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 id="2147483732" r:id="rId8"/>
    <p:sldMasterId id="2147483744" r:id="rId9"/>
    <p:sldMasterId id="2147483768" r:id="rId10"/>
    <p:sldMasterId id="2147483780" r:id="rId11"/>
    <p:sldMasterId id="2147483792" r:id="rId12"/>
    <p:sldMasterId id="2147483804" r:id="rId13"/>
    <p:sldMasterId id="2147483816" r:id="rId14"/>
    <p:sldMasterId id="2147483828" r:id="rId15"/>
    <p:sldMasterId id="2147483840" r:id="rId16"/>
  </p:sldMasterIdLst>
  <p:notesMasterIdLst>
    <p:notesMasterId r:id="rId59"/>
  </p:notesMasterIdLst>
  <p:sldIdLst>
    <p:sldId id="256" r:id="rId17"/>
    <p:sldId id="257" r:id="rId18"/>
    <p:sldId id="258" r:id="rId19"/>
    <p:sldId id="259" r:id="rId20"/>
    <p:sldId id="260" r:id="rId21"/>
    <p:sldId id="309" r:id="rId22"/>
    <p:sldId id="261" r:id="rId23"/>
    <p:sldId id="262" r:id="rId24"/>
    <p:sldId id="263" r:id="rId25"/>
    <p:sldId id="264" r:id="rId26"/>
    <p:sldId id="265" r:id="rId27"/>
    <p:sldId id="311" r:id="rId28"/>
    <p:sldId id="295" r:id="rId29"/>
    <p:sldId id="312" r:id="rId30"/>
    <p:sldId id="296" r:id="rId31"/>
    <p:sldId id="266" r:id="rId32"/>
    <p:sldId id="267" r:id="rId33"/>
    <p:sldId id="268" r:id="rId34"/>
    <p:sldId id="269" r:id="rId35"/>
    <p:sldId id="270" r:id="rId36"/>
    <p:sldId id="286" r:id="rId37"/>
    <p:sldId id="287" r:id="rId38"/>
    <p:sldId id="288" r:id="rId39"/>
    <p:sldId id="289" r:id="rId40"/>
    <p:sldId id="290" r:id="rId41"/>
    <p:sldId id="292" r:id="rId42"/>
    <p:sldId id="293" r:id="rId43"/>
    <p:sldId id="294" r:id="rId44"/>
    <p:sldId id="299" r:id="rId45"/>
    <p:sldId id="298" r:id="rId46"/>
    <p:sldId id="301" r:id="rId47"/>
    <p:sldId id="302" r:id="rId48"/>
    <p:sldId id="303" r:id="rId49"/>
    <p:sldId id="297" r:id="rId50"/>
    <p:sldId id="291" r:id="rId51"/>
    <p:sldId id="304" r:id="rId52"/>
    <p:sldId id="305" r:id="rId53"/>
    <p:sldId id="307" r:id="rId54"/>
    <p:sldId id="308" r:id="rId55"/>
    <p:sldId id="274" r:id="rId56"/>
    <p:sldId id="310" r:id="rId57"/>
    <p:sldId id="275" r:id="rId58"/>
  </p:sldIdLst>
  <p:sldSz cx="18288000" cy="10287000"/>
  <p:notesSz cx="6858000" cy="9144000"/>
  <p:embeddedFontLst>
    <p:embeddedFont>
      <p:font typeface="Abhaya Libre Regular" panose="020B0604020202020204" charset="-18"/>
      <p:regular r:id="rId60"/>
    </p:embeddedFont>
    <p:embeddedFont>
      <p:font typeface="Abhaya Libre Regular Bold" panose="020B0604020202020204" charset="-18"/>
      <p:regular r:id="rId61"/>
    </p:embeddedFont>
    <p:embeddedFont>
      <p:font typeface="Calibri" panose="020F0502020204030204" pitchFamily="34" charset="0"/>
      <p:regular r:id="rId62"/>
      <p:bold r:id="rId63"/>
      <p:italic r:id="rId64"/>
      <p:boldItalic r:id="rId65"/>
    </p:embeddedFont>
    <p:embeddedFont>
      <p:font typeface="Georgia" panose="02040502050405020303" pitchFamily="18" charset="0"/>
      <p:regular r:id="rId66"/>
      <p:bold r:id="rId67"/>
      <p:italic r:id="rId68"/>
      <p:boldItalic r:id="rId6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2" d="100"/>
          <a:sy n="52" d="100"/>
        </p:scale>
        <p:origin x="1670" y="-475"/>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0.xml"/><Relationship Id="rId21" Type="http://schemas.openxmlformats.org/officeDocument/2006/relationships/slide" Target="slides/slide5.xml"/><Relationship Id="rId42" Type="http://schemas.openxmlformats.org/officeDocument/2006/relationships/slide" Target="slides/slide26.xml"/><Relationship Id="rId47" Type="http://schemas.openxmlformats.org/officeDocument/2006/relationships/slide" Target="slides/slide31.xml"/><Relationship Id="rId63" Type="http://schemas.openxmlformats.org/officeDocument/2006/relationships/font" Target="fonts/font4.fntdata"/><Relationship Id="rId68" Type="http://schemas.openxmlformats.org/officeDocument/2006/relationships/font" Target="fonts/font9.fntdata"/><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3.xml"/><Relationship Id="rId11" Type="http://schemas.openxmlformats.org/officeDocument/2006/relationships/slideMaster" Target="slideMasters/slideMaster11.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slide" Target="slides/slide21.xml"/><Relationship Id="rId40" Type="http://schemas.openxmlformats.org/officeDocument/2006/relationships/slide" Target="slides/slide24.xml"/><Relationship Id="rId45" Type="http://schemas.openxmlformats.org/officeDocument/2006/relationships/slide" Target="slides/slide29.xml"/><Relationship Id="rId53" Type="http://schemas.openxmlformats.org/officeDocument/2006/relationships/slide" Target="slides/slide37.xml"/><Relationship Id="rId58" Type="http://schemas.openxmlformats.org/officeDocument/2006/relationships/slide" Target="slides/slide42.xml"/><Relationship Id="rId66" Type="http://schemas.openxmlformats.org/officeDocument/2006/relationships/font" Target="fonts/font7.fntdata"/><Relationship Id="rId5" Type="http://schemas.openxmlformats.org/officeDocument/2006/relationships/slideMaster" Target="slideMasters/slideMaster5.xml"/><Relationship Id="rId61" Type="http://schemas.openxmlformats.org/officeDocument/2006/relationships/font" Target="fonts/font2.fntdata"/><Relationship Id="rId19" Type="http://schemas.openxmlformats.org/officeDocument/2006/relationships/slide" Target="slides/slide3.xml"/><Relationship Id="rId14" Type="http://schemas.openxmlformats.org/officeDocument/2006/relationships/slideMaster" Target="slideMasters/slideMaster1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slide" Target="slides/slide27.xml"/><Relationship Id="rId48" Type="http://schemas.openxmlformats.org/officeDocument/2006/relationships/slide" Target="slides/slide32.xml"/><Relationship Id="rId56" Type="http://schemas.openxmlformats.org/officeDocument/2006/relationships/slide" Target="slides/slide40.xml"/><Relationship Id="rId64" Type="http://schemas.openxmlformats.org/officeDocument/2006/relationships/font" Target="fonts/font5.fntdata"/><Relationship Id="rId69" Type="http://schemas.openxmlformats.org/officeDocument/2006/relationships/font" Target="fonts/font10.fntdata"/><Relationship Id="rId8" Type="http://schemas.openxmlformats.org/officeDocument/2006/relationships/slideMaster" Target="slideMasters/slideMaster8.xml"/><Relationship Id="rId51" Type="http://schemas.openxmlformats.org/officeDocument/2006/relationships/slide" Target="slides/slide35.xml"/><Relationship Id="rId72"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slide" Target="slides/slide30.xml"/><Relationship Id="rId59" Type="http://schemas.openxmlformats.org/officeDocument/2006/relationships/notesMaster" Target="notesMasters/notesMaster1.xml"/><Relationship Id="rId67" Type="http://schemas.openxmlformats.org/officeDocument/2006/relationships/font" Target="fonts/font8.fntdata"/><Relationship Id="rId20" Type="http://schemas.openxmlformats.org/officeDocument/2006/relationships/slide" Target="slides/slide4.xml"/><Relationship Id="rId41" Type="http://schemas.openxmlformats.org/officeDocument/2006/relationships/slide" Target="slides/slide25.xml"/><Relationship Id="rId54" Type="http://schemas.openxmlformats.org/officeDocument/2006/relationships/slide" Target="slides/slide38.xml"/><Relationship Id="rId62" Type="http://schemas.openxmlformats.org/officeDocument/2006/relationships/font" Target="fonts/font3.fntdata"/><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slide" Target="slides/slide33.xml"/><Relationship Id="rId57" Type="http://schemas.openxmlformats.org/officeDocument/2006/relationships/slide" Target="slides/slide41.xml"/><Relationship Id="rId10" Type="http://schemas.openxmlformats.org/officeDocument/2006/relationships/slideMaster" Target="slideMasters/slideMaster10.xml"/><Relationship Id="rId31" Type="http://schemas.openxmlformats.org/officeDocument/2006/relationships/slide" Target="slides/slide15.xml"/><Relationship Id="rId44" Type="http://schemas.openxmlformats.org/officeDocument/2006/relationships/slide" Target="slides/slide28.xml"/><Relationship Id="rId52" Type="http://schemas.openxmlformats.org/officeDocument/2006/relationships/slide" Target="slides/slide36.xml"/><Relationship Id="rId60" Type="http://schemas.openxmlformats.org/officeDocument/2006/relationships/font" Target="fonts/font1.fntdata"/><Relationship Id="rId65" Type="http://schemas.openxmlformats.org/officeDocument/2006/relationships/font" Target="fonts/font6.fntdata"/><Relationship Id="rId73"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2.xml"/><Relationship Id="rId39" Type="http://schemas.openxmlformats.org/officeDocument/2006/relationships/slide" Target="slides/slide23.xml"/><Relationship Id="rId34" Type="http://schemas.openxmlformats.org/officeDocument/2006/relationships/slide" Target="slides/slide18.xml"/><Relationship Id="rId50" Type="http://schemas.openxmlformats.org/officeDocument/2006/relationships/slide" Target="slides/slide34.xml"/><Relationship Id="rId55" Type="http://schemas.openxmlformats.org/officeDocument/2006/relationships/slide" Target="slides/slide39.xml"/><Relationship Id="rId7" Type="http://schemas.openxmlformats.org/officeDocument/2006/relationships/slideMaster" Target="slideMasters/slideMaster7.xml"/><Relationship Id="rId7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Контейнер за горния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bg-BG"/>
          </a:p>
        </p:txBody>
      </p:sp>
      <p:sp>
        <p:nvSpPr>
          <p:cNvPr id="3" name="Контейнер за 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D85245-2FBD-4226-9A8D-B6D8383C43B2}" type="datetimeFigureOut">
              <a:rPr lang="bg-BG" smtClean="0"/>
              <a:t>26.7.2023 г.</a:t>
            </a:fld>
            <a:endParaRPr lang="bg-BG"/>
          </a:p>
        </p:txBody>
      </p:sp>
      <p:sp>
        <p:nvSpPr>
          <p:cNvPr id="4" name="Контейнер за изображение на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bg-BG"/>
          </a:p>
        </p:txBody>
      </p:sp>
      <p:sp>
        <p:nvSpPr>
          <p:cNvPr id="5" name="Контейнер за бележ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p>
        </p:txBody>
      </p:sp>
      <p:sp>
        <p:nvSpPr>
          <p:cNvPr id="6" name="Контейнер за долния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bg-BG"/>
          </a:p>
        </p:txBody>
      </p:sp>
      <p:sp>
        <p:nvSpPr>
          <p:cNvPr id="7" name="Контейнер за номер на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85080A-777E-497C-A54C-373BA0D4A428}" type="slidenum">
              <a:rPr lang="bg-BG" smtClean="0"/>
              <a:t>‹#›</a:t>
            </a:fld>
            <a:endParaRPr lang="bg-BG"/>
          </a:p>
        </p:txBody>
      </p:sp>
    </p:spTree>
    <p:extLst>
      <p:ext uri="{BB962C8B-B14F-4D97-AF65-F5344CB8AC3E}">
        <p14:creationId xmlns:p14="http://schemas.microsoft.com/office/powerpoint/2010/main" val="24240352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bg-BG" dirty="0"/>
          </a:p>
        </p:txBody>
      </p:sp>
      <p:sp>
        <p:nvSpPr>
          <p:cNvPr id="4" name="Контейнер за номер на слайда 3"/>
          <p:cNvSpPr>
            <a:spLocks noGrp="1"/>
          </p:cNvSpPr>
          <p:nvPr>
            <p:ph type="sldNum" sz="quarter" idx="10"/>
          </p:nvPr>
        </p:nvSpPr>
        <p:spPr/>
        <p:txBody>
          <a:bodyPr/>
          <a:lstStyle/>
          <a:p>
            <a:fld id="{5585080A-777E-497C-A54C-373BA0D4A428}" type="slidenum">
              <a:rPr lang="bg-BG" smtClean="0"/>
              <a:t>14</a:t>
            </a:fld>
            <a:endParaRPr lang="bg-BG"/>
          </a:p>
        </p:txBody>
      </p:sp>
    </p:spTree>
    <p:extLst>
      <p:ext uri="{BB962C8B-B14F-4D97-AF65-F5344CB8AC3E}">
        <p14:creationId xmlns:p14="http://schemas.microsoft.com/office/powerpoint/2010/main" val="3434303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547086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002106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525163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7/26/2023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684775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7/26/2023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897736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7/26/2023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427953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7/26/2023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643018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7/26/2023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957977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7/26/2023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830274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62473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641295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689182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979173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100649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7/26/2023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303459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7/26/2023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383000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7/26/2023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202342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7/26/2023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826093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7/26/2023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715995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7/26/2023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16452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283292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676900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157083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83291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899855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047442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7/26/2023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103387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7/26/2023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698731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7/26/2023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108715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7/26/2023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718398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7/26/2023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80694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789019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7/26/2023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360236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832129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154982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641797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09733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016574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7/26/2023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1930211"/>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7/26/2023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447217"/>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7/26/2023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857829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7/26/2023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776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545952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7/26/2023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633336"/>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7/26/2023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773196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58468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885571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641797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09733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016574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7/26/2023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1930211"/>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7/26/2023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44721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7/26/2023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85782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7/26/2023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845337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7/26/2023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776872"/>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7/26/2023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633336"/>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7/26/2023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7731969"/>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584686"/>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8855710"/>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4442690"/>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9174841"/>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740063"/>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7/26/2023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7196093"/>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7/26/2023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5882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7/26/2023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483988"/>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7/26/2023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4055838"/>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7/26/2023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9294596"/>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7/26/2023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4104218"/>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7/26/2023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4809410"/>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2380757"/>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0449439"/>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5533272"/>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9541406"/>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9374853"/>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7/26/2023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43572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7/26/2023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7850050"/>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7/26/2023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2649324"/>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7/26/2023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5547989"/>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7/26/2023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7906454"/>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7/26/2023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8847861"/>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7/26/2023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646419"/>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7189345"/>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88806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7/26/2023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45220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7/26/2023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8337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7/26/2023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32341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44359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938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78658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48647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07246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7/26/2023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73999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7/26/2023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79272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7/26/2023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53126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7/26/2023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9519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7/26/2023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54448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7/26/2023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70746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29502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45881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19140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847466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868206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7/26/2023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989957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7/26/2023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60727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7/26/2023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9547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7/26/2023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74679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7/26/2023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936226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7/26/2023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447320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588112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244236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037620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036434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461348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7/26/2023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765581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7/26/2023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157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7/26/2023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773558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7/26/2023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644384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7/26/2023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323654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7/26/2023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526891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877830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220423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916623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918083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330541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7/26/2023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6875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7/26/2023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007425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7/26/2023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171050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7/26/2023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331861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7/26/2023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221884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7/26/2023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6580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323511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203124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346849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662485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7014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7/26/2023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7/26/2023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752706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7/26/2023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724564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7/26/2023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029827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7/26/2023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058546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7/26/2023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913798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7/26/2023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099993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760538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256492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540688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708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551764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7/26/2023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770723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7/26/2023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009132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7/26/2023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486133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7/26/2023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82965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7/26/2023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17564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7/26/2023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228675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719017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146893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33428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94385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070907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7/26/2023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879826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7/26/2023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793684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7/26/2023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350148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7/26/2023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148300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7/26/2023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388244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7/26/2023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576708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64755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1759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7/26/2023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7/26/2023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9585700"/>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7/26/2023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4457492"/>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7/26/2023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5909296"/>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7/26/2023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4662772"/>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7/26/2023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4662772"/>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7/26/2023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3833577"/>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7/26/2023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0203436"/>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7/26/2023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87516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7/26/2023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564251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7/26/2023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391269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7/26/2023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090994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7/26/2023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970712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7/26/2023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369813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7/26/2023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31574"/>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7/26/2023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792086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10.png"/><Relationship Id="rId7" Type="http://schemas.openxmlformats.org/officeDocument/2006/relationships/image" Target="../media/image38.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40.sv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41.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10.png"/><Relationship Id="rId7" Type="http://schemas.openxmlformats.org/officeDocument/2006/relationships/image" Target="../media/image42.png"/><Relationship Id="rId2" Type="http://schemas.openxmlformats.org/officeDocument/2006/relationships/image" Target="../media/image2.png"/><Relationship Id="rId1" Type="http://schemas.openxmlformats.org/officeDocument/2006/relationships/slideLayout" Target="../slideLayouts/slideLayout161.xml"/><Relationship Id="rId6" Type="http://schemas.openxmlformats.org/officeDocument/2006/relationships/image" Target="../media/image35.png"/><Relationship Id="rId5" Type="http://schemas.openxmlformats.org/officeDocument/2006/relationships/image" Target="../media/image7.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7.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5.png"/><Relationship Id="rId2" Type="http://schemas.openxmlformats.org/officeDocument/2006/relationships/notesSlide" Target="../notesSlides/notesSlide1.xml"/><Relationship Id="rId1" Type="http://schemas.openxmlformats.org/officeDocument/2006/relationships/slideLayout" Target="../slideLayouts/slideLayout17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hyperlink" Target="https://youtu.be/XWP1qTeWIgM" TargetMode="External"/><Relationship Id="rId2" Type="http://schemas.openxmlformats.org/officeDocument/2006/relationships/image" Target="../media/image2.png"/><Relationship Id="rId1" Type="http://schemas.openxmlformats.org/officeDocument/2006/relationships/slideLayout" Target="../slideLayouts/slideLayout73.xml"/><Relationship Id="rId6" Type="http://schemas.openxmlformats.org/officeDocument/2006/relationships/image" Target="../media/image35.png"/><Relationship Id="rId5" Type="http://schemas.openxmlformats.org/officeDocument/2006/relationships/image" Target="../media/image7.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45.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7.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46.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hyperlink" Target="https://www.youtube.com/watch?v=7b9R82vrA40" TargetMode="External"/><Relationship Id="rId5" Type="http://schemas.openxmlformats.org/officeDocument/2006/relationships/image" Target="../media/image7.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10.png"/><Relationship Id="rId7" Type="http://schemas.openxmlformats.org/officeDocument/2006/relationships/image" Target="../media/image48.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7.png"/><Relationship Id="rId10" Type="http://schemas.openxmlformats.org/officeDocument/2006/relationships/image" Target="../media/image14.png"/><Relationship Id="rId4" Type="http://schemas.openxmlformats.org/officeDocument/2006/relationships/image" Target="../media/image6.png"/><Relationship Id="rId9" Type="http://schemas.openxmlformats.org/officeDocument/2006/relationships/image" Target="../media/image50.png"/></Relationships>
</file>

<file path=ppt/slides/_rels/slide19.xml.rels><?xml version="1.0" encoding="UTF-8" standalone="yes"?>
<Relationships xmlns="http://schemas.openxmlformats.org/package/2006/relationships"><Relationship Id="rId8" Type="http://schemas.openxmlformats.org/officeDocument/2006/relationships/hyperlink" Target="https://www.youtube.com/watch?v=xmTQA-RNygQ" TargetMode="External"/><Relationship Id="rId13" Type="http://schemas.openxmlformats.org/officeDocument/2006/relationships/image" Target="../media/image52.png"/><Relationship Id="rId3" Type="http://schemas.openxmlformats.org/officeDocument/2006/relationships/image" Target="../media/image10.png"/><Relationship Id="rId7" Type="http://schemas.openxmlformats.org/officeDocument/2006/relationships/image" Target="../media/image51.png"/><Relationship Id="rId12" Type="http://schemas.openxmlformats.org/officeDocument/2006/relationships/hyperlink" Target="https://www.youtube.com/watch?v=qrGr8fKzMA4" TargetMode="Externa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hyperlink" Target="https://www.youtube.com/watch?v=oFFDk8hMxTg" TargetMode="External"/><Relationship Id="rId5" Type="http://schemas.openxmlformats.org/officeDocument/2006/relationships/image" Target="../media/image7.png"/><Relationship Id="rId10" Type="http://schemas.openxmlformats.org/officeDocument/2006/relationships/hyperlink" Target="https://www.youtube.com/watch?v=EvfNA0FtesY" TargetMode="External"/><Relationship Id="rId4" Type="http://schemas.openxmlformats.org/officeDocument/2006/relationships/image" Target="../media/image6.png"/><Relationship Id="rId9" Type="http://schemas.openxmlformats.org/officeDocument/2006/relationships/hyperlink" Target="https://www.weforum.org/videos/23770-kuwait-is-recycling-one-of-the-world-s-biggest-tyre-graveyards"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5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7.pn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10.png"/><Relationship Id="rId7" Type="http://schemas.openxmlformats.org/officeDocument/2006/relationships/image" Target="../media/image54.png"/><Relationship Id="rId2" Type="http://schemas.openxmlformats.org/officeDocument/2006/relationships/image" Target="../media/image2.png"/><Relationship Id="rId1" Type="http://schemas.openxmlformats.org/officeDocument/2006/relationships/slideLayout" Target="../slideLayouts/slideLayout18.xml"/><Relationship Id="rId6" Type="http://schemas.openxmlformats.org/officeDocument/2006/relationships/image" Target="../media/image14.png"/><Relationship Id="rId5" Type="http://schemas.openxmlformats.org/officeDocument/2006/relationships/image" Target="../media/image7.png"/><Relationship Id="rId10" Type="http://schemas.openxmlformats.org/officeDocument/2006/relationships/image" Target="../media/image57.png"/><Relationship Id="rId4" Type="http://schemas.openxmlformats.org/officeDocument/2006/relationships/image" Target="../media/image6.png"/><Relationship Id="rId9" Type="http://schemas.openxmlformats.org/officeDocument/2006/relationships/image" Target="../media/image56.png"/></Relationships>
</file>

<file path=ppt/slides/_rels/slide22.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10.png"/><Relationship Id="rId7" Type="http://schemas.openxmlformats.org/officeDocument/2006/relationships/image" Target="../media/image58.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60.png"/></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9.xml"/><Relationship Id="rId6" Type="http://schemas.openxmlformats.org/officeDocument/2006/relationships/image" Target="../media/image34.png"/><Relationship Id="rId5" Type="http://schemas.openxmlformats.org/officeDocument/2006/relationships/image" Target="../media/image7.png"/><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10.png"/><Relationship Id="rId7" Type="http://schemas.openxmlformats.org/officeDocument/2006/relationships/image" Target="../media/image61.png"/><Relationship Id="rId2" Type="http://schemas.openxmlformats.org/officeDocument/2006/relationships/image" Target="../media/image2.png"/><Relationship Id="rId1" Type="http://schemas.openxmlformats.org/officeDocument/2006/relationships/slideLayout" Target="../slideLayouts/slideLayout40.xml"/><Relationship Id="rId6" Type="http://schemas.openxmlformats.org/officeDocument/2006/relationships/image" Target="../media/image35.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63.png"/></Relationships>
</file>

<file path=ppt/slides/_rels/slide25.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10.png"/><Relationship Id="rId7" Type="http://schemas.openxmlformats.org/officeDocument/2006/relationships/image" Target="../media/image36.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64.png"/></Relationships>
</file>

<file path=ppt/slides/_rels/slide26.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0.png"/><Relationship Id="rId7" Type="http://schemas.openxmlformats.org/officeDocument/2006/relationships/image" Target="../media/image66.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5.png"/><Relationship Id="rId5" Type="http://schemas.openxmlformats.org/officeDocument/2006/relationships/image" Target="../media/image7.png"/><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55.png"/><Relationship Id="rId2" Type="http://schemas.openxmlformats.org/officeDocument/2006/relationships/image" Target="../media/image2.png"/><Relationship Id="rId1" Type="http://schemas.openxmlformats.org/officeDocument/2006/relationships/slideLayout" Target="../slideLayouts/slideLayout62.xml"/><Relationship Id="rId6" Type="http://schemas.openxmlformats.org/officeDocument/2006/relationships/image" Target="../media/image35.png"/><Relationship Id="rId5" Type="http://schemas.openxmlformats.org/officeDocument/2006/relationships/image" Target="../media/image7.png"/><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10.png"/><Relationship Id="rId7" Type="http://schemas.openxmlformats.org/officeDocument/2006/relationships/image" Target="../media/image6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7.png"/><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10.png"/><Relationship Id="rId7" Type="http://schemas.openxmlformats.org/officeDocument/2006/relationships/hyperlink" Target="https://www.youtube.com/watch?v=BjSu2X5nJOs" TargetMode="Externa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15.png"/><Relationship Id="rId10" Type="http://schemas.openxmlformats.org/officeDocument/2006/relationships/image" Target="../media/image16.png"/><Relationship Id="rId4" Type="http://schemas.openxmlformats.org/officeDocument/2006/relationships/image" Target="../media/image14.png"/><Relationship Id="rId9"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95.xml"/><Relationship Id="rId6" Type="http://schemas.openxmlformats.org/officeDocument/2006/relationships/hyperlink" Target="https://www.upeuropa.com/en/the-green-deal-or-european-green-pact-what-have-we-done-so-far/" TargetMode="External"/><Relationship Id="rId5" Type="http://schemas.openxmlformats.org/officeDocument/2006/relationships/image" Target="../media/image7.png"/><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9.png"/><Relationship Id="rId5" Type="http://schemas.openxmlformats.org/officeDocument/2006/relationships/image" Target="../media/image7.png"/><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10.png"/><Relationship Id="rId7" Type="http://schemas.openxmlformats.org/officeDocument/2006/relationships/hyperlink" Target="https://www.youtube.com/watch?v=vNXPgWTUrO8" TargetMode="External"/><Relationship Id="rId2" Type="http://schemas.openxmlformats.org/officeDocument/2006/relationships/image" Target="../media/image2.png"/><Relationship Id="rId1" Type="http://schemas.openxmlformats.org/officeDocument/2006/relationships/slideLayout" Target="../slideLayouts/slideLayout106.xml"/><Relationship Id="rId6" Type="http://schemas.openxmlformats.org/officeDocument/2006/relationships/hyperlink" Target="https://www.fao.org/green-cities-initiative/en" TargetMode="External"/><Relationship Id="rId5" Type="http://schemas.openxmlformats.org/officeDocument/2006/relationships/image" Target="../media/image7.png"/><Relationship Id="rId4" Type="http://schemas.openxmlformats.org/officeDocument/2006/relationships/image" Target="../media/image6.png"/></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117.xml"/><Relationship Id="rId6" Type="http://schemas.openxmlformats.org/officeDocument/2006/relationships/hyperlink" Target="https://cor.europa.eu/en/engage/studies/Documents/Local%20and%20regional%20dimension%20of%20the%20CEAP.pdf" TargetMode="External"/><Relationship Id="rId5" Type="http://schemas.openxmlformats.org/officeDocument/2006/relationships/image" Target="../media/image7.png"/><Relationship Id="rId4" Type="http://schemas.openxmlformats.org/officeDocument/2006/relationships/image" Target="../media/image6.png"/></Relationships>
</file>

<file path=ppt/slides/_rels/slide34.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10.png"/><Relationship Id="rId7" Type="http://schemas.openxmlformats.org/officeDocument/2006/relationships/hyperlink" Target="https://www.youtube.com/watch?v=3CM_KkDuzGQ" TargetMode="External"/><Relationship Id="rId2" Type="http://schemas.openxmlformats.org/officeDocument/2006/relationships/image" Target="../media/image2.png"/><Relationship Id="rId1" Type="http://schemas.openxmlformats.org/officeDocument/2006/relationships/slideLayout" Target="../slideLayouts/slideLayout84.xml"/><Relationship Id="rId6" Type="http://schemas.openxmlformats.org/officeDocument/2006/relationships/image" Target="../media/image35.png"/><Relationship Id="rId5" Type="http://schemas.openxmlformats.org/officeDocument/2006/relationships/image" Target="../media/image7.png"/><Relationship Id="rId4" Type="http://schemas.openxmlformats.org/officeDocument/2006/relationships/image" Target="../media/image6.png"/></Relationships>
</file>

<file path=ppt/slides/_rels/slide35.xml.rels><?xml version="1.0" encoding="UTF-8" standalone="yes"?>
<Relationships xmlns="http://schemas.openxmlformats.org/package/2006/relationships"><Relationship Id="rId8" Type="http://schemas.openxmlformats.org/officeDocument/2006/relationships/hyperlink" Target="https://www.youtube.com/watch?v=RRhGRSsiKxQ" TargetMode="External"/><Relationship Id="rId3" Type="http://schemas.openxmlformats.org/officeDocument/2006/relationships/image" Target="../media/image10.png"/><Relationship Id="rId7" Type="http://schemas.openxmlformats.org/officeDocument/2006/relationships/hyperlink" Target="https://www.youtube.com/watch?v=rMCd9v-nqds" TargetMode="External"/><Relationship Id="rId2" Type="http://schemas.openxmlformats.org/officeDocument/2006/relationships/image" Target="../media/image2.png"/><Relationship Id="rId1" Type="http://schemas.openxmlformats.org/officeDocument/2006/relationships/slideLayout" Target="../slideLayouts/slideLayout51.xml"/><Relationship Id="rId6" Type="http://schemas.openxmlformats.org/officeDocument/2006/relationships/image" Target="../media/image14.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72.png"/></Relationships>
</file>

<file path=ppt/slides/_rels/slide36.xml.rels><?xml version="1.0" encoding="UTF-8" standalone="yes"?>
<Relationships xmlns="http://schemas.openxmlformats.org/package/2006/relationships"><Relationship Id="rId8" Type="http://schemas.openxmlformats.org/officeDocument/2006/relationships/hyperlink" Target="https://www.youtube.com/watch?v=VSPpKrGbNUM" TargetMode="External"/><Relationship Id="rId3" Type="http://schemas.openxmlformats.org/officeDocument/2006/relationships/image" Target="../media/image10.png"/><Relationship Id="rId7" Type="http://schemas.openxmlformats.org/officeDocument/2006/relationships/hyperlink" Target="https://www.youtube.com/watch?v=q-X2KkKfW2U" TargetMode="Externa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72.png"/></Relationships>
</file>

<file path=ppt/slides/_rels/slide37.xml.rels><?xml version="1.0" encoding="UTF-8" standalone="yes"?>
<Relationships xmlns="http://schemas.openxmlformats.org/package/2006/relationships"><Relationship Id="rId8" Type="http://schemas.openxmlformats.org/officeDocument/2006/relationships/hyperlink" Target="https://www.youtube.com/watch?v=KVOG-fG5bD4" TargetMode="External"/><Relationship Id="rId3" Type="http://schemas.openxmlformats.org/officeDocument/2006/relationships/image" Target="../media/image10.png"/><Relationship Id="rId7" Type="http://schemas.openxmlformats.org/officeDocument/2006/relationships/hyperlink" Target="youtube.com/watch?v=JGe8R0N20ps" TargetMode="External"/><Relationship Id="rId2" Type="http://schemas.openxmlformats.org/officeDocument/2006/relationships/image" Target="../media/image2.png"/><Relationship Id="rId1" Type="http://schemas.openxmlformats.org/officeDocument/2006/relationships/slideLayout" Target="../slideLayouts/slideLayout128.xml"/><Relationship Id="rId6" Type="http://schemas.openxmlformats.org/officeDocument/2006/relationships/image" Target="../media/image14.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72.png"/></Relationships>
</file>

<file path=ppt/slides/_rels/slide38.xml.rels><?xml version="1.0" encoding="UTF-8" standalone="yes"?>
<Relationships xmlns="http://schemas.openxmlformats.org/package/2006/relationships"><Relationship Id="rId8" Type="http://schemas.openxmlformats.org/officeDocument/2006/relationships/hyperlink" Target="https://www.youtube.com/watch?v=9wESzQ0-ZjQ" TargetMode="External"/><Relationship Id="rId3" Type="http://schemas.openxmlformats.org/officeDocument/2006/relationships/image" Target="../media/image10.png"/><Relationship Id="rId7" Type="http://schemas.openxmlformats.org/officeDocument/2006/relationships/hyperlink" Target="https://www.youtube.com/watch?v=2nOZghNGW2c" TargetMode="External"/><Relationship Id="rId2" Type="http://schemas.openxmlformats.org/officeDocument/2006/relationships/image" Target="../media/image2.png"/><Relationship Id="rId1" Type="http://schemas.openxmlformats.org/officeDocument/2006/relationships/slideLayout" Target="../slideLayouts/slideLayout139.xml"/><Relationship Id="rId6" Type="http://schemas.openxmlformats.org/officeDocument/2006/relationships/image" Target="../media/image14.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72.png"/></Relationships>
</file>

<file path=ppt/slides/_rels/slide39.xml.rels><?xml version="1.0" encoding="UTF-8" standalone="yes"?>
<Relationships xmlns="http://schemas.openxmlformats.org/package/2006/relationships"><Relationship Id="rId8" Type="http://schemas.openxmlformats.org/officeDocument/2006/relationships/hyperlink" Target="https://www.youtube.com/watch?v=b1LQSezKxnA" TargetMode="External"/><Relationship Id="rId3" Type="http://schemas.openxmlformats.org/officeDocument/2006/relationships/image" Target="../media/image10.png"/><Relationship Id="rId7" Type="http://schemas.openxmlformats.org/officeDocument/2006/relationships/hyperlink" Target="https://www.youtube.com/watch?v=p6CF-umWLZg" TargetMode="External"/><Relationship Id="rId2" Type="http://schemas.openxmlformats.org/officeDocument/2006/relationships/image" Target="../media/image2.png"/><Relationship Id="rId1" Type="http://schemas.openxmlformats.org/officeDocument/2006/relationships/slideLayout" Target="../slideLayouts/slideLayout150.xml"/><Relationship Id="rId6" Type="http://schemas.openxmlformats.org/officeDocument/2006/relationships/image" Target="../media/image14.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72.png"/></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2.png"/><Relationship Id="rId18" Type="http://schemas.openxmlformats.org/officeDocument/2006/relationships/image" Target="../media/image27.png"/><Relationship Id="rId3" Type="http://schemas.openxmlformats.org/officeDocument/2006/relationships/image" Target="../media/image1.png"/><Relationship Id="rId7" Type="http://schemas.openxmlformats.org/officeDocument/2006/relationships/image" Target="../media/image14.png"/><Relationship Id="rId12" Type="http://schemas.openxmlformats.org/officeDocument/2006/relationships/image" Target="../media/image21.jpeg"/><Relationship Id="rId17" Type="http://schemas.openxmlformats.org/officeDocument/2006/relationships/image" Target="../media/image26.png"/><Relationship Id="rId2" Type="http://schemas.openxmlformats.org/officeDocument/2006/relationships/image" Target="../media/image17.png"/><Relationship Id="rId16"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20.png"/><Relationship Id="rId5" Type="http://schemas.openxmlformats.org/officeDocument/2006/relationships/image" Target="../media/image2.png"/><Relationship Id="rId15" Type="http://schemas.openxmlformats.org/officeDocument/2006/relationships/image" Target="../media/image24.png"/><Relationship Id="rId10" Type="http://schemas.openxmlformats.org/officeDocument/2006/relationships/image" Target="../media/image6.png"/><Relationship Id="rId19" Type="http://schemas.openxmlformats.org/officeDocument/2006/relationships/image" Target="../media/image7.png"/><Relationship Id="rId4" Type="http://schemas.openxmlformats.org/officeDocument/2006/relationships/image" Target="../media/image18.png"/><Relationship Id="rId9" Type="http://schemas.openxmlformats.org/officeDocument/2006/relationships/image" Target="../media/image15.png"/><Relationship Id="rId14" Type="http://schemas.openxmlformats.org/officeDocument/2006/relationships/image" Target="../media/image23.png"/></Relationships>
</file>

<file path=ppt/slides/_rels/slide40.xml.rels><?xml version="1.0" encoding="UTF-8" standalone="yes"?>
<Relationships xmlns="http://schemas.openxmlformats.org/package/2006/relationships"><Relationship Id="rId8" Type="http://schemas.openxmlformats.org/officeDocument/2006/relationships/hyperlink" Target="https://audiovisual.ec.europa.eu/en/video/I-228918?&amp;lg=EN" TargetMode="External"/><Relationship Id="rId13" Type="http://schemas.openxmlformats.org/officeDocument/2006/relationships/hyperlink" Target="https://youtu.be/EvfNA0FtesY" TargetMode="External"/><Relationship Id="rId18" Type="http://schemas.openxmlformats.org/officeDocument/2006/relationships/hyperlink" Target="https://www.youtube.com/watch?v=BjSu2X5nJOs" TargetMode="External"/><Relationship Id="rId3" Type="http://schemas.openxmlformats.org/officeDocument/2006/relationships/image" Target="../media/image9.png"/><Relationship Id="rId21" Type="http://schemas.openxmlformats.org/officeDocument/2006/relationships/image" Target="../media/image7.png"/><Relationship Id="rId7" Type="http://schemas.openxmlformats.org/officeDocument/2006/relationships/hyperlink" Target="https://commission.europa.eu/strategy-and-policy/priorities-2019-2024/european-green-deal_en" TargetMode="External"/><Relationship Id="rId12" Type="http://schemas.openxmlformats.org/officeDocument/2006/relationships/hyperlink" Target="https://www.weforum.org/videos/23770-kuwait-is-recycling-one-of-the-world-s-biggest-tyre-graveyards" TargetMode="External"/><Relationship Id="rId17" Type="http://schemas.openxmlformats.org/officeDocument/2006/relationships/hyperlink" Target="https://www.youtube.com/watch?v=XWP1qTeWIgM&amp;list=RDLV1DdfNU5iATU&amp;index=23" TargetMode="External"/><Relationship Id="rId2" Type="http://schemas.openxmlformats.org/officeDocument/2006/relationships/image" Target="../media/image73.png"/><Relationship Id="rId16" Type="http://schemas.openxmlformats.org/officeDocument/2006/relationships/hyperlink" Target="https://www.youtube.com/watch?v=I-4F5MJEeqs&amp;list=RDLV1DdfNU5iATU&amp;index=5" TargetMode="External"/><Relationship Id="rId20" Type="http://schemas.openxmlformats.org/officeDocument/2006/relationships/hyperlink" Target="https://www.fao.org/green-cities-initiative/en" TargetMode="External"/><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hyperlink" Target="https://youtu.be/xmTQA-RNygQ" TargetMode="External"/><Relationship Id="rId5" Type="http://schemas.openxmlformats.org/officeDocument/2006/relationships/image" Target="../media/image74.png"/><Relationship Id="rId15" Type="http://schemas.openxmlformats.org/officeDocument/2006/relationships/hyperlink" Target="https://www.youtube.com/watch?v=qrGr8fKzMA4" TargetMode="External"/><Relationship Id="rId10" Type="http://schemas.openxmlformats.org/officeDocument/2006/relationships/hyperlink" Target="https://www.weforum.org/agenda/2022/01/5-circular-economy-business-models-competitive-advantage/" TargetMode="External"/><Relationship Id="rId19" Type="http://schemas.openxmlformats.org/officeDocument/2006/relationships/hyperlink" Target="https://www.youtube.com/watch?v=3CM_KkDuzGQ" TargetMode="External"/><Relationship Id="rId4" Type="http://schemas.openxmlformats.org/officeDocument/2006/relationships/image" Target="../media/image3.png"/><Relationship Id="rId9" Type="http://schemas.openxmlformats.org/officeDocument/2006/relationships/hyperlink" Target="https://youtu.be/7b9R82vrA40" TargetMode="External"/><Relationship Id="rId14" Type="http://schemas.openxmlformats.org/officeDocument/2006/relationships/hyperlink" Target="https://youtu.be/oFFDk8hMxTg" TargetMode="External"/><Relationship Id="rId22" Type="http://schemas.openxmlformats.org/officeDocument/2006/relationships/image" Target="../media/image16.png"/></Relationships>
</file>

<file path=ppt/slides/_rels/slide41.xml.rels><?xml version="1.0" encoding="UTF-8" standalone="yes"?>
<Relationships xmlns="http://schemas.openxmlformats.org/package/2006/relationships"><Relationship Id="rId8" Type="http://schemas.openxmlformats.org/officeDocument/2006/relationships/hyperlink" Target="https://cor.europa.eu/en/engage/studies/Documents/Local%20and%20regional%20dimension%20of%20the%20CEAP.pdf" TargetMode="External"/><Relationship Id="rId13" Type="http://schemas.openxmlformats.org/officeDocument/2006/relationships/hyperlink" Target="https://youtu.be/VSPpKrGbNUM" TargetMode="External"/><Relationship Id="rId18" Type="http://schemas.openxmlformats.org/officeDocument/2006/relationships/image" Target="../media/image7.png"/><Relationship Id="rId3" Type="http://schemas.openxmlformats.org/officeDocument/2006/relationships/image" Target="../media/image9.png"/><Relationship Id="rId7" Type="http://schemas.openxmlformats.org/officeDocument/2006/relationships/hyperlink" Target="https://www.upeuropa.com/en/the-green-deal-or-european-green-pact-what-have-we-done-so-far/" TargetMode="External"/><Relationship Id="rId12" Type="http://schemas.openxmlformats.org/officeDocument/2006/relationships/hyperlink" Target="https://www.youtube.com/watch?v=q-X2KkKfW2U" TargetMode="External"/><Relationship Id="rId17" Type="http://schemas.openxmlformats.org/officeDocument/2006/relationships/hyperlink" Target="https://youtu.be/9wESzQ0-ZjQ" TargetMode="External"/><Relationship Id="rId2" Type="http://schemas.openxmlformats.org/officeDocument/2006/relationships/image" Target="../media/image73.png"/><Relationship Id="rId16" Type="http://schemas.openxmlformats.org/officeDocument/2006/relationships/hyperlink" Target="https://youtu.be/2nOZghNGW2c" TargetMode="External"/><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hyperlink" Target="https://www.regioparl.com/regions-and-the-european-green-deal/?lang=en" TargetMode="External"/><Relationship Id="rId5" Type="http://schemas.openxmlformats.org/officeDocument/2006/relationships/image" Target="../media/image74.png"/><Relationship Id="rId15" Type="http://schemas.openxmlformats.org/officeDocument/2006/relationships/hyperlink" Target="https://youtu.be/KVOG-fG5bD4" TargetMode="External"/><Relationship Id="rId10" Type="http://schemas.openxmlformats.org/officeDocument/2006/relationships/hyperlink" Target="https://youtu.be/RRhGRSsiKxQ" TargetMode="External"/><Relationship Id="rId19" Type="http://schemas.openxmlformats.org/officeDocument/2006/relationships/image" Target="../media/image16.png"/><Relationship Id="rId4" Type="http://schemas.openxmlformats.org/officeDocument/2006/relationships/image" Target="../media/image3.png"/><Relationship Id="rId9" Type="http://schemas.openxmlformats.org/officeDocument/2006/relationships/hyperlink" Target="https://www.nature.org/en-us/about-us/who-we-are/our-science/three-ways-to-save-our-planet/" TargetMode="External"/><Relationship Id="rId14" Type="http://schemas.openxmlformats.org/officeDocument/2006/relationships/hyperlink" Target="https://youtu.be/JGe8R0N20ps" TargetMode="External"/></Relationships>
</file>

<file path=ppt/slides/_rels/slide42.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image" Target="../media/image75.png"/><Relationship Id="rId7" Type="http://schemas.openxmlformats.org/officeDocument/2006/relationships/image" Target="../media/image3.png"/><Relationship Id="rId12"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7.png"/><Relationship Id="rId11" Type="http://schemas.openxmlformats.org/officeDocument/2006/relationships/image" Target="../media/image81.png"/><Relationship Id="rId5" Type="http://schemas.openxmlformats.org/officeDocument/2006/relationships/image" Target="../media/image76.png"/><Relationship Id="rId10" Type="http://schemas.openxmlformats.org/officeDocument/2006/relationships/image" Target="../media/image80.png"/><Relationship Id="rId4" Type="http://schemas.openxmlformats.org/officeDocument/2006/relationships/image" Target="../media/image2.png"/><Relationship Id="rId9" Type="http://schemas.openxmlformats.org/officeDocument/2006/relationships/image" Target="../media/image79.png"/></Relationships>
</file>

<file path=ppt/slides/_rels/slide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9.png"/><Relationship Id="rId7" Type="http://schemas.openxmlformats.org/officeDocument/2006/relationships/image" Target="../media/image14.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29.png"/><Relationship Id="rId10" Type="http://schemas.openxmlformats.org/officeDocument/2006/relationships/image" Target="../media/image7.png"/><Relationship Id="rId4" Type="http://schemas.openxmlformats.org/officeDocument/2006/relationships/image" Target="../media/image28.png"/><Relationship Id="rId9"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33.pn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hyperlink" Target="https://commission.europa.eu/strategy-and-policy/priorities-2019-2024/european-green-deal_en"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10.png"/><Relationship Id="rId7" Type="http://schemas.openxmlformats.org/officeDocument/2006/relationships/image" Target="../media/image36.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rot="1852805">
            <a:off x="7890475" y="-2171729"/>
            <a:ext cx="5364129" cy="5364129"/>
          </a:xfrm>
          <a:prstGeom prst="rect">
            <a:avLst/>
          </a:prstGeom>
        </p:spPr>
      </p:pic>
      <p:pic>
        <p:nvPicPr>
          <p:cNvPr id="3" name="Picture 3"/>
          <p:cNvPicPr>
            <a:picLocks noChangeAspect="1"/>
          </p:cNvPicPr>
          <p:nvPr/>
        </p:nvPicPr>
        <p:blipFill>
          <a:blip r:embed="rId3"/>
          <a:srcRect r="63"/>
          <a:stretch>
            <a:fillRect/>
          </a:stretch>
        </p:blipFill>
        <p:spPr>
          <a:xfrm rot="-4196164">
            <a:off x="-4478873" y="6861709"/>
            <a:ext cx="11622266" cy="12388074"/>
          </a:xfrm>
          <a:prstGeom prst="rect">
            <a:avLst/>
          </a:prstGeom>
        </p:spPr>
      </p:pic>
      <p:pic>
        <p:nvPicPr>
          <p:cNvPr id="4" name="Picture 4"/>
          <p:cNvPicPr>
            <a:picLocks noChangeAspect="1"/>
          </p:cNvPicPr>
          <p:nvPr/>
        </p:nvPicPr>
        <p:blipFill>
          <a:blip r:embed="rId4"/>
          <a:srcRect b="55"/>
          <a:stretch>
            <a:fillRect/>
          </a:stretch>
        </p:blipFill>
        <p:spPr>
          <a:xfrm>
            <a:off x="16027651" y="8452049"/>
            <a:ext cx="2556197" cy="2751289"/>
          </a:xfrm>
          <a:prstGeom prst="rect">
            <a:avLst/>
          </a:prstGeom>
        </p:spPr>
      </p:pic>
      <p:pic>
        <p:nvPicPr>
          <p:cNvPr id="5" name="Picture 5"/>
          <p:cNvPicPr>
            <a:picLocks noChangeAspect="1"/>
          </p:cNvPicPr>
          <p:nvPr/>
        </p:nvPicPr>
        <p:blipFill>
          <a:blip r:embed="rId5"/>
          <a:srcRect/>
          <a:stretch>
            <a:fillRect/>
          </a:stretch>
        </p:blipFill>
        <p:spPr>
          <a:xfrm rot="-1185502">
            <a:off x="-1434135" y="-1156985"/>
            <a:ext cx="3750108" cy="3745193"/>
          </a:xfrm>
          <a:prstGeom prst="rect">
            <a:avLst/>
          </a:prstGeom>
        </p:spPr>
      </p:pic>
      <p:pic>
        <p:nvPicPr>
          <p:cNvPr id="6" name="Picture 6"/>
          <p:cNvPicPr>
            <a:picLocks noChangeAspect="1"/>
          </p:cNvPicPr>
          <p:nvPr/>
        </p:nvPicPr>
        <p:blipFill>
          <a:blip r:embed="rId6"/>
          <a:srcRect/>
          <a:stretch>
            <a:fillRect/>
          </a:stretch>
        </p:blipFill>
        <p:spPr>
          <a:xfrm rot="6632729">
            <a:off x="16143270" y="-2037213"/>
            <a:ext cx="4881157" cy="4874760"/>
          </a:xfrm>
          <a:prstGeom prst="rect">
            <a:avLst/>
          </a:prstGeom>
        </p:spPr>
      </p:pic>
      <p:pic>
        <p:nvPicPr>
          <p:cNvPr id="7" name="Picture 7"/>
          <p:cNvPicPr>
            <a:picLocks noChangeAspect="1"/>
          </p:cNvPicPr>
          <p:nvPr/>
        </p:nvPicPr>
        <p:blipFill>
          <a:blip r:embed="rId7"/>
          <a:srcRect/>
          <a:stretch>
            <a:fillRect/>
          </a:stretch>
        </p:blipFill>
        <p:spPr>
          <a:xfrm>
            <a:off x="243213" y="715612"/>
            <a:ext cx="7274007" cy="7274007"/>
          </a:xfrm>
          <a:prstGeom prst="rect">
            <a:avLst/>
          </a:prstGeom>
        </p:spPr>
      </p:pic>
      <p:pic>
        <p:nvPicPr>
          <p:cNvPr id="8" name="Picture 8"/>
          <p:cNvPicPr>
            <a:picLocks noChangeAspect="1"/>
          </p:cNvPicPr>
          <p:nvPr/>
        </p:nvPicPr>
        <p:blipFill>
          <a:blip r:embed="rId8"/>
          <a:srcRect b="93"/>
          <a:stretch>
            <a:fillRect/>
          </a:stretch>
        </p:blipFill>
        <p:spPr>
          <a:xfrm>
            <a:off x="7752212" y="9258300"/>
            <a:ext cx="3710720" cy="779251"/>
          </a:xfrm>
          <a:prstGeom prst="rect">
            <a:avLst/>
          </a:prstGeom>
        </p:spPr>
      </p:pic>
      <p:sp>
        <p:nvSpPr>
          <p:cNvPr id="10" name="Google Shape;91;p1">
            <a:extLst>
              <a:ext uri="{FF2B5EF4-FFF2-40B4-BE49-F238E27FC236}">
                <a16:creationId xmlns:a16="http://schemas.microsoft.com/office/drawing/2014/main" id="{52F25737-C010-D2DF-EE24-B6F7DD97D4A0}"/>
              </a:ext>
            </a:extLst>
          </p:cNvPr>
          <p:cNvSpPr txBox="1"/>
          <p:nvPr/>
        </p:nvSpPr>
        <p:spPr>
          <a:xfrm>
            <a:off x="7752212" y="3645911"/>
            <a:ext cx="9010597" cy="2423740"/>
          </a:xfrm>
          <a:prstGeom prst="rect">
            <a:avLst/>
          </a:prstGeom>
          <a:noFill/>
          <a:ln>
            <a:noFill/>
          </a:ln>
        </p:spPr>
        <p:txBody>
          <a:bodyPr spcFirstLastPara="1" wrap="square" lIns="0" tIns="0" rIns="0" bIns="0" anchor="t" anchorCtr="0">
            <a:spAutoFit/>
          </a:bodyPr>
          <a:lstStyle/>
          <a:p>
            <a:pPr algn="ctr">
              <a:lnSpc>
                <a:spcPts val="6300"/>
              </a:lnSpc>
            </a:pPr>
            <a:r>
              <a:rPr lang="ro-RO" sz="4500" b="1" dirty="0">
                <a:solidFill>
                  <a:srgbClr val="000000"/>
                </a:solidFill>
                <a:latin typeface="Georgia" panose="02040502050405020303" pitchFamily="18" charset="0"/>
              </a:rPr>
              <a:t>Promovarea Dezvoltării Regionale prin consolidarea capacității sistemului VET</a:t>
            </a:r>
            <a:endParaRPr lang="en-US" sz="4500" b="1" dirty="0">
              <a:solidFill>
                <a:srgbClr val="000000"/>
              </a:solidFill>
              <a:latin typeface="Georgia" panose="02040502050405020303"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grpSp>
        <p:nvGrpSpPr>
          <p:cNvPr id="2" name="Group 2"/>
          <p:cNvGrpSpPr/>
          <p:nvPr/>
        </p:nvGrpSpPr>
        <p:grpSpPr>
          <a:xfrm>
            <a:off x="13596178" y="2947656"/>
            <a:ext cx="281" cy="2813062"/>
            <a:chOff x="0" y="0"/>
            <a:chExt cx="375" cy="3750749"/>
          </a:xfrm>
        </p:grpSpPr>
        <p:sp>
          <p:nvSpPr>
            <p:cNvPr id="3" name="Freeform 3"/>
            <p:cNvSpPr/>
            <p:nvPr/>
          </p:nvSpPr>
          <p:spPr>
            <a:xfrm>
              <a:off x="0" y="0"/>
              <a:ext cx="381" cy="3750691"/>
            </a:xfrm>
            <a:custGeom>
              <a:avLst/>
              <a:gdLst/>
              <a:ahLst/>
              <a:cxnLst/>
              <a:rect l="l" t="t" r="r" b="b"/>
              <a:pathLst>
                <a:path w="381" h="3750691">
                  <a:moveTo>
                    <a:pt x="0" y="0"/>
                  </a:moveTo>
                  <a:cubicBezTo>
                    <a:pt x="127" y="0"/>
                    <a:pt x="254" y="0"/>
                    <a:pt x="381" y="0"/>
                  </a:cubicBezTo>
                  <a:lnTo>
                    <a:pt x="0" y="3750691"/>
                  </a:lnTo>
                  <a:close/>
                </a:path>
              </a:pathLst>
            </a:custGeom>
            <a:solidFill>
              <a:srgbClr val="D1CED6"/>
            </a:solidFill>
          </p:spPr>
          <p:txBody>
            <a:bodyPr/>
            <a:lstStyle/>
            <a:p>
              <a:endParaRPr lang="ro-RO"/>
            </a:p>
          </p:txBody>
        </p:sp>
      </p:grpSp>
      <p:pic>
        <p:nvPicPr>
          <p:cNvPr id="4" name="Picture 4"/>
          <p:cNvPicPr>
            <a:picLocks noChangeAspect="1"/>
          </p:cNvPicPr>
          <p:nvPr/>
        </p:nvPicPr>
        <p:blipFill>
          <a:blip r:embed="rId2"/>
          <a:srcRect r="63"/>
          <a:stretch>
            <a:fillRect/>
          </a:stretch>
        </p:blipFill>
        <p:spPr>
          <a:xfrm rot="-4196164">
            <a:off x="-5811133" y="7594029"/>
            <a:ext cx="11622266" cy="12388074"/>
          </a:xfrm>
          <a:prstGeom prst="rect">
            <a:avLst/>
          </a:prstGeom>
        </p:spPr>
      </p:pic>
      <p:pic>
        <p:nvPicPr>
          <p:cNvPr id="5" name="Picture 5"/>
          <p:cNvPicPr>
            <a:picLocks noChangeAspect="1"/>
          </p:cNvPicPr>
          <p:nvPr/>
        </p:nvPicPr>
        <p:blipFill>
          <a:blip r:embed="rId3"/>
          <a:srcRect b="55"/>
          <a:stretch>
            <a:fillRect/>
          </a:stretch>
        </p:blipFill>
        <p:spPr>
          <a:xfrm rot="1836636">
            <a:off x="0" y="-2006961"/>
            <a:ext cx="3334026" cy="3588482"/>
          </a:xfrm>
          <a:prstGeom prst="rect">
            <a:avLst/>
          </a:prstGeom>
        </p:spPr>
      </p:pic>
      <p:pic>
        <p:nvPicPr>
          <p:cNvPr id="6" name="Picture 6"/>
          <p:cNvPicPr>
            <a:picLocks noChangeAspect="1"/>
          </p:cNvPicPr>
          <p:nvPr/>
        </p:nvPicPr>
        <p:blipFill>
          <a:blip r:embed="rId4"/>
          <a:srcRect/>
          <a:stretch>
            <a:fillRect/>
          </a:stretch>
        </p:blipFill>
        <p:spPr>
          <a:xfrm>
            <a:off x="16418708" y="0"/>
            <a:ext cx="1869292" cy="1869292"/>
          </a:xfrm>
          <a:prstGeom prst="rect">
            <a:avLst/>
          </a:prstGeom>
        </p:spPr>
      </p:pic>
      <p:pic>
        <p:nvPicPr>
          <p:cNvPr id="7" name="Picture 7"/>
          <p:cNvPicPr>
            <a:picLocks noChangeAspect="1"/>
          </p:cNvPicPr>
          <p:nvPr/>
        </p:nvPicPr>
        <p:blipFill>
          <a:blip r:embed="rId5"/>
          <a:srcRect b="93"/>
          <a:stretch>
            <a:fillRect/>
          </a:stretch>
        </p:blipFill>
        <p:spPr>
          <a:xfrm>
            <a:off x="7870030" y="9245916"/>
            <a:ext cx="3710720" cy="779251"/>
          </a:xfrm>
          <a:prstGeom prst="rect">
            <a:avLst/>
          </a:prstGeom>
        </p:spPr>
      </p:pic>
      <p:pic>
        <p:nvPicPr>
          <p:cNvPr id="8" name="Picture 8"/>
          <p:cNvPicPr>
            <a:picLocks noChangeAspect="1"/>
          </p:cNvPicPr>
          <p:nvPr/>
        </p:nvPicPr>
        <p:blipFill>
          <a:blip r:embed="rId6"/>
          <a:srcRect/>
          <a:stretch>
            <a:fillRect/>
          </a:stretch>
        </p:blipFill>
        <p:spPr>
          <a:xfrm>
            <a:off x="12048296" y="2537838"/>
            <a:ext cx="5211004" cy="5221302"/>
          </a:xfrm>
          <a:prstGeom prst="rect">
            <a:avLst/>
          </a:prstGeom>
        </p:spPr>
      </p:pic>
      <p:sp>
        <p:nvSpPr>
          <p:cNvPr id="9" name="TextBox 9"/>
          <p:cNvSpPr txBox="1"/>
          <p:nvPr/>
        </p:nvSpPr>
        <p:spPr>
          <a:xfrm>
            <a:off x="2462351" y="1527802"/>
            <a:ext cx="8574991" cy="6751592"/>
          </a:xfrm>
          <a:prstGeom prst="rect">
            <a:avLst/>
          </a:prstGeom>
        </p:spPr>
        <p:txBody>
          <a:bodyPr lIns="0" tIns="0" rIns="0" bIns="0" rtlCol="0" anchor="t">
            <a:spAutoFit/>
          </a:bodyPr>
          <a:lstStyle/>
          <a:p>
            <a:pPr algn="just">
              <a:lnSpc>
                <a:spcPts val="4422"/>
              </a:lnSpc>
            </a:pPr>
            <a:endParaRPr dirty="0">
              <a:latin typeface="Georgia" panose="02040502050405020303" pitchFamily="18" charset="0"/>
            </a:endParaRPr>
          </a:p>
          <a:p>
            <a:pPr marL="682435" lvl="1" indent="-341217" algn="just">
              <a:lnSpc>
                <a:spcPts val="4422"/>
              </a:lnSpc>
              <a:buFont typeface="Arial"/>
              <a:buChar char="•"/>
            </a:pPr>
            <a:r>
              <a:rPr lang="ro-RO" sz="3160" i="1" spc="-47" dirty="0">
                <a:solidFill>
                  <a:srgbClr val="000000"/>
                </a:solidFill>
                <a:latin typeface="Georgia" panose="02040502050405020303" pitchFamily="18" charset="0"/>
              </a:rPr>
              <a:t>Implementarea practicilor sustenabile</a:t>
            </a:r>
            <a:r>
              <a:rPr lang="en-US" sz="3160" spc="-47" dirty="0">
                <a:solidFill>
                  <a:srgbClr val="000000"/>
                </a:solidFill>
                <a:latin typeface="Georgia" panose="02040502050405020303" pitchFamily="18" charset="0"/>
              </a:rPr>
              <a:t>: </a:t>
            </a:r>
            <a:r>
              <a:rPr lang="ro-RO" sz="3160" spc="-47" dirty="0">
                <a:solidFill>
                  <a:srgbClr val="000000"/>
                </a:solidFill>
                <a:latin typeface="Georgia" panose="02040502050405020303" pitchFamily="18" charset="0"/>
              </a:rPr>
              <a:t>Presupune adoptarea practicilor sustenabile, precum reducerea consumului de energie, promovarea reciclării și a compostării, utilizarea unor produse și servicii ecologice. </a:t>
            </a:r>
            <a:endParaRPr lang="en-US" sz="3160" spc="-47" dirty="0">
              <a:solidFill>
                <a:srgbClr val="000000"/>
              </a:solidFill>
              <a:latin typeface="Georgia" panose="02040502050405020303" pitchFamily="18" charset="0"/>
            </a:endParaRPr>
          </a:p>
          <a:p>
            <a:pPr algn="just">
              <a:lnSpc>
                <a:spcPts val="4422"/>
              </a:lnSpc>
            </a:pPr>
            <a:endParaRPr lang="en-US" sz="3160" spc="-47" dirty="0">
              <a:solidFill>
                <a:srgbClr val="000000"/>
              </a:solidFill>
              <a:latin typeface="Georgia" panose="02040502050405020303" pitchFamily="18" charset="0"/>
            </a:endParaRPr>
          </a:p>
          <a:p>
            <a:pPr marL="682435" lvl="1" indent="-341217" algn="just">
              <a:lnSpc>
                <a:spcPts val="4422"/>
              </a:lnSpc>
              <a:buFont typeface="Arial"/>
              <a:buChar char="•"/>
            </a:pPr>
            <a:r>
              <a:rPr lang="ro-RO" sz="3160" i="1" spc="-47" dirty="0">
                <a:solidFill>
                  <a:srgbClr val="000000"/>
                </a:solidFill>
                <a:latin typeface="Georgia" panose="02040502050405020303" pitchFamily="18" charset="0"/>
              </a:rPr>
              <a:t>Implicarea </a:t>
            </a:r>
            <a:r>
              <a:rPr lang="ro-RO" sz="3160" i="1" spc="-47" dirty="0" err="1">
                <a:solidFill>
                  <a:srgbClr val="000000"/>
                </a:solidFill>
                <a:latin typeface="Georgia" panose="02040502050405020303" pitchFamily="18" charset="0"/>
              </a:rPr>
              <a:t>stakeholderilor</a:t>
            </a:r>
            <a:r>
              <a:rPr lang="ro-RO" sz="3160" spc="-47" dirty="0">
                <a:solidFill>
                  <a:srgbClr val="000000"/>
                </a:solidFill>
                <a:latin typeface="Georgia" panose="02040502050405020303" pitchFamily="18" charset="0"/>
              </a:rPr>
              <a:t>: Se referă la comunicarea strategiei verzi a organizației către stakeholderi, inclusiv angajați, clienți, furnizori și parteneri, alături de încurajarea participării și sprijinului acestora. </a:t>
            </a:r>
            <a:endParaRPr lang="en-US" sz="3160" spc="-47" dirty="0">
              <a:solidFill>
                <a:srgbClr val="000000"/>
              </a:solidFill>
              <a:latin typeface="Georgia" panose="02040502050405020303" pitchFamily="18" charset="0"/>
            </a:endParaRPr>
          </a:p>
        </p:txBody>
      </p:sp>
      <p:pic>
        <p:nvPicPr>
          <p:cNvPr id="10" name="Picture 10"/>
          <p:cNvPicPr>
            <a:picLocks noChangeAspect="1"/>
          </p:cNvPicPr>
          <p:nvPr/>
        </p:nvPicPr>
        <p:blipFill>
          <a:blip r:embed="rId7"/>
          <a:srcRect/>
          <a:stretch>
            <a:fillRect/>
          </a:stretch>
        </p:blipFill>
        <p:spPr>
          <a:xfrm>
            <a:off x="439810" y="2338843"/>
            <a:ext cx="2183796" cy="2176025"/>
          </a:xfrm>
          <a:prstGeom prst="rect">
            <a:avLst/>
          </a:prstGeom>
        </p:spPr>
      </p:pic>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278555" y="6204629"/>
            <a:ext cx="2183796" cy="2183796"/>
          </a:xfrm>
          <a:prstGeom prst="rect">
            <a:avLst/>
          </a:prstGeom>
        </p:spPr>
      </p:pic>
      <p:sp>
        <p:nvSpPr>
          <p:cNvPr id="13" name="TextBox 12">
            <a:extLst>
              <a:ext uri="{FF2B5EF4-FFF2-40B4-BE49-F238E27FC236}">
                <a16:creationId xmlns:a16="http://schemas.microsoft.com/office/drawing/2014/main" id="{98460178-A5C2-481D-1EB2-6608B79A6E7D}"/>
              </a:ext>
            </a:extLst>
          </p:cNvPr>
          <p:cNvSpPr txBox="1"/>
          <p:nvPr/>
        </p:nvSpPr>
        <p:spPr>
          <a:xfrm>
            <a:off x="12181633" y="4453361"/>
            <a:ext cx="4944329" cy="1311000"/>
          </a:xfrm>
          <a:prstGeom prst="rect">
            <a:avLst/>
          </a:prstGeom>
        </p:spPr>
        <p:txBody>
          <a:bodyPr lIns="0" tIns="0" rIns="0" bIns="0" rtlCol="0" anchor="t">
            <a:spAutoFit/>
          </a:bodyPr>
          <a:lstStyle/>
          <a:p>
            <a:pPr algn="ctr">
              <a:lnSpc>
                <a:spcPts val="3253"/>
              </a:lnSpc>
            </a:pPr>
            <a:r>
              <a:rPr lang="ro-RO" sz="3600" b="1" dirty="0">
                <a:solidFill>
                  <a:srgbClr val="FFFFFF"/>
                </a:solidFill>
                <a:latin typeface="Georgia" panose="02040502050405020303" pitchFamily="18" charset="0"/>
              </a:rPr>
              <a:t>Componentele principale ale strategiei verzi</a:t>
            </a:r>
            <a:endParaRPr lang="en-US" sz="3600" b="1" dirty="0">
              <a:solidFill>
                <a:srgbClr val="FFFFFF"/>
              </a:solidFill>
              <a:latin typeface="Georgia" panose="02040502050405020303"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grpSp>
        <p:nvGrpSpPr>
          <p:cNvPr id="2" name="Group 2"/>
          <p:cNvGrpSpPr/>
          <p:nvPr/>
        </p:nvGrpSpPr>
        <p:grpSpPr>
          <a:xfrm>
            <a:off x="13596178" y="2947656"/>
            <a:ext cx="281" cy="2813062"/>
            <a:chOff x="0" y="0"/>
            <a:chExt cx="375" cy="3750749"/>
          </a:xfrm>
        </p:grpSpPr>
        <p:sp>
          <p:nvSpPr>
            <p:cNvPr id="3" name="Freeform 3"/>
            <p:cNvSpPr/>
            <p:nvPr/>
          </p:nvSpPr>
          <p:spPr>
            <a:xfrm>
              <a:off x="0" y="0"/>
              <a:ext cx="381" cy="3750691"/>
            </a:xfrm>
            <a:custGeom>
              <a:avLst/>
              <a:gdLst/>
              <a:ahLst/>
              <a:cxnLst/>
              <a:rect l="l" t="t" r="r" b="b"/>
              <a:pathLst>
                <a:path w="381" h="3750691">
                  <a:moveTo>
                    <a:pt x="0" y="0"/>
                  </a:moveTo>
                  <a:cubicBezTo>
                    <a:pt x="127" y="0"/>
                    <a:pt x="254" y="0"/>
                    <a:pt x="381" y="0"/>
                  </a:cubicBezTo>
                  <a:lnTo>
                    <a:pt x="0" y="3750691"/>
                  </a:lnTo>
                  <a:close/>
                </a:path>
              </a:pathLst>
            </a:custGeom>
            <a:solidFill>
              <a:srgbClr val="D1CED6"/>
            </a:solidFill>
          </p:spPr>
          <p:txBody>
            <a:bodyPr/>
            <a:lstStyle/>
            <a:p>
              <a:endParaRPr lang="ro-RO"/>
            </a:p>
          </p:txBody>
        </p:sp>
      </p:grpSp>
      <p:pic>
        <p:nvPicPr>
          <p:cNvPr id="4" name="Picture 4"/>
          <p:cNvPicPr>
            <a:picLocks noChangeAspect="1"/>
          </p:cNvPicPr>
          <p:nvPr/>
        </p:nvPicPr>
        <p:blipFill>
          <a:blip r:embed="rId2"/>
          <a:srcRect r="63"/>
          <a:stretch>
            <a:fillRect/>
          </a:stretch>
        </p:blipFill>
        <p:spPr>
          <a:xfrm rot="-4196164">
            <a:off x="-5811133" y="7594029"/>
            <a:ext cx="11622266" cy="12388074"/>
          </a:xfrm>
          <a:prstGeom prst="rect">
            <a:avLst/>
          </a:prstGeom>
        </p:spPr>
      </p:pic>
      <p:pic>
        <p:nvPicPr>
          <p:cNvPr id="5" name="Picture 5"/>
          <p:cNvPicPr>
            <a:picLocks noChangeAspect="1"/>
          </p:cNvPicPr>
          <p:nvPr/>
        </p:nvPicPr>
        <p:blipFill>
          <a:blip r:embed="rId3"/>
          <a:srcRect b="55"/>
          <a:stretch>
            <a:fillRect/>
          </a:stretch>
        </p:blipFill>
        <p:spPr>
          <a:xfrm rot="1836636">
            <a:off x="0" y="-2006961"/>
            <a:ext cx="3334026" cy="3588482"/>
          </a:xfrm>
          <a:prstGeom prst="rect">
            <a:avLst/>
          </a:prstGeom>
        </p:spPr>
      </p:pic>
      <p:pic>
        <p:nvPicPr>
          <p:cNvPr id="6" name="Picture 6"/>
          <p:cNvPicPr>
            <a:picLocks noChangeAspect="1"/>
          </p:cNvPicPr>
          <p:nvPr/>
        </p:nvPicPr>
        <p:blipFill>
          <a:blip r:embed="rId4"/>
          <a:srcRect/>
          <a:stretch>
            <a:fillRect/>
          </a:stretch>
        </p:blipFill>
        <p:spPr>
          <a:xfrm>
            <a:off x="16418708" y="0"/>
            <a:ext cx="1869292" cy="1869292"/>
          </a:xfrm>
          <a:prstGeom prst="rect">
            <a:avLst/>
          </a:prstGeom>
        </p:spPr>
      </p:pic>
      <p:pic>
        <p:nvPicPr>
          <p:cNvPr id="7" name="Picture 7"/>
          <p:cNvPicPr>
            <a:picLocks noChangeAspect="1"/>
          </p:cNvPicPr>
          <p:nvPr/>
        </p:nvPicPr>
        <p:blipFill>
          <a:blip r:embed="rId5"/>
          <a:srcRect b="93"/>
          <a:stretch>
            <a:fillRect/>
          </a:stretch>
        </p:blipFill>
        <p:spPr>
          <a:xfrm>
            <a:off x="7870030" y="9245916"/>
            <a:ext cx="3710720" cy="779251"/>
          </a:xfrm>
          <a:prstGeom prst="rect">
            <a:avLst/>
          </a:prstGeom>
        </p:spPr>
      </p:pic>
      <p:pic>
        <p:nvPicPr>
          <p:cNvPr id="8" name="Picture 8"/>
          <p:cNvPicPr>
            <a:picLocks noChangeAspect="1"/>
          </p:cNvPicPr>
          <p:nvPr/>
        </p:nvPicPr>
        <p:blipFill>
          <a:blip r:embed="rId6"/>
          <a:srcRect/>
          <a:stretch>
            <a:fillRect/>
          </a:stretch>
        </p:blipFill>
        <p:spPr>
          <a:xfrm>
            <a:off x="12048296" y="2537838"/>
            <a:ext cx="5211004" cy="5221302"/>
          </a:xfrm>
          <a:prstGeom prst="rect">
            <a:avLst/>
          </a:prstGeom>
        </p:spPr>
      </p:pic>
      <p:sp>
        <p:nvSpPr>
          <p:cNvPr id="9" name="TextBox 9"/>
          <p:cNvSpPr txBox="1"/>
          <p:nvPr/>
        </p:nvSpPr>
        <p:spPr>
          <a:xfrm>
            <a:off x="2899369" y="3721814"/>
            <a:ext cx="8574991" cy="2774093"/>
          </a:xfrm>
          <a:prstGeom prst="rect">
            <a:avLst/>
          </a:prstGeom>
        </p:spPr>
        <p:txBody>
          <a:bodyPr lIns="0" tIns="0" rIns="0" bIns="0" rtlCol="0" anchor="t">
            <a:spAutoFit/>
          </a:bodyPr>
          <a:lstStyle/>
          <a:p>
            <a:pPr marL="682435" lvl="1" indent="-341217" algn="just">
              <a:lnSpc>
                <a:spcPts val="4422"/>
              </a:lnSpc>
              <a:buFont typeface="Arial"/>
              <a:buChar char="•"/>
            </a:pPr>
            <a:r>
              <a:rPr lang="ro-RO" sz="3160" i="1" spc="-47" dirty="0">
                <a:solidFill>
                  <a:srgbClr val="000000"/>
                </a:solidFill>
                <a:latin typeface="Georgia" panose="02040502050405020303" pitchFamily="18" charset="0"/>
              </a:rPr>
              <a:t>Monitorizarea și raportarea progresului</a:t>
            </a:r>
            <a:r>
              <a:rPr lang="en-US" sz="3160" spc="-47" dirty="0">
                <a:solidFill>
                  <a:srgbClr val="000000"/>
                </a:solidFill>
                <a:latin typeface="Georgia" panose="02040502050405020303" pitchFamily="18" charset="0"/>
              </a:rPr>
              <a:t>: </a:t>
            </a:r>
            <a:r>
              <a:rPr lang="ro-RO" sz="3160" spc="-47" dirty="0">
                <a:solidFill>
                  <a:srgbClr val="000000"/>
                </a:solidFill>
                <a:latin typeface="Georgia" panose="02040502050405020303" pitchFamily="18" charset="0"/>
              </a:rPr>
              <a:t>Această etapă presupune urmărirea progresului pe care organizația îl face în direcția obiectivelor verzi și raportarea performanțelor ecologice către stakeholderi. </a:t>
            </a:r>
            <a:endParaRPr lang="en-US" sz="3160" spc="-47" dirty="0">
              <a:solidFill>
                <a:srgbClr val="000000"/>
              </a:solidFill>
              <a:latin typeface="Georgia" panose="02040502050405020303" pitchFamily="18" charset="0"/>
            </a:endParaRPr>
          </a:p>
        </p:txBody>
      </p:sp>
      <p:pic>
        <p:nvPicPr>
          <p:cNvPr id="10" name="Picture 10"/>
          <p:cNvPicPr>
            <a:picLocks noChangeAspect="1"/>
          </p:cNvPicPr>
          <p:nvPr/>
        </p:nvPicPr>
        <p:blipFill>
          <a:blip r:embed="rId7"/>
          <a:srcRect/>
          <a:stretch>
            <a:fillRect/>
          </a:stretch>
        </p:blipFill>
        <p:spPr>
          <a:xfrm>
            <a:off x="478461" y="4087776"/>
            <a:ext cx="2389657" cy="2119959"/>
          </a:xfrm>
          <a:prstGeom prst="rect">
            <a:avLst/>
          </a:prstGeom>
        </p:spPr>
      </p:pic>
      <p:sp>
        <p:nvSpPr>
          <p:cNvPr id="11" name="TextBox 12">
            <a:extLst>
              <a:ext uri="{FF2B5EF4-FFF2-40B4-BE49-F238E27FC236}">
                <a16:creationId xmlns:a16="http://schemas.microsoft.com/office/drawing/2014/main" id="{48F26529-AA44-6665-7AE2-09601E2E34A8}"/>
              </a:ext>
            </a:extLst>
          </p:cNvPr>
          <p:cNvSpPr txBox="1"/>
          <p:nvPr/>
        </p:nvSpPr>
        <p:spPr>
          <a:xfrm>
            <a:off x="12181633" y="4453361"/>
            <a:ext cx="4944329" cy="1311000"/>
          </a:xfrm>
          <a:prstGeom prst="rect">
            <a:avLst/>
          </a:prstGeom>
        </p:spPr>
        <p:txBody>
          <a:bodyPr lIns="0" tIns="0" rIns="0" bIns="0" rtlCol="0" anchor="t">
            <a:spAutoFit/>
          </a:bodyPr>
          <a:lstStyle/>
          <a:p>
            <a:pPr algn="ctr">
              <a:lnSpc>
                <a:spcPts val="3253"/>
              </a:lnSpc>
            </a:pPr>
            <a:r>
              <a:rPr lang="ro-RO" sz="3600" b="1" dirty="0">
                <a:solidFill>
                  <a:srgbClr val="FFFFFF"/>
                </a:solidFill>
                <a:latin typeface="Georgia" panose="02040502050405020303" pitchFamily="18" charset="0"/>
              </a:rPr>
              <a:t>Componentele principale ale strategiei verzi</a:t>
            </a:r>
            <a:endParaRPr lang="en-US" sz="3600" b="1" dirty="0">
              <a:solidFill>
                <a:srgbClr val="FFFFFF"/>
              </a:solidFill>
              <a:latin typeface="Georgia" panose="02040502050405020303"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grpSp>
        <p:nvGrpSpPr>
          <p:cNvPr id="2" name="Group 2"/>
          <p:cNvGrpSpPr/>
          <p:nvPr/>
        </p:nvGrpSpPr>
        <p:grpSpPr>
          <a:xfrm>
            <a:off x="13596178" y="2947656"/>
            <a:ext cx="281" cy="2813062"/>
            <a:chOff x="0" y="0"/>
            <a:chExt cx="375" cy="3750749"/>
          </a:xfrm>
        </p:grpSpPr>
        <p:sp>
          <p:nvSpPr>
            <p:cNvPr id="3" name="Freeform 3"/>
            <p:cNvSpPr/>
            <p:nvPr/>
          </p:nvSpPr>
          <p:spPr>
            <a:xfrm>
              <a:off x="0" y="0"/>
              <a:ext cx="381" cy="3750691"/>
            </a:xfrm>
            <a:custGeom>
              <a:avLst/>
              <a:gdLst/>
              <a:ahLst/>
              <a:cxnLst/>
              <a:rect l="l" t="t" r="r" b="b"/>
              <a:pathLst>
                <a:path w="381" h="3750691">
                  <a:moveTo>
                    <a:pt x="0" y="0"/>
                  </a:moveTo>
                  <a:cubicBezTo>
                    <a:pt x="127" y="0"/>
                    <a:pt x="254" y="0"/>
                    <a:pt x="381" y="0"/>
                  </a:cubicBezTo>
                  <a:lnTo>
                    <a:pt x="0" y="3750691"/>
                  </a:lnTo>
                  <a:close/>
                </a:path>
              </a:pathLst>
            </a:custGeom>
            <a:solidFill>
              <a:srgbClr val="D1CED6"/>
            </a:solidFill>
          </p:spPr>
          <p:txBody>
            <a:bodyPr/>
            <a:lstStyle/>
            <a:p>
              <a:endParaRPr lang="ro-RO"/>
            </a:p>
          </p:txBody>
        </p:sp>
      </p:grpSp>
      <p:pic>
        <p:nvPicPr>
          <p:cNvPr id="4" name="Picture 4"/>
          <p:cNvPicPr>
            <a:picLocks noChangeAspect="1"/>
          </p:cNvPicPr>
          <p:nvPr/>
        </p:nvPicPr>
        <p:blipFill>
          <a:blip r:embed="rId2"/>
          <a:srcRect r="63"/>
          <a:stretch>
            <a:fillRect/>
          </a:stretch>
        </p:blipFill>
        <p:spPr>
          <a:xfrm rot="-4196164">
            <a:off x="-5811133" y="7594029"/>
            <a:ext cx="11622266" cy="12388074"/>
          </a:xfrm>
          <a:prstGeom prst="rect">
            <a:avLst/>
          </a:prstGeom>
        </p:spPr>
      </p:pic>
      <p:pic>
        <p:nvPicPr>
          <p:cNvPr id="5" name="Picture 5"/>
          <p:cNvPicPr>
            <a:picLocks noChangeAspect="1"/>
          </p:cNvPicPr>
          <p:nvPr/>
        </p:nvPicPr>
        <p:blipFill>
          <a:blip r:embed="rId3"/>
          <a:srcRect b="55"/>
          <a:stretch>
            <a:fillRect/>
          </a:stretch>
        </p:blipFill>
        <p:spPr>
          <a:xfrm rot="1836636">
            <a:off x="0" y="-2006961"/>
            <a:ext cx="3334026" cy="3588482"/>
          </a:xfrm>
          <a:prstGeom prst="rect">
            <a:avLst/>
          </a:prstGeom>
        </p:spPr>
      </p:pic>
      <p:pic>
        <p:nvPicPr>
          <p:cNvPr id="6" name="Picture 6"/>
          <p:cNvPicPr>
            <a:picLocks noChangeAspect="1"/>
          </p:cNvPicPr>
          <p:nvPr/>
        </p:nvPicPr>
        <p:blipFill>
          <a:blip r:embed="rId4"/>
          <a:srcRect/>
          <a:stretch>
            <a:fillRect/>
          </a:stretch>
        </p:blipFill>
        <p:spPr>
          <a:xfrm>
            <a:off x="16418708" y="0"/>
            <a:ext cx="1869292" cy="1869292"/>
          </a:xfrm>
          <a:prstGeom prst="rect">
            <a:avLst/>
          </a:prstGeom>
        </p:spPr>
      </p:pic>
      <p:pic>
        <p:nvPicPr>
          <p:cNvPr id="7" name="Picture 7"/>
          <p:cNvPicPr>
            <a:picLocks noChangeAspect="1"/>
          </p:cNvPicPr>
          <p:nvPr/>
        </p:nvPicPr>
        <p:blipFill>
          <a:blip r:embed="rId5"/>
          <a:srcRect b="93"/>
          <a:stretch>
            <a:fillRect/>
          </a:stretch>
        </p:blipFill>
        <p:spPr>
          <a:xfrm>
            <a:off x="7870030" y="9245916"/>
            <a:ext cx="3710720" cy="779251"/>
          </a:xfrm>
          <a:prstGeom prst="rect">
            <a:avLst/>
          </a:prstGeom>
        </p:spPr>
      </p:pic>
      <p:pic>
        <p:nvPicPr>
          <p:cNvPr id="8" name="Picture 8"/>
          <p:cNvPicPr>
            <a:picLocks noChangeAspect="1"/>
          </p:cNvPicPr>
          <p:nvPr/>
        </p:nvPicPr>
        <p:blipFill>
          <a:blip r:embed="rId6"/>
          <a:srcRect/>
          <a:stretch>
            <a:fillRect/>
          </a:stretch>
        </p:blipFill>
        <p:spPr>
          <a:xfrm>
            <a:off x="12048296" y="2537838"/>
            <a:ext cx="5211004" cy="5221302"/>
          </a:xfrm>
          <a:prstGeom prst="rect">
            <a:avLst/>
          </a:prstGeom>
        </p:spPr>
      </p:pic>
      <p:sp>
        <p:nvSpPr>
          <p:cNvPr id="9" name="TextBox 9"/>
          <p:cNvSpPr txBox="1"/>
          <p:nvPr/>
        </p:nvSpPr>
        <p:spPr>
          <a:xfrm>
            <a:off x="3200400" y="3192196"/>
            <a:ext cx="8574991" cy="3902607"/>
          </a:xfrm>
          <a:prstGeom prst="rect">
            <a:avLst/>
          </a:prstGeom>
        </p:spPr>
        <p:txBody>
          <a:bodyPr lIns="0" tIns="0" rIns="0" bIns="0" rtlCol="0" anchor="t">
            <a:spAutoFit/>
          </a:bodyPr>
          <a:lstStyle/>
          <a:p>
            <a:pPr algn="just">
              <a:lnSpc>
                <a:spcPts val="4422"/>
              </a:lnSpc>
            </a:pPr>
            <a:r>
              <a:rPr lang="ro-RO" sz="3160" spc="-47" dirty="0">
                <a:solidFill>
                  <a:srgbClr val="000000"/>
                </a:solidFill>
                <a:latin typeface="Georgia" panose="02040502050405020303" pitchFamily="18" charset="0"/>
              </a:rPr>
              <a:t>Strategia verde poate ajuta organizațiile să-și reducă amprenta de carbon, să își consolideze reputație și să economisească bani prin reducerea deșeurilor, a consumului de energie și a celui de apă. Poate contribui, de asemenea, la promovarea sustenabilității și la conservarea mediului, în scopul unui viitor sustenabil și rezilient. </a:t>
            </a:r>
            <a:endParaRPr lang="en-US" sz="3160" spc="-47" dirty="0">
              <a:solidFill>
                <a:srgbClr val="000000"/>
              </a:solidFill>
              <a:latin typeface="Georgia" panose="02040502050405020303" pitchFamily="18" charset="0"/>
            </a:endParaRPr>
          </a:p>
        </p:txBody>
      </p:sp>
      <p:pic>
        <p:nvPicPr>
          <p:cNvPr id="11" name="Picture 11"/>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719058" y="3695700"/>
            <a:ext cx="1895910" cy="2315616"/>
          </a:xfrm>
          <a:prstGeom prst="rect">
            <a:avLst/>
          </a:prstGeom>
        </p:spPr>
      </p:pic>
      <p:sp>
        <p:nvSpPr>
          <p:cNvPr id="10" name="TextBox 12">
            <a:extLst>
              <a:ext uri="{FF2B5EF4-FFF2-40B4-BE49-F238E27FC236}">
                <a16:creationId xmlns:a16="http://schemas.microsoft.com/office/drawing/2014/main" id="{51C9269F-E182-2C96-8ADB-1DBE894BA9BD}"/>
              </a:ext>
            </a:extLst>
          </p:cNvPr>
          <p:cNvSpPr txBox="1"/>
          <p:nvPr/>
        </p:nvSpPr>
        <p:spPr>
          <a:xfrm>
            <a:off x="12181633" y="4453361"/>
            <a:ext cx="4944329" cy="1311000"/>
          </a:xfrm>
          <a:prstGeom prst="rect">
            <a:avLst/>
          </a:prstGeom>
        </p:spPr>
        <p:txBody>
          <a:bodyPr lIns="0" tIns="0" rIns="0" bIns="0" rtlCol="0" anchor="t">
            <a:spAutoFit/>
          </a:bodyPr>
          <a:lstStyle/>
          <a:p>
            <a:pPr algn="ctr">
              <a:lnSpc>
                <a:spcPts val="3253"/>
              </a:lnSpc>
            </a:pPr>
            <a:r>
              <a:rPr lang="ro-RO" sz="3600" b="1" dirty="0">
                <a:solidFill>
                  <a:srgbClr val="FFFFFF"/>
                </a:solidFill>
                <a:latin typeface="Georgia" panose="02040502050405020303" pitchFamily="18" charset="0"/>
              </a:rPr>
              <a:t>Componentele principale ale strategiei verzi</a:t>
            </a:r>
            <a:endParaRPr lang="en-US" sz="3600" b="1" dirty="0">
              <a:solidFill>
                <a:srgbClr val="FFFFFF"/>
              </a:solidFill>
              <a:latin typeface="Georgia" panose="02040502050405020303" pitchFamily="18" charset="0"/>
            </a:endParaRPr>
          </a:p>
        </p:txBody>
      </p:sp>
    </p:spTree>
    <p:extLst>
      <p:ext uri="{BB962C8B-B14F-4D97-AF65-F5344CB8AC3E}">
        <p14:creationId xmlns:p14="http://schemas.microsoft.com/office/powerpoint/2010/main" val="36011863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grpSp>
        <p:nvGrpSpPr>
          <p:cNvPr id="2" name="Group 2"/>
          <p:cNvGrpSpPr/>
          <p:nvPr/>
        </p:nvGrpSpPr>
        <p:grpSpPr>
          <a:xfrm>
            <a:off x="13596178" y="2947656"/>
            <a:ext cx="281" cy="2813062"/>
            <a:chOff x="0" y="0"/>
            <a:chExt cx="375" cy="3750749"/>
          </a:xfrm>
        </p:grpSpPr>
        <p:sp>
          <p:nvSpPr>
            <p:cNvPr id="3" name="Freeform 3"/>
            <p:cNvSpPr/>
            <p:nvPr/>
          </p:nvSpPr>
          <p:spPr>
            <a:xfrm>
              <a:off x="0" y="0"/>
              <a:ext cx="381" cy="3750691"/>
            </a:xfrm>
            <a:custGeom>
              <a:avLst/>
              <a:gdLst/>
              <a:ahLst/>
              <a:cxnLst/>
              <a:rect l="l" t="t" r="r" b="b"/>
              <a:pathLst>
                <a:path w="381" h="3750691">
                  <a:moveTo>
                    <a:pt x="0" y="0"/>
                  </a:moveTo>
                  <a:cubicBezTo>
                    <a:pt x="127" y="0"/>
                    <a:pt x="254" y="0"/>
                    <a:pt x="381" y="0"/>
                  </a:cubicBezTo>
                  <a:lnTo>
                    <a:pt x="0" y="3750691"/>
                  </a:lnTo>
                  <a:close/>
                </a:path>
              </a:pathLst>
            </a:custGeom>
            <a:solidFill>
              <a:srgbClr val="D1CED6"/>
            </a:solidFill>
          </p:spPr>
          <p:txBody>
            <a:bodyPr/>
            <a:lstStyle/>
            <a:p>
              <a:endParaRPr lang="ro-RO"/>
            </a:p>
          </p:txBody>
        </p:sp>
      </p:grpSp>
      <p:pic>
        <p:nvPicPr>
          <p:cNvPr id="4" name="Picture 4"/>
          <p:cNvPicPr>
            <a:picLocks noChangeAspect="1"/>
          </p:cNvPicPr>
          <p:nvPr/>
        </p:nvPicPr>
        <p:blipFill>
          <a:blip r:embed="rId2"/>
          <a:srcRect r="63"/>
          <a:stretch>
            <a:fillRect/>
          </a:stretch>
        </p:blipFill>
        <p:spPr>
          <a:xfrm rot="-4196164">
            <a:off x="-5811133" y="7594029"/>
            <a:ext cx="11622266" cy="12388074"/>
          </a:xfrm>
          <a:prstGeom prst="rect">
            <a:avLst/>
          </a:prstGeom>
        </p:spPr>
      </p:pic>
      <p:pic>
        <p:nvPicPr>
          <p:cNvPr id="5" name="Picture 5"/>
          <p:cNvPicPr>
            <a:picLocks noChangeAspect="1"/>
          </p:cNvPicPr>
          <p:nvPr/>
        </p:nvPicPr>
        <p:blipFill>
          <a:blip r:embed="rId3"/>
          <a:srcRect b="55"/>
          <a:stretch>
            <a:fillRect/>
          </a:stretch>
        </p:blipFill>
        <p:spPr>
          <a:xfrm rot="1836636">
            <a:off x="0" y="-2006961"/>
            <a:ext cx="3334026" cy="3588482"/>
          </a:xfrm>
          <a:prstGeom prst="rect">
            <a:avLst/>
          </a:prstGeom>
        </p:spPr>
      </p:pic>
      <p:pic>
        <p:nvPicPr>
          <p:cNvPr id="6" name="Picture 6"/>
          <p:cNvPicPr>
            <a:picLocks noChangeAspect="1"/>
          </p:cNvPicPr>
          <p:nvPr/>
        </p:nvPicPr>
        <p:blipFill>
          <a:blip r:embed="rId4"/>
          <a:srcRect/>
          <a:stretch>
            <a:fillRect/>
          </a:stretch>
        </p:blipFill>
        <p:spPr>
          <a:xfrm>
            <a:off x="16418708" y="0"/>
            <a:ext cx="1869292" cy="1869292"/>
          </a:xfrm>
          <a:prstGeom prst="rect">
            <a:avLst/>
          </a:prstGeom>
        </p:spPr>
      </p:pic>
      <p:pic>
        <p:nvPicPr>
          <p:cNvPr id="7" name="Picture 7"/>
          <p:cNvPicPr>
            <a:picLocks noChangeAspect="1"/>
          </p:cNvPicPr>
          <p:nvPr/>
        </p:nvPicPr>
        <p:blipFill>
          <a:blip r:embed="rId5"/>
          <a:srcRect b="93"/>
          <a:stretch>
            <a:fillRect/>
          </a:stretch>
        </p:blipFill>
        <p:spPr>
          <a:xfrm>
            <a:off x="8001000" y="8466665"/>
            <a:ext cx="3710720" cy="779251"/>
          </a:xfrm>
          <a:prstGeom prst="rect">
            <a:avLst/>
          </a:prstGeom>
        </p:spPr>
      </p:pic>
      <p:pic>
        <p:nvPicPr>
          <p:cNvPr id="8" name="Picture 8"/>
          <p:cNvPicPr>
            <a:picLocks noChangeAspect="1"/>
          </p:cNvPicPr>
          <p:nvPr/>
        </p:nvPicPr>
        <p:blipFill>
          <a:blip r:embed="rId6"/>
          <a:srcRect/>
          <a:stretch>
            <a:fillRect/>
          </a:stretch>
        </p:blipFill>
        <p:spPr>
          <a:xfrm>
            <a:off x="902994" y="2848516"/>
            <a:ext cx="4580913" cy="4589966"/>
          </a:xfrm>
          <a:prstGeom prst="rect">
            <a:avLst/>
          </a:prstGeom>
        </p:spPr>
      </p:pic>
      <p:sp>
        <p:nvSpPr>
          <p:cNvPr id="10" name="TextBox 10"/>
          <p:cNvSpPr txBox="1"/>
          <p:nvPr/>
        </p:nvSpPr>
        <p:spPr>
          <a:xfrm>
            <a:off x="5822852" y="2360077"/>
            <a:ext cx="11562154" cy="5566845"/>
          </a:xfrm>
          <a:prstGeom prst="rect">
            <a:avLst/>
          </a:prstGeom>
        </p:spPr>
        <p:txBody>
          <a:bodyPr wrap="square" lIns="0" tIns="0" rIns="0" bIns="0" rtlCol="0" anchor="t">
            <a:spAutoFit/>
          </a:bodyPr>
          <a:lstStyle/>
          <a:p>
            <a:pPr marL="798418" lvl="1" indent="-457200" algn="just">
              <a:lnSpc>
                <a:spcPts val="4422"/>
              </a:lnSpc>
              <a:buFont typeface="Arial" panose="020B0604020202020204" pitchFamily="34" charset="0"/>
              <a:buChar char="•"/>
            </a:pPr>
            <a:r>
              <a:rPr lang="ro-RO" sz="2200" spc="-47" dirty="0">
                <a:solidFill>
                  <a:srgbClr val="000000"/>
                </a:solidFill>
                <a:latin typeface="Georgia" panose="02040502050405020303" pitchFamily="18" charset="0"/>
              </a:rPr>
              <a:t>Acordul de la Paris este un tratat internațional adoptat în 2015 în temeiul Convenției-cadru a Organizației Națiunilor Unite privind schimbările climatice (UNFCCC), ce își propune să combată schimbările climatice. Obiectivul principal al acordului este de a limita încălzirea globală la mai puțin de 2 grade Celsius față de nivelurile preindustriale și de a întreprinde toate eforturile pentru a limita creșterea temperaturii la 1,5 grade Celsius. </a:t>
            </a:r>
          </a:p>
          <a:p>
            <a:pPr marL="798418" lvl="1" indent="-457200" algn="just">
              <a:lnSpc>
                <a:spcPts val="4422"/>
              </a:lnSpc>
              <a:buFont typeface="Arial" panose="020B0604020202020204" pitchFamily="34" charset="0"/>
              <a:buChar char="•"/>
            </a:pPr>
            <a:r>
              <a:rPr lang="ro-RO" sz="2200" spc="-47" dirty="0">
                <a:solidFill>
                  <a:srgbClr val="000000"/>
                </a:solidFill>
                <a:latin typeface="Georgia" panose="02040502050405020303" pitchFamily="18" charset="0"/>
              </a:rPr>
              <a:t>Acordul prevede ca statele să își stabilească propriile obiective voluntare de reducere a emisiilor de gaze cu efect de seră și să raporteze periodic progresele înregistrate. De asemenea, acordul include dispoziții privind furnizarea de sprijin financiar și tehnologic țărilor în curs de dezvoltare, pentru a le facilita tranziția la economii cu emisii reduse de dioxid de carbon și pentru a le ajuta să se adapteze la efectele schimbărilor climatice. </a:t>
            </a:r>
            <a:endParaRPr lang="en-US" sz="2200" spc="-47" dirty="0">
              <a:solidFill>
                <a:srgbClr val="000000"/>
              </a:solidFill>
              <a:latin typeface="Georgia" panose="02040502050405020303" pitchFamily="18" charset="0"/>
            </a:endParaRPr>
          </a:p>
        </p:txBody>
      </p:sp>
      <p:sp>
        <p:nvSpPr>
          <p:cNvPr id="12" name="TextBox 12"/>
          <p:cNvSpPr txBox="1"/>
          <p:nvPr/>
        </p:nvSpPr>
        <p:spPr>
          <a:xfrm>
            <a:off x="1011088" y="4080842"/>
            <a:ext cx="4364723" cy="2123787"/>
          </a:xfrm>
          <a:prstGeom prst="rect">
            <a:avLst/>
          </a:prstGeom>
        </p:spPr>
        <p:txBody>
          <a:bodyPr wrap="square" lIns="0" tIns="0" rIns="0" bIns="0" rtlCol="0" anchor="t">
            <a:spAutoFit/>
          </a:bodyPr>
          <a:lstStyle/>
          <a:p>
            <a:pPr algn="ctr">
              <a:lnSpc>
                <a:spcPts val="3253"/>
              </a:lnSpc>
            </a:pPr>
            <a:r>
              <a:rPr lang="ro-RO" sz="3827" b="1" dirty="0">
                <a:solidFill>
                  <a:srgbClr val="FFFFFF"/>
                </a:solidFill>
                <a:latin typeface="Georgia" panose="02040502050405020303" pitchFamily="18" charset="0"/>
              </a:rPr>
              <a:t>Acordul de la Paris privind schimbările climatice pe scurt</a:t>
            </a:r>
            <a:r>
              <a:rPr lang="en-US" sz="3827" b="1" dirty="0">
                <a:solidFill>
                  <a:srgbClr val="FFFFFF"/>
                </a:solidFill>
                <a:latin typeface="Georgia" panose="02040502050405020303" pitchFamily="18" charset="0"/>
              </a:rPr>
              <a:t>:  </a:t>
            </a:r>
          </a:p>
        </p:txBody>
      </p:sp>
    </p:spTree>
    <p:extLst>
      <p:ext uri="{BB962C8B-B14F-4D97-AF65-F5344CB8AC3E}">
        <p14:creationId xmlns:p14="http://schemas.microsoft.com/office/powerpoint/2010/main" val="20340357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grpSp>
        <p:nvGrpSpPr>
          <p:cNvPr id="2" name="Group 2"/>
          <p:cNvGrpSpPr/>
          <p:nvPr/>
        </p:nvGrpSpPr>
        <p:grpSpPr>
          <a:xfrm>
            <a:off x="13596178" y="2947656"/>
            <a:ext cx="281" cy="2813062"/>
            <a:chOff x="0" y="0"/>
            <a:chExt cx="375" cy="3750749"/>
          </a:xfrm>
        </p:grpSpPr>
        <p:sp>
          <p:nvSpPr>
            <p:cNvPr id="3" name="Freeform 3"/>
            <p:cNvSpPr/>
            <p:nvPr/>
          </p:nvSpPr>
          <p:spPr>
            <a:xfrm>
              <a:off x="0" y="0"/>
              <a:ext cx="381" cy="3750691"/>
            </a:xfrm>
            <a:custGeom>
              <a:avLst/>
              <a:gdLst/>
              <a:ahLst/>
              <a:cxnLst/>
              <a:rect l="l" t="t" r="r" b="b"/>
              <a:pathLst>
                <a:path w="381" h="3750691">
                  <a:moveTo>
                    <a:pt x="0" y="0"/>
                  </a:moveTo>
                  <a:cubicBezTo>
                    <a:pt x="127" y="0"/>
                    <a:pt x="254" y="0"/>
                    <a:pt x="381" y="0"/>
                  </a:cubicBezTo>
                  <a:lnTo>
                    <a:pt x="0" y="3750691"/>
                  </a:lnTo>
                  <a:close/>
                </a:path>
              </a:pathLst>
            </a:custGeom>
            <a:solidFill>
              <a:srgbClr val="D1CED6"/>
            </a:solidFill>
          </p:spPr>
          <p:txBody>
            <a:bodyPr/>
            <a:lstStyle/>
            <a:p>
              <a:endParaRPr lang="ro-RO"/>
            </a:p>
          </p:txBody>
        </p:sp>
      </p:grpSp>
      <p:pic>
        <p:nvPicPr>
          <p:cNvPr id="4" name="Picture 4"/>
          <p:cNvPicPr>
            <a:picLocks noChangeAspect="1"/>
          </p:cNvPicPr>
          <p:nvPr/>
        </p:nvPicPr>
        <p:blipFill>
          <a:blip r:embed="rId3"/>
          <a:srcRect r="63"/>
          <a:stretch>
            <a:fillRect/>
          </a:stretch>
        </p:blipFill>
        <p:spPr>
          <a:xfrm rot="-4196164">
            <a:off x="-5811133" y="7594029"/>
            <a:ext cx="11622266" cy="12388074"/>
          </a:xfrm>
          <a:prstGeom prst="rect">
            <a:avLst/>
          </a:prstGeom>
        </p:spPr>
      </p:pic>
      <p:pic>
        <p:nvPicPr>
          <p:cNvPr id="5" name="Picture 5"/>
          <p:cNvPicPr>
            <a:picLocks noChangeAspect="1"/>
          </p:cNvPicPr>
          <p:nvPr/>
        </p:nvPicPr>
        <p:blipFill>
          <a:blip r:embed="rId4"/>
          <a:srcRect b="55"/>
          <a:stretch>
            <a:fillRect/>
          </a:stretch>
        </p:blipFill>
        <p:spPr>
          <a:xfrm rot="1836636">
            <a:off x="0" y="-2006961"/>
            <a:ext cx="3334026" cy="3588482"/>
          </a:xfrm>
          <a:prstGeom prst="rect">
            <a:avLst/>
          </a:prstGeom>
        </p:spPr>
      </p:pic>
      <p:pic>
        <p:nvPicPr>
          <p:cNvPr id="6" name="Picture 6"/>
          <p:cNvPicPr>
            <a:picLocks noChangeAspect="1"/>
          </p:cNvPicPr>
          <p:nvPr/>
        </p:nvPicPr>
        <p:blipFill>
          <a:blip r:embed="rId5"/>
          <a:srcRect/>
          <a:stretch>
            <a:fillRect/>
          </a:stretch>
        </p:blipFill>
        <p:spPr>
          <a:xfrm>
            <a:off x="16418708" y="0"/>
            <a:ext cx="1869292" cy="1869292"/>
          </a:xfrm>
          <a:prstGeom prst="rect">
            <a:avLst/>
          </a:prstGeom>
        </p:spPr>
      </p:pic>
      <p:pic>
        <p:nvPicPr>
          <p:cNvPr id="7" name="Picture 7"/>
          <p:cNvPicPr>
            <a:picLocks noChangeAspect="1"/>
          </p:cNvPicPr>
          <p:nvPr/>
        </p:nvPicPr>
        <p:blipFill>
          <a:blip r:embed="rId6"/>
          <a:srcRect b="93"/>
          <a:stretch>
            <a:fillRect/>
          </a:stretch>
        </p:blipFill>
        <p:spPr>
          <a:xfrm>
            <a:off x="8305800" y="9182100"/>
            <a:ext cx="3710720" cy="779251"/>
          </a:xfrm>
          <a:prstGeom prst="rect">
            <a:avLst/>
          </a:prstGeom>
        </p:spPr>
      </p:pic>
      <p:pic>
        <p:nvPicPr>
          <p:cNvPr id="8" name="Picture 8"/>
          <p:cNvPicPr>
            <a:picLocks noChangeAspect="1"/>
          </p:cNvPicPr>
          <p:nvPr/>
        </p:nvPicPr>
        <p:blipFill>
          <a:blip r:embed="rId7"/>
          <a:srcRect/>
          <a:stretch>
            <a:fillRect/>
          </a:stretch>
        </p:blipFill>
        <p:spPr>
          <a:xfrm>
            <a:off x="777583" y="3187696"/>
            <a:ext cx="4580913" cy="4589966"/>
          </a:xfrm>
          <a:prstGeom prst="rect">
            <a:avLst/>
          </a:prstGeom>
        </p:spPr>
      </p:pic>
      <p:sp>
        <p:nvSpPr>
          <p:cNvPr id="10" name="TextBox 10"/>
          <p:cNvSpPr txBox="1"/>
          <p:nvPr/>
        </p:nvSpPr>
        <p:spPr>
          <a:xfrm>
            <a:off x="5574686" y="4328581"/>
            <a:ext cx="11562154" cy="2215991"/>
          </a:xfrm>
          <a:prstGeom prst="rect">
            <a:avLst/>
          </a:prstGeom>
        </p:spPr>
        <p:txBody>
          <a:bodyPr wrap="square" lIns="0" tIns="0" rIns="0" bIns="0" rtlCol="0" anchor="t">
            <a:spAutoFit/>
          </a:bodyPr>
          <a:lstStyle/>
          <a:p>
            <a:pPr marL="798418" lvl="1" indent="-457200" algn="just">
              <a:lnSpc>
                <a:spcPts val="4422"/>
              </a:lnSpc>
              <a:buFont typeface="Arial" panose="020B0604020202020204" pitchFamily="34" charset="0"/>
              <a:buChar char="•"/>
            </a:pPr>
            <a:r>
              <a:rPr lang="ro-RO" sz="2600" spc="-47" dirty="0">
                <a:solidFill>
                  <a:srgbClr val="000000"/>
                </a:solidFill>
                <a:latin typeface="Georgia" panose="02040502050405020303" pitchFamily="18" charset="0"/>
              </a:rPr>
              <a:t>Începând din februarie 2023, 197 de state au semnat Acordul de la Paris, din care 192 l-au și ratificat. Statele Unite ale Americii, al doilea cel mai mare emițător de gaze cu efect de seră din lume (după China) au aderat din nou la acord în 2021, după ce se retrăsese în 2017. </a:t>
            </a:r>
            <a:endParaRPr lang="en-US" sz="2600" spc="-47" dirty="0">
              <a:solidFill>
                <a:srgbClr val="000000"/>
              </a:solidFill>
              <a:latin typeface="Georgia" panose="02040502050405020303" pitchFamily="18" charset="0"/>
            </a:endParaRPr>
          </a:p>
        </p:txBody>
      </p:sp>
      <p:sp>
        <p:nvSpPr>
          <p:cNvPr id="9" name="TextBox 12">
            <a:extLst>
              <a:ext uri="{FF2B5EF4-FFF2-40B4-BE49-F238E27FC236}">
                <a16:creationId xmlns:a16="http://schemas.microsoft.com/office/drawing/2014/main" id="{49EA23B5-64B1-B48D-EF81-50CCA9A036C9}"/>
              </a:ext>
            </a:extLst>
          </p:cNvPr>
          <p:cNvSpPr txBox="1"/>
          <p:nvPr/>
        </p:nvSpPr>
        <p:spPr>
          <a:xfrm>
            <a:off x="993773" y="4420785"/>
            <a:ext cx="4364723" cy="2123787"/>
          </a:xfrm>
          <a:prstGeom prst="rect">
            <a:avLst/>
          </a:prstGeom>
        </p:spPr>
        <p:txBody>
          <a:bodyPr wrap="square" lIns="0" tIns="0" rIns="0" bIns="0" rtlCol="0" anchor="t">
            <a:spAutoFit/>
          </a:bodyPr>
          <a:lstStyle/>
          <a:p>
            <a:pPr algn="ctr">
              <a:lnSpc>
                <a:spcPts val="3253"/>
              </a:lnSpc>
            </a:pPr>
            <a:r>
              <a:rPr lang="ro-RO" sz="3827" b="1" dirty="0">
                <a:solidFill>
                  <a:srgbClr val="FFFFFF"/>
                </a:solidFill>
                <a:latin typeface="Georgia" panose="02040502050405020303" pitchFamily="18" charset="0"/>
              </a:rPr>
              <a:t>Acordul de la Paris privind schimbările climatice pe scurt</a:t>
            </a:r>
            <a:r>
              <a:rPr lang="en-US" sz="3827" b="1" dirty="0">
                <a:solidFill>
                  <a:srgbClr val="FFFFFF"/>
                </a:solidFill>
                <a:latin typeface="Georgia" panose="02040502050405020303" pitchFamily="18" charset="0"/>
              </a:rPr>
              <a:t>:  </a:t>
            </a:r>
          </a:p>
        </p:txBody>
      </p:sp>
    </p:spTree>
    <p:extLst>
      <p:ext uri="{BB962C8B-B14F-4D97-AF65-F5344CB8AC3E}">
        <p14:creationId xmlns:p14="http://schemas.microsoft.com/office/powerpoint/2010/main" val="2228591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grpSp>
        <p:nvGrpSpPr>
          <p:cNvPr id="2" name="Group 2"/>
          <p:cNvGrpSpPr/>
          <p:nvPr/>
        </p:nvGrpSpPr>
        <p:grpSpPr>
          <a:xfrm>
            <a:off x="13596178" y="2947656"/>
            <a:ext cx="281" cy="2813062"/>
            <a:chOff x="0" y="0"/>
            <a:chExt cx="375" cy="3750749"/>
          </a:xfrm>
        </p:grpSpPr>
        <p:sp>
          <p:nvSpPr>
            <p:cNvPr id="3" name="Freeform 3"/>
            <p:cNvSpPr/>
            <p:nvPr/>
          </p:nvSpPr>
          <p:spPr>
            <a:xfrm>
              <a:off x="0" y="0"/>
              <a:ext cx="381" cy="3750691"/>
            </a:xfrm>
            <a:custGeom>
              <a:avLst/>
              <a:gdLst/>
              <a:ahLst/>
              <a:cxnLst/>
              <a:rect l="l" t="t" r="r" b="b"/>
              <a:pathLst>
                <a:path w="381" h="3750691">
                  <a:moveTo>
                    <a:pt x="0" y="0"/>
                  </a:moveTo>
                  <a:cubicBezTo>
                    <a:pt x="127" y="0"/>
                    <a:pt x="254" y="0"/>
                    <a:pt x="381" y="0"/>
                  </a:cubicBezTo>
                  <a:lnTo>
                    <a:pt x="0" y="3750691"/>
                  </a:lnTo>
                  <a:close/>
                </a:path>
              </a:pathLst>
            </a:custGeom>
            <a:solidFill>
              <a:srgbClr val="D1CED6"/>
            </a:solidFill>
          </p:spPr>
          <p:txBody>
            <a:bodyPr/>
            <a:lstStyle/>
            <a:p>
              <a:endParaRPr lang="ro-RO"/>
            </a:p>
          </p:txBody>
        </p:sp>
      </p:grpSp>
      <p:pic>
        <p:nvPicPr>
          <p:cNvPr id="4" name="Picture 4"/>
          <p:cNvPicPr>
            <a:picLocks noChangeAspect="1"/>
          </p:cNvPicPr>
          <p:nvPr/>
        </p:nvPicPr>
        <p:blipFill>
          <a:blip r:embed="rId2"/>
          <a:srcRect r="63"/>
          <a:stretch>
            <a:fillRect/>
          </a:stretch>
        </p:blipFill>
        <p:spPr>
          <a:xfrm rot="-4196164">
            <a:off x="-5811133" y="7594029"/>
            <a:ext cx="11622266" cy="12388074"/>
          </a:xfrm>
          <a:prstGeom prst="rect">
            <a:avLst/>
          </a:prstGeom>
        </p:spPr>
      </p:pic>
      <p:pic>
        <p:nvPicPr>
          <p:cNvPr id="5" name="Picture 5"/>
          <p:cNvPicPr>
            <a:picLocks noChangeAspect="1"/>
          </p:cNvPicPr>
          <p:nvPr/>
        </p:nvPicPr>
        <p:blipFill>
          <a:blip r:embed="rId3"/>
          <a:srcRect b="55"/>
          <a:stretch>
            <a:fillRect/>
          </a:stretch>
        </p:blipFill>
        <p:spPr>
          <a:xfrm rot="1836636">
            <a:off x="0" y="-2006961"/>
            <a:ext cx="3334026" cy="3588482"/>
          </a:xfrm>
          <a:prstGeom prst="rect">
            <a:avLst/>
          </a:prstGeom>
        </p:spPr>
      </p:pic>
      <p:pic>
        <p:nvPicPr>
          <p:cNvPr id="6" name="Picture 6"/>
          <p:cNvPicPr>
            <a:picLocks noChangeAspect="1"/>
          </p:cNvPicPr>
          <p:nvPr/>
        </p:nvPicPr>
        <p:blipFill>
          <a:blip r:embed="rId4"/>
          <a:srcRect/>
          <a:stretch>
            <a:fillRect/>
          </a:stretch>
        </p:blipFill>
        <p:spPr>
          <a:xfrm>
            <a:off x="16418708" y="0"/>
            <a:ext cx="1869292" cy="1869292"/>
          </a:xfrm>
          <a:prstGeom prst="rect">
            <a:avLst/>
          </a:prstGeom>
        </p:spPr>
      </p:pic>
      <p:pic>
        <p:nvPicPr>
          <p:cNvPr id="7" name="Picture 7"/>
          <p:cNvPicPr>
            <a:picLocks noChangeAspect="1"/>
          </p:cNvPicPr>
          <p:nvPr/>
        </p:nvPicPr>
        <p:blipFill>
          <a:blip r:embed="rId5"/>
          <a:srcRect b="93"/>
          <a:stretch>
            <a:fillRect/>
          </a:stretch>
        </p:blipFill>
        <p:spPr>
          <a:xfrm>
            <a:off x="7870030" y="9245916"/>
            <a:ext cx="3710720" cy="779251"/>
          </a:xfrm>
          <a:prstGeom prst="rect">
            <a:avLst/>
          </a:prstGeom>
        </p:spPr>
      </p:pic>
      <p:pic>
        <p:nvPicPr>
          <p:cNvPr id="8" name="Picture 8"/>
          <p:cNvPicPr>
            <a:picLocks noChangeAspect="1"/>
          </p:cNvPicPr>
          <p:nvPr/>
        </p:nvPicPr>
        <p:blipFill>
          <a:blip r:embed="rId6"/>
          <a:srcRect/>
          <a:stretch>
            <a:fillRect/>
          </a:stretch>
        </p:blipFill>
        <p:spPr>
          <a:xfrm>
            <a:off x="826726" y="2848517"/>
            <a:ext cx="4580913" cy="4589966"/>
          </a:xfrm>
          <a:prstGeom prst="rect">
            <a:avLst/>
          </a:prstGeom>
        </p:spPr>
      </p:pic>
      <p:sp>
        <p:nvSpPr>
          <p:cNvPr id="10" name="TextBox 10"/>
          <p:cNvSpPr txBox="1"/>
          <p:nvPr/>
        </p:nvSpPr>
        <p:spPr>
          <a:xfrm>
            <a:off x="5899120" y="3043662"/>
            <a:ext cx="11562154" cy="4199676"/>
          </a:xfrm>
          <a:prstGeom prst="rect">
            <a:avLst/>
          </a:prstGeom>
        </p:spPr>
        <p:txBody>
          <a:bodyPr wrap="square" lIns="0" tIns="0" rIns="0" bIns="0" rtlCol="0" anchor="t">
            <a:spAutoFit/>
          </a:bodyPr>
          <a:lstStyle/>
          <a:p>
            <a:pPr marL="341218" lvl="1" algn="ctr">
              <a:lnSpc>
                <a:spcPts val="4422"/>
              </a:lnSpc>
            </a:pPr>
            <a:r>
              <a:rPr lang="ro-RO" sz="2800" b="1" spc="-47" dirty="0">
                <a:solidFill>
                  <a:srgbClr val="000000"/>
                </a:solidFill>
                <a:latin typeface="Georgia" panose="02040502050405020303" pitchFamily="18" charset="0"/>
              </a:rPr>
              <a:t>Urmăriți videoclipul </a:t>
            </a:r>
            <a:r>
              <a:rPr lang="en-US" sz="2800" b="1" spc="-47" dirty="0">
                <a:solidFill>
                  <a:srgbClr val="000000"/>
                </a:solidFill>
                <a:latin typeface="Georgia" panose="02040502050405020303" pitchFamily="18" charset="0"/>
                <a:hlinkClick r:id="rId7"/>
              </a:rPr>
              <a:t>How Far We've Come</a:t>
            </a:r>
            <a:r>
              <a:rPr lang="en-US" sz="2800" b="1" spc="-47" dirty="0">
                <a:solidFill>
                  <a:srgbClr val="000000"/>
                </a:solidFill>
                <a:latin typeface="Georgia" panose="02040502050405020303" pitchFamily="18" charset="0"/>
              </a:rPr>
              <a:t> </a:t>
            </a:r>
            <a:r>
              <a:rPr lang="ro-RO" sz="2800" b="1" spc="-47" dirty="0">
                <a:solidFill>
                  <a:srgbClr val="000000"/>
                </a:solidFill>
                <a:latin typeface="Georgia" panose="02040502050405020303" pitchFamily="18" charset="0"/>
              </a:rPr>
              <a:t>(tr. Cât de departe am ajuns) și descoperiți:</a:t>
            </a:r>
            <a:endParaRPr lang="bg-BG" sz="2800" b="1" spc="-47" dirty="0">
              <a:solidFill>
                <a:srgbClr val="000000"/>
              </a:solidFill>
              <a:latin typeface="Georgia" panose="02040502050405020303" pitchFamily="18" charset="0"/>
            </a:endParaRPr>
          </a:p>
          <a:p>
            <a:pPr marL="341218" lvl="1" algn="just">
              <a:lnSpc>
                <a:spcPts val="4422"/>
              </a:lnSpc>
            </a:pPr>
            <a:endParaRPr lang="en-US" sz="2800" spc="-47" dirty="0">
              <a:solidFill>
                <a:srgbClr val="000000"/>
              </a:solidFill>
              <a:latin typeface="Georgia" panose="02040502050405020303" pitchFamily="18" charset="0"/>
            </a:endParaRPr>
          </a:p>
          <a:p>
            <a:pPr marL="798418" lvl="1" indent="-457200" algn="just">
              <a:lnSpc>
                <a:spcPct val="150000"/>
              </a:lnSpc>
              <a:buFont typeface="Wingdings" panose="05000000000000000000" pitchFamily="2" charset="2"/>
              <a:buChar char="Ø"/>
            </a:pPr>
            <a:r>
              <a:rPr lang="ro-RO" sz="2800" spc="-47" dirty="0">
                <a:solidFill>
                  <a:srgbClr val="000000"/>
                </a:solidFill>
                <a:latin typeface="Georgia" panose="02040502050405020303" pitchFamily="18" charset="0"/>
              </a:rPr>
              <a:t>Ce stat este pe cale să își îndeplinească obiectivul stabilit în 2015?</a:t>
            </a:r>
            <a:endParaRPr lang="en-US" sz="2800" spc="-47" dirty="0">
              <a:solidFill>
                <a:srgbClr val="000000"/>
              </a:solidFill>
              <a:latin typeface="Georgia" panose="02040502050405020303" pitchFamily="18" charset="0"/>
            </a:endParaRPr>
          </a:p>
          <a:p>
            <a:pPr marL="798418" lvl="1" indent="-457200" algn="just">
              <a:lnSpc>
                <a:spcPct val="150000"/>
              </a:lnSpc>
              <a:buFont typeface="Wingdings" panose="05000000000000000000" pitchFamily="2" charset="2"/>
              <a:buChar char="Ø"/>
            </a:pPr>
            <a:r>
              <a:rPr lang="ro-RO" sz="2800" spc="-47" dirty="0">
                <a:solidFill>
                  <a:srgbClr val="000000"/>
                </a:solidFill>
                <a:latin typeface="Georgia" panose="02040502050405020303" pitchFamily="18" charset="0"/>
              </a:rPr>
              <a:t>Care este singura țară care a renunțat la Acord?</a:t>
            </a:r>
            <a:r>
              <a:rPr lang="en-US" sz="2800" spc="-47" dirty="0">
                <a:solidFill>
                  <a:srgbClr val="000000"/>
                </a:solidFill>
                <a:latin typeface="Georgia" panose="02040502050405020303" pitchFamily="18" charset="0"/>
              </a:rPr>
              <a:t> </a:t>
            </a:r>
            <a:endParaRPr lang="bg-BG" sz="2800" spc="-47" dirty="0">
              <a:solidFill>
                <a:srgbClr val="000000"/>
              </a:solidFill>
              <a:latin typeface="Georgia" panose="02040502050405020303" pitchFamily="18" charset="0"/>
            </a:endParaRPr>
          </a:p>
          <a:p>
            <a:pPr marL="798418" lvl="1" indent="-457200" algn="just">
              <a:lnSpc>
                <a:spcPct val="150000"/>
              </a:lnSpc>
              <a:buFont typeface="Wingdings" panose="05000000000000000000" pitchFamily="2" charset="2"/>
              <a:buChar char="Ø"/>
            </a:pPr>
            <a:r>
              <a:rPr lang="ro-RO" sz="2800" spc="-47" dirty="0">
                <a:solidFill>
                  <a:srgbClr val="000000"/>
                </a:solidFill>
                <a:latin typeface="Georgia" panose="02040502050405020303" pitchFamily="18" charset="0"/>
              </a:rPr>
              <a:t>Care sunt principalele critici la adresa acordului</a:t>
            </a:r>
            <a:r>
              <a:rPr lang="bg-BG" sz="2800" spc="-47" dirty="0">
                <a:solidFill>
                  <a:srgbClr val="000000"/>
                </a:solidFill>
                <a:latin typeface="Georgia" panose="02040502050405020303" pitchFamily="18" charset="0"/>
              </a:rPr>
              <a:t>?</a:t>
            </a:r>
            <a:endParaRPr lang="en-US" sz="2800" spc="-47" dirty="0">
              <a:solidFill>
                <a:srgbClr val="000000"/>
              </a:solidFill>
              <a:latin typeface="Georgia" panose="02040502050405020303" pitchFamily="18" charset="0"/>
            </a:endParaRPr>
          </a:p>
          <a:p>
            <a:pPr marL="798418" lvl="1" indent="-457200" algn="just">
              <a:lnSpc>
                <a:spcPct val="150000"/>
              </a:lnSpc>
              <a:buFont typeface="Wingdings" panose="05000000000000000000" pitchFamily="2" charset="2"/>
              <a:buChar char="Ø"/>
            </a:pPr>
            <a:r>
              <a:rPr lang="ro-RO" sz="2800" spc="-47" dirty="0">
                <a:solidFill>
                  <a:srgbClr val="000000"/>
                </a:solidFill>
                <a:latin typeface="Georgia" panose="02040502050405020303" pitchFamily="18" charset="0"/>
              </a:rPr>
              <a:t>Ce se întâmplă dacă statele nu își ating obiectivele</a:t>
            </a:r>
            <a:r>
              <a:rPr lang="en-US" sz="2800" spc="-47" dirty="0">
                <a:solidFill>
                  <a:srgbClr val="000000"/>
                </a:solidFill>
                <a:latin typeface="Georgia" panose="02040502050405020303" pitchFamily="18" charset="0"/>
              </a:rPr>
              <a:t>? </a:t>
            </a:r>
          </a:p>
        </p:txBody>
      </p:sp>
      <p:sp>
        <p:nvSpPr>
          <p:cNvPr id="12" name="TextBox 12"/>
          <p:cNvSpPr txBox="1"/>
          <p:nvPr/>
        </p:nvSpPr>
        <p:spPr>
          <a:xfrm>
            <a:off x="934820" y="4293203"/>
            <a:ext cx="4364723" cy="1700594"/>
          </a:xfrm>
          <a:prstGeom prst="rect">
            <a:avLst/>
          </a:prstGeom>
        </p:spPr>
        <p:txBody>
          <a:bodyPr wrap="square" lIns="0" tIns="0" rIns="0" bIns="0" rtlCol="0" anchor="t">
            <a:spAutoFit/>
          </a:bodyPr>
          <a:lstStyle/>
          <a:p>
            <a:pPr algn="ctr">
              <a:lnSpc>
                <a:spcPts val="3253"/>
              </a:lnSpc>
            </a:pPr>
            <a:r>
              <a:rPr lang="ro-RO" sz="3827" b="1" dirty="0">
                <a:solidFill>
                  <a:schemeClr val="bg1"/>
                </a:solidFill>
                <a:latin typeface="Georgia" panose="02040502050405020303" pitchFamily="18" charset="0"/>
              </a:rPr>
              <a:t>Ce progrese s-au înregistrat după Acordul de la Paris:</a:t>
            </a:r>
            <a:endParaRPr lang="en-US" sz="3827"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33687960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r="63"/>
          <a:stretch>
            <a:fillRect/>
          </a:stretch>
        </p:blipFill>
        <p:spPr>
          <a:xfrm rot="-4196164">
            <a:off x="-5811133" y="7594029"/>
            <a:ext cx="11622266" cy="12388074"/>
          </a:xfrm>
          <a:prstGeom prst="rect">
            <a:avLst/>
          </a:prstGeom>
        </p:spPr>
      </p:pic>
      <p:pic>
        <p:nvPicPr>
          <p:cNvPr id="3" name="Picture 3"/>
          <p:cNvPicPr>
            <a:picLocks noChangeAspect="1"/>
          </p:cNvPicPr>
          <p:nvPr/>
        </p:nvPicPr>
        <p:blipFill>
          <a:blip r:embed="rId3"/>
          <a:srcRect b="55"/>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4"/>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5"/>
          <a:srcRect b="93"/>
          <a:stretch>
            <a:fillRect/>
          </a:stretch>
        </p:blipFill>
        <p:spPr>
          <a:xfrm>
            <a:off x="7870030" y="9245916"/>
            <a:ext cx="3710720" cy="779251"/>
          </a:xfrm>
          <a:prstGeom prst="rect">
            <a:avLst/>
          </a:prstGeom>
        </p:spPr>
      </p:pic>
      <p:grpSp>
        <p:nvGrpSpPr>
          <p:cNvPr id="6" name="Group 6"/>
          <p:cNvGrpSpPr/>
          <p:nvPr/>
        </p:nvGrpSpPr>
        <p:grpSpPr>
          <a:xfrm>
            <a:off x="10216445" y="1641597"/>
            <a:ext cx="7153782" cy="6996308"/>
            <a:chOff x="0" y="0"/>
            <a:chExt cx="9538375" cy="9328411"/>
          </a:xfrm>
        </p:grpSpPr>
        <p:sp>
          <p:nvSpPr>
            <p:cNvPr id="7" name="Freeform 7"/>
            <p:cNvSpPr/>
            <p:nvPr/>
          </p:nvSpPr>
          <p:spPr>
            <a:xfrm>
              <a:off x="2159" y="-1016"/>
              <a:ext cx="9528047" cy="9319768"/>
            </a:xfrm>
            <a:custGeom>
              <a:avLst/>
              <a:gdLst/>
              <a:ahLst/>
              <a:cxnLst/>
              <a:rect l="l" t="t" r="r" b="b"/>
              <a:pathLst>
                <a:path w="9528047" h="9319768">
                  <a:moveTo>
                    <a:pt x="6732397" y="9193530"/>
                  </a:moveTo>
                  <a:cubicBezTo>
                    <a:pt x="6711696" y="9199118"/>
                    <a:pt x="6692901" y="9205468"/>
                    <a:pt x="6674866" y="9211564"/>
                  </a:cubicBezTo>
                  <a:cubicBezTo>
                    <a:pt x="6658865" y="9216898"/>
                    <a:pt x="6643624" y="9222105"/>
                    <a:pt x="6628639" y="9226169"/>
                  </a:cubicBezTo>
                  <a:cubicBezTo>
                    <a:pt x="6616192" y="9229598"/>
                    <a:pt x="6603746" y="9232265"/>
                    <a:pt x="6591173" y="9233789"/>
                  </a:cubicBezTo>
                  <a:lnTo>
                    <a:pt x="6590919" y="9233789"/>
                  </a:lnTo>
                  <a:cubicBezTo>
                    <a:pt x="6573774" y="9235186"/>
                    <a:pt x="6556629" y="9236710"/>
                    <a:pt x="6539484" y="9238107"/>
                  </a:cubicBezTo>
                  <a:cubicBezTo>
                    <a:pt x="6522340" y="9239504"/>
                    <a:pt x="6505321" y="9240901"/>
                    <a:pt x="6488176" y="9242425"/>
                  </a:cubicBezTo>
                  <a:cubicBezTo>
                    <a:pt x="6283071" y="9259570"/>
                    <a:pt x="6079109" y="9276334"/>
                    <a:pt x="5873369" y="9291320"/>
                  </a:cubicBezTo>
                  <a:lnTo>
                    <a:pt x="5873242" y="9291320"/>
                  </a:lnTo>
                  <a:cubicBezTo>
                    <a:pt x="5750814" y="9298813"/>
                    <a:pt x="5628132" y="9306306"/>
                    <a:pt x="5505451" y="9308846"/>
                  </a:cubicBezTo>
                  <a:lnTo>
                    <a:pt x="5505323" y="9300337"/>
                  </a:lnTo>
                  <a:lnTo>
                    <a:pt x="5505704" y="9308846"/>
                  </a:lnTo>
                  <a:cubicBezTo>
                    <a:pt x="5483479" y="9309735"/>
                    <a:pt x="5461254" y="9310624"/>
                    <a:pt x="5439029" y="9311513"/>
                  </a:cubicBezTo>
                  <a:cubicBezTo>
                    <a:pt x="5416804" y="9312402"/>
                    <a:pt x="5394579" y="9313291"/>
                    <a:pt x="5372482" y="9314180"/>
                  </a:cubicBezTo>
                  <a:cubicBezTo>
                    <a:pt x="5284597" y="9317482"/>
                    <a:pt x="5196840" y="9319768"/>
                    <a:pt x="5110099" y="9316339"/>
                  </a:cubicBezTo>
                  <a:lnTo>
                    <a:pt x="5110480" y="9307830"/>
                  </a:lnTo>
                  <a:lnTo>
                    <a:pt x="5110353" y="9316339"/>
                  </a:lnTo>
                  <a:cubicBezTo>
                    <a:pt x="4985132" y="9313799"/>
                    <a:pt x="4859655" y="9306306"/>
                    <a:pt x="4739005" y="9283700"/>
                  </a:cubicBezTo>
                  <a:lnTo>
                    <a:pt x="4740529" y="9275318"/>
                  </a:lnTo>
                  <a:lnTo>
                    <a:pt x="4739005" y="9283700"/>
                  </a:lnTo>
                  <a:cubicBezTo>
                    <a:pt x="4658614" y="9269476"/>
                    <a:pt x="4577461" y="9262618"/>
                    <a:pt x="4496308" y="9255760"/>
                  </a:cubicBezTo>
                  <a:cubicBezTo>
                    <a:pt x="4421886" y="9249537"/>
                    <a:pt x="4347464" y="9243187"/>
                    <a:pt x="4274185" y="9231249"/>
                  </a:cubicBezTo>
                  <a:lnTo>
                    <a:pt x="4275582" y="9222867"/>
                  </a:lnTo>
                  <a:lnTo>
                    <a:pt x="4274185" y="9231249"/>
                  </a:lnTo>
                  <a:cubicBezTo>
                    <a:pt x="4017772" y="9189339"/>
                    <a:pt x="3758057" y="9181846"/>
                    <a:pt x="3497961" y="9174226"/>
                  </a:cubicBezTo>
                  <a:cubicBezTo>
                    <a:pt x="3356102" y="9170162"/>
                    <a:pt x="3214116" y="9165971"/>
                    <a:pt x="3072638" y="9156319"/>
                  </a:cubicBezTo>
                  <a:lnTo>
                    <a:pt x="3073273" y="9147810"/>
                  </a:lnTo>
                  <a:lnTo>
                    <a:pt x="3072765" y="9156319"/>
                  </a:lnTo>
                  <a:cubicBezTo>
                    <a:pt x="2892425" y="9144254"/>
                    <a:pt x="2712212" y="9119489"/>
                    <a:pt x="2532253" y="9094724"/>
                  </a:cubicBezTo>
                  <a:cubicBezTo>
                    <a:pt x="2487295" y="9088501"/>
                    <a:pt x="2442337" y="9082278"/>
                    <a:pt x="2397252" y="9076309"/>
                  </a:cubicBezTo>
                  <a:lnTo>
                    <a:pt x="2398395" y="9067927"/>
                  </a:lnTo>
                  <a:lnTo>
                    <a:pt x="2397379" y="9076309"/>
                  </a:lnTo>
                  <a:cubicBezTo>
                    <a:pt x="2234946" y="9055608"/>
                    <a:pt x="2072513" y="9032875"/>
                    <a:pt x="1909445" y="9010015"/>
                  </a:cubicBezTo>
                  <a:cubicBezTo>
                    <a:pt x="1816481" y="8997061"/>
                    <a:pt x="1723390" y="8983980"/>
                    <a:pt x="1629918" y="8971280"/>
                  </a:cubicBezTo>
                  <a:lnTo>
                    <a:pt x="1631061" y="8962898"/>
                  </a:lnTo>
                  <a:lnTo>
                    <a:pt x="1629918" y="8971280"/>
                  </a:lnTo>
                  <a:cubicBezTo>
                    <a:pt x="1536192" y="8958834"/>
                    <a:pt x="1441831" y="8946261"/>
                    <a:pt x="1347470" y="8933815"/>
                  </a:cubicBezTo>
                  <a:cubicBezTo>
                    <a:pt x="1253109" y="8921369"/>
                    <a:pt x="1158748" y="8908796"/>
                    <a:pt x="1065022" y="8896350"/>
                  </a:cubicBezTo>
                  <a:lnTo>
                    <a:pt x="1066165" y="8887968"/>
                  </a:lnTo>
                  <a:lnTo>
                    <a:pt x="1066165" y="8896477"/>
                  </a:lnTo>
                  <a:cubicBezTo>
                    <a:pt x="1062482" y="8896477"/>
                    <a:pt x="1058926" y="8895588"/>
                    <a:pt x="1056640" y="8894953"/>
                  </a:cubicBezTo>
                  <a:cubicBezTo>
                    <a:pt x="1053973" y="8894318"/>
                    <a:pt x="1052449" y="8893937"/>
                    <a:pt x="1051179" y="8893937"/>
                  </a:cubicBezTo>
                  <a:cubicBezTo>
                    <a:pt x="1050036" y="8893937"/>
                    <a:pt x="1048893" y="8893683"/>
                    <a:pt x="1047877" y="8893302"/>
                  </a:cubicBezTo>
                  <a:cubicBezTo>
                    <a:pt x="1000506" y="8872982"/>
                    <a:pt x="952246" y="8854059"/>
                    <a:pt x="903859" y="8835009"/>
                  </a:cubicBezTo>
                  <a:cubicBezTo>
                    <a:pt x="855472" y="8815959"/>
                    <a:pt x="806831" y="8796909"/>
                    <a:pt x="759079" y="8776462"/>
                  </a:cubicBezTo>
                  <a:cubicBezTo>
                    <a:pt x="696341" y="8749538"/>
                    <a:pt x="634873" y="8720201"/>
                    <a:pt x="576961" y="8685276"/>
                  </a:cubicBezTo>
                  <a:lnTo>
                    <a:pt x="576961" y="8685276"/>
                  </a:lnTo>
                  <a:cubicBezTo>
                    <a:pt x="328930" y="8533511"/>
                    <a:pt x="223012" y="8290433"/>
                    <a:pt x="212979" y="8005953"/>
                  </a:cubicBezTo>
                  <a:lnTo>
                    <a:pt x="212979" y="8005826"/>
                  </a:lnTo>
                  <a:cubicBezTo>
                    <a:pt x="211836" y="7962646"/>
                    <a:pt x="208788" y="7919974"/>
                    <a:pt x="205740" y="7877048"/>
                  </a:cubicBezTo>
                  <a:cubicBezTo>
                    <a:pt x="202692" y="7834376"/>
                    <a:pt x="199517" y="7791450"/>
                    <a:pt x="198501" y="7748143"/>
                  </a:cubicBezTo>
                  <a:cubicBezTo>
                    <a:pt x="198247" y="7737348"/>
                    <a:pt x="198120" y="7726553"/>
                    <a:pt x="198120" y="7715758"/>
                  </a:cubicBezTo>
                  <a:lnTo>
                    <a:pt x="198120" y="7715631"/>
                  </a:lnTo>
                  <a:cubicBezTo>
                    <a:pt x="200025" y="7613650"/>
                    <a:pt x="206121" y="7513193"/>
                    <a:pt x="212344" y="7413244"/>
                  </a:cubicBezTo>
                  <a:cubicBezTo>
                    <a:pt x="214376" y="7380605"/>
                    <a:pt x="216281" y="7347966"/>
                    <a:pt x="218186" y="7315327"/>
                  </a:cubicBezTo>
                  <a:lnTo>
                    <a:pt x="226695" y="7315835"/>
                  </a:lnTo>
                  <a:lnTo>
                    <a:pt x="218186" y="7315454"/>
                  </a:lnTo>
                  <a:cubicBezTo>
                    <a:pt x="238125" y="6920611"/>
                    <a:pt x="248158" y="6526149"/>
                    <a:pt x="218186" y="6131687"/>
                  </a:cubicBezTo>
                  <a:lnTo>
                    <a:pt x="226568" y="6131052"/>
                  </a:lnTo>
                  <a:lnTo>
                    <a:pt x="218186" y="6131687"/>
                  </a:lnTo>
                  <a:cubicBezTo>
                    <a:pt x="204470" y="5954141"/>
                    <a:pt x="191262" y="5777357"/>
                    <a:pt x="178181" y="5600446"/>
                  </a:cubicBezTo>
                  <a:cubicBezTo>
                    <a:pt x="165100" y="5423535"/>
                    <a:pt x="151892" y="5246751"/>
                    <a:pt x="138176" y="5069332"/>
                  </a:cubicBezTo>
                  <a:lnTo>
                    <a:pt x="138176" y="5069332"/>
                  </a:lnTo>
                  <a:cubicBezTo>
                    <a:pt x="131064" y="4977638"/>
                    <a:pt x="123317" y="4886325"/>
                    <a:pt x="115443" y="4795012"/>
                  </a:cubicBezTo>
                  <a:cubicBezTo>
                    <a:pt x="107569" y="4703953"/>
                    <a:pt x="99695" y="4612894"/>
                    <a:pt x="92710" y="4521581"/>
                  </a:cubicBezTo>
                  <a:cubicBezTo>
                    <a:pt x="89281" y="4477512"/>
                    <a:pt x="86106" y="4433443"/>
                    <a:pt x="83185" y="4389374"/>
                  </a:cubicBezTo>
                  <a:lnTo>
                    <a:pt x="91694" y="4388866"/>
                  </a:lnTo>
                  <a:lnTo>
                    <a:pt x="83185" y="4389374"/>
                  </a:lnTo>
                  <a:cubicBezTo>
                    <a:pt x="78232" y="4314190"/>
                    <a:pt x="76327" y="4238371"/>
                    <a:pt x="74422" y="4162806"/>
                  </a:cubicBezTo>
                  <a:cubicBezTo>
                    <a:pt x="72517" y="4087241"/>
                    <a:pt x="70612" y="4011676"/>
                    <a:pt x="65659" y="3937000"/>
                  </a:cubicBezTo>
                  <a:lnTo>
                    <a:pt x="65659" y="3936873"/>
                  </a:lnTo>
                  <a:cubicBezTo>
                    <a:pt x="63373" y="3897249"/>
                    <a:pt x="56007" y="3858006"/>
                    <a:pt x="48514" y="3818128"/>
                  </a:cubicBezTo>
                  <a:cubicBezTo>
                    <a:pt x="41148" y="3778504"/>
                    <a:pt x="33655" y="3738372"/>
                    <a:pt x="31242" y="3697732"/>
                  </a:cubicBezTo>
                  <a:cubicBezTo>
                    <a:pt x="30988" y="3693160"/>
                    <a:pt x="30734" y="3688715"/>
                    <a:pt x="30607" y="3684143"/>
                  </a:cubicBezTo>
                  <a:lnTo>
                    <a:pt x="39116" y="3683889"/>
                  </a:lnTo>
                  <a:lnTo>
                    <a:pt x="30607" y="3684270"/>
                  </a:lnTo>
                  <a:cubicBezTo>
                    <a:pt x="23114" y="3530092"/>
                    <a:pt x="19812" y="3374644"/>
                    <a:pt x="16510" y="3218942"/>
                  </a:cubicBezTo>
                  <a:cubicBezTo>
                    <a:pt x="15367" y="3167380"/>
                    <a:pt x="14351" y="3115818"/>
                    <a:pt x="13081" y="3064256"/>
                  </a:cubicBezTo>
                  <a:lnTo>
                    <a:pt x="21590" y="3064002"/>
                  </a:lnTo>
                  <a:lnTo>
                    <a:pt x="13081" y="3064256"/>
                  </a:lnTo>
                  <a:cubicBezTo>
                    <a:pt x="12065" y="3032506"/>
                    <a:pt x="9525" y="3000756"/>
                    <a:pt x="6858" y="2968752"/>
                  </a:cubicBezTo>
                  <a:cubicBezTo>
                    <a:pt x="4191" y="2936748"/>
                    <a:pt x="1651" y="2904617"/>
                    <a:pt x="635" y="2872359"/>
                  </a:cubicBezTo>
                  <a:cubicBezTo>
                    <a:pt x="127" y="2856230"/>
                    <a:pt x="0" y="2840101"/>
                    <a:pt x="508" y="2823845"/>
                  </a:cubicBezTo>
                  <a:lnTo>
                    <a:pt x="9017" y="2824099"/>
                  </a:lnTo>
                  <a:lnTo>
                    <a:pt x="508" y="2823972"/>
                  </a:lnTo>
                  <a:cubicBezTo>
                    <a:pt x="1778" y="2761234"/>
                    <a:pt x="6096" y="2698496"/>
                    <a:pt x="10541" y="2636139"/>
                  </a:cubicBezTo>
                  <a:cubicBezTo>
                    <a:pt x="14986" y="2573782"/>
                    <a:pt x="19304" y="2511298"/>
                    <a:pt x="20574" y="2449068"/>
                  </a:cubicBezTo>
                  <a:lnTo>
                    <a:pt x="29083" y="2449195"/>
                  </a:lnTo>
                  <a:lnTo>
                    <a:pt x="20574" y="2449068"/>
                  </a:lnTo>
                  <a:cubicBezTo>
                    <a:pt x="21717" y="2381504"/>
                    <a:pt x="19050" y="2313940"/>
                    <a:pt x="16383" y="2246249"/>
                  </a:cubicBezTo>
                  <a:cubicBezTo>
                    <a:pt x="13716" y="2179193"/>
                    <a:pt x="11176" y="2112137"/>
                    <a:pt x="12319" y="2045589"/>
                  </a:cubicBezTo>
                  <a:cubicBezTo>
                    <a:pt x="12446" y="2035810"/>
                    <a:pt x="12700" y="2026158"/>
                    <a:pt x="13081" y="2016506"/>
                  </a:cubicBezTo>
                  <a:lnTo>
                    <a:pt x="21590" y="2016760"/>
                  </a:lnTo>
                  <a:lnTo>
                    <a:pt x="12827" y="2016760"/>
                  </a:lnTo>
                  <a:cubicBezTo>
                    <a:pt x="12827" y="1881124"/>
                    <a:pt x="29845" y="1747901"/>
                    <a:pt x="46990" y="1613027"/>
                  </a:cubicBezTo>
                  <a:cubicBezTo>
                    <a:pt x="47244" y="1610614"/>
                    <a:pt x="47625" y="1608201"/>
                    <a:pt x="47879" y="1605788"/>
                  </a:cubicBezTo>
                  <a:lnTo>
                    <a:pt x="56261" y="1606804"/>
                  </a:lnTo>
                  <a:lnTo>
                    <a:pt x="47879" y="1605915"/>
                  </a:lnTo>
                  <a:cubicBezTo>
                    <a:pt x="50800" y="1578483"/>
                    <a:pt x="62992" y="1552956"/>
                    <a:pt x="74422" y="1528826"/>
                  </a:cubicBezTo>
                  <a:cubicBezTo>
                    <a:pt x="84328" y="1507998"/>
                    <a:pt x="93599" y="1488186"/>
                    <a:pt x="97917" y="1467612"/>
                  </a:cubicBezTo>
                  <a:lnTo>
                    <a:pt x="106172" y="1469390"/>
                  </a:lnTo>
                  <a:lnTo>
                    <a:pt x="97790" y="1467866"/>
                  </a:lnTo>
                  <a:cubicBezTo>
                    <a:pt x="140462" y="1232916"/>
                    <a:pt x="185547" y="996696"/>
                    <a:pt x="296164" y="778002"/>
                  </a:cubicBezTo>
                  <a:lnTo>
                    <a:pt x="296164" y="777875"/>
                  </a:lnTo>
                  <a:cubicBezTo>
                    <a:pt x="321818" y="729107"/>
                    <a:pt x="362712" y="685800"/>
                    <a:pt x="400177" y="648335"/>
                  </a:cubicBezTo>
                  <a:cubicBezTo>
                    <a:pt x="413639" y="634873"/>
                    <a:pt x="439928" y="638937"/>
                    <a:pt x="450088" y="640207"/>
                  </a:cubicBezTo>
                  <a:cubicBezTo>
                    <a:pt x="453517" y="640588"/>
                    <a:pt x="455295" y="640842"/>
                    <a:pt x="456184" y="640842"/>
                  </a:cubicBezTo>
                  <a:lnTo>
                    <a:pt x="456184" y="649351"/>
                  </a:lnTo>
                  <a:lnTo>
                    <a:pt x="448691" y="645287"/>
                  </a:lnTo>
                  <a:cubicBezTo>
                    <a:pt x="453644" y="636016"/>
                    <a:pt x="458089" y="626745"/>
                    <a:pt x="462280" y="617728"/>
                  </a:cubicBezTo>
                  <a:cubicBezTo>
                    <a:pt x="466090" y="609473"/>
                    <a:pt x="469900" y="601472"/>
                    <a:pt x="473964" y="593979"/>
                  </a:cubicBezTo>
                  <a:cubicBezTo>
                    <a:pt x="480568" y="581660"/>
                    <a:pt x="488188" y="570230"/>
                    <a:pt x="498602" y="562483"/>
                  </a:cubicBezTo>
                  <a:lnTo>
                    <a:pt x="503682" y="569214"/>
                  </a:lnTo>
                  <a:lnTo>
                    <a:pt x="498475" y="562483"/>
                  </a:lnTo>
                  <a:cubicBezTo>
                    <a:pt x="606679" y="479425"/>
                    <a:pt x="720598" y="418592"/>
                    <a:pt x="862711" y="403352"/>
                  </a:cubicBezTo>
                  <a:lnTo>
                    <a:pt x="863600" y="411734"/>
                  </a:lnTo>
                  <a:lnTo>
                    <a:pt x="862584" y="403352"/>
                  </a:lnTo>
                  <a:cubicBezTo>
                    <a:pt x="926338" y="395732"/>
                    <a:pt x="989203" y="376047"/>
                    <a:pt x="1053211" y="355854"/>
                  </a:cubicBezTo>
                  <a:cubicBezTo>
                    <a:pt x="1093089" y="343281"/>
                    <a:pt x="1133348" y="330708"/>
                    <a:pt x="1173988" y="320929"/>
                  </a:cubicBezTo>
                  <a:lnTo>
                    <a:pt x="1173988" y="320929"/>
                  </a:lnTo>
                  <a:cubicBezTo>
                    <a:pt x="1200785" y="314579"/>
                    <a:pt x="1227709" y="308102"/>
                    <a:pt x="1254633" y="301498"/>
                  </a:cubicBezTo>
                  <a:cubicBezTo>
                    <a:pt x="1281557" y="294894"/>
                    <a:pt x="1308735" y="288290"/>
                    <a:pt x="1335913" y="281940"/>
                  </a:cubicBezTo>
                  <a:cubicBezTo>
                    <a:pt x="1410208" y="264414"/>
                    <a:pt x="1485392" y="248412"/>
                    <a:pt x="1562227" y="238252"/>
                  </a:cubicBezTo>
                  <a:lnTo>
                    <a:pt x="1562227" y="238252"/>
                  </a:lnTo>
                  <a:cubicBezTo>
                    <a:pt x="1614170" y="231775"/>
                    <a:pt x="1665224" y="221996"/>
                    <a:pt x="1716532" y="212090"/>
                  </a:cubicBezTo>
                  <a:cubicBezTo>
                    <a:pt x="1767840" y="202184"/>
                    <a:pt x="1819910" y="192278"/>
                    <a:pt x="1872996" y="185547"/>
                  </a:cubicBezTo>
                  <a:cubicBezTo>
                    <a:pt x="1888490" y="183642"/>
                    <a:pt x="1904238" y="181991"/>
                    <a:pt x="1919986" y="180594"/>
                  </a:cubicBezTo>
                  <a:lnTo>
                    <a:pt x="1919986" y="180594"/>
                  </a:lnTo>
                  <a:cubicBezTo>
                    <a:pt x="1981454" y="175641"/>
                    <a:pt x="2043049" y="165862"/>
                    <a:pt x="2105279" y="155956"/>
                  </a:cubicBezTo>
                  <a:cubicBezTo>
                    <a:pt x="2168017" y="145923"/>
                    <a:pt x="2231390" y="135890"/>
                    <a:pt x="2295525" y="130683"/>
                  </a:cubicBezTo>
                  <a:cubicBezTo>
                    <a:pt x="2296160" y="130683"/>
                    <a:pt x="2296795" y="130556"/>
                    <a:pt x="2297430" y="130556"/>
                  </a:cubicBezTo>
                  <a:lnTo>
                    <a:pt x="2297430" y="130556"/>
                  </a:lnTo>
                  <a:cubicBezTo>
                    <a:pt x="2553843" y="112014"/>
                    <a:pt x="2811653" y="97536"/>
                    <a:pt x="3068701" y="83185"/>
                  </a:cubicBezTo>
                  <a:cubicBezTo>
                    <a:pt x="3157474" y="78232"/>
                    <a:pt x="3246247" y="73279"/>
                    <a:pt x="3334893" y="68072"/>
                  </a:cubicBezTo>
                  <a:lnTo>
                    <a:pt x="3335401" y="76581"/>
                  </a:lnTo>
                  <a:lnTo>
                    <a:pt x="3334893" y="68072"/>
                  </a:lnTo>
                  <a:cubicBezTo>
                    <a:pt x="3403346" y="64008"/>
                    <a:pt x="3471672" y="66421"/>
                    <a:pt x="3539617" y="68834"/>
                  </a:cubicBezTo>
                  <a:cubicBezTo>
                    <a:pt x="3556635" y="69469"/>
                    <a:pt x="3573653" y="69977"/>
                    <a:pt x="3590544" y="70485"/>
                  </a:cubicBezTo>
                  <a:lnTo>
                    <a:pt x="3590798" y="70485"/>
                  </a:lnTo>
                  <a:cubicBezTo>
                    <a:pt x="3615944" y="72009"/>
                    <a:pt x="3641090" y="76073"/>
                    <a:pt x="3666236" y="80137"/>
                  </a:cubicBezTo>
                  <a:cubicBezTo>
                    <a:pt x="3684397" y="83058"/>
                    <a:pt x="3702558" y="85979"/>
                    <a:pt x="3721227" y="88011"/>
                  </a:cubicBezTo>
                  <a:lnTo>
                    <a:pt x="3721354" y="88011"/>
                  </a:lnTo>
                  <a:cubicBezTo>
                    <a:pt x="3731387" y="89281"/>
                    <a:pt x="3741547" y="87630"/>
                    <a:pt x="3753231" y="85852"/>
                  </a:cubicBezTo>
                  <a:cubicBezTo>
                    <a:pt x="3761740" y="84455"/>
                    <a:pt x="3770884" y="82931"/>
                    <a:pt x="3780282" y="82931"/>
                  </a:cubicBezTo>
                  <a:lnTo>
                    <a:pt x="3780282" y="91440"/>
                  </a:lnTo>
                  <a:lnTo>
                    <a:pt x="3780282" y="82931"/>
                  </a:lnTo>
                  <a:cubicBezTo>
                    <a:pt x="3840353" y="82931"/>
                    <a:pt x="3902583" y="82931"/>
                    <a:pt x="3962400" y="80391"/>
                  </a:cubicBezTo>
                  <a:lnTo>
                    <a:pt x="3962781" y="88900"/>
                  </a:lnTo>
                  <a:lnTo>
                    <a:pt x="3962400" y="80391"/>
                  </a:lnTo>
                  <a:cubicBezTo>
                    <a:pt x="4005199" y="78486"/>
                    <a:pt x="4048252" y="75692"/>
                    <a:pt x="4091559" y="72771"/>
                  </a:cubicBezTo>
                  <a:cubicBezTo>
                    <a:pt x="4134993" y="69850"/>
                    <a:pt x="4178681" y="66929"/>
                    <a:pt x="4222242" y="65024"/>
                  </a:cubicBezTo>
                  <a:cubicBezTo>
                    <a:pt x="4251579" y="63754"/>
                    <a:pt x="4280916" y="62992"/>
                    <a:pt x="4310253" y="62992"/>
                  </a:cubicBezTo>
                  <a:lnTo>
                    <a:pt x="4310253" y="71501"/>
                  </a:lnTo>
                  <a:lnTo>
                    <a:pt x="4310253" y="62992"/>
                  </a:lnTo>
                  <a:cubicBezTo>
                    <a:pt x="4394835" y="62992"/>
                    <a:pt x="4479417" y="67183"/>
                    <a:pt x="4563745" y="71501"/>
                  </a:cubicBezTo>
                  <a:cubicBezTo>
                    <a:pt x="4591812" y="72898"/>
                    <a:pt x="4620006" y="74295"/>
                    <a:pt x="4648073" y="75565"/>
                  </a:cubicBezTo>
                  <a:lnTo>
                    <a:pt x="4647692" y="84074"/>
                  </a:lnTo>
                  <a:lnTo>
                    <a:pt x="4647692" y="75946"/>
                  </a:lnTo>
                  <a:lnTo>
                    <a:pt x="4737735" y="75946"/>
                  </a:lnTo>
                  <a:lnTo>
                    <a:pt x="4737735" y="84455"/>
                  </a:lnTo>
                  <a:lnTo>
                    <a:pt x="4737481" y="75946"/>
                  </a:lnTo>
                  <a:cubicBezTo>
                    <a:pt x="4792472" y="73914"/>
                    <a:pt x="4846955" y="72771"/>
                    <a:pt x="4901311" y="71501"/>
                  </a:cubicBezTo>
                  <a:cubicBezTo>
                    <a:pt x="4955540" y="70358"/>
                    <a:pt x="5009642" y="69088"/>
                    <a:pt x="5063998" y="67183"/>
                  </a:cubicBezTo>
                  <a:cubicBezTo>
                    <a:pt x="5091684" y="66167"/>
                    <a:pt x="5119497" y="65024"/>
                    <a:pt x="5147310" y="63500"/>
                  </a:cubicBezTo>
                  <a:lnTo>
                    <a:pt x="5147818" y="72009"/>
                  </a:lnTo>
                  <a:lnTo>
                    <a:pt x="5147310" y="63500"/>
                  </a:lnTo>
                  <a:cubicBezTo>
                    <a:pt x="5213350" y="59817"/>
                    <a:pt x="5278755" y="53467"/>
                    <a:pt x="5344414" y="47244"/>
                  </a:cubicBezTo>
                  <a:cubicBezTo>
                    <a:pt x="5410073" y="41021"/>
                    <a:pt x="5475732" y="34671"/>
                    <a:pt x="5542153" y="30988"/>
                  </a:cubicBezTo>
                  <a:lnTo>
                    <a:pt x="5542661" y="39497"/>
                  </a:lnTo>
                  <a:lnTo>
                    <a:pt x="5542026" y="31115"/>
                  </a:lnTo>
                  <a:cubicBezTo>
                    <a:pt x="5604891" y="26035"/>
                    <a:pt x="5670804" y="26035"/>
                    <a:pt x="5734304" y="38735"/>
                  </a:cubicBezTo>
                  <a:lnTo>
                    <a:pt x="5732653" y="46990"/>
                  </a:lnTo>
                  <a:lnTo>
                    <a:pt x="5734177" y="38608"/>
                  </a:lnTo>
                  <a:cubicBezTo>
                    <a:pt x="5828919" y="56007"/>
                    <a:pt x="5917184" y="65786"/>
                    <a:pt x="6010275" y="38862"/>
                  </a:cubicBezTo>
                  <a:lnTo>
                    <a:pt x="6010275" y="38862"/>
                  </a:lnTo>
                  <a:cubicBezTo>
                    <a:pt x="6036818" y="31242"/>
                    <a:pt x="6068060" y="38100"/>
                    <a:pt x="6096127" y="44196"/>
                  </a:cubicBezTo>
                  <a:cubicBezTo>
                    <a:pt x="6109081" y="46990"/>
                    <a:pt x="6121654" y="49657"/>
                    <a:pt x="6133719" y="51181"/>
                  </a:cubicBezTo>
                  <a:lnTo>
                    <a:pt x="6133846" y="51181"/>
                  </a:lnTo>
                  <a:cubicBezTo>
                    <a:pt x="6136767" y="51562"/>
                    <a:pt x="6139688" y="52070"/>
                    <a:pt x="6142609" y="52578"/>
                  </a:cubicBezTo>
                  <a:cubicBezTo>
                    <a:pt x="6145530" y="53086"/>
                    <a:pt x="6148451" y="53467"/>
                    <a:pt x="6151245" y="53975"/>
                  </a:cubicBezTo>
                  <a:cubicBezTo>
                    <a:pt x="6164072" y="55753"/>
                    <a:pt x="6171565" y="55499"/>
                    <a:pt x="6175121" y="52832"/>
                  </a:cubicBezTo>
                  <a:lnTo>
                    <a:pt x="6175121" y="52832"/>
                  </a:lnTo>
                  <a:cubicBezTo>
                    <a:pt x="6246495" y="0"/>
                    <a:pt x="6313043" y="13843"/>
                    <a:pt x="6379718" y="57531"/>
                  </a:cubicBezTo>
                  <a:lnTo>
                    <a:pt x="6379718" y="57531"/>
                  </a:lnTo>
                  <a:cubicBezTo>
                    <a:pt x="6379337" y="57277"/>
                    <a:pt x="6379083" y="57277"/>
                    <a:pt x="6379083" y="57277"/>
                  </a:cubicBezTo>
                  <a:cubicBezTo>
                    <a:pt x="6380607" y="57658"/>
                    <a:pt x="6384671" y="56642"/>
                    <a:pt x="6393307" y="53848"/>
                  </a:cubicBezTo>
                  <a:cubicBezTo>
                    <a:pt x="6400038" y="51689"/>
                    <a:pt x="6409182" y="48641"/>
                    <a:pt x="6417437" y="48641"/>
                  </a:cubicBezTo>
                  <a:lnTo>
                    <a:pt x="6417437" y="57150"/>
                  </a:lnTo>
                  <a:lnTo>
                    <a:pt x="6417437" y="48641"/>
                  </a:lnTo>
                  <a:cubicBezTo>
                    <a:pt x="6477381" y="48641"/>
                    <a:pt x="6537579" y="48641"/>
                    <a:pt x="6600190" y="51181"/>
                  </a:cubicBezTo>
                  <a:lnTo>
                    <a:pt x="6600317" y="51181"/>
                  </a:lnTo>
                  <a:cubicBezTo>
                    <a:pt x="6625971" y="52578"/>
                    <a:pt x="6650736" y="57912"/>
                    <a:pt x="6674866" y="63119"/>
                  </a:cubicBezTo>
                  <a:cubicBezTo>
                    <a:pt x="6694551" y="67310"/>
                    <a:pt x="6713728" y="71501"/>
                    <a:pt x="6733286" y="73660"/>
                  </a:cubicBezTo>
                  <a:lnTo>
                    <a:pt x="6733413" y="73660"/>
                  </a:lnTo>
                  <a:cubicBezTo>
                    <a:pt x="6759067" y="76962"/>
                    <a:pt x="6784975" y="80772"/>
                    <a:pt x="6810883" y="84582"/>
                  </a:cubicBezTo>
                  <a:cubicBezTo>
                    <a:pt x="6837045" y="88392"/>
                    <a:pt x="6863334" y="92329"/>
                    <a:pt x="6889623" y="95631"/>
                  </a:cubicBezTo>
                  <a:cubicBezTo>
                    <a:pt x="6936359" y="101600"/>
                    <a:pt x="6983095" y="106045"/>
                    <a:pt x="7029831" y="106045"/>
                  </a:cubicBezTo>
                  <a:lnTo>
                    <a:pt x="7029958" y="106045"/>
                  </a:lnTo>
                  <a:cubicBezTo>
                    <a:pt x="7217537" y="108585"/>
                    <a:pt x="7405751" y="116078"/>
                    <a:pt x="7591552" y="156210"/>
                  </a:cubicBezTo>
                  <a:lnTo>
                    <a:pt x="7591552" y="156210"/>
                  </a:lnTo>
                  <a:cubicBezTo>
                    <a:pt x="7686929" y="176911"/>
                    <a:pt x="7784084" y="186182"/>
                    <a:pt x="7882001" y="195453"/>
                  </a:cubicBezTo>
                  <a:cubicBezTo>
                    <a:pt x="7959852" y="202819"/>
                    <a:pt x="8038211" y="210312"/>
                    <a:pt x="8116189" y="223647"/>
                  </a:cubicBezTo>
                  <a:lnTo>
                    <a:pt x="8114792" y="232029"/>
                  </a:lnTo>
                  <a:lnTo>
                    <a:pt x="8116189" y="223647"/>
                  </a:lnTo>
                  <a:cubicBezTo>
                    <a:pt x="8221853" y="241300"/>
                    <a:pt x="8330438" y="274066"/>
                    <a:pt x="8421497" y="327152"/>
                  </a:cubicBezTo>
                  <a:lnTo>
                    <a:pt x="8417179" y="334518"/>
                  </a:lnTo>
                  <a:lnTo>
                    <a:pt x="8421370" y="327152"/>
                  </a:lnTo>
                  <a:cubicBezTo>
                    <a:pt x="8488426" y="364998"/>
                    <a:pt x="8544941" y="419100"/>
                    <a:pt x="8600948" y="472694"/>
                  </a:cubicBezTo>
                  <a:cubicBezTo>
                    <a:pt x="8627745" y="498348"/>
                    <a:pt x="8654542" y="524002"/>
                    <a:pt x="8682609" y="548005"/>
                  </a:cubicBezTo>
                  <a:lnTo>
                    <a:pt x="8677148" y="554482"/>
                  </a:lnTo>
                  <a:lnTo>
                    <a:pt x="8682609" y="548005"/>
                  </a:lnTo>
                  <a:cubicBezTo>
                    <a:pt x="8693658" y="557403"/>
                    <a:pt x="8706739" y="565912"/>
                    <a:pt x="8720328" y="574929"/>
                  </a:cubicBezTo>
                  <a:cubicBezTo>
                    <a:pt x="8733917" y="583946"/>
                    <a:pt x="8748268" y="593217"/>
                    <a:pt x="8760841" y="603885"/>
                  </a:cubicBezTo>
                  <a:cubicBezTo>
                    <a:pt x="8770747" y="612267"/>
                    <a:pt x="8779764" y="621538"/>
                    <a:pt x="8786749" y="632460"/>
                  </a:cubicBezTo>
                  <a:lnTo>
                    <a:pt x="8779637" y="637032"/>
                  </a:lnTo>
                  <a:lnTo>
                    <a:pt x="8786622" y="632206"/>
                  </a:lnTo>
                  <a:cubicBezTo>
                    <a:pt x="8851773" y="727456"/>
                    <a:pt x="8909431" y="827786"/>
                    <a:pt x="8966962" y="927735"/>
                  </a:cubicBezTo>
                  <a:lnTo>
                    <a:pt x="8959596" y="931926"/>
                  </a:lnTo>
                  <a:lnTo>
                    <a:pt x="8966962" y="927608"/>
                  </a:lnTo>
                  <a:cubicBezTo>
                    <a:pt x="9009507" y="1000125"/>
                    <a:pt x="9052179" y="1075436"/>
                    <a:pt x="9084945" y="1151001"/>
                  </a:cubicBezTo>
                  <a:lnTo>
                    <a:pt x="9085072" y="1151255"/>
                  </a:lnTo>
                  <a:cubicBezTo>
                    <a:pt x="9120251" y="1239139"/>
                    <a:pt x="9147810" y="1329436"/>
                    <a:pt x="9175369" y="1421892"/>
                  </a:cubicBezTo>
                  <a:lnTo>
                    <a:pt x="9175369" y="1421892"/>
                  </a:lnTo>
                  <a:cubicBezTo>
                    <a:pt x="9185402" y="1456309"/>
                    <a:pt x="9195943" y="1490726"/>
                    <a:pt x="9206484" y="1525270"/>
                  </a:cubicBezTo>
                  <a:cubicBezTo>
                    <a:pt x="9217025" y="1559814"/>
                    <a:pt x="9227693" y="1594739"/>
                    <a:pt x="9237980" y="1629664"/>
                  </a:cubicBezTo>
                  <a:cubicBezTo>
                    <a:pt x="9260459" y="1706245"/>
                    <a:pt x="9281033" y="1783715"/>
                    <a:pt x="9295511" y="1862582"/>
                  </a:cubicBezTo>
                  <a:lnTo>
                    <a:pt x="9287129" y="1864106"/>
                  </a:lnTo>
                  <a:lnTo>
                    <a:pt x="9295384" y="1862582"/>
                  </a:lnTo>
                  <a:cubicBezTo>
                    <a:pt x="9322054" y="2002917"/>
                    <a:pt x="9339961" y="2145284"/>
                    <a:pt x="9357741" y="2287524"/>
                  </a:cubicBezTo>
                  <a:cubicBezTo>
                    <a:pt x="9366631" y="2358644"/>
                    <a:pt x="9375521" y="2429637"/>
                    <a:pt x="9385554" y="2500376"/>
                  </a:cubicBezTo>
                  <a:lnTo>
                    <a:pt x="9377172" y="2501519"/>
                  </a:lnTo>
                  <a:lnTo>
                    <a:pt x="9385554" y="2500376"/>
                  </a:lnTo>
                  <a:cubicBezTo>
                    <a:pt x="9388094" y="2517775"/>
                    <a:pt x="9390761" y="2535301"/>
                    <a:pt x="9393301" y="2552827"/>
                  </a:cubicBezTo>
                  <a:cubicBezTo>
                    <a:pt x="9395841" y="2570353"/>
                    <a:pt x="9398635" y="2587879"/>
                    <a:pt x="9401175" y="2605405"/>
                  </a:cubicBezTo>
                  <a:cubicBezTo>
                    <a:pt x="9406128" y="2640457"/>
                    <a:pt x="9410573" y="2675763"/>
                    <a:pt x="9413113" y="2710942"/>
                  </a:cubicBezTo>
                  <a:lnTo>
                    <a:pt x="9404731" y="2711577"/>
                  </a:lnTo>
                  <a:lnTo>
                    <a:pt x="9413113" y="2710942"/>
                  </a:lnTo>
                  <a:cubicBezTo>
                    <a:pt x="9423273" y="2845689"/>
                    <a:pt x="9431020" y="2979293"/>
                    <a:pt x="9438894" y="3113151"/>
                  </a:cubicBezTo>
                  <a:cubicBezTo>
                    <a:pt x="9442704" y="3178048"/>
                    <a:pt x="9446514" y="3243072"/>
                    <a:pt x="9450578" y="3308350"/>
                  </a:cubicBezTo>
                  <a:lnTo>
                    <a:pt x="9442069" y="3308858"/>
                  </a:lnTo>
                  <a:lnTo>
                    <a:pt x="9450578" y="3308223"/>
                  </a:lnTo>
                  <a:cubicBezTo>
                    <a:pt x="9457182" y="3401568"/>
                    <a:pt x="9464802" y="3494659"/>
                    <a:pt x="9472549" y="3587623"/>
                  </a:cubicBezTo>
                  <a:cubicBezTo>
                    <a:pt x="9480169" y="3680460"/>
                    <a:pt x="9487789" y="3773170"/>
                    <a:pt x="9494393" y="3866134"/>
                  </a:cubicBezTo>
                  <a:cubicBezTo>
                    <a:pt x="9498711" y="3926713"/>
                    <a:pt x="9502521" y="3987419"/>
                    <a:pt x="9505569" y="4048252"/>
                  </a:cubicBezTo>
                  <a:lnTo>
                    <a:pt x="9497060" y="4048633"/>
                  </a:lnTo>
                  <a:lnTo>
                    <a:pt x="9505569" y="4048125"/>
                  </a:lnTo>
                  <a:cubicBezTo>
                    <a:pt x="9518015" y="4285615"/>
                    <a:pt x="9528048" y="4525899"/>
                    <a:pt x="9523095" y="4766183"/>
                  </a:cubicBezTo>
                  <a:lnTo>
                    <a:pt x="9514586" y="4766056"/>
                  </a:lnTo>
                  <a:lnTo>
                    <a:pt x="9523095" y="4766183"/>
                  </a:lnTo>
                  <a:cubicBezTo>
                    <a:pt x="9515729" y="5162296"/>
                    <a:pt x="9495917" y="5555996"/>
                    <a:pt x="9476232" y="5951982"/>
                  </a:cubicBezTo>
                  <a:cubicBezTo>
                    <a:pt x="9475978" y="5955919"/>
                    <a:pt x="9475851" y="5959856"/>
                    <a:pt x="9475597" y="5963793"/>
                  </a:cubicBezTo>
                  <a:lnTo>
                    <a:pt x="9475597" y="5963793"/>
                  </a:lnTo>
                  <a:cubicBezTo>
                    <a:pt x="9463151" y="6211316"/>
                    <a:pt x="9445625" y="6456426"/>
                    <a:pt x="9420606" y="6701663"/>
                  </a:cubicBezTo>
                  <a:cubicBezTo>
                    <a:pt x="9406763" y="6837553"/>
                    <a:pt x="9388983" y="6972554"/>
                    <a:pt x="9371330" y="7107555"/>
                  </a:cubicBezTo>
                  <a:cubicBezTo>
                    <a:pt x="9357106" y="7216267"/>
                    <a:pt x="9342882" y="7324979"/>
                    <a:pt x="9330563" y="7434072"/>
                  </a:cubicBezTo>
                  <a:lnTo>
                    <a:pt x="9330563" y="7434072"/>
                  </a:lnTo>
                  <a:cubicBezTo>
                    <a:pt x="9321419" y="7511923"/>
                    <a:pt x="9315450" y="7589647"/>
                    <a:pt x="9309354" y="7667498"/>
                  </a:cubicBezTo>
                  <a:cubicBezTo>
                    <a:pt x="9303385" y="7744714"/>
                    <a:pt x="9297416" y="7821930"/>
                    <a:pt x="9288399" y="7898638"/>
                  </a:cubicBezTo>
                  <a:cubicBezTo>
                    <a:pt x="9286748" y="7912989"/>
                    <a:pt x="9284970" y="7927340"/>
                    <a:pt x="9282938" y="7941691"/>
                  </a:cubicBezTo>
                  <a:lnTo>
                    <a:pt x="9274556" y="7940548"/>
                  </a:lnTo>
                  <a:lnTo>
                    <a:pt x="9282938" y="7941691"/>
                  </a:lnTo>
                  <a:cubicBezTo>
                    <a:pt x="9262618" y="8096250"/>
                    <a:pt x="9186672" y="8232775"/>
                    <a:pt x="9085961" y="8346186"/>
                  </a:cubicBezTo>
                  <a:lnTo>
                    <a:pt x="9079611" y="8340598"/>
                  </a:lnTo>
                  <a:lnTo>
                    <a:pt x="9085961" y="8346186"/>
                  </a:lnTo>
                  <a:cubicBezTo>
                    <a:pt x="9048115" y="8389874"/>
                    <a:pt x="9013825" y="8436102"/>
                    <a:pt x="8979535" y="8482711"/>
                  </a:cubicBezTo>
                  <a:cubicBezTo>
                    <a:pt x="8945245" y="8529066"/>
                    <a:pt x="8910828" y="8575802"/>
                    <a:pt x="8872601" y="8619744"/>
                  </a:cubicBezTo>
                  <a:cubicBezTo>
                    <a:pt x="8866251" y="8626983"/>
                    <a:pt x="8859901" y="8634222"/>
                    <a:pt x="8853424" y="8641334"/>
                  </a:cubicBezTo>
                  <a:lnTo>
                    <a:pt x="8847201" y="8635619"/>
                  </a:lnTo>
                  <a:lnTo>
                    <a:pt x="8853424" y="8641334"/>
                  </a:lnTo>
                  <a:cubicBezTo>
                    <a:pt x="8778494" y="8723757"/>
                    <a:pt x="8693785" y="8808974"/>
                    <a:pt x="8559927" y="8811514"/>
                  </a:cubicBezTo>
                  <a:lnTo>
                    <a:pt x="8559800" y="8811514"/>
                  </a:lnTo>
                  <a:cubicBezTo>
                    <a:pt x="8543290" y="8811514"/>
                    <a:pt x="8527161" y="8822436"/>
                    <a:pt x="8507476" y="8835898"/>
                  </a:cubicBezTo>
                  <a:cubicBezTo>
                    <a:pt x="8497570" y="8842756"/>
                    <a:pt x="8487029" y="8850122"/>
                    <a:pt x="8476107" y="8855583"/>
                  </a:cubicBezTo>
                  <a:lnTo>
                    <a:pt x="8475726" y="8855837"/>
                  </a:lnTo>
                  <a:cubicBezTo>
                    <a:pt x="8427212" y="8876792"/>
                    <a:pt x="8377936" y="8896604"/>
                    <a:pt x="8328787" y="8916416"/>
                  </a:cubicBezTo>
                  <a:cubicBezTo>
                    <a:pt x="8279638" y="8936228"/>
                    <a:pt x="8230235" y="8956167"/>
                    <a:pt x="8181721" y="8976995"/>
                  </a:cubicBezTo>
                  <a:cubicBezTo>
                    <a:pt x="8151241" y="8990203"/>
                    <a:pt x="8120888" y="9003792"/>
                    <a:pt x="8091170" y="9018016"/>
                  </a:cubicBezTo>
                  <a:lnTo>
                    <a:pt x="8091170" y="9018016"/>
                  </a:lnTo>
                  <a:cubicBezTo>
                    <a:pt x="7859522" y="9128887"/>
                    <a:pt x="7610348" y="9146286"/>
                    <a:pt x="7362952" y="9156319"/>
                  </a:cubicBezTo>
                  <a:lnTo>
                    <a:pt x="7362571" y="9147810"/>
                  </a:lnTo>
                  <a:lnTo>
                    <a:pt x="7363079" y="9156319"/>
                  </a:lnTo>
                  <a:cubicBezTo>
                    <a:pt x="7319645" y="9158605"/>
                    <a:pt x="7275703" y="9158351"/>
                    <a:pt x="7232015" y="9157970"/>
                  </a:cubicBezTo>
                  <a:cubicBezTo>
                    <a:pt x="7188200" y="9157716"/>
                    <a:pt x="7144512" y="9157335"/>
                    <a:pt x="7101332" y="9159621"/>
                  </a:cubicBezTo>
                  <a:cubicBezTo>
                    <a:pt x="7092823" y="9160129"/>
                    <a:pt x="7084314" y="9160637"/>
                    <a:pt x="7075805" y="9161272"/>
                  </a:cubicBezTo>
                  <a:lnTo>
                    <a:pt x="7075551" y="9161272"/>
                  </a:lnTo>
                  <a:cubicBezTo>
                    <a:pt x="7047230" y="9162796"/>
                    <a:pt x="7019544" y="9171686"/>
                    <a:pt x="6990969" y="9181084"/>
                  </a:cubicBezTo>
                  <a:cubicBezTo>
                    <a:pt x="6974078" y="9186672"/>
                    <a:pt x="6956806" y="9192260"/>
                    <a:pt x="6939407" y="9196070"/>
                  </a:cubicBezTo>
                  <a:lnTo>
                    <a:pt x="6937629" y="9187815"/>
                  </a:lnTo>
                  <a:lnTo>
                    <a:pt x="6939661" y="9196070"/>
                  </a:lnTo>
                  <a:cubicBezTo>
                    <a:pt x="6926580" y="9199372"/>
                    <a:pt x="6913499" y="9199626"/>
                    <a:pt x="6901053" y="9199880"/>
                  </a:cubicBezTo>
                  <a:cubicBezTo>
                    <a:pt x="6892671" y="9200134"/>
                    <a:pt x="6884543" y="9200261"/>
                    <a:pt x="6876034" y="9201277"/>
                  </a:cubicBezTo>
                  <a:lnTo>
                    <a:pt x="6875780" y="9201277"/>
                  </a:lnTo>
                  <a:cubicBezTo>
                    <a:pt x="6866001" y="9202039"/>
                    <a:pt x="6856222" y="9203436"/>
                    <a:pt x="6846189" y="9204833"/>
                  </a:cubicBezTo>
                  <a:cubicBezTo>
                    <a:pt x="6836156" y="9206230"/>
                    <a:pt x="6825996" y="9207627"/>
                    <a:pt x="6815709" y="9208516"/>
                  </a:cubicBezTo>
                  <a:cubicBezTo>
                    <a:pt x="6805422" y="9209405"/>
                    <a:pt x="6794881" y="9209659"/>
                    <a:pt x="6784340" y="9208770"/>
                  </a:cubicBezTo>
                  <a:lnTo>
                    <a:pt x="6783705" y="9208643"/>
                  </a:lnTo>
                  <a:cubicBezTo>
                    <a:pt x="6763766" y="9205341"/>
                    <a:pt x="6748145" y="9199880"/>
                    <a:pt x="6738366" y="9196451"/>
                  </a:cubicBezTo>
                  <a:cubicBezTo>
                    <a:pt x="6733413" y="9194673"/>
                    <a:pt x="6730873" y="9193911"/>
                    <a:pt x="6729730" y="9193657"/>
                  </a:cubicBezTo>
                  <a:cubicBezTo>
                    <a:pt x="6729730" y="9193657"/>
                    <a:pt x="6729730" y="9193657"/>
                    <a:pt x="6729730" y="9193657"/>
                  </a:cubicBezTo>
                  <a:cubicBezTo>
                    <a:pt x="6729730" y="9193657"/>
                    <a:pt x="6729857" y="9193657"/>
                    <a:pt x="6730111" y="9193657"/>
                  </a:cubicBezTo>
                  <a:lnTo>
                    <a:pt x="6730111" y="9185148"/>
                  </a:lnTo>
                  <a:lnTo>
                    <a:pt x="6732397" y="9193276"/>
                  </a:lnTo>
                  <a:moveTo>
                    <a:pt x="6727952" y="9176893"/>
                  </a:moveTo>
                  <a:cubicBezTo>
                    <a:pt x="6728714" y="9176639"/>
                    <a:pt x="6729476" y="9176639"/>
                    <a:pt x="6730238" y="9176639"/>
                  </a:cubicBezTo>
                  <a:cubicBezTo>
                    <a:pt x="6731000" y="9176639"/>
                    <a:pt x="6731635" y="9176639"/>
                    <a:pt x="6732143" y="9176766"/>
                  </a:cubicBezTo>
                  <a:cubicBezTo>
                    <a:pt x="6732270" y="9176766"/>
                    <a:pt x="6732524" y="9176766"/>
                    <a:pt x="6732651" y="9176893"/>
                  </a:cubicBezTo>
                  <a:cubicBezTo>
                    <a:pt x="6735572" y="9177401"/>
                    <a:pt x="6739890" y="9178925"/>
                    <a:pt x="6744081" y="9180322"/>
                  </a:cubicBezTo>
                  <a:cubicBezTo>
                    <a:pt x="6753733" y="9183624"/>
                    <a:pt x="6768211" y="9188704"/>
                    <a:pt x="6786626" y="9191752"/>
                  </a:cubicBezTo>
                  <a:lnTo>
                    <a:pt x="6785229" y="9200134"/>
                  </a:lnTo>
                  <a:lnTo>
                    <a:pt x="6785991" y="9191752"/>
                  </a:lnTo>
                  <a:cubicBezTo>
                    <a:pt x="6795389" y="9192514"/>
                    <a:pt x="6804914" y="9192260"/>
                    <a:pt x="6814566" y="9191498"/>
                  </a:cubicBezTo>
                  <a:cubicBezTo>
                    <a:pt x="6824218" y="9190736"/>
                    <a:pt x="6834124" y="9189339"/>
                    <a:pt x="6844157" y="9187942"/>
                  </a:cubicBezTo>
                  <a:cubicBezTo>
                    <a:pt x="6854190" y="9186545"/>
                    <a:pt x="6864350" y="9185148"/>
                    <a:pt x="6874637" y="9184259"/>
                  </a:cubicBezTo>
                  <a:lnTo>
                    <a:pt x="6875399" y="9192641"/>
                  </a:lnTo>
                  <a:lnTo>
                    <a:pt x="6874510" y="9184259"/>
                  </a:lnTo>
                  <a:cubicBezTo>
                    <a:pt x="6883908" y="9183243"/>
                    <a:pt x="6892798" y="9182989"/>
                    <a:pt x="6901053" y="9182862"/>
                  </a:cubicBezTo>
                  <a:cubicBezTo>
                    <a:pt x="6913753" y="9182608"/>
                    <a:pt x="6924929" y="9182227"/>
                    <a:pt x="6935978" y="9179560"/>
                  </a:cubicBezTo>
                  <a:lnTo>
                    <a:pt x="6936232" y="9179560"/>
                  </a:lnTo>
                  <a:cubicBezTo>
                    <a:pt x="6952615" y="9175877"/>
                    <a:pt x="6969125" y="9170543"/>
                    <a:pt x="6986270" y="9164955"/>
                  </a:cubicBezTo>
                  <a:cubicBezTo>
                    <a:pt x="7014464" y="9155811"/>
                    <a:pt x="7044182" y="9146032"/>
                    <a:pt x="7075170" y="9144381"/>
                  </a:cubicBezTo>
                  <a:lnTo>
                    <a:pt x="7075678" y="9152890"/>
                  </a:lnTo>
                  <a:lnTo>
                    <a:pt x="7075043" y="9144508"/>
                  </a:lnTo>
                  <a:cubicBezTo>
                    <a:pt x="7083679" y="9143873"/>
                    <a:pt x="7092315" y="9143238"/>
                    <a:pt x="7100951" y="9142857"/>
                  </a:cubicBezTo>
                  <a:cubicBezTo>
                    <a:pt x="7144639" y="9140571"/>
                    <a:pt x="7188835" y="9140825"/>
                    <a:pt x="7232650" y="9141206"/>
                  </a:cubicBezTo>
                  <a:cubicBezTo>
                    <a:pt x="7276465" y="9141587"/>
                    <a:pt x="7319899" y="9141841"/>
                    <a:pt x="7362698" y="9139555"/>
                  </a:cubicBezTo>
                  <a:lnTo>
                    <a:pt x="7362825" y="9139555"/>
                  </a:lnTo>
                  <a:cubicBezTo>
                    <a:pt x="7610348" y="9129522"/>
                    <a:pt x="7856220" y="9111996"/>
                    <a:pt x="8084439" y="9002903"/>
                  </a:cubicBezTo>
                  <a:lnTo>
                    <a:pt x="8088122" y="9010523"/>
                  </a:lnTo>
                  <a:lnTo>
                    <a:pt x="8084439" y="9002903"/>
                  </a:lnTo>
                  <a:cubicBezTo>
                    <a:pt x="8114538" y="8988425"/>
                    <a:pt x="8144891" y="8974836"/>
                    <a:pt x="8175625" y="8961501"/>
                  </a:cubicBezTo>
                  <a:cubicBezTo>
                    <a:pt x="8224393" y="8940419"/>
                    <a:pt x="8273796" y="8920607"/>
                    <a:pt x="8323072" y="8900668"/>
                  </a:cubicBezTo>
                  <a:cubicBezTo>
                    <a:pt x="8372348" y="8880729"/>
                    <a:pt x="8421370" y="8861044"/>
                    <a:pt x="8469630" y="8840216"/>
                  </a:cubicBezTo>
                  <a:lnTo>
                    <a:pt x="8472932" y="8847963"/>
                  </a:lnTo>
                  <a:lnTo>
                    <a:pt x="8469122" y="8840343"/>
                  </a:lnTo>
                  <a:cubicBezTo>
                    <a:pt x="8478901" y="8835517"/>
                    <a:pt x="8488426" y="8828913"/>
                    <a:pt x="8498459" y="8821928"/>
                  </a:cubicBezTo>
                  <a:cubicBezTo>
                    <a:pt x="8516620" y="8809355"/>
                    <a:pt x="8537575" y="8794496"/>
                    <a:pt x="8560435" y="8794496"/>
                  </a:cubicBezTo>
                  <a:lnTo>
                    <a:pt x="8560435" y="8803005"/>
                  </a:lnTo>
                  <a:lnTo>
                    <a:pt x="8560308" y="8794496"/>
                  </a:lnTo>
                  <a:cubicBezTo>
                    <a:pt x="8686292" y="8792083"/>
                    <a:pt x="8766556" y="8712327"/>
                    <a:pt x="8841613" y="8629777"/>
                  </a:cubicBezTo>
                  <a:lnTo>
                    <a:pt x="8841613" y="8629777"/>
                  </a:lnTo>
                  <a:cubicBezTo>
                    <a:pt x="8847963" y="8622792"/>
                    <a:pt x="8854313" y="8615680"/>
                    <a:pt x="8860536" y="8608568"/>
                  </a:cubicBezTo>
                  <a:cubicBezTo>
                    <a:pt x="8898255" y="8565261"/>
                    <a:pt x="8932291" y="8519033"/>
                    <a:pt x="8966581" y="8472551"/>
                  </a:cubicBezTo>
                  <a:cubicBezTo>
                    <a:pt x="9000871" y="8426069"/>
                    <a:pt x="9035542" y="8379206"/>
                    <a:pt x="9073896" y="8335010"/>
                  </a:cubicBezTo>
                  <a:lnTo>
                    <a:pt x="9074023" y="8334883"/>
                  </a:lnTo>
                  <a:cubicBezTo>
                    <a:pt x="9173210" y="8223250"/>
                    <a:pt x="9247251" y="8089900"/>
                    <a:pt x="9266936" y="7939532"/>
                  </a:cubicBezTo>
                  <a:lnTo>
                    <a:pt x="9266936" y="7939532"/>
                  </a:lnTo>
                  <a:cubicBezTo>
                    <a:pt x="9268841" y="7925308"/>
                    <a:pt x="9270619" y="7911084"/>
                    <a:pt x="9272270" y="7896860"/>
                  </a:cubicBezTo>
                  <a:cubicBezTo>
                    <a:pt x="9281287" y="7820533"/>
                    <a:pt x="9287129" y="7743698"/>
                    <a:pt x="9293098" y="7666355"/>
                  </a:cubicBezTo>
                  <a:cubicBezTo>
                    <a:pt x="9299067" y="7588631"/>
                    <a:pt x="9305163" y="7510526"/>
                    <a:pt x="9314307" y="7432294"/>
                  </a:cubicBezTo>
                  <a:lnTo>
                    <a:pt x="9322689" y="7433310"/>
                  </a:lnTo>
                  <a:lnTo>
                    <a:pt x="9314307" y="7432421"/>
                  </a:lnTo>
                  <a:cubicBezTo>
                    <a:pt x="9326626" y="7323074"/>
                    <a:pt x="9340850" y="7214235"/>
                    <a:pt x="9355074" y="7105523"/>
                  </a:cubicBezTo>
                  <a:cubicBezTo>
                    <a:pt x="9372727" y="6970522"/>
                    <a:pt x="9390380" y="6835648"/>
                    <a:pt x="9404223" y="6700139"/>
                  </a:cubicBezTo>
                  <a:lnTo>
                    <a:pt x="9412605" y="6701028"/>
                  </a:lnTo>
                  <a:lnTo>
                    <a:pt x="9404223" y="6700139"/>
                  </a:lnTo>
                  <a:cubicBezTo>
                    <a:pt x="9429242" y="6455410"/>
                    <a:pt x="9446641" y="6210554"/>
                    <a:pt x="9459214" y="5963158"/>
                  </a:cubicBezTo>
                  <a:lnTo>
                    <a:pt x="9467723" y="5963539"/>
                  </a:lnTo>
                  <a:lnTo>
                    <a:pt x="9459214" y="5963158"/>
                  </a:lnTo>
                  <a:cubicBezTo>
                    <a:pt x="9459468" y="5959221"/>
                    <a:pt x="9459595" y="5955284"/>
                    <a:pt x="9459849" y="5951347"/>
                  </a:cubicBezTo>
                  <a:cubicBezTo>
                    <a:pt x="9479661" y="5555361"/>
                    <a:pt x="9499346" y="5161915"/>
                    <a:pt x="9506712" y="4766056"/>
                  </a:cubicBezTo>
                  <a:lnTo>
                    <a:pt x="9506712" y="4766056"/>
                  </a:lnTo>
                  <a:cubicBezTo>
                    <a:pt x="9511665" y="4526407"/>
                    <a:pt x="9501759" y="4286758"/>
                    <a:pt x="9489186" y="4049268"/>
                  </a:cubicBezTo>
                  <a:lnTo>
                    <a:pt x="9489186" y="4049268"/>
                  </a:lnTo>
                  <a:cubicBezTo>
                    <a:pt x="9486138" y="3988562"/>
                    <a:pt x="9482328" y="3927983"/>
                    <a:pt x="9478010" y="3867404"/>
                  </a:cubicBezTo>
                  <a:cubicBezTo>
                    <a:pt x="9471406" y="3774567"/>
                    <a:pt x="9463786" y="3681857"/>
                    <a:pt x="9456166" y="3589147"/>
                  </a:cubicBezTo>
                  <a:cubicBezTo>
                    <a:pt x="9448546" y="3496183"/>
                    <a:pt x="9440799" y="3403092"/>
                    <a:pt x="9434195" y="3309620"/>
                  </a:cubicBezTo>
                  <a:lnTo>
                    <a:pt x="9434195" y="3309493"/>
                  </a:lnTo>
                  <a:cubicBezTo>
                    <a:pt x="9430131" y="3244215"/>
                    <a:pt x="9426321" y="3179064"/>
                    <a:pt x="9422511" y="3114167"/>
                  </a:cubicBezTo>
                  <a:cubicBezTo>
                    <a:pt x="9414637" y="2980182"/>
                    <a:pt x="9406763" y="2846705"/>
                    <a:pt x="9396730" y="2712212"/>
                  </a:cubicBezTo>
                  <a:lnTo>
                    <a:pt x="9396730" y="2712212"/>
                  </a:lnTo>
                  <a:cubicBezTo>
                    <a:pt x="9394190" y="2677541"/>
                    <a:pt x="9389872" y="2642743"/>
                    <a:pt x="9384919" y="2607818"/>
                  </a:cubicBezTo>
                  <a:cubicBezTo>
                    <a:pt x="9382379" y="2590419"/>
                    <a:pt x="9379712" y="2572893"/>
                    <a:pt x="9377172" y="2555367"/>
                  </a:cubicBezTo>
                  <a:cubicBezTo>
                    <a:pt x="9374632" y="2537841"/>
                    <a:pt x="9371838" y="2520315"/>
                    <a:pt x="9369298" y="2502789"/>
                  </a:cubicBezTo>
                  <a:lnTo>
                    <a:pt x="9369298" y="2502789"/>
                  </a:lnTo>
                  <a:cubicBezTo>
                    <a:pt x="9359265" y="2431923"/>
                    <a:pt x="9350375" y="2360676"/>
                    <a:pt x="9341485" y="2289683"/>
                  </a:cubicBezTo>
                  <a:cubicBezTo>
                    <a:pt x="9323705" y="2147443"/>
                    <a:pt x="9305925" y="2005457"/>
                    <a:pt x="9279382" y="1865884"/>
                  </a:cubicBezTo>
                  <a:lnTo>
                    <a:pt x="9279382" y="1865884"/>
                  </a:lnTo>
                  <a:cubicBezTo>
                    <a:pt x="9265031" y="1787779"/>
                    <a:pt x="9244584" y="1711071"/>
                    <a:pt x="9222232" y="1634744"/>
                  </a:cubicBezTo>
                  <a:cubicBezTo>
                    <a:pt x="9212072" y="1599946"/>
                    <a:pt x="9201404" y="1565148"/>
                    <a:pt x="9190863" y="1530477"/>
                  </a:cubicBezTo>
                  <a:cubicBezTo>
                    <a:pt x="9180322" y="1495933"/>
                    <a:pt x="9169781" y="1461389"/>
                    <a:pt x="9159621" y="1426845"/>
                  </a:cubicBezTo>
                  <a:lnTo>
                    <a:pt x="9167749" y="1424432"/>
                  </a:lnTo>
                  <a:lnTo>
                    <a:pt x="9159621" y="1426845"/>
                  </a:lnTo>
                  <a:cubicBezTo>
                    <a:pt x="9132062" y="1334389"/>
                    <a:pt x="9104757" y="1244727"/>
                    <a:pt x="9069832" y="1157605"/>
                  </a:cubicBezTo>
                  <a:lnTo>
                    <a:pt x="9077706" y="1154430"/>
                  </a:lnTo>
                  <a:lnTo>
                    <a:pt x="9069959" y="1157859"/>
                  </a:lnTo>
                  <a:cubicBezTo>
                    <a:pt x="9037701" y="1083437"/>
                    <a:pt x="8995410" y="1008761"/>
                    <a:pt x="8952992" y="936371"/>
                  </a:cubicBezTo>
                  <a:lnTo>
                    <a:pt x="8952992" y="936371"/>
                  </a:lnTo>
                  <a:cubicBezTo>
                    <a:pt x="8895461" y="836295"/>
                    <a:pt x="8838184" y="736600"/>
                    <a:pt x="8773414" y="641985"/>
                  </a:cubicBezTo>
                  <a:lnTo>
                    <a:pt x="8773287" y="641731"/>
                  </a:lnTo>
                  <a:cubicBezTo>
                    <a:pt x="8767572" y="632714"/>
                    <a:pt x="8759825" y="624713"/>
                    <a:pt x="8750681" y="616966"/>
                  </a:cubicBezTo>
                  <a:cubicBezTo>
                    <a:pt x="8739124" y="607187"/>
                    <a:pt x="8725662" y="598297"/>
                    <a:pt x="8711819" y="589280"/>
                  </a:cubicBezTo>
                  <a:cubicBezTo>
                    <a:pt x="8698357" y="580390"/>
                    <a:pt x="8684387" y="571373"/>
                    <a:pt x="8672449" y="561213"/>
                  </a:cubicBezTo>
                  <a:lnTo>
                    <a:pt x="8672449" y="561213"/>
                  </a:lnTo>
                  <a:cubicBezTo>
                    <a:pt x="8644001" y="536829"/>
                    <a:pt x="8616823" y="510921"/>
                    <a:pt x="8590026" y="485267"/>
                  </a:cubicBezTo>
                  <a:cubicBezTo>
                    <a:pt x="8533638" y="431292"/>
                    <a:pt x="8478647" y="378841"/>
                    <a:pt x="8413750" y="342265"/>
                  </a:cubicBezTo>
                  <a:lnTo>
                    <a:pt x="8413623" y="342265"/>
                  </a:lnTo>
                  <a:cubicBezTo>
                    <a:pt x="8324723" y="290449"/>
                    <a:pt x="8218424" y="258191"/>
                    <a:pt x="8114030" y="240792"/>
                  </a:cubicBezTo>
                  <a:lnTo>
                    <a:pt x="8114030" y="240792"/>
                  </a:lnTo>
                  <a:cubicBezTo>
                    <a:pt x="8036814" y="227584"/>
                    <a:pt x="7959090" y="220218"/>
                    <a:pt x="7881112" y="212852"/>
                  </a:cubicBezTo>
                  <a:cubicBezTo>
                    <a:pt x="7783322" y="203581"/>
                    <a:pt x="7685278" y="194310"/>
                    <a:pt x="7588758" y="173355"/>
                  </a:cubicBezTo>
                  <a:lnTo>
                    <a:pt x="7590536" y="165100"/>
                  </a:lnTo>
                  <a:lnTo>
                    <a:pt x="7588758" y="173355"/>
                  </a:lnTo>
                  <a:cubicBezTo>
                    <a:pt x="7404608" y="133604"/>
                    <a:pt x="7217918" y="126111"/>
                    <a:pt x="7030593" y="123571"/>
                  </a:cubicBezTo>
                  <a:lnTo>
                    <a:pt x="7030720" y="115062"/>
                  </a:lnTo>
                  <a:lnTo>
                    <a:pt x="7030720" y="122936"/>
                  </a:lnTo>
                  <a:cubicBezTo>
                    <a:pt x="6983095" y="122936"/>
                    <a:pt x="6935470" y="118491"/>
                    <a:pt x="6888480" y="112395"/>
                  </a:cubicBezTo>
                  <a:cubicBezTo>
                    <a:pt x="6861937" y="108966"/>
                    <a:pt x="6835648" y="105156"/>
                    <a:pt x="6809486" y="101219"/>
                  </a:cubicBezTo>
                  <a:cubicBezTo>
                    <a:pt x="6783578" y="97409"/>
                    <a:pt x="6757797" y="93599"/>
                    <a:pt x="6732270" y="90297"/>
                  </a:cubicBezTo>
                  <a:lnTo>
                    <a:pt x="6733286" y="81915"/>
                  </a:lnTo>
                  <a:lnTo>
                    <a:pt x="6732397" y="90297"/>
                  </a:lnTo>
                  <a:cubicBezTo>
                    <a:pt x="6711823" y="88011"/>
                    <a:pt x="6691757" y="83693"/>
                    <a:pt x="6672326" y="79502"/>
                  </a:cubicBezTo>
                  <a:cubicBezTo>
                    <a:pt x="6648069" y="74295"/>
                    <a:pt x="6624574" y="69215"/>
                    <a:pt x="6600444" y="67818"/>
                  </a:cubicBezTo>
                  <a:lnTo>
                    <a:pt x="6600952" y="59309"/>
                  </a:lnTo>
                  <a:lnTo>
                    <a:pt x="6600571" y="67818"/>
                  </a:lnTo>
                  <a:cubicBezTo>
                    <a:pt x="6538214" y="65278"/>
                    <a:pt x="6478397" y="65278"/>
                    <a:pt x="6418453" y="65278"/>
                  </a:cubicBezTo>
                  <a:cubicBezTo>
                    <a:pt x="6413373" y="65278"/>
                    <a:pt x="6407023" y="67183"/>
                    <a:pt x="6399530" y="69723"/>
                  </a:cubicBezTo>
                  <a:cubicBezTo>
                    <a:pt x="6393307" y="71755"/>
                    <a:pt x="6383655" y="75184"/>
                    <a:pt x="6376289" y="73533"/>
                  </a:cubicBezTo>
                  <a:cubicBezTo>
                    <a:pt x="6374638" y="73152"/>
                    <a:pt x="6372860" y="72517"/>
                    <a:pt x="6371209" y="71374"/>
                  </a:cubicBezTo>
                  <a:lnTo>
                    <a:pt x="6375908" y="64389"/>
                  </a:lnTo>
                  <a:lnTo>
                    <a:pt x="6371336" y="71501"/>
                  </a:lnTo>
                  <a:cubicBezTo>
                    <a:pt x="6308090" y="30226"/>
                    <a:pt x="6249670" y="19050"/>
                    <a:pt x="6186043" y="66167"/>
                  </a:cubicBezTo>
                  <a:lnTo>
                    <a:pt x="6180963" y="59309"/>
                  </a:lnTo>
                  <a:lnTo>
                    <a:pt x="6186043" y="66040"/>
                  </a:lnTo>
                  <a:cubicBezTo>
                    <a:pt x="6176010" y="73533"/>
                    <a:pt x="6160897" y="72009"/>
                    <a:pt x="6149721" y="70358"/>
                  </a:cubicBezTo>
                  <a:cubicBezTo>
                    <a:pt x="6146673" y="69977"/>
                    <a:pt x="6143752" y="69469"/>
                    <a:pt x="6140831" y="68961"/>
                  </a:cubicBezTo>
                  <a:cubicBezTo>
                    <a:pt x="6137910" y="68453"/>
                    <a:pt x="6135116" y="68072"/>
                    <a:pt x="6132322" y="67691"/>
                  </a:cubicBezTo>
                  <a:lnTo>
                    <a:pt x="6133465" y="59309"/>
                  </a:lnTo>
                  <a:lnTo>
                    <a:pt x="6132449" y="67691"/>
                  </a:lnTo>
                  <a:cubicBezTo>
                    <a:pt x="6119622" y="66040"/>
                    <a:pt x="6106287" y="63246"/>
                    <a:pt x="6093460" y="60452"/>
                  </a:cubicBezTo>
                  <a:cubicBezTo>
                    <a:pt x="6064123" y="54229"/>
                    <a:pt x="6037580" y="48641"/>
                    <a:pt x="6015863" y="54864"/>
                  </a:cubicBezTo>
                  <a:lnTo>
                    <a:pt x="6013577" y="46736"/>
                  </a:lnTo>
                  <a:lnTo>
                    <a:pt x="6015990" y="54864"/>
                  </a:lnTo>
                  <a:cubicBezTo>
                    <a:pt x="5919089" y="82931"/>
                    <a:pt x="5827395" y="72644"/>
                    <a:pt x="5732145" y="55118"/>
                  </a:cubicBezTo>
                  <a:lnTo>
                    <a:pt x="5732018" y="55118"/>
                  </a:lnTo>
                  <a:cubicBezTo>
                    <a:pt x="5670550" y="42799"/>
                    <a:pt x="5606415" y="42799"/>
                    <a:pt x="5544439" y="47752"/>
                  </a:cubicBezTo>
                  <a:lnTo>
                    <a:pt x="5544185" y="47752"/>
                  </a:lnTo>
                  <a:cubicBezTo>
                    <a:pt x="5478145" y="51435"/>
                    <a:pt x="5412740" y="57785"/>
                    <a:pt x="5347081" y="64008"/>
                  </a:cubicBezTo>
                  <a:cubicBezTo>
                    <a:pt x="5281422" y="70231"/>
                    <a:pt x="5215763" y="76581"/>
                    <a:pt x="5149342" y="80264"/>
                  </a:cubicBezTo>
                  <a:lnTo>
                    <a:pt x="5149342" y="80264"/>
                  </a:lnTo>
                  <a:cubicBezTo>
                    <a:pt x="5121402" y="81788"/>
                    <a:pt x="5093589" y="83058"/>
                    <a:pt x="5065776" y="84074"/>
                  </a:cubicBezTo>
                  <a:cubicBezTo>
                    <a:pt x="5011293" y="86106"/>
                    <a:pt x="4957064" y="87249"/>
                    <a:pt x="4902835" y="88392"/>
                  </a:cubicBezTo>
                  <a:cubicBezTo>
                    <a:pt x="4848479" y="89535"/>
                    <a:pt x="4793996" y="90805"/>
                    <a:pt x="4739259" y="92837"/>
                  </a:cubicBezTo>
                  <a:lnTo>
                    <a:pt x="4739005" y="92837"/>
                  </a:lnTo>
                  <a:lnTo>
                    <a:pt x="4648962" y="92837"/>
                  </a:lnTo>
                  <a:lnTo>
                    <a:pt x="4648581" y="92837"/>
                  </a:lnTo>
                  <a:cubicBezTo>
                    <a:pt x="4620387" y="91567"/>
                    <a:pt x="4592320" y="90170"/>
                    <a:pt x="4564126" y="88773"/>
                  </a:cubicBezTo>
                  <a:cubicBezTo>
                    <a:pt x="4479671" y="84582"/>
                    <a:pt x="4395597" y="80391"/>
                    <a:pt x="4311523" y="80391"/>
                  </a:cubicBezTo>
                  <a:cubicBezTo>
                    <a:pt x="4282567" y="80391"/>
                    <a:pt x="4253484" y="81153"/>
                    <a:pt x="4224274" y="82423"/>
                  </a:cubicBezTo>
                  <a:cubicBezTo>
                    <a:pt x="4180967" y="84328"/>
                    <a:pt x="4137533" y="87249"/>
                    <a:pt x="4093972" y="90170"/>
                  </a:cubicBezTo>
                  <a:cubicBezTo>
                    <a:pt x="4050665" y="93091"/>
                    <a:pt x="4007358" y="96012"/>
                    <a:pt x="3964432" y="97917"/>
                  </a:cubicBezTo>
                  <a:lnTo>
                    <a:pt x="3964432" y="97917"/>
                  </a:lnTo>
                  <a:cubicBezTo>
                    <a:pt x="3904234" y="100457"/>
                    <a:pt x="3841623" y="100457"/>
                    <a:pt x="3781552" y="100457"/>
                  </a:cubicBezTo>
                  <a:cubicBezTo>
                    <a:pt x="3773805" y="100457"/>
                    <a:pt x="3765931" y="101727"/>
                    <a:pt x="3757168" y="103124"/>
                  </a:cubicBezTo>
                  <a:cubicBezTo>
                    <a:pt x="3745992" y="104902"/>
                    <a:pt x="3733292" y="107061"/>
                    <a:pt x="3720465" y="105410"/>
                  </a:cubicBezTo>
                  <a:lnTo>
                    <a:pt x="3721481" y="97028"/>
                  </a:lnTo>
                  <a:lnTo>
                    <a:pt x="3720592" y="105410"/>
                  </a:lnTo>
                  <a:cubicBezTo>
                    <a:pt x="3701542" y="103251"/>
                    <a:pt x="3682873" y="100330"/>
                    <a:pt x="3664839" y="97409"/>
                  </a:cubicBezTo>
                  <a:cubicBezTo>
                    <a:pt x="3639566" y="93345"/>
                    <a:pt x="3615309" y="89408"/>
                    <a:pt x="3591052" y="88011"/>
                  </a:cubicBezTo>
                  <a:lnTo>
                    <a:pt x="3591560" y="79502"/>
                  </a:lnTo>
                  <a:lnTo>
                    <a:pt x="3591306" y="88011"/>
                  </a:lnTo>
                  <a:cubicBezTo>
                    <a:pt x="3574288" y="87503"/>
                    <a:pt x="3557270" y="86868"/>
                    <a:pt x="3540252" y="86360"/>
                  </a:cubicBezTo>
                  <a:cubicBezTo>
                    <a:pt x="3472180" y="83947"/>
                    <a:pt x="3404616" y="81534"/>
                    <a:pt x="3337052" y="85598"/>
                  </a:cubicBezTo>
                  <a:lnTo>
                    <a:pt x="3337052" y="85598"/>
                  </a:lnTo>
                  <a:cubicBezTo>
                    <a:pt x="3248406" y="90678"/>
                    <a:pt x="3159760" y="95758"/>
                    <a:pt x="3070860" y="100711"/>
                  </a:cubicBezTo>
                  <a:cubicBezTo>
                    <a:pt x="2813812" y="115062"/>
                    <a:pt x="2556129" y="129540"/>
                    <a:pt x="2299843" y="148082"/>
                  </a:cubicBezTo>
                  <a:lnTo>
                    <a:pt x="2299208" y="139700"/>
                  </a:lnTo>
                  <a:lnTo>
                    <a:pt x="2299843" y="148082"/>
                  </a:lnTo>
                  <a:cubicBezTo>
                    <a:pt x="2299208" y="148082"/>
                    <a:pt x="2298573" y="148209"/>
                    <a:pt x="2297938" y="148209"/>
                  </a:cubicBezTo>
                  <a:cubicBezTo>
                    <a:pt x="2234565" y="153289"/>
                    <a:pt x="2171827" y="163322"/>
                    <a:pt x="2108962" y="173228"/>
                  </a:cubicBezTo>
                  <a:cubicBezTo>
                    <a:pt x="2046859" y="183134"/>
                    <a:pt x="1984629" y="193040"/>
                    <a:pt x="1922399" y="197993"/>
                  </a:cubicBezTo>
                  <a:lnTo>
                    <a:pt x="1921764" y="189611"/>
                  </a:lnTo>
                  <a:lnTo>
                    <a:pt x="1922399" y="197993"/>
                  </a:lnTo>
                  <a:cubicBezTo>
                    <a:pt x="1906905" y="199263"/>
                    <a:pt x="1891411" y="200914"/>
                    <a:pt x="1876171" y="202819"/>
                  </a:cubicBezTo>
                  <a:cubicBezTo>
                    <a:pt x="1823720" y="209423"/>
                    <a:pt x="1772412" y="219202"/>
                    <a:pt x="1720850" y="229108"/>
                  </a:cubicBezTo>
                  <a:cubicBezTo>
                    <a:pt x="1669542" y="239014"/>
                    <a:pt x="1617980" y="248920"/>
                    <a:pt x="1565402" y="255397"/>
                  </a:cubicBezTo>
                  <a:lnTo>
                    <a:pt x="1564386" y="247015"/>
                  </a:lnTo>
                  <a:lnTo>
                    <a:pt x="1565529" y="255397"/>
                  </a:lnTo>
                  <a:cubicBezTo>
                    <a:pt x="1489456" y="265430"/>
                    <a:pt x="1414907" y="281305"/>
                    <a:pt x="1340866" y="298704"/>
                  </a:cubicBezTo>
                  <a:cubicBezTo>
                    <a:pt x="1313688" y="305054"/>
                    <a:pt x="1286764" y="311658"/>
                    <a:pt x="1259713" y="318262"/>
                  </a:cubicBezTo>
                  <a:cubicBezTo>
                    <a:pt x="1232662" y="324866"/>
                    <a:pt x="1205865" y="331343"/>
                    <a:pt x="1178941" y="337693"/>
                  </a:cubicBezTo>
                  <a:lnTo>
                    <a:pt x="1177036" y="329438"/>
                  </a:lnTo>
                  <a:lnTo>
                    <a:pt x="1178941" y="337693"/>
                  </a:lnTo>
                  <a:cubicBezTo>
                    <a:pt x="1138936" y="347218"/>
                    <a:pt x="1099185" y="359664"/>
                    <a:pt x="1059307" y="372237"/>
                  </a:cubicBezTo>
                  <a:cubicBezTo>
                    <a:pt x="995553" y="392303"/>
                    <a:pt x="931164" y="412496"/>
                    <a:pt x="865505" y="420370"/>
                  </a:cubicBezTo>
                  <a:lnTo>
                    <a:pt x="865378" y="420370"/>
                  </a:lnTo>
                  <a:cubicBezTo>
                    <a:pt x="727456" y="435102"/>
                    <a:pt x="616458" y="494157"/>
                    <a:pt x="509651" y="576199"/>
                  </a:cubicBezTo>
                  <a:lnTo>
                    <a:pt x="509524" y="576199"/>
                  </a:lnTo>
                  <a:cubicBezTo>
                    <a:pt x="502158" y="581660"/>
                    <a:pt x="495935" y="590423"/>
                    <a:pt x="489712" y="602107"/>
                  </a:cubicBezTo>
                  <a:cubicBezTo>
                    <a:pt x="485902" y="609092"/>
                    <a:pt x="482346" y="616712"/>
                    <a:pt x="478409" y="624967"/>
                  </a:cubicBezTo>
                  <a:cubicBezTo>
                    <a:pt x="474218" y="633984"/>
                    <a:pt x="469646" y="643636"/>
                    <a:pt x="464439" y="653288"/>
                  </a:cubicBezTo>
                  <a:cubicBezTo>
                    <a:pt x="462915" y="656082"/>
                    <a:pt x="460121" y="657733"/>
                    <a:pt x="456946" y="657733"/>
                  </a:cubicBezTo>
                  <a:cubicBezTo>
                    <a:pt x="454660" y="657733"/>
                    <a:pt x="451485" y="657352"/>
                    <a:pt x="448691" y="656971"/>
                  </a:cubicBezTo>
                  <a:cubicBezTo>
                    <a:pt x="434848" y="655193"/>
                    <a:pt x="419227" y="653923"/>
                    <a:pt x="412877" y="660273"/>
                  </a:cubicBezTo>
                  <a:lnTo>
                    <a:pt x="406908" y="654304"/>
                  </a:lnTo>
                  <a:lnTo>
                    <a:pt x="412877" y="660273"/>
                  </a:lnTo>
                  <a:cubicBezTo>
                    <a:pt x="375412" y="697738"/>
                    <a:pt x="336296" y="739521"/>
                    <a:pt x="311912" y="785749"/>
                  </a:cubicBezTo>
                  <a:lnTo>
                    <a:pt x="304419" y="781812"/>
                  </a:lnTo>
                  <a:lnTo>
                    <a:pt x="311912" y="785622"/>
                  </a:lnTo>
                  <a:cubicBezTo>
                    <a:pt x="201930" y="1001903"/>
                    <a:pt x="157099" y="1235710"/>
                    <a:pt x="114681" y="1470787"/>
                  </a:cubicBezTo>
                  <a:lnTo>
                    <a:pt x="114681" y="1471041"/>
                  </a:lnTo>
                  <a:cubicBezTo>
                    <a:pt x="109855" y="1493901"/>
                    <a:pt x="99568" y="1515618"/>
                    <a:pt x="89789" y="1536065"/>
                  </a:cubicBezTo>
                  <a:cubicBezTo>
                    <a:pt x="78105" y="1560703"/>
                    <a:pt x="67310" y="1583690"/>
                    <a:pt x="64770" y="1607693"/>
                  </a:cubicBezTo>
                  <a:lnTo>
                    <a:pt x="64770" y="1607820"/>
                  </a:lnTo>
                  <a:cubicBezTo>
                    <a:pt x="64516" y="1610233"/>
                    <a:pt x="64135" y="1612646"/>
                    <a:pt x="63881" y="1615059"/>
                  </a:cubicBezTo>
                  <a:cubicBezTo>
                    <a:pt x="46736" y="1750187"/>
                    <a:pt x="29845" y="1882267"/>
                    <a:pt x="29845" y="2016633"/>
                  </a:cubicBezTo>
                  <a:lnTo>
                    <a:pt x="29845" y="2016887"/>
                  </a:lnTo>
                  <a:cubicBezTo>
                    <a:pt x="29464" y="2026539"/>
                    <a:pt x="29210" y="2036064"/>
                    <a:pt x="29083" y="2045716"/>
                  </a:cubicBezTo>
                  <a:cubicBezTo>
                    <a:pt x="27940" y="2111756"/>
                    <a:pt x="30607" y="2178304"/>
                    <a:pt x="33147" y="2245487"/>
                  </a:cubicBezTo>
                  <a:cubicBezTo>
                    <a:pt x="35814" y="2313051"/>
                    <a:pt x="38481" y="2381123"/>
                    <a:pt x="37338" y="2449195"/>
                  </a:cubicBezTo>
                  <a:lnTo>
                    <a:pt x="37338" y="2449195"/>
                  </a:lnTo>
                  <a:cubicBezTo>
                    <a:pt x="36068" y="2511933"/>
                    <a:pt x="31750" y="2574671"/>
                    <a:pt x="27305" y="2637028"/>
                  </a:cubicBezTo>
                  <a:cubicBezTo>
                    <a:pt x="22860" y="2699385"/>
                    <a:pt x="18542" y="2761869"/>
                    <a:pt x="17272" y="2824099"/>
                  </a:cubicBezTo>
                  <a:lnTo>
                    <a:pt x="17272" y="2824226"/>
                  </a:lnTo>
                  <a:cubicBezTo>
                    <a:pt x="16764" y="2839974"/>
                    <a:pt x="16891" y="2855849"/>
                    <a:pt x="17399" y="2871724"/>
                  </a:cubicBezTo>
                  <a:cubicBezTo>
                    <a:pt x="18415" y="2903474"/>
                    <a:pt x="20955" y="2935224"/>
                    <a:pt x="23622" y="2967228"/>
                  </a:cubicBezTo>
                  <a:cubicBezTo>
                    <a:pt x="26289" y="2999232"/>
                    <a:pt x="28829" y="3031363"/>
                    <a:pt x="29845" y="3063621"/>
                  </a:cubicBezTo>
                  <a:lnTo>
                    <a:pt x="29845" y="3063621"/>
                  </a:lnTo>
                  <a:cubicBezTo>
                    <a:pt x="31115" y="3115183"/>
                    <a:pt x="32131" y="3166872"/>
                    <a:pt x="33274" y="3218434"/>
                  </a:cubicBezTo>
                  <a:cubicBezTo>
                    <a:pt x="36576" y="3374263"/>
                    <a:pt x="39878" y="3529457"/>
                    <a:pt x="47371" y="3683381"/>
                  </a:cubicBezTo>
                  <a:lnTo>
                    <a:pt x="47371" y="3683508"/>
                  </a:lnTo>
                  <a:cubicBezTo>
                    <a:pt x="47498" y="3687826"/>
                    <a:pt x="47752" y="3692271"/>
                    <a:pt x="48006" y="3696589"/>
                  </a:cubicBezTo>
                  <a:cubicBezTo>
                    <a:pt x="50292" y="3736086"/>
                    <a:pt x="57658" y="3775202"/>
                    <a:pt x="65024" y="3814953"/>
                  </a:cubicBezTo>
                  <a:cubicBezTo>
                    <a:pt x="72390" y="3854704"/>
                    <a:pt x="80010" y="3894836"/>
                    <a:pt x="82423" y="3935730"/>
                  </a:cubicBezTo>
                  <a:lnTo>
                    <a:pt x="73914" y="3936238"/>
                  </a:lnTo>
                  <a:lnTo>
                    <a:pt x="82423" y="3935730"/>
                  </a:lnTo>
                  <a:cubicBezTo>
                    <a:pt x="87376" y="4010914"/>
                    <a:pt x="89281" y="4086733"/>
                    <a:pt x="91186" y="4162298"/>
                  </a:cubicBezTo>
                  <a:cubicBezTo>
                    <a:pt x="93091" y="4237863"/>
                    <a:pt x="94996" y="4313428"/>
                    <a:pt x="99949" y="4388104"/>
                  </a:cubicBezTo>
                  <a:lnTo>
                    <a:pt x="99949" y="4388104"/>
                  </a:lnTo>
                  <a:cubicBezTo>
                    <a:pt x="102870" y="4432173"/>
                    <a:pt x="106045" y="4476242"/>
                    <a:pt x="109474" y="4520184"/>
                  </a:cubicBezTo>
                  <a:cubicBezTo>
                    <a:pt x="116459" y="4611370"/>
                    <a:pt x="124333" y="4702429"/>
                    <a:pt x="132207" y="4793488"/>
                  </a:cubicBezTo>
                  <a:cubicBezTo>
                    <a:pt x="140081" y="4884801"/>
                    <a:pt x="147955" y="4976114"/>
                    <a:pt x="155067" y="5067935"/>
                  </a:cubicBezTo>
                  <a:lnTo>
                    <a:pt x="146685" y="5068570"/>
                  </a:lnTo>
                  <a:lnTo>
                    <a:pt x="155067" y="5067935"/>
                  </a:lnTo>
                  <a:cubicBezTo>
                    <a:pt x="168783" y="5245481"/>
                    <a:pt x="181991" y="5422265"/>
                    <a:pt x="195072" y="5599176"/>
                  </a:cubicBezTo>
                  <a:cubicBezTo>
                    <a:pt x="208153" y="5776087"/>
                    <a:pt x="221361" y="5952871"/>
                    <a:pt x="235077" y="6130290"/>
                  </a:cubicBezTo>
                  <a:lnTo>
                    <a:pt x="235077" y="6130290"/>
                  </a:lnTo>
                  <a:cubicBezTo>
                    <a:pt x="265176" y="6525768"/>
                    <a:pt x="255143" y="6921119"/>
                    <a:pt x="235077" y="7316216"/>
                  </a:cubicBezTo>
                  <a:lnTo>
                    <a:pt x="235077" y="7316216"/>
                  </a:lnTo>
                  <a:cubicBezTo>
                    <a:pt x="233172" y="7348855"/>
                    <a:pt x="231267" y="7381494"/>
                    <a:pt x="229235" y="7414133"/>
                  </a:cubicBezTo>
                  <a:cubicBezTo>
                    <a:pt x="223139" y="7514082"/>
                    <a:pt x="216916" y="7614285"/>
                    <a:pt x="215138" y="7715758"/>
                  </a:cubicBezTo>
                  <a:lnTo>
                    <a:pt x="206629" y="7715631"/>
                  </a:lnTo>
                  <a:lnTo>
                    <a:pt x="215138" y="7715631"/>
                  </a:lnTo>
                  <a:cubicBezTo>
                    <a:pt x="215138" y="7726299"/>
                    <a:pt x="215265" y="7736967"/>
                    <a:pt x="215519" y="7747635"/>
                  </a:cubicBezTo>
                  <a:cubicBezTo>
                    <a:pt x="216662" y="7790434"/>
                    <a:pt x="219710" y="7832979"/>
                    <a:pt x="222758" y="7875778"/>
                  </a:cubicBezTo>
                  <a:cubicBezTo>
                    <a:pt x="225806" y="7918577"/>
                    <a:pt x="228981" y="7961757"/>
                    <a:pt x="230124" y="8005318"/>
                  </a:cubicBezTo>
                  <a:lnTo>
                    <a:pt x="221615" y="8005572"/>
                  </a:lnTo>
                  <a:lnTo>
                    <a:pt x="230124" y="8005318"/>
                  </a:lnTo>
                  <a:cubicBezTo>
                    <a:pt x="240030" y="8285734"/>
                    <a:pt x="344043" y="8522716"/>
                    <a:pt x="585978" y="8670798"/>
                  </a:cubicBezTo>
                  <a:lnTo>
                    <a:pt x="581533" y="8678037"/>
                  </a:lnTo>
                  <a:lnTo>
                    <a:pt x="585851" y="8670798"/>
                  </a:lnTo>
                  <a:cubicBezTo>
                    <a:pt x="642874" y="8705215"/>
                    <a:pt x="703580" y="8734298"/>
                    <a:pt x="765937" y="8760968"/>
                  </a:cubicBezTo>
                  <a:cubicBezTo>
                    <a:pt x="813435" y="8781288"/>
                    <a:pt x="861695" y="8800338"/>
                    <a:pt x="910209" y="8819261"/>
                  </a:cubicBezTo>
                  <a:cubicBezTo>
                    <a:pt x="958723" y="8838184"/>
                    <a:pt x="1007110" y="8857234"/>
                    <a:pt x="1054735" y="8877681"/>
                  </a:cubicBezTo>
                  <a:lnTo>
                    <a:pt x="1051433" y="8885428"/>
                  </a:lnTo>
                  <a:lnTo>
                    <a:pt x="1051433" y="8876919"/>
                  </a:lnTo>
                  <a:cubicBezTo>
                    <a:pt x="1055116" y="8876919"/>
                    <a:pt x="1058672" y="8877808"/>
                    <a:pt x="1060958" y="8878443"/>
                  </a:cubicBezTo>
                  <a:cubicBezTo>
                    <a:pt x="1063625" y="8879078"/>
                    <a:pt x="1065149" y="8879459"/>
                    <a:pt x="1066419" y="8879459"/>
                  </a:cubicBezTo>
                  <a:lnTo>
                    <a:pt x="1067562" y="8879586"/>
                  </a:lnTo>
                  <a:cubicBezTo>
                    <a:pt x="1161288" y="8892032"/>
                    <a:pt x="1255649" y="8904605"/>
                    <a:pt x="1350010" y="8917051"/>
                  </a:cubicBezTo>
                  <a:cubicBezTo>
                    <a:pt x="1444371" y="8929497"/>
                    <a:pt x="1538732" y="8942070"/>
                    <a:pt x="1632458" y="8954516"/>
                  </a:cubicBezTo>
                  <a:lnTo>
                    <a:pt x="1632458" y="8954516"/>
                  </a:lnTo>
                  <a:cubicBezTo>
                    <a:pt x="1725930" y="8967216"/>
                    <a:pt x="1819148" y="8980297"/>
                    <a:pt x="1911985" y="8993251"/>
                  </a:cubicBezTo>
                  <a:cubicBezTo>
                    <a:pt x="2075053" y="9016111"/>
                    <a:pt x="2237359" y="9038844"/>
                    <a:pt x="2399665" y="9059418"/>
                  </a:cubicBezTo>
                  <a:lnTo>
                    <a:pt x="2399665" y="9059418"/>
                  </a:lnTo>
                  <a:cubicBezTo>
                    <a:pt x="2444623" y="9065387"/>
                    <a:pt x="2489708" y="9071610"/>
                    <a:pt x="2534666" y="9077833"/>
                  </a:cubicBezTo>
                  <a:cubicBezTo>
                    <a:pt x="2714625" y="9102598"/>
                    <a:pt x="2894330" y="9127363"/>
                    <a:pt x="3074035" y="9139301"/>
                  </a:cubicBezTo>
                  <a:lnTo>
                    <a:pt x="3074035" y="9139301"/>
                  </a:lnTo>
                  <a:cubicBezTo>
                    <a:pt x="3215005" y="9148953"/>
                    <a:pt x="3356737" y="9153144"/>
                    <a:pt x="3498596" y="9157208"/>
                  </a:cubicBezTo>
                  <a:cubicBezTo>
                    <a:pt x="3758565" y="9164701"/>
                    <a:pt x="4019296" y="9172194"/>
                    <a:pt x="4277106" y="9214358"/>
                  </a:cubicBezTo>
                  <a:lnTo>
                    <a:pt x="4277106" y="9214358"/>
                  </a:lnTo>
                  <a:cubicBezTo>
                    <a:pt x="4349623" y="9226296"/>
                    <a:pt x="4423410" y="9232519"/>
                    <a:pt x="4497959" y="9238742"/>
                  </a:cubicBezTo>
                  <a:cubicBezTo>
                    <a:pt x="4578985" y="9245600"/>
                    <a:pt x="4660900" y="9252458"/>
                    <a:pt x="4742180" y="9266809"/>
                  </a:cubicBezTo>
                  <a:lnTo>
                    <a:pt x="4742307" y="9266809"/>
                  </a:lnTo>
                  <a:cubicBezTo>
                    <a:pt x="4861560" y="9289161"/>
                    <a:pt x="4986020" y="9296654"/>
                    <a:pt x="5110861" y="9299194"/>
                  </a:cubicBezTo>
                  <a:lnTo>
                    <a:pt x="5110988" y="9299194"/>
                  </a:lnTo>
                  <a:cubicBezTo>
                    <a:pt x="5196967" y="9302496"/>
                    <a:pt x="5284216" y="9300337"/>
                    <a:pt x="5372100" y="9297035"/>
                  </a:cubicBezTo>
                  <a:cubicBezTo>
                    <a:pt x="5394198" y="9296146"/>
                    <a:pt x="5416423" y="9295257"/>
                    <a:pt x="5438648" y="9294368"/>
                  </a:cubicBezTo>
                  <a:cubicBezTo>
                    <a:pt x="5460873" y="9293479"/>
                    <a:pt x="5483098" y="9292590"/>
                    <a:pt x="5505323" y="9291701"/>
                  </a:cubicBezTo>
                  <a:lnTo>
                    <a:pt x="5505450" y="9291701"/>
                  </a:lnTo>
                  <a:cubicBezTo>
                    <a:pt x="5627751" y="9289161"/>
                    <a:pt x="5750052" y="9281668"/>
                    <a:pt x="5872480" y="9274175"/>
                  </a:cubicBezTo>
                  <a:lnTo>
                    <a:pt x="5872988" y="9282684"/>
                  </a:lnTo>
                  <a:lnTo>
                    <a:pt x="5872353" y="9274302"/>
                  </a:lnTo>
                  <a:cubicBezTo>
                    <a:pt x="6077966" y="9259316"/>
                    <a:pt x="6281801" y="9242425"/>
                    <a:pt x="6486906" y="9225407"/>
                  </a:cubicBezTo>
                  <a:cubicBezTo>
                    <a:pt x="6504051" y="9224010"/>
                    <a:pt x="6521069" y="9222613"/>
                    <a:pt x="6538214" y="9221089"/>
                  </a:cubicBezTo>
                  <a:cubicBezTo>
                    <a:pt x="6555359" y="9219565"/>
                    <a:pt x="6572504" y="9218168"/>
                    <a:pt x="6589649" y="9216771"/>
                  </a:cubicBezTo>
                  <a:lnTo>
                    <a:pt x="6590411" y="9225153"/>
                  </a:lnTo>
                  <a:lnTo>
                    <a:pt x="6589395" y="9216771"/>
                  </a:lnTo>
                  <a:cubicBezTo>
                    <a:pt x="6600825" y="9215374"/>
                    <a:pt x="6612382" y="9212961"/>
                    <a:pt x="6624320" y="9209659"/>
                  </a:cubicBezTo>
                  <a:cubicBezTo>
                    <a:pt x="6638798" y="9205722"/>
                    <a:pt x="6653657" y="9200769"/>
                    <a:pt x="6669659" y="9195308"/>
                  </a:cubicBezTo>
                  <a:cubicBezTo>
                    <a:pt x="6687566" y="9189212"/>
                    <a:pt x="6706997" y="9182735"/>
                    <a:pt x="6728079" y="9177020"/>
                  </a:cubicBezTo>
                  <a:close/>
                </a:path>
              </a:pathLst>
            </a:custGeom>
            <a:solidFill>
              <a:srgbClr val="000000"/>
            </a:solidFill>
          </p:spPr>
          <p:txBody>
            <a:bodyPr/>
            <a:lstStyle/>
            <a:p>
              <a:endParaRPr lang="ro-RO"/>
            </a:p>
          </p:txBody>
        </p:sp>
      </p:grpSp>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1137727" y="2532757"/>
            <a:ext cx="5439811" cy="5439811"/>
          </a:xfrm>
          <a:prstGeom prst="rect">
            <a:avLst/>
          </a:prstGeom>
        </p:spPr>
      </p:pic>
      <p:sp>
        <p:nvSpPr>
          <p:cNvPr id="9" name="TextBox 9"/>
          <p:cNvSpPr txBox="1"/>
          <p:nvPr/>
        </p:nvSpPr>
        <p:spPr>
          <a:xfrm>
            <a:off x="1114009" y="3199093"/>
            <a:ext cx="8668304" cy="5120697"/>
          </a:xfrm>
          <a:prstGeom prst="rect">
            <a:avLst/>
          </a:prstGeom>
        </p:spPr>
        <p:txBody>
          <a:bodyPr lIns="0" tIns="0" rIns="0" bIns="0" rtlCol="0" anchor="t">
            <a:spAutoFit/>
          </a:bodyPr>
          <a:lstStyle/>
          <a:p>
            <a:pPr algn="just">
              <a:lnSpc>
                <a:spcPts val="4472"/>
              </a:lnSpc>
            </a:pPr>
            <a:r>
              <a:rPr lang="ro-RO" sz="2400" spc="-47" dirty="0">
                <a:solidFill>
                  <a:srgbClr val="000000"/>
                </a:solidFill>
                <a:latin typeface="Georgia" panose="02040502050405020303" pitchFamily="18" charset="0"/>
              </a:rPr>
              <a:t>Economia circulară presupune un sistem economic care își propune să minimizeze deșeurile și să maximizeze utilizarea resurselor prin promovarea unui model de circuit închis. Într-o economie circulară, resursele rămân în circulație cât mai mult timp posibil, deșeurile sunt reduse semnificativ, iar materialele sunt reciclate și refolosite pentru a obține noi produse. Acest sistem contrastează cu modelul tradițional al economiei lineare, care se bazează pe o abordare de producție și consum, resursele fiind extrase, transformate în produse și aruncate după utilizare</a:t>
            </a:r>
            <a:r>
              <a:rPr lang="en-US" sz="2400" spc="-47" dirty="0">
                <a:solidFill>
                  <a:srgbClr val="000000"/>
                </a:solidFill>
                <a:latin typeface="Georgia" panose="02040502050405020303" pitchFamily="18" charset="0"/>
              </a:rPr>
              <a:t>. </a:t>
            </a:r>
          </a:p>
        </p:txBody>
      </p:sp>
      <p:sp>
        <p:nvSpPr>
          <p:cNvPr id="10" name="TextBox 10"/>
          <p:cNvSpPr txBox="1"/>
          <p:nvPr/>
        </p:nvSpPr>
        <p:spPr>
          <a:xfrm>
            <a:off x="1114009" y="1895028"/>
            <a:ext cx="8280738" cy="692497"/>
          </a:xfrm>
          <a:prstGeom prst="rect">
            <a:avLst/>
          </a:prstGeom>
        </p:spPr>
        <p:txBody>
          <a:bodyPr lIns="0" tIns="0" rIns="0" bIns="0" rtlCol="0" anchor="t">
            <a:spAutoFit/>
          </a:bodyPr>
          <a:lstStyle/>
          <a:p>
            <a:pPr algn="l">
              <a:lnSpc>
                <a:spcPts val="5449"/>
              </a:lnSpc>
            </a:pPr>
            <a:r>
              <a:rPr lang="ro-RO" sz="5400" b="1" dirty="0">
                <a:solidFill>
                  <a:srgbClr val="000000"/>
                </a:solidFill>
                <a:latin typeface="Georgia" panose="02040502050405020303" pitchFamily="18" charset="0"/>
              </a:rPr>
              <a:t>2. Economia circulară</a:t>
            </a:r>
            <a:endParaRPr lang="en-US" sz="5400" b="1" dirty="0">
              <a:solidFill>
                <a:srgbClr val="000000"/>
              </a:solidFill>
              <a:latin typeface="Georgia" panose="02040502050405020303"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r="63"/>
          <a:stretch>
            <a:fillRect/>
          </a:stretch>
        </p:blipFill>
        <p:spPr>
          <a:xfrm rot="-4196164">
            <a:off x="-5811133" y="7594029"/>
            <a:ext cx="11622266" cy="12388074"/>
          </a:xfrm>
          <a:prstGeom prst="rect">
            <a:avLst/>
          </a:prstGeom>
        </p:spPr>
      </p:pic>
      <p:pic>
        <p:nvPicPr>
          <p:cNvPr id="3" name="Picture 3"/>
          <p:cNvPicPr>
            <a:picLocks noChangeAspect="1"/>
          </p:cNvPicPr>
          <p:nvPr/>
        </p:nvPicPr>
        <p:blipFill>
          <a:blip r:embed="rId3"/>
          <a:srcRect b="55"/>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4"/>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5"/>
          <a:srcRect b="93"/>
          <a:stretch>
            <a:fillRect/>
          </a:stretch>
        </p:blipFill>
        <p:spPr>
          <a:xfrm>
            <a:off x="7870030" y="9245916"/>
            <a:ext cx="3710720" cy="779251"/>
          </a:xfrm>
          <a:prstGeom prst="rect">
            <a:avLst/>
          </a:prstGeom>
        </p:spPr>
      </p:pic>
      <p:grpSp>
        <p:nvGrpSpPr>
          <p:cNvPr id="6" name="Group 6"/>
          <p:cNvGrpSpPr/>
          <p:nvPr/>
        </p:nvGrpSpPr>
        <p:grpSpPr>
          <a:xfrm>
            <a:off x="10216445" y="1641597"/>
            <a:ext cx="7153782" cy="6996308"/>
            <a:chOff x="0" y="0"/>
            <a:chExt cx="9538375" cy="9328411"/>
          </a:xfrm>
        </p:grpSpPr>
        <p:sp>
          <p:nvSpPr>
            <p:cNvPr id="7" name="Freeform 7"/>
            <p:cNvSpPr/>
            <p:nvPr/>
          </p:nvSpPr>
          <p:spPr>
            <a:xfrm>
              <a:off x="2159" y="-1016"/>
              <a:ext cx="9528047" cy="9319768"/>
            </a:xfrm>
            <a:custGeom>
              <a:avLst/>
              <a:gdLst/>
              <a:ahLst/>
              <a:cxnLst/>
              <a:rect l="l" t="t" r="r" b="b"/>
              <a:pathLst>
                <a:path w="9528047" h="9319768">
                  <a:moveTo>
                    <a:pt x="6732397" y="9193530"/>
                  </a:moveTo>
                  <a:cubicBezTo>
                    <a:pt x="6711696" y="9199118"/>
                    <a:pt x="6692901" y="9205468"/>
                    <a:pt x="6674866" y="9211564"/>
                  </a:cubicBezTo>
                  <a:cubicBezTo>
                    <a:pt x="6658865" y="9216898"/>
                    <a:pt x="6643624" y="9222105"/>
                    <a:pt x="6628639" y="9226169"/>
                  </a:cubicBezTo>
                  <a:cubicBezTo>
                    <a:pt x="6616192" y="9229598"/>
                    <a:pt x="6603746" y="9232265"/>
                    <a:pt x="6591173" y="9233789"/>
                  </a:cubicBezTo>
                  <a:lnTo>
                    <a:pt x="6590919" y="9233789"/>
                  </a:lnTo>
                  <a:cubicBezTo>
                    <a:pt x="6573774" y="9235186"/>
                    <a:pt x="6556629" y="9236710"/>
                    <a:pt x="6539484" y="9238107"/>
                  </a:cubicBezTo>
                  <a:cubicBezTo>
                    <a:pt x="6522340" y="9239504"/>
                    <a:pt x="6505321" y="9240901"/>
                    <a:pt x="6488176" y="9242425"/>
                  </a:cubicBezTo>
                  <a:cubicBezTo>
                    <a:pt x="6283071" y="9259570"/>
                    <a:pt x="6079109" y="9276334"/>
                    <a:pt x="5873369" y="9291320"/>
                  </a:cubicBezTo>
                  <a:lnTo>
                    <a:pt x="5873242" y="9291320"/>
                  </a:lnTo>
                  <a:cubicBezTo>
                    <a:pt x="5750814" y="9298813"/>
                    <a:pt x="5628132" y="9306306"/>
                    <a:pt x="5505451" y="9308846"/>
                  </a:cubicBezTo>
                  <a:lnTo>
                    <a:pt x="5505323" y="9300337"/>
                  </a:lnTo>
                  <a:lnTo>
                    <a:pt x="5505704" y="9308846"/>
                  </a:lnTo>
                  <a:cubicBezTo>
                    <a:pt x="5483479" y="9309735"/>
                    <a:pt x="5461254" y="9310624"/>
                    <a:pt x="5439029" y="9311513"/>
                  </a:cubicBezTo>
                  <a:cubicBezTo>
                    <a:pt x="5416804" y="9312402"/>
                    <a:pt x="5394579" y="9313291"/>
                    <a:pt x="5372482" y="9314180"/>
                  </a:cubicBezTo>
                  <a:cubicBezTo>
                    <a:pt x="5284597" y="9317482"/>
                    <a:pt x="5196840" y="9319768"/>
                    <a:pt x="5110099" y="9316339"/>
                  </a:cubicBezTo>
                  <a:lnTo>
                    <a:pt x="5110480" y="9307830"/>
                  </a:lnTo>
                  <a:lnTo>
                    <a:pt x="5110353" y="9316339"/>
                  </a:lnTo>
                  <a:cubicBezTo>
                    <a:pt x="4985132" y="9313799"/>
                    <a:pt x="4859655" y="9306306"/>
                    <a:pt x="4739005" y="9283700"/>
                  </a:cubicBezTo>
                  <a:lnTo>
                    <a:pt x="4740529" y="9275318"/>
                  </a:lnTo>
                  <a:lnTo>
                    <a:pt x="4739005" y="9283700"/>
                  </a:lnTo>
                  <a:cubicBezTo>
                    <a:pt x="4658614" y="9269476"/>
                    <a:pt x="4577461" y="9262618"/>
                    <a:pt x="4496308" y="9255760"/>
                  </a:cubicBezTo>
                  <a:cubicBezTo>
                    <a:pt x="4421886" y="9249537"/>
                    <a:pt x="4347464" y="9243187"/>
                    <a:pt x="4274185" y="9231249"/>
                  </a:cubicBezTo>
                  <a:lnTo>
                    <a:pt x="4275582" y="9222867"/>
                  </a:lnTo>
                  <a:lnTo>
                    <a:pt x="4274185" y="9231249"/>
                  </a:lnTo>
                  <a:cubicBezTo>
                    <a:pt x="4017772" y="9189339"/>
                    <a:pt x="3758057" y="9181846"/>
                    <a:pt x="3497961" y="9174226"/>
                  </a:cubicBezTo>
                  <a:cubicBezTo>
                    <a:pt x="3356102" y="9170162"/>
                    <a:pt x="3214116" y="9165971"/>
                    <a:pt x="3072638" y="9156319"/>
                  </a:cubicBezTo>
                  <a:lnTo>
                    <a:pt x="3073273" y="9147810"/>
                  </a:lnTo>
                  <a:lnTo>
                    <a:pt x="3072765" y="9156319"/>
                  </a:lnTo>
                  <a:cubicBezTo>
                    <a:pt x="2892425" y="9144254"/>
                    <a:pt x="2712212" y="9119489"/>
                    <a:pt x="2532253" y="9094724"/>
                  </a:cubicBezTo>
                  <a:cubicBezTo>
                    <a:pt x="2487295" y="9088501"/>
                    <a:pt x="2442337" y="9082278"/>
                    <a:pt x="2397252" y="9076309"/>
                  </a:cubicBezTo>
                  <a:lnTo>
                    <a:pt x="2398395" y="9067927"/>
                  </a:lnTo>
                  <a:lnTo>
                    <a:pt x="2397379" y="9076309"/>
                  </a:lnTo>
                  <a:cubicBezTo>
                    <a:pt x="2234946" y="9055608"/>
                    <a:pt x="2072513" y="9032875"/>
                    <a:pt x="1909445" y="9010015"/>
                  </a:cubicBezTo>
                  <a:cubicBezTo>
                    <a:pt x="1816481" y="8997061"/>
                    <a:pt x="1723390" y="8983980"/>
                    <a:pt x="1629918" y="8971280"/>
                  </a:cubicBezTo>
                  <a:lnTo>
                    <a:pt x="1631061" y="8962898"/>
                  </a:lnTo>
                  <a:lnTo>
                    <a:pt x="1629918" y="8971280"/>
                  </a:lnTo>
                  <a:cubicBezTo>
                    <a:pt x="1536192" y="8958834"/>
                    <a:pt x="1441831" y="8946261"/>
                    <a:pt x="1347470" y="8933815"/>
                  </a:cubicBezTo>
                  <a:cubicBezTo>
                    <a:pt x="1253109" y="8921369"/>
                    <a:pt x="1158748" y="8908796"/>
                    <a:pt x="1065022" y="8896350"/>
                  </a:cubicBezTo>
                  <a:lnTo>
                    <a:pt x="1066165" y="8887968"/>
                  </a:lnTo>
                  <a:lnTo>
                    <a:pt x="1066165" y="8896477"/>
                  </a:lnTo>
                  <a:cubicBezTo>
                    <a:pt x="1062482" y="8896477"/>
                    <a:pt x="1058926" y="8895588"/>
                    <a:pt x="1056640" y="8894953"/>
                  </a:cubicBezTo>
                  <a:cubicBezTo>
                    <a:pt x="1053973" y="8894318"/>
                    <a:pt x="1052449" y="8893937"/>
                    <a:pt x="1051179" y="8893937"/>
                  </a:cubicBezTo>
                  <a:cubicBezTo>
                    <a:pt x="1050036" y="8893937"/>
                    <a:pt x="1048893" y="8893683"/>
                    <a:pt x="1047877" y="8893302"/>
                  </a:cubicBezTo>
                  <a:cubicBezTo>
                    <a:pt x="1000506" y="8872982"/>
                    <a:pt x="952246" y="8854059"/>
                    <a:pt x="903859" y="8835009"/>
                  </a:cubicBezTo>
                  <a:cubicBezTo>
                    <a:pt x="855472" y="8815959"/>
                    <a:pt x="806831" y="8796909"/>
                    <a:pt x="759079" y="8776462"/>
                  </a:cubicBezTo>
                  <a:cubicBezTo>
                    <a:pt x="696341" y="8749538"/>
                    <a:pt x="634873" y="8720201"/>
                    <a:pt x="576961" y="8685276"/>
                  </a:cubicBezTo>
                  <a:lnTo>
                    <a:pt x="576961" y="8685276"/>
                  </a:lnTo>
                  <a:cubicBezTo>
                    <a:pt x="328930" y="8533511"/>
                    <a:pt x="223012" y="8290433"/>
                    <a:pt x="212979" y="8005953"/>
                  </a:cubicBezTo>
                  <a:lnTo>
                    <a:pt x="212979" y="8005826"/>
                  </a:lnTo>
                  <a:cubicBezTo>
                    <a:pt x="211836" y="7962646"/>
                    <a:pt x="208788" y="7919974"/>
                    <a:pt x="205740" y="7877048"/>
                  </a:cubicBezTo>
                  <a:cubicBezTo>
                    <a:pt x="202692" y="7834376"/>
                    <a:pt x="199517" y="7791450"/>
                    <a:pt x="198501" y="7748143"/>
                  </a:cubicBezTo>
                  <a:cubicBezTo>
                    <a:pt x="198247" y="7737348"/>
                    <a:pt x="198120" y="7726553"/>
                    <a:pt x="198120" y="7715758"/>
                  </a:cubicBezTo>
                  <a:lnTo>
                    <a:pt x="198120" y="7715631"/>
                  </a:lnTo>
                  <a:cubicBezTo>
                    <a:pt x="200025" y="7613650"/>
                    <a:pt x="206121" y="7513193"/>
                    <a:pt x="212344" y="7413244"/>
                  </a:cubicBezTo>
                  <a:cubicBezTo>
                    <a:pt x="214376" y="7380605"/>
                    <a:pt x="216281" y="7347966"/>
                    <a:pt x="218186" y="7315327"/>
                  </a:cubicBezTo>
                  <a:lnTo>
                    <a:pt x="226695" y="7315835"/>
                  </a:lnTo>
                  <a:lnTo>
                    <a:pt x="218186" y="7315454"/>
                  </a:lnTo>
                  <a:cubicBezTo>
                    <a:pt x="238125" y="6920611"/>
                    <a:pt x="248158" y="6526149"/>
                    <a:pt x="218186" y="6131687"/>
                  </a:cubicBezTo>
                  <a:lnTo>
                    <a:pt x="226568" y="6131052"/>
                  </a:lnTo>
                  <a:lnTo>
                    <a:pt x="218186" y="6131687"/>
                  </a:lnTo>
                  <a:cubicBezTo>
                    <a:pt x="204470" y="5954141"/>
                    <a:pt x="191262" y="5777357"/>
                    <a:pt x="178181" y="5600446"/>
                  </a:cubicBezTo>
                  <a:cubicBezTo>
                    <a:pt x="165100" y="5423535"/>
                    <a:pt x="151892" y="5246751"/>
                    <a:pt x="138176" y="5069332"/>
                  </a:cubicBezTo>
                  <a:lnTo>
                    <a:pt x="138176" y="5069332"/>
                  </a:lnTo>
                  <a:cubicBezTo>
                    <a:pt x="131064" y="4977638"/>
                    <a:pt x="123317" y="4886325"/>
                    <a:pt x="115443" y="4795012"/>
                  </a:cubicBezTo>
                  <a:cubicBezTo>
                    <a:pt x="107569" y="4703953"/>
                    <a:pt x="99695" y="4612894"/>
                    <a:pt x="92710" y="4521581"/>
                  </a:cubicBezTo>
                  <a:cubicBezTo>
                    <a:pt x="89281" y="4477512"/>
                    <a:pt x="86106" y="4433443"/>
                    <a:pt x="83185" y="4389374"/>
                  </a:cubicBezTo>
                  <a:lnTo>
                    <a:pt x="91694" y="4388866"/>
                  </a:lnTo>
                  <a:lnTo>
                    <a:pt x="83185" y="4389374"/>
                  </a:lnTo>
                  <a:cubicBezTo>
                    <a:pt x="78232" y="4314190"/>
                    <a:pt x="76327" y="4238371"/>
                    <a:pt x="74422" y="4162806"/>
                  </a:cubicBezTo>
                  <a:cubicBezTo>
                    <a:pt x="72517" y="4087241"/>
                    <a:pt x="70612" y="4011676"/>
                    <a:pt x="65659" y="3937000"/>
                  </a:cubicBezTo>
                  <a:lnTo>
                    <a:pt x="65659" y="3936873"/>
                  </a:lnTo>
                  <a:cubicBezTo>
                    <a:pt x="63373" y="3897249"/>
                    <a:pt x="56007" y="3858006"/>
                    <a:pt x="48514" y="3818128"/>
                  </a:cubicBezTo>
                  <a:cubicBezTo>
                    <a:pt x="41148" y="3778504"/>
                    <a:pt x="33655" y="3738372"/>
                    <a:pt x="31242" y="3697732"/>
                  </a:cubicBezTo>
                  <a:cubicBezTo>
                    <a:pt x="30988" y="3693160"/>
                    <a:pt x="30734" y="3688715"/>
                    <a:pt x="30607" y="3684143"/>
                  </a:cubicBezTo>
                  <a:lnTo>
                    <a:pt x="39116" y="3683889"/>
                  </a:lnTo>
                  <a:lnTo>
                    <a:pt x="30607" y="3684270"/>
                  </a:lnTo>
                  <a:cubicBezTo>
                    <a:pt x="23114" y="3530092"/>
                    <a:pt x="19812" y="3374644"/>
                    <a:pt x="16510" y="3218942"/>
                  </a:cubicBezTo>
                  <a:cubicBezTo>
                    <a:pt x="15367" y="3167380"/>
                    <a:pt x="14351" y="3115818"/>
                    <a:pt x="13081" y="3064256"/>
                  </a:cubicBezTo>
                  <a:lnTo>
                    <a:pt x="21590" y="3064002"/>
                  </a:lnTo>
                  <a:lnTo>
                    <a:pt x="13081" y="3064256"/>
                  </a:lnTo>
                  <a:cubicBezTo>
                    <a:pt x="12065" y="3032506"/>
                    <a:pt x="9525" y="3000756"/>
                    <a:pt x="6858" y="2968752"/>
                  </a:cubicBezTo>
                  <a:cubicBezTo>
                    <a:pt x="4191" y="2936748"/>
                    <a:pt x="1651" y="2904617"/>
                    <a:pt x="635" y="2872359"/>
                  </a:cubicBezTo>
                  <a:cubicBezTo>
                    <a:pt x="127" y="2856230"/>
                    <a:pt x="0" y="2840101"/>
                    <a:pt x="508" y="2823845"/>
                  </a:cubicBezTo>
                  <a:lnTo>
                    <a:pt x="9017" y="2824099"/>
                  </a:lnTo>
                  <a:lnTo>
                    <a:pt x="508" y="2823972"/>
                  </a:lnTo>
                  <a:cubicBezTo>
                    <a:pt x="1778" y="2761234"/>
                    <a:pt x="6096" y="2698496"/>
                    <a:pt x="10541" y="2636139"/>
                  </a:cubicBezTo>
                  <a:cubicBezTo>
                    <a:pt x="14986" y="2573782"/>
                    <a:pt x="19304" y="2511298"/>
                    <a:pt x="20574" y="2449068"/>
                  </a:cubicBezTo>
                  <a:lnTo>
                    <a:pt x="29083" y="2449195"/>
                  </a:lnTo>
                  <a:lnTo>
                    <a:pt x="20574" y="2449068"/>
                  </a:lnTo>
                  <a:cubicBezTo>
                    <a:pt x="21717" y="2381504"/>
                    <a:pt x="19050" y="2313940"/>
                    <a:pt x="16383" y="2246249"/>
                  </a:cubicBezTo>
                  <a:cubicBezTo>
                    <a:pt x="13716" y="2179193"/>
                    <a:pt x="11176" y="2112137"/>
                    <a:pt x="12319" y="2045589"/>
                  </a:cubicBezTo>
                  <a:cubicBezTo>
                    <a:pt x="12446" y="2035810"/>
                    <a:pt x="12700" y="2026158"/>
                    <a:pt x="13081" y="2016506"/>
                  </a:cubicBezTo>
                  <a:lnTo>
                    <a:pt x="21590" y="2016760"/>
                  </a:lnTo>
                  <a:lnTo>
                    <a:pt x="12827" y="2016760"/>
                  </a:lnTo>
                  <a:cubicBezTo>
                    <a:pt x="12827" y="1881124"/>
                    <a:pt x="29845" y="1747901"/>
                    <a:pt x="46990" y="1613027"/>
                  </a:cubicBezTo>
                  <a:cubicBezTo>
                    <a:pt x="47244" y="1610614"/>
                    <a:pt x="47625" y="1608201"/>
                    <a:pt x="47879" y="1605788"/>
                  </a:cubicBezTo>
                  <a:lnTo>
                    <a:pt x="56261" y="1606804"/>
                  </a:lnTo>
                  <a:lnTo>
                    <a:pt x="47879" y="1605915"/>
                  </a:lnTo>
                  <a:cubicBezTo>
                    <a:pt x="50800" y="1578483"/>
                    <a:pt x="62992" y="1552956"/>
                    <a:pt x="74422" y="1528826"/>
                  </a:cubicBezTo>
                  <a:cubicBezTo>
                    <a:pt x="84328" y="1507998"/>
                    <a:pt x="93599" y="1488186"/>
                    <a:pt x="97917" y="1467612"/>
                  </a:cubicBezTo>
                  <a:lnTo>
                    <a:pt x="106172" y="1469390"/>
                  </a:lnTo>
                  <a:lnTo>
                    <a:pt x="97790" y="1467866"/>
                  </a:lnTo>
                  <a:cubicBezTo>
                    <a:pt x="140462" y="1232916"/>
                    <a:pt x="185547" y="996696"/>
                    <a:pt x="296164" y="778002"/>
                  </a:cubicBezTo>
                  <a:lnTo>
                    <a:pt x="296164" y="777875"/>
                  </a:lnTo>
                  <a:cubicBezTo>
                    <a:pt x="321818" y="729107"/>
                    <a:pt x="362712" y="685800"/>
                    <a:pt x="400177" y="648335"/>
                  </a:cubicBezTo>
                  <a:cubicBezTo>
                    <a:pt x="413639" y="634873"/>
                    <a:pt x="439928" y="638937"/>
                    <a:pt x="450088" y="640207"/>
                  </a:cubicBezTo>
                  <a:cubicBezTo>
                    <a:pt x="453517" y="640588"/>
                    <a:pt x="455295" y="640842"/>
                    <a:pt x="456184" y="640842"/>
                  </a:cubicBezTo>
                  <a:lnTo>
                    <a:pt x="456184" y="649351"/>
                  </a:lnTo>
                  <a:lnTo>
                    <a:pt x="448691" y="645287"/>
                  </a:lnTo>
                  <a:cubicBezTo>
                    <a:pt x="453644" y="636016"/>
                    <a:pt x="458089" y="626745"/>
                    <a:pt x="462280" y="617728"/>
                  </a:cubicBezTo>
                  <a:cubicBezTo>
                    <a:pt x="466090" y="609473"/>
                    <a:pt x="469900" y="601472"/>
                    <a:pt x="473964" y="593979"/>
                  </a:cubicBezTo>
                  <a:cubicBezTo>
                    <a:pt x="480568" y="581660"/>
                    <a:pt x="488188" y="570230"/>
                    <a:pt x="498602" y="562483"/>
                  </a:cubicBezTo>
                  <a:lnTo>
                    <a:pt x="503682" y="569214"/>
                  </a:lnTo>
                  <a:lnTo>
                    <a:pt x="498475" y="562483"/>
                  </a:lnTo>
                  <a:cubicBezTo>
                    <a:pt x="606679" y="479425"/>
                    <a:pt x="720598" y="418592"/>
                    <a:pt x="862711" y="403352"/>
                  </a:cubicBezTo>
                  <a:lnTo>
                    <a:pt x="863600" y="411734"/>
                  </a:lnTo>
                  <a:lnTo>
                    <a:pt x="862584" y="403352"/>
                  </a:lnTo>
                  <a:cubicBezTo>
                    <a:pt x="926338" y="395732"/>
                    <a:pt x="989203" y="376047"/>
                    <a:pt x="1053211" y="355854"/>
                  </a:cubicBezTo>
                  <a:cubicBezTo>
                    <a:pt x="1093089" y="343281"/>
                    <a:pt x="1133348" y="330708"/>
                    <a:pt x="1173988" y="320929"/>
                  </a:cubicBezTo>
                  <a:lnTo>
                    <a:pt x="1173988" y="320929"/>
                  </a:lnTo>
                  <a:cubicBezTo>
                    <a:pt x="1200785" y="314579"/>
                    <a:pt x="1227709" y="308102"/>
                    <a:pt x="1254633" y="301498"/>
                  </a:cubicBezTo>
                  <a:cubicBezTo>
                    <a:pt x="1281557" y="294894"/>
                    <a:pt x="1308735" y="288290"/>
                    <a:pt x="1335913" y="281940"/>
                  </a:cubicBezTo>
                  <a:cubicBezTo>
                    <a:pt x="1410208" y="264414"/>
                    <a:pt x="1485392" y="248412"/>
                    <a:pt x="1562227" y="238252"/>
                  </a:cubicBezTo>
                  <a:lnTo>
                    <a:pt x="1562227" y="238252"/>
                  </a:lnTo>
                  <a:cubicBezTo>
                    <a:pt x="1614170" y="231775"/>
                    <a:pt x="1665224" y="221996"/>
                    <a:pt x="1716532" y="212090"/>
                  </a:cubicBezTo>
                  <a:cubicBezTo>
                    <a:pt x="1767840" y="202184"/>
                    <a:pt x="1819910" y="192278"/>
                    <a:pt x="1872996" y="185547"/>
                  </a:cubicBezTo>
                  <a:cubicBezTo>
                    <a:pt x="1888490" y="183642"/>
                    <a:pt x="1904238" y="181991"/>
                    <a:pt x="1919986" y="180594"/>
                  </a:cubicBezTo>
                  <a:lnTo>
                    <a:pt x="1919986" y="180594"/>
                  </a:lnTo>
                  <a:cubicBezTo>
                    <a:pt x="1981454" y="175641"/>
                    <a:pt x="2043049" y="165862"/>
                    <a:pt x="2105279" y="155956"/>
                  </a:cubicBezTo>
                  <a:cubicBezTo>
                    <a:pt x="2168017" y="145923"/>
                    <a:pt x="2231390" y="135890"/>
                    <a:pt x="2295525" y="130683"/>
                  </a:cubicBezTo>
                  <a:cubicBezTo>
                    <a:pt x="2296160" y="130683"/>
                    <a:pt x="2296795" y="130556"/>
                    <a:pt x="2297430" y="130556"/>
                  </a:cubicBezTo>
                  <a:lnTo>
                    <a:pt x="2297430" y="130556"/>
                  </a:lnTo>
                  <a:cubicBezTo>
                    <a:pt x="2553843" y="112014"/>
                    <a:pt x="2811653" y="97536"/>
                    <a:pt x="3068701" y="83185"/>
                  </a:cubicBezTo>
                  <a:cubicBezTo>
                    <a:pt x="3157474" y="78232"/>
                    <a:pt x="3246247" y="73279"/>
                    <a:pt x="3334893" y="68072"/>
                  </a:cubicBezTo>
                  <a:lnTo>
                    <a:pt x="3335401" y="76581"/>
                  </a:lnTo>
                  <a:lnTo>
                    <a:pt x="3334893" y="68072"/>
                  </a:lnTo>
                  <a:cubicBezTo>
                    <a:pt x="3403346" y="64008"/>
                    <a:pt x="3471672" y="66421"/>
                    <a:pt x="3539617" y="68834"/>
                  </a:cubicBezTo>
                  <a:cubicBezTo>
                    <a:pt x="3556635" y="69469"/>
                    <a:pt x="3573653" y="69977"/>
                    <a:pt x="3590544" y="70485"/>
                  </a:cubicBezTo>
                  <a:lnTo>
                    <a:pt x="3590798" y="70485"/>
                  </a:lnTo>
                  <a:cubicBezTo>
                    <a:pt x="3615944" y="72009"/>
                    <a:pt x="3641090" y="76073"/>
                    <a:pt x="3666236" y="80137"/>
                  </a:cubicBezTo>
                  <a:cubicBezTo>
                    <a:pt x="3684397" y="83058"/>
                    <a:pt x="3702558" y="85979"/>
                    <a:pt x="3721227" y="88011"/>
                  </a:cubicBezTo>
                  <a:lnTo>
                    <a:pt x="3721354" y="88011"/>
                  </a:lnTo>
                  <a:cubicBezTo>
                    <a:pt x="3731387" y="89281"/>
                    <a:pt x="3741547" y="87630"/>
                    <a:pt x="3753231" y="85852"/>
                  </a:cubicBezTo>
                  <a:cubicBezTo>
                    <a:pt x="3761740" y="84455"/>
                    <a:pt x="3770884" y="82931"/>
                    <a:pt x="3780282" y="82931"/>
                  </a:cubicBezTo>
                  <a:lnTo>
                    <a:pt x="3780282" y="91440"/>
                  </a:lnTo>
                  <a:lnTo>
                    <a:pt x="3780282" y="82931"/>
                  </a:lnTo>
                  <a:cubicBezTo>
                    <a:pt x="3840353" y="82931"/>
                    <a:pt x="3902583" y="82931"/>
                    <a:pt x="3962400" y="80391"/>
                  </a:cubicBezTo>
                  <a:lnTo>
                    <a:pt x="3962781" y="88900"/>
                  </a:lnTo>
                  <a:lnTo>
                    <a:pt x="3962400" y="80391"/>
                  </a:lnTo>
                  <a:cubicBezTo>
                    <a:pt x="4005199" y="78486"/>
                    <a:pt x="4048252" y="75692"/>
                    <a:pt x="4091559" y="72771"/>
                  </a:cubicBezTo>
                  <a:cubicBezTo>
                    <a:pt x="4134993" y="69850"/>
                    <a:pt x="4178681" y="66929"/>
                    <a:pt x="4222242" y="65024"/>
                  </a:cubicBezTo>
                  <a:cubicBezTo>
                    <a:pt x="4251579" y="63754"/>
                    <a:pt x="4280916" y="62992"/>
                    <a:pt x="4310253" y="62992"/>
                  </a:cubicBezTo>
                  <a:lnTo>
                    <a:pt x="4310253" y="71501"/>
                  </a:lnTo>
                  <a:lnTo>
                    <a:pt x="4310253" y="62992"/>
                  </a:lnTo>
                  <a:cubicBezTo>
                    <a:pt x="4394835" y="62992"/>
                    <a:pt x="4479417" y="67183"/>
                    <a:pt x="4563745" y="71501"/>
                  </a:cubicBezTo>
                  <a:cubicBezTo>
                    <a:pt x="4591812" y="72898"/>
                    <a:pt x="4620006" y="74295"/>
                    <a:pt x="4648073" y="75565"/>
                  </a:cubicBezTo>
                  <a:lnTo>
                    <a:pt x="4647692" y="84074"/>
                  </a:lnTo>
                  <a:lnTo>
                    <a:pt x="4647692" y="75946"/>
                  </a:lnTo>
                  <a:lnTo>
                    <a:pt x="4737735" y="75946"/>
                  </a:lnTo>
                  <a:lnTo>
                    <a:pt x="4737735" y="84455"/>
                  </a:lnTo>
                  <a:lnTo>
                    <a:pt x="4737481" y="75946"/>
                  </a:lnTo>
                  <a:cubicBezTo>
                    <a:pt x="4792472" y="73914"/>
                    <a:pt x="4846955" y="72771"/>
                    <a:pt x="4901311" y="71501"/>
                  </a:cubicBezTo>
                  <a:cubicBezTo>
                    <a:pt x="4955540" y="70358"/>
                    <a:pt x="5009642" y="69088"/>
                    <a:pt x="5063998" y="67183"/>
                  </a:cubicBezTo>
                  <a:cubicBezTo>
                    <a:pt x="5091684" y="66167"/>
                    <a:pt x="5119497" y="65024"/>
                    <a:pt x="5147310" y="63500"/>
                  </a:cubicBezTo>
                  <a:lnTo>
                    <a:pt x="5147818" y="72009"/>
                  </a:lnTo>
                  <a:lnTo>
                    <a:pt x="5147310" y="63500"/>
                  </a:lnTo>
                  <a:cubicBezTo>
                    <a:pt x="5213350" y="59817"/>
                    <a:pt x="5278755" y="53467"/>
                    <a:pt x="5344414" y="47244"/>
                  </a:cubicBezTo>
                  <a:cubicBezTo>
                    <a:pt x="5410073" y="41021"/>
                    <a:pt x="5475732" y="34671"/>
                    <a:pt x="5542153" y="30988"/>
                  </a:cubicBezTo>
                  <a:lnTo>
                    <a:pt x="5542661" y="39497"/>
                  </a:lnTo>
                  <a:lnTo>
                    <a:pt x="5542026" y="31115"/>
                  </a:lnTo>
                  <a:cubicBezTo>
                    <a:pt x="5604891" y="26035"/>
                    <a:pt x="5670804" y="26035"/>
                    <a:pt x="5734304" y="38735"/>
                  </a:cubicBezTo>
                  <a:lnTo>
                    <a:pt x="5732653" y="46990"/>
                  </a:lnTo>
                  <a:lnTo>
                    <a:pt x="5734177" y="38608"/>
                  </a:lnTo>
                  <a:cubicBezTo>
                    <a:pt x="5828919" y="56007"/>
                    <a:pt x="5917184" y="65786"/>
                    <a:pt x="6010275" y="38862"/>
                  </a:cubicBezTo>
                  <a:lnTo>
                    <a:pt x="6010275" y="38862"/>
                  </a:lnTo>
                  <a:cubicBezTo>
                    <a:pt x="6036818" y="31242"/>
                    <a:pt x="6068060" y="38100"/>
                    <a:pt x="6096127" y="44196"/>
                  </a:cubicBezTo>
                  <a:cubicBezTo>
                    <a:pt x="6109081" y="46990"/>
                    <a:pt x="6121654" y="49657"/>
                    <a:pt x="6133719" y="51181"/>
                  </a:cubicBezTo>
                  <a:lnTo>
                    <a:pt x="6133846" y="51181"/>
                  </a:lnTo>
                  <a:cubicBezTo>
                    <a:pt x="6136767" y="51562"/>
                    <a:pt x="6139688" y="52070"/>
                    <a:pt x="6142609" y="52578"/>
                  </a:cubicBezTo>
                  <a:cubicBezTo>
                    <a:pt x="6145530" y="53086"/>
                    <a:pt x="6148451" y="53467"/>
                    <a:pt x="6151245" y="53975"/>
                  </a:cubicBezTo>
                  <a:cubicBezTo>
                    <a:pt x="6164072" y="55753"/>
                    <a:pt x="6171565" y="55499"/>
                    <a:pt x="6175121" y="52832"/>
                  </a:cubicBezTo>
                  <a:lnTo>
                    <a:pt x="6175121" y="52832"/>
                  </a:lnTo>
                  <a:cubicBezTo>
                    <a:pt x="6246495" y="0"/>
                    <a:pt x="6313043" y="13843"/>
                    <a:pt x="6379718" y="57531"/>
                  </a:cubicBezTo>
                  <a:lnTo>
                    <a:pt x="6379718" y="57531"/>
                  </a:lnTo>
                  <a:cubicBezTo>
                    <a:pt x="6379337" y="57277"/>
                    <a:pt x="6379083" y="57277"/>
                    <a:pt x="6379083" y="57277"/>
                  </a:cubicBezTo>
                  <a:cubicBezTo>
                    <a:pt x="6380607" y="57658"/>
                    <a:pt x="6384671" y="56642"/>
                    <a:pt x="6393307" y="53848"/>
                  </a:cubicBezTo>
                  <a:cubicBezTo>
                    <a:pt x="6400038" y="51689"/>
                    <a:pt x="6409182" y="48641"/>
                    <a:pt x="6417437" y="48641"/>
                  </a:cubicBezTo>
                  <a:lnTo>
                    <a:pt x="6417437" y="57150"/>
                  </a:lnTo>
                  <a:lnTo>
                    <a:pt x="6417437" y="48641"/>
                  </a:lnTo>
                  <a:cubicBezTo>
                    <a:pt x="6477381" y="48641"/>
                    <a:pt x="6537579" y="48641"/>
                    <a:pt x="6600190" y="51181"/>
                  </a:cubicBezTo>
                  <a:lnTo>
                    <a:pt x="6600317" y="51181"/>
                  </a:lnTo>
                  <a:cubicBezTo>
                    <a:pt x="6625971" y="52578"/>
                    <a:pt x="6650736" y="57912"/>
                    <a:pt x="6674866" y="63119"/>
                  </a:cubicBezTo>
                  <a:cubicBezTo>
                    <a:pt x="6694551" y="67310"/>
                    <a:pt x="6713728" y="71501"/>
                    <a:pt x="6733286" y="73660"/>
                  </a:cubicBezTo>
                  <a:lnTo>
                    <a:pt x="6733413" y="73660"/>
                  </a:lnTo>
                  <a:cubicBezTo>
                    <a:pt x="6759067" y="76962"/>
                    <a:pt x="6784975" y="80772"/>
                    <a:pt x="6810883" y="84582"/>
                  </a:cubicBezTo>
                  <a:cubicBezTo>
                    <a:pt x="6837045" y="88392"/>
                    <a:pt x="6863334" y="92329"/>
                    <a:pt x="6889623" y="95631"/>
                  </a:cubicBezTo>
                  <a:cubicBezTo>
                    <a:pt x="6936359" y="101600"/>
                    <a:pt x="6983095" y="106045"/>
                    <a:pt x="7029831" y="106045"/>
                  </a:cubicBezTo>
                  <a:lnTo>
                    <a:pt x="7029958" y="106045"/>
                  </a:lnTo>
                  <a:cubicBezTo>
                    <a:pt x="7217537" y="108585"/>
                    <a:pt x="7405751" y="116078"/>
                    <a:pt x="7591552" y="156210"/>
                  </a:cubicBezTo>
                  <a:lnTo>
                    <a:pt x="7591552" y="156210"/>
                  </a:lnTo>
                  <a:cubicBezTo>
                    <a:pt x="7686929" y="176911"/>
                    <a:pt x="7784084" y="186182"/>
                    <a:pt x="7882001" y="195453"/>
                  </a:cubicBezTo>
                  <a:cubicBezTo>
                    <a:pt x="7959852" y="202819"/>
                    <a:pt x="8038211" y="210312"/>
                    <a:pt x="8116189" y="223647"/>
                  </a:cubicBezTo>
                  <a:lnTo>
                    <a:pt x="8114792" y="232029"/>
                  </a:lnTo>
                  <a:lnTo>
                    <a:pt x="8116189" y="223647"/>
                  </a:lnTo>
                  <a:cubicBezTo>
                    <a:pt x="8221853" y="241300"/>
                    <a:pt x="8330438" y="274066"/>
                    <a:pt x="8421497" y="327152"/>
                  </a:cubicBezTo>
                  <a:lnTo>
                    <a:pt x="8417179" y="334518"/>
                  </a:lnTo>
                  <a:lnTo>
                    <a:pt x="8421370" y="327152"/>
                  </a:lnTo>
                  <a:cubicBezTo>
                    <a:pt x="8488426" y="364998"/>
                    <a:pt x="8544941" y="419100"/>
                    <a:pt x="8600948" y="472694"/>
                  </a:cubicBezTo>
                  <a:cubicBezTo>
                    <a:pt x="8627745" y="498348"/>
                    <a:pt x="8654542" y="524002"/>
                    <a:pt x="8682609" y="548005"/>
                  </a:cubicBezTo>
                  <a:lnTo>
                    <a:pt x="8677148" y="554482"/>
                  </a:lnTo>
                  <a:lnTo>
                    <a:pt x="8682609" y="548005"/>
                  </a:lnTo>
                  <a:cubicBezTo>
                    <a:pt x="8693658" y="557403"/>
                    <a:pt x="8706739" y="565912"/>
                    <a:pt x="8720328" y="574929"/>
                  </a:cubicBezTo>
                  <a:cubicBezTo>
                    <a:pt x="8733917" y="583946"/>
                    <a:pt x="8748268" y="593217"/>
                    <a:pt x="8760841" y="603885"/>
                  </a:cubicBezTo>
                  <a:cubicBezTo>
                    <a:pt x="8770747" y="612267"/>
                    <a:pt x="8779764" y="621538"/>
                    <a:pt x="8786749" y="632460"/>
                  </a:cubicBezTo>
                  <a:lnTo>
                    <a:pt x="8779637" y="637032"/>
                  </a:lnTo>
                  <a:lnTo>
                    <a:pt x="8786622" y="632206"/>
                  </a:lnTo>
                  <a:cubicBezTo>
                    <a:pt x="8851773" y="727456"/>
                    <a:pt x="8909431" y="827786"/>
                    <a:pt x="8966962" y="927735"/>
                  </a:cubicBezTo>
                  <a:lnTo>
                    <a:pt x="8959596" y="931926"/>
                  </a:lnTo>
                  <a:lnTo>
                    <a:pt x="8966962" y="927608"/>
                  </a:lnTo>
                  <a:cubicBezTo>
                    <a:pt x="9009507" y="1000125"/>
                    <a:pt x="9052179" y="1075436"/>
                    <a:pt x="9084945" y="1151001"/>
                  </a:cubicBezTo>
                  <a:lnTo>
                    <a:pt x="9085072" y="1151255"/>
                  </a:lnTo>
                  <a:cubicBezTo>
                    <a:pt x="9120251" y="1239139"/>
                    <a:pt x="9147810" y="1329436"/>
                    <a:pt x="9175369" y="1421892"/>
                  </a:cubicBezTo>
                  <a:lnTo>
                    <a:pt x="9175369" y="1421892"/>
                  </a:lnTo>
                  <a:cubicBezTo>
                    <a:pt x="9185402" y="1456309"/>
                    <a:pt x="9195943" y="1490726"/>
                    <a:pt x="9206484" y="1525270"/>
                  </a:cubicBezTo>
                  <a:cubicBezTo>
                    <a:pt x="9217025" y="1559814"/>
                    <a:pt x="9227693" y="1594739"/>
                    <a:pt x="9237980" y="1629664"/>
                  </a:cubicBezTo>
                  <a:cubicBezTo>
                    <a:pt x="9260459" y="1706245"/>
                    <a:pt x="9281033" y="1783715"/>
                    <a:pt x="9295511" y="1862582"/>
                  </a:cubicBezTo>
                  <a:lnTo>
                    <a:pt x="9287129" y="1864106"/>
                  </a:lnTo>
                  <a:lnTo>
                    <a:pt x="9295384" y="1862582"/>
                  </a:lnTo>
                  <a:cubicBezTo>
                    <a:pt x="9322054" y="2002917"/>
                    <a:pt x="9339961" y="2145284"/>
                    <a:pt x="9357741" y="2287524"/>
                  </a:cubicBezTo>
                  <a:cubicBezTo>
                    <a:pt x="9366631" y="2358644"/>
                    <a:pt x="9375521" y="2429637"/>
                    <a:pt x="9385554" y="2500376"/>
                  </a:cubicBezTo>
                  <a:lnTo>
                    <a:pt x="9377172" y="2501519"/>
                  </a:lnTo>
                  <a:lnTo>
                    <a:pt x="9385554" y="2500376"/>
                  </a:lnTo>
                  <a:cubicBezTo>
                    <a:pt x="9388094" y="2517775"/>
                    <a:pt x="9390761" y="2535301"/>
                    <a:pt x="9393301" y="2552827"/>
                  </a:cubicBezTo>
                  <a:cubicBezTo>
                    <a:pt x="9395841" y="2570353"/>
                    <a:pt x="9398635" y="2587879"/>
                    <a:pt x="9401175" y="2605405"/>
                  </a:cubicBezTo>
                  <a:cubicBezTo>
                    <a:pt x="9406128" y="2640457"/>
                    <a:pt x="9410573" y="2675763"/>
                    <a:pt x="9413113" y="2710942"/>
                  </a:cubicBezTo>
                  <a:lnTo>
                    <a:pt x="9404731" y="2711577"/>
                  </a:lnTo>
                  <a:lnTo>
                    <a:pt x="9413113" y="2710942"/>
                  </a:lnTo>
                  <a:cubicBezTo>
                    <a:pt x="9423273" y="2845689"/>
                    <a:pt x="9431020" y="2979293"/>
                    <a:pt x="9438894" y="3113151"/>
                  </a:cubicBezTo>
                  <a:cubicBezTo>
                    <a:pt x="9442704" y="3178048"/>
                    <a:pt x="9446514" y="3243072"/>
                    <a:pt x="9450578" y="3308350"/>
                  </a:cubicBezTo>
                  <a:lnTo>
                    <a:pt x="9442069" y="3308858"/>
                  </a:lnTo>
                  <a:lnTo>
                    <a:pt x="9450578" y="3308223"/>
                  </a:lnTo>
                  <a:cubicBezTo>
                    <a:pt x="9457182" y="3401568"/>
                    <a:pt x="9464802" y="3494659"/>
                    <a:pt x="9472549" y="3587623"/>
                  </a:cubicBezTo>
                  <a:cubicBezTo>
                    <a:pt x="9480169" y="3680460"/>
                    <a:pt x="9487789" y="3773170"/>
                    <a:pt x="9494393" y="3866134"/>
                  </a:cubicBezTo>
                  <a:cubicBezTo>
                    <a:pt x="9498711" y="3926713"/>
                    <a:pt x="9502521" y="3987419"/>
                    <a:pt x="9505569" y="4048252"/>
                  </a:cubicBezTo>
                  <a:lnTo>
                    <a:pt x="9497060" y="4048633"/>
                  </a:lnTo>
                  <a:lnTo>
                    <a:pt x="9505569" y="4048125"/>
                  </a:lnTo>
                  <a:cubicBezTo>
                    <a:pt x="9518015" y="4285615"/>
                    <a:pt x="9528048" y="4525899"/>
                    <a:pt x="9523095" y="4766183"/>
                  </a:cubicBezTo>
                  <a:lnTo>
                    <a:pt x="9514586" y="4766056"/>
                  </a:lnTo>
                  <a:lnTo>
                    <a:pt x="9523095" y="4766183"/>
                  </a:lnTo>
                  <a:cubicBezTo>
                    <a:pt x="9515729" y="5162296"/>
                    <a:pt x="9495917" y="5555996"/>
                    <a:pt x="9476232" y="5951982"/>
                  </a:cubicBezTo>
                  <a:cubicBezTo>
                    <a:pt x="9475978" y="5955919"/>
                    <a:pt x="9475851" y="5959856"/>
                    <a:pt x="9475597" y="5963793"/>
                  </a:cubicBezTo>
                  <a:lnTo>
                    <a:pt x="9475597" y="5963793"/>
                  </a:lnTo>
                  <a:cubicBezTo>
                    <a:pt x="9463151" y="6211316"/>
                    <a:pt x="9445625" y="6456426"/>
                    <a:pt x="9420606" y="6701663"/>
                  </a:cubicBezTo>
                  <a:cubicBezTo>
                    <a:pt x="9406763" y="6837553"/>
                    <a:pt x="9388983" y="6972554"/>
                    <a:pt x="9371330" y="7107555"/>
                  </a:cubicBezTo>
                  <a:cubicBezTo>
                    <a:pt x="9357106" y="7216267"/>
                    <a:pt x="9342882" y="7324979"/>
                    <a:pt x="9330563" y="7434072"/>
                  </a:cubicBezTo>
                  <a:lnTo>
                    <a:pt x="9330563" y="7434072"/>
                  </a:lnTo>
                  <a:cubicBezTo>
                    <a:pt x="9321419" y="7511923"/>
                    <a:pt x="9315450" y="7589647"/>
                    <a:pt x="9309354" y="7667498"/>
                  </a:cubicBezTo>
                  <a:cubicBezTo>
                    <a:pt x="9303385" y="7744714"/>
                    <a:pt x="9297416" y="7821930"/>
                    <a:pt x="9288399" y="7898638"/>
                  </a:cubicBezTo>
                  <a:cubicBezTo>
                    <a:pt x="9286748" y="7912989"/>
                    <a:pt x="9284970" y="7927340"/>
                    <a:pt x="9282938" y="7941691"/>
                  </a:cubicBezTo>
                  <a:lnTo>
                    <a:pt x="9274556" y="7940548"/>
                  </a:lnTo>
                  <a:lnTo>
                    <a:pt x="9282938" y="7941691"/>
                  </a:lnTo>
                  <a:cubicBezTo>
                    <a:pt x="9262618" y="8096250"/>
                    <a:pt x="9186672" y="8232775"/>
                    <a:pt x="9085961" y="8346186"/>
                  </a:cubicBezTo>
                  <a:lnTo>
                    <a:pt x="9079611" y="8340598"/>
                  </a:lnTo>
                  <a:lnTo>
                    <a:pt x="9085961" y="8346186"/>
                  </a:lnTo>
                  <a:cubicBezTo>
                    <a:pt x="9048115" y="8389874"/>
                    <a:pt x="9013825" y="8436102"/>
                    <a:pt x="8979535" y="8482711"/>
                  </a:cubicBezTo>
                  <a:cubicBezTo>
                    <a:pt x="8945245" y="8529066"/>
                    <a:pt x="8910828" y="8575802"/>
                    <a:pt x="8872601" y="8619744"/>
                  </a:cubicBezTo>
                  <a:cubicBezTo>
                    <a:pt x="8866251" y="8626983"/>
                    <a:pt x="8859901" y="8634222"/>
                    <a:pt x="8853424" y="8641334"/>
                  </a:cubicBezTo>
                  <a:lnTo>
                    <a:pt x="8847201" y="8635619"/>
                  </a:lnTo>
                  <a:lnTo>
                    <a:pt x="8853424" y="8641334"/>
                  </a:lnTo>
                  <a:cubicBezTo>
                    <a:pt x="8778494" y="8723757"/>
                    <a:pt x="8693785" y="8808974"/>
                    <a:pt x="8559927" y="8811514"/>
                  </a:cubicBezTo>
                  <a:lnTo>
                    <a:pt x="8559800" y="8811514"/>
                  </a:lnTo>
                  <a:cubicBezTo>
                    <a:pt x="8543290" y="8811514"/>
                    <a:pt x="8527161" y="8822436"/>
                    <a:pt x="8507476" y="8835898"/>
                  </a:cubicBezTo>
                  <a:cubicBezTo>
                    <a:pt x="8497570" y="8842756"/>
                    <a:pt x="8487029" y="8850122"/>
                    <a:pt x="8476107" y="8855583"/>
                  </a:cubicBezTo>
                  <a:lnTo>
                    <a:pt x="8475726" y="8855837"/>
                  </a:lnTo>
                  <a:cubicBezTo>
                    <a:pt x="8427212" y="8876792"/>
                    <a:pt x="8377936" y="8896604"/>
                    <a:pt x="8328787" y="8916416"/>
                  </a:cubicBezTo>
                  <a:cubicBezTo>
                    <a:pt x="8279638" y="8936228"/>
                    <a:pt x="8230235" y="8956167"/>
                    <a:pt x="8181721" y="8976995"/>
                  </a:cubicBezTo>
                  <a:cubicBezTo>
                    <a:pt x="8151241" y="8990203"/>
                    <a:pt x="8120888" y="9003792"/>
                    <a:pt x="8091170" y="9018016"/>
                  </a:cubicBezTo>
                  <a:lnTo>
                    <a:pt x="8091170" y="9018016"/>
                  </a:lnTo>
                  <a:cubicBezTo>
                    <a:pt x="7859522" y="9128887"/>
                    <a:pt x="7610348" y="9146286"/>
                    <a:pt x="7362952" y="9156319"/>
                  </a:cubicBezTo>
                  <a:lnTo>
                    <a:pt x="7362571" y="9147810"/>
                  </a:lnTo>
                  <a:lnTo>
                    <a:pt x="7363079" y="9156319"/>
                  </a:lnTo>
                  <a:cubicBezTo>
                    <a:pt x="7319645" y="9158605"/>
                    <a:pt x="7275703" y="9158351"/>
                    <a:pt x="7232015" y="9157970"/>
                  </a:cubicBezTo>
                  <a:cubicBezTo>
                    <a:pt x="7188200" y="9157716"/>
                    <a:pt x="7144512" y="9157335"/>
                    <a:pt x="7101332" y="9159621"/>
                  </a:cubicBezTo>
                  <a:cubicBezTo>
                    <a:pt x="7092823" y="9160129"/>
                    <a:pt x="7084314" y="9160637"/>
                    <a:pt x="7075805" y="9161272"/>
                  </a:cubicBezTo>
                  <a:lnTo>
                    <a:pt x="7075551" y="9161272"/>
                  </a:lnTo>
                  <a:cubicBezTo>
                    <a:pt x="7047230" y="9162796"/>
                    <a:pt x="7019544" y="9171686"/>
                    <a:pt x="6990969" y="9181084"/>
                  </a:cubicBezTo>
                  <a:cubicBezTo>
                    <a:pt x="6974078" y="9186672"/>
                    <a:pt x="6956806" y="9192260"/>
                    <a:pt x="6939407" y="9196070"/>
                  </a:cubicBezTo>
                  <a:lnTo>
                    <a:pt x="6937629" y="9187815"/>
                  </a:lnTo>
                  <a:lnTo>
                    <a:pt x="6939661" y="9196070"/>
                  </a:lnTo>
                  <a:cubicBezTo>
                    <a:pt x="6926580" y="9199372"/>
                    <a:pt x="6913499" y="9199626"/>
                    <a:pt x="6901053" y="9199880"/>
                  </a:cubicBezTo>
                  <a:cubicBezTo>
                    <a:pt x="6892671" y="9200134"/>
                    <a:pt x="6884543" y="9200261"/>
                    <a:pt x="6876034" y="9201277"/>
                  </a:cubicBezTo>
                  <a:lnTo>
                    <a:pt x="6875780" y="9201277"/>
                  </a:lnTo>
                  <a:cubicBezTo>
                    <a:pt x="6866001" y="9202039"/>
                    <a:pt x="6856222" y="9203436"/>
                    <a:pt x="6846189" y="9204833"/>
                  </a:cubicBezTo>
                  <a:cubicBezTo>
                    <a:pt x="6836156" y="9206230"/>
                    <a:pt x="6825996" y="9207627"/>
                    <a:pt x="6815709" y="9208516"/>
                  </a:cubicBezTo>
                  <a:cubicBezTo>
                    <a:pt x="6805422" y="9209405"/>
                    <a:pt x="6794881" y="9209659"/>
                    <a:pt x="6784340" y="9208770"/>
                  </a:cubicBezTo>
                  <a:lnTo>
                    <a:pt x="6783705" y="9208643"/>
                  </a:lnTo>
                  <a:cubicBezTo>
                    <a:pt x="6763766" y="9205341"/>
                    <a:pt x="6748145" y="9199880"/>
                    <a:pt x="6738366" y="9196451"/>
                  </a:cubicBezTo>
                  <a:cubicBezTo>
                    <a:pt x="6733413" y="9194673"/>
                    <a:pt x="6730873" y="9193911"/>
                    <a:pt x="6729730" y="9193657"/>
                  </a:cubicBezTo>
                  <a:cubicBezTo>
                    <a:pt x="6729730" y="9193657"/>
                    <a:pt x="6729730" y="9193657"/>
                    <a:pt x="6729730" y="9193657"/>
                  </a:cubicBezTo>
                  <a:cubicBezTo>
                    <a:pt x="6729730" y="9193657"/>
                    <a:pt x="6729857" y="9193657"/>
                    <a:pt x="6730111" y="9193657"/>
                  </a:cubicBezTo>
                  <a:lnTo>
                    <a:pt x="6730111" y="9185148"/>
                  </a:lnTo>
                  <a:lnTo>
                    <a:pt x="6732397" y="9193276"/>
                  </a:lnTo>
                  <a:moveTo>
                    <a:pt x="6727952" y="9176893"/>
                  </a:moveTo>
                  <a:cubicBezTo>
                    <a:pt x="6728714" y="9176639"/>
                    <a:pt x="6729476" y="9176639"/>
                    <a:pt x="6730238" y="9176639"/>
                  </a:cubicBezTo>
                  <a:cubicBezTo>
                    <a:pt x="6731000" y="9176639"/>
                    <a:pt x="6731635" y="9176639"/>
                    <a:pt x="6732143" y="9176766"/>
                  </a:cubicBezTo>
                  <a:cubicBezTo>
                    <a:pt x="6732270" y="9176766"/>
                    <a:pt x="6732524" y="9176766"/>
                    <a:pt x="6732651" y="9176893"/>
                  </a:cubicBezTo>
                  <a:cubicBezTo>
                    <a:pt x="6735572" y="9177401"/>
                    <a:pt x="6739890" y="9178925"/>
                    <a:pt x="6744081" y="9180322"/>
                  </a:cubicBezTo>
                  <a:cubicBezTo>
                    <a:pt x="6753733" y="9183624"/>
                    <a:pt x="6768211" y="9188704"/>
                    <a:pt x="6786626" y="9191752"/>
                  </a:cubicBezTo>
                  <a:lnTo>
                    <a:pt x="6785229" y="9200134"/>
                  </a:lnTo>
                  <a:lnTo>
                    <a:pt x="6785991" y="9191752"/>
                  </a:lnTo>
                  <a:cubicBezTo>
                    <a:pt x="6795389" y="9192514"/>
                    <a:pt x="6804914" y="9192260"/>
                    <a:pt x="6814566" y="9191498"/>
                  </a:cubicBezTo>
                  <a:cubicBezTo>
                    <a:pt x="6824218" y="9190736"/>
                    <a:pt x="6834124" y="9189339"/>
                    <a:pt x="6844157" y="9187942"/>
                  </a:cubicBezTo>
                  <a:cubicBezTo>
                    <a:pt x="6854190" y="9186545"/>
                    <a:pt x="6864350" y="9185148"/>
                    <a:pt x="6874637" y="9184259"/>
                  </a:cubicBezTo>
                  <a:lnTo>
                    <a:pt x="6875399" y="9192641"/>
                  </a:lnTo>
                  <a:lnTo>
                    <a:pt x="6874510" y="9184259"/>
                  </a:lnTo>
                  <a:cubicBezTo>
                    <a:pt x="6883908" y="9183243"/>
                    <a:pt x="6892798" y="9182989"/>
                    <a:pt x="6901053" y="9182862"/>
                  </a:cubicBezTo>
                  <a:cubicBezTo>
                    <a:pt x="6913753" y="9182608"/>
                    <a:pt x="6924929" y="9182227"/>
                    <a:pt x="6935978" y="9179560"/>
                  </a:cubicBezTo>
                  <a:lnTo>
                    <a:pt x="6936232" y="9179560"/>
                  </a:lnTo>
                  <a:cubicBezTo>
                    <a:pt x="6952615" y="9175877"/>
                    <a:pt x="6969125" y="9170543"/>
                    <a:pt x="6986270" y="9164955"/>
                  </a:cubicBezTo>
                  <a:cubicBezTo>
                    <a:pt x="7014464" y="9155811"/>
                    <a:pt x="7044182" y="9146032"/>
                    <a:pt x="7075170" y="9144381"/>
                  </a:cubicBezTo>
                  <a:lnTo>
                    <a:pt x="7075678" y="9152890"/>
                  </a:lnTo>
                  <a:lnTo>
                    <a:pt x="7075043" y="9144508"/>
                  </a:lnTo>
                  <a:cubicBezTo>
                    <a:pt x="7083679" y="9143873"/>
                    <a:pt x="7092315" y="9143238"/>
                    <a:pt x="7100951" y="9142857"/>
                  </a:cubicBezTo>
                  <a:cubicBezTo>
                    <a:pt x="7144639" y="9140571"/>
                    <a:pt x="7188835" y="9140825"/>
                    <a:pt x="7232650" y="9141206"/>
                  </a:cubicBezTo>
                  <a:cubicBezTo>
                    <a:pt x="7276465" y="9141587"/>
                    <a:pt x="7319899" y="9141841"/>
                    <a:pt x="7362698" y="9139555"/>
                  </a:cubicBezTo>
                  <a:lnTo>
                    <a:pt x="7362825" y="9139555"/>
                  </a:lnTo>
                  <a:cubicBezTo>
                    <a:pt x="7610348" y="9129522"/>
                    <a:pt x="7856220" y="9111996"/>
                    <a:pt x="8084439" y="9002903"/>
                  </a:cubicBezTo>
                  <a:lnTo>
                    <a:pt x="8088122" y="9010523"/>
                  </a:lnTo>
                  <a:lnTo>
                    <a:pt x="8084439" y="9002903"/>
                  </a:lnTo>
                  <a:cubicBezTo>
                    <a:pt x="8114538" y="8988425"/>
                    <a:pt x="8144891" y="8974836"/>
                    <a:pt x="8175625" y="8961501"/>
                  </a:cubicBezTo>
                  <a:cubicBezTo>
                    <a:pt x="8224393" y="8940419"/>
                    <a:pt x="8273796" y="8920607"/>
                    <a:pt x="8323072" y="8900668"/>
                  </a:cubicBezTo>
                  <a:cubicBezTo>
                    <a:pt x="8372348" y="8880729"/>
                    <a:pt x="8421370" y="8861044"/>
                    <a:pt x="8469630" y="8840216"/>
                  </a:cubicBezTo>
                  <a:lnTo>
                    <a:pt x="8472932" y="8847963"/>
                  </a:lnTo>
                  <a:lnTo>
                    <a:pt x="8469122" y="8840343"/>
                  </a:lnTo>
                  <a:cubicBezTo>
                    <a:pt x="8478901" y="8835517"/>
                    <a:pt x="8488426" y="8828913"/>
                    <a:pt x="8498459" y="8821928"/>
                  </a:cubicBezTo>
                  <a:cubicBezTo>
                    <a:pt x="8516620" y="8809355"/>
                    <a:pt x="8537575" y="8794496"/>
                    <a:pt x="8560435" y="8794496"/>
                  </a:cubicBezTo>
                  <a:lnTo>
                    <a:pt x="8560435" y="8803005"/>
                  </a:lnTo>
                  <a:lnTo>
                    <a:pt x="8560308" y="8794496"/>
                  </a:lnTo>
                  <a:cubicBezTo>
                    <a:pt x="8686292" y="8792083"/>
                    <a:pt x="8766556" y="8712327"/>
                    <a:pt x="8841613" y="8629777"/>
                  </a:cubicBezTo>
                  <a:lnTo>
                    <a:pt x="8841613" y="8629777"/>
                  </a:lnTo>
                  <a:cubicBezTo>
                    <a:pt x="8847963" y="8622792"/>
                    <a:pt x="8854313" y="8615680"/>
                    <a:pt x="8860536" y="8608568"/>
                  </a:cubicBezTo>
                  <a:cubicBezTo>
                    <a:pt x="8898255" y="8565261"/>
                    <a:pt x="8932291" y="8519033"/>
                    <a:pt x="8966581" y="8472551"/>
                  </a:cubicBezTo>
                  <a:cubicBezTo>
                    <a:pt x="9000871" y="8426069"/>
                    <a:pt x="9035542" y="8379206"/>
                    <a:pt x="9073896" y="8335010"/>
                  </a:cubicBezTo>
                  <a:lnTo>
                    <a:pt x="9074023" y="8334883"/>
                  </a:lnTo>
                  <a:cubicBezTo>
                    <a:pt x="9173210" y="8223250"/>
                    <a:pt x="9247251" y="8089900"/>
                    <a:pt x="9266936" y="7939532"/>
                  </a:cubicBezTo>
                  <a:lnTo>
                    <a:pt x="9266936" y="7939532"/>
                  </a:lnTo>
                  <a:cubicBezTo>
                    <a:pt x="9268841" y="7925308"/>
                    <a:pt x="9270619" y="7911084"/>
                    <a:pt x="9272270" y="7896860"/>
                  </a:cubicBezTo>
                  <a:cubicBezTo>
                    <a:pt x="9281287" y="7820533"/>
                    <a:pt x="9287129" y="7743698"/>
                    <a:pt x="9293098" y="7666355"/>
                  </a:cubicBezTo>
                  <a:cubicBezTo>
                    <a:pt x="9299067" y="7588631"/>
                    <a:pt x="9305163" y="7510526"/>
                    <a:pt x="9314307" y="7432294"/>
                  </a:cubicBezTo>
                  <a:lnTo>
                    <a:pt x="9322689" y="7433310"/>
                  </a:lnTo>
                  <a:lnTo>
                    <a:pt x="9314307" y="7432421"/>
                  </a:lnTo>
                  <a:cubicBezTo>
                    <a:pt x="9326626" y="7323074"/>
                    <a:pt x="9340850" y="7214235"/>
                    <a:pt x="9355074" y="7105523"/>
                  </a:cubicBezTo>
                  <a:cubicBezTo>
                    <a:pt x="9372727" y="6970522"/>
                    <a:pt x="9390380" y="6835648"/>
                    <a:pt x="9404223" y="6700139"/>
                  </a:cubicBezTo>
                  <a:lnTo>
                    <a:pt x="9412605" y="6701028"/>
                  </a:lnTo>
                  <a:lnTo>
                    <a:pt x="9404223" y="6700139"/>
                  </a:lnTo>
                  <a:cubicBezTo>
                    <a:pt x="9429242" y="6455410"/>
                    <a:pt x="9446641" y="6210554"/>
                    <a:pt x="9459214" y="5963158"/>
                  </a:cubicBezTo>
                  <a:lnTo>
                    <a:pt x="9467723" y="5963539"/>
                  </a:lnTo>
                  <a:lnTo>
                    <a:pt x="9459214" y="5963158"/>
                  </a:lnTo>
                  <a:cubicBezTo>
                    <a:pt x="9459468" y="5959221"/>
                    <a:pt x="9459595" y="5955284"/>
                    <a:pt x="9459849" y="5951347"/>
                  </a:cubicBezTo>
                  <a:cubicBezTo>
                    <a:pt x="9479661" y="5555361"/>
                    <a:pt x="9499346" y="5161915"/>
                    <a:pt x="9506712" y="4766056"/>
                  </a:cubicBezTo>
                  <a:lnTo>
                    <a:pt x="9506712" y="4766056"/>
                  </a:lnTo>
                  <a:cubicBezTo>
                    <a:pt x="9511665" y="4526407"/>
                    <a:pt x="9501759" y="4286758"/>
                    <a:pt x="9489186" y="4049268"/>
                  </a:cubicBezTo>
                  <a:lnTo>
                    <a:pt x="9489186" y="4049268"/>
                  </a:lnTo>
                  <a:cubicBezTo>
                    <a:pt x="9486138" y="3988562"/>
                    <a:pt x="9482328" y="3927983"/>
                    <a:pt x="9478010" y="3867404"/>
                  </a:cubicBezTo>
                  <a:cubicBezTo>
                    <a:pt x="9471406" y="3774567"/>
                    <a:pt x="9463786" y="3681857"/>
                    <a:pt x="9456166" y="3589147"/>
                  </a:cubicBezTo>
                  <a:cubicBezTo>
                    <a:pt x="9448546" y="3496183"/>
                    <a:pt x="9440799" y="3403092"/>
                    <a:pt x="9434195" y="3309620"/>
                  </a:cubicBezTo>
                  <a:lnTo>
                    <a:pt x="9434195" y="3309493"/>
                  </a:lnTo>
                  <a:cubicBezTo>
                    <a:pt x="9430131" y="3244215"/>
                    <a:pt x="9426321" y="3179064"/>
                    <a:pt x="9422511" y="3114167"/>
                  </a:cubicBezTo>
                  <a:cubicBezTo>
                    <a:pt x="9414637" y="2980182"/>
                    <a:pt x="9406763" y="2846705"/>
                    <a:pt x="9396730" y="2712212"/>
                  </a:cubicBezTo>
                  <a:lnTo>
                    <a:pt x="9396730" y="2712212"/>
                  </a:lnTo>
                  <a:cubicBezTo>
                    <a:pt x="9394190" y="2677541"/>
                    <a:pt x="9389872" y="2642743"/>
                    <a:pt x="9384919" y="2607818"/>
                  </a:cubicBezTo>
                  <a:cubicBezTo>
                    <a:pt x="9382379" y="2590419"/>
                    <a:pt x="9379712" y="2572893"/>
                    <a:pt x="9377172" y="2555367"/>
                  </a:cubicBezTo>
                  <a:cubicBezTo>
                    <a:pt x="9374632" y="2537841"/>
                    <a:pt x="9371838" y="2520315"/>
                    <a:pt x="9369298" y="2502789"/>
                  </a:cubicBezTo>
                  <a:lnTo>
                    <a:pt x="9369298" y="2502789"/>
                  </a:lnTo>
                  <a:cubicBezTo>
                    <a:pt x="9359265" y="2431923"/>
                    <a:pt x="9350375" y="2360676"/>
                    <a:pt x="9341485" y="2289683"/>
                  </a:cubicBezTo>
                  <a:cubicBezTo>
                    <a:pt x="9323705" y="2147443"/>
                    <a:pt x="9305925" y="2005457"/>
                    <a:pt x="9279382" y="1865884"/>
                  </a:cubicBezTo>
                  <a:lnTo>
                    <a:pt x="9279382" y="1865884"/>
                  </a:lnTo>
                  <a:cubicBezTo>
                    <a:pt x="9265031" y="1787779"/>
                    <a:pt x="9244584" y="1711071"/>
                    <a:pt x="9222232" y="1634744"/>
                  </a:cubicBezTo>
                  <a:cubicBezTo>
                    <a:pt x="9212072" y="1599946"/>
                    <a:pt x="9201404" y="1565148"/>
                    <a:pt x="9190863" y="1530477"/>
                  </a:cubicBezTo>
                  <a:cubicBezTo>
                    <a:pt x="9180322" y="1495933"/>
                    <a:pt x="9169781" y="1461389"/>
                    <a:pt x="9159621" y="1426845"/>
                  </a:cubicBezTo>
                  <a:lnTo>
                    <a:pt x="9167749" y="1424432"/>
                  </a:lnTo>
                  <a:lnTo>
                    <a:pt x="9159621" y="1426845"/>
                  </a:lnTo>
                  <a:cubicBezTo>
                    <a:pt x="9132062" y="1334389"/>
                    <a:pt x="9104757" y="1244727"/>
                    <a:pt x="9069832" y="1157605"/>
                  </a:cubicBezTo>
                  <a:lnTo>
                    <a:pt x="9077706" y="1154430"/>
                  </a:lnTo>
                  <a:lnTo>
                    <a:pt x="9069959" y="1157859"/>
                  </a:lnTo>
                  <a:cubicBezTo>
                    <a:pt x="9037701" y="1083437"/>
                    <a:pt x="8995410" y="1008761"/>
                    <a:pt x="8952992" y="936371"/>
                  </a:cubicBezTo>
                  <a:lnTo>
                    <a:pt x="8952992" y="936371"/>
                  </a:lnTo>
                  <a:cubicBezTo>
                    <a:pt x="8895461" y="836295"/>
                    <a:pt x="8838184" y="736600"/>
                    <a:pt x="8773414" y="641985"/>
                  </a:cubicBezTo>
                  <a:lnTo>
                    <a:pt x="8773287" y="641731"/>
                  </a:lnTo>
                  <a:cubicBezTo>
                    <a:pt x="8767572" y="632714"/>
                    <a:pt x="8759825" y="624713"/>
                    <a:pt x="8750681" y="616966"/>
                  </a:cubicBezTo>
                  <a:cubicBezTo>
                    <a:pt x="8739124" y="607187"/>
                    <a:pt x="8725662" y="598297"/>
                    <a:pt x="8711819" y="589280"/>
                  </a:cubicBezTo>
                  <a:cubicBezTo>
                    <a:pt x="8698357" y="580390"/>
                    <a:pt x="8684387" y="571373"/>
                    <a:pt x="8672449" y="561213"/>
                  </a:cubicBezTo>
                  <a:lnTo>
                    <a:pt x="8672449" y="561213"/>
                  </a:lnTo>
                  <a:cubicBezTo>
                    <a:pt x="8644001" y="536829"/>
                    <a:pt x="8616823" y="510921"/>
                    <a:pt x="8590026" y="485267"/>
                  </a:cubicBezTo>
                  <a:cubicBezTo>
                    <a:pt x="8533638" y="431292"/>
                    <a:pt x="8478647" y="378841"/>
                    <a:pt x="8413750" y="342265"/>
                  </a:cubicBezTo>
                  <a:lnTo>
                    <a:pt x="8413623" y="342265"/>
                  </a:lnTo>
                  <a:cubicBezTo>
                    <a:pt x="8324723" y="290449"/>
                    <a:pt x="8218424" y="258191"/>
                    <a:pt x="8114030" y="240792"/>
                  </a:cubicBezTo>
                  <a:lnTo>
                    <a:pt x="8114030" y="240792"/>
                  </a:lnTo>
                  <a:cubicBezTo>
                    <a:pt x="8036814" y="227584"/>
                    <a:pt x="7959090" y="220218"/>
                    <a:pt x="7881112" y="212852"/>
                  </a:cubicBezTo>
                  <a:cubicBezTo>
                    <a:pt x="7783322" y="203581"/>
                    <a:pt x="7685278" y="194310"/>
                    <a:pt x="7588758" y="173355"/>
                  </a:cubicBezTo>
                  <a:lnTo>
                    <a:pt x="7590536" y="165100"/>
                  </a:lnTo>
                  <a:lnTo>
                    <a:pt x="7588758" y="173355"/>
                  </a:lnTo>
                  <a:cubicBezTo>
                    <a:pt x="7404608" y="133604"/>
                    <a:pt x="7217918" y="126111"/>
                    <a:pt x="7030593" y="123571"/>
                  </a:cubicBezTo>
                  <a:lnTo>
                    <a:pt x="7030720" y="115062"/>
                  </a:lnTo>
                  <a:lnTo>
                    <a:pt x="7030720" y="122936"/>
                  </a:lnTo>
                  <a:cubicBezTo>
                    <a:pt x="6983095" y="122936"/>
                    <a:pt x="6935470" y="118491"/>
                    <a:pt x="6888480" y="112395"/>
                  </a:cubicBezTo>
                  <a:cubicBezTo>
                    <a:pt x="6861937" y="108966"/>
                    <a:pt x="6835648" y="105156"/>
                    <a:pt x="6809486" y="101219"/>
                  </a:cubicBezTo>
                  <a:cubicBezTo>
                    <a:pt x="6783578" y="97409"/>
                    <a:pt x="6757797" y="93599"/>
                    <a:pt x="6732270" y="90297"/>
                  </a:cubicBezTo>
                  <a:lnTo>
                    <a:pt x="6733286" y="81915"/>
                  </a:lnTo>
                  <a:lnTo>
                    <a:pt x="6732397" y="90297"/>
                  </a:lnTo>
                  <a:cubicBezTo>
                    <a:pt x="6711823" y="88011"/>
                    <a:pt x="6691757" y="83693"/>
                    <a:pt x="6672326" y="79502"/>
                  </a:cubicBezTo>
                  <a:cubicBezTo>
                    <a:pt x="6648069" y="74295"/>
                    <a:pt x="6624574" y="69215"/>
                    <a:pt x="6600444" y="67818"/>
                  </a:cubicBezTo>
                  <a:lnTo>
                    <a:pt x="6600952" y="59309"/>
                  </a:lnTo>
                  <a:lnTo>
                    <a:pt x="6600571" y="67818"/>
                  </a:lnTo>
                  <a:cubicBezTo>
                    <a:pt x="6538214" y="65278"/>
                    <a:pt x="6478397" y="65278"/>
                    <a:pt x="6418453" y="65278"/>
                  </a:cubicBezTo>
                  <a:cubicBezTo>
                    <a:pt x="6413373" y="65278"/>
                    <a:pt x="6407023" y="67183"/>
                    <a:pt x="6399530" y="69723"/>
                  </a:cubicBezTo>
                  <a:cubicBezTo>
                    <a:pt x="6393307" y="71755"/>
                    <a:pt x="6383655" y="75184"/>
                    <a:pt x="6376289" y="73533"/>
                  </a:cubicBezTo>
                  <a:cubicBezTo>
                    <a:pt x="6374638" y="73152"/>
                    <a:pt x="6372860" y="72517"/>
                    <a:pt x="6371209" y="71374"/>
                  </a:cubicBezTo>
                  <a:lnTo>
                    <a:pt x="6375908" y="64389"/>
                  </a:lnTo>
                  <a:lnTo>
                    <a:pt x="6371336" y="71501"/>
                  </a:lnTo>
                  <a:cubicBezTo>
                    <a:pt x="6308090" y="30226"/>
                    <a:pt x="6249670" y="19050"/>
                    <a:pt x="6186043" y="66167"/>
                  </a:cubicBezTo>
                  <a:lnTo>
                    <a:pt x="6180963" y="59309"/>
                  </a:lnTo>
                  <a:lnTo>
                    <a:pt x="6186043" y="66040"/>
                  </a:lnTo>
                  <a:cubicBezTo>
                    <a:pt x="6176010" y="73533"/>
                    <a:pt x="6160897" y="72009"/>
                    <a:pt x="6149721" y="70358"/>
                  </a:cubicBezTo>
                  <a:cubicBezTo>
                    <a:pt x="6146673" y="69977"/>
                    <a:pt x="6143752" y="69469"/>
                    <a:pt x="6140831" y="68961"/>
                  </a:cubicBezTo>
                  <a:cubicBezTo>
                    <a:pt x="6137910" y="68453"/>
                    <a:pt x="6135116" y="68072"/>
                    <a:pt x="6132322" y="67691"/>
                  </a:cubicBezTo>
                  <a:lnTo>
                    <a:pt x="6133465" y="59309"/>
                  </a:lnTo>
                  <a:lnTo>
                    <a:pt x="6132449" y="67691"/>
                  </a:lnTo>
                  <a:cubicBezTo>
                    <a:pt x="6119622" y="66040"/>
                    <a:pt x="6106287" y="63246"/>
                    <a:pt x="6093460" y="60452"/>
                  </a:cubicBezTo>
                  <a:cubicBezTo>
                    <a:pt x="6064123" y="54229"/>
                    <a:pt x="6037580" y="48641"/>
                    <a:pt x="6015863" y="54864"/>
                  </a:cubicBezTo>
                  <a:lnTo>
                    <a:pt x="6013577" y="46736"/>
                  </a:lnTo>
                  <a:lnTo>
                    <a:pt x="6015990" y="54864"/>
                  </a:lnTo>
                  <a:cubicBezTo>
                    <a:pt x="5919089" y="82931"/>
                    <a:pt x="5827395" y="72644"/>
                    <a:pt x="5732145" y="55118"/>
                  </a:cubicBezTo>
                  <a:lnTo>
                    <a:pt x="5732018" y="55118"/>
                  </a:lnTo>
                  <a:cubicBezTo>
                    <a:pt x="5670550" y="42799"/>
                    <a:pt x="5606415" y="42799"/>
                    <a:pt x="5544439" y="47752"/>
                  </a:cubicBezTo>
                  <a:lnTo>
                    <a:pt x="5544185" y="47752"/>
                  </a:lnTo>
                  <a:cubicBezTo>
                    <a:pt x="5478145" y="51435"/>
                    <a:pt x="5412740" y="57785"/>
                    <a:pt x="5347081" y="64008"/>
                  </a:cubicBezTo>
                  <a:cubicBezTo>
                    <a:pt x="5281422" y="70231"/>
                    <a:pt x="5215763" y="76581"/>
                    <a:pt x="5149342" y="80264"/>
                  </a:cubicBezTo>
                  <a:lnTo>
                    <a:pt x="5149342" y="80264"/>
                  </a:lnTo>
                  <a:cubicBezTo>
                    <a:pt x="5121402" y="81788"/>
                    <a:pt x="5093589" y="83058"/>
                    <a:pt x="5065776" y="84074"/>
                  </a:cubicBezTo>
                  <a:cubicBezTo>
                    <a:pt x="5011293" y="86106"/>
                    <a:pt x="4957064" y="87249"/>
                    <a:pt x="4902835" y="88392"/>
                  </a:cubicBezTo>
                  <a:cubicBezTo>
                    <a:pt x="4848479" y="89535"/>
                    <a:pt x="4793996" y="90805"/>
                    <a:pt x="4739259" y="92837"/>
                  </a:cubicBezTo>
                  <a:lnTo>
                    <a:pt x="4739005" y="92837"/>
                  </a:lnTo>
                  <a:lnTo>
                    <a:pt x="4648962" y="92837"/>
                  </a:lnTo>
                  <a:lnTo>
                    <a:pt x="4648581" y="92837"/>
                  </a:lnTo>
                  <a:cubicBezTo>
                    <a:pt x="4620387" y="91567"/>
                    <a:pt x="4592320" y="90170"/>
                    <a:pt x="4564126" y="88773"/>
                  </a:cubicBezTo>
                  <a:cubicBezTo>
                    <a:pt x="4479671" y="84582"/>
                    <a:pt x="4395597" y="80391"/>
                    <a:pt x="4311523" y="80391"/>
                  </a:cubicBezTo>
                  <a:cubicBezTo>
                    <a:pt x="4282567" y="80391"/>
                    <a:pt x="4253484" y="81153"/>
                    <a:pt x="4224274" y="82423"/>
                  </a:cubicBezTo>
                  <a:cubicBezTo>
                    <a:pt x="4180967" y="84328"/>
                    <a:pt x="4137533" y="87249"/>
                    <a:pt x="4093972" y="90170"/>
                  </a:cubicBezTo>
                  <a:cubicBezTo>
                    <a:pt x="4050665" y="93091"/>
                    <a:pt x="4007358" y="96012"/>
                    <a:pt x="3964432" y="97917"/>
                  </a:cubicBezTo>
                  <a:lnTo>
                    <a:pt x="3964432" y="97917"/>
                  </a:lnTo>
                  <a:cubicBezTo>
                    <a:pt x="3904234" y="100457"/>
                    <a:pt x="3841623" y="100457"/>
                    <a:pt x="3781552" y="100457"/>
                  </a:cubicBezTo>
                  <a:cubicBezTo>
                    <a:pt x="3773805" y="100457"/>
                    <a:pt x="3765931" y="101727"/>
                    <a:pt x="3757168" y="103124"/>
                  </a:cubicBezTo>
                  <a:cubicBezTo>
                    <a:pt x="3745992" y="104902"/>
                    <a:pt x="3733292" y="107061"/>
                    <a:pt x="3720465" y="105410"/>
                  </a:cubicBezTo>
                  <a:lnTo>
                    <a:pt x="3721481" y="97028"/>
                  </a:lnTo>
                  <a:lnTo>
                    <a:pt x="3720592" y="105410"/>
                  </a:lnTo>
                  <a:cubicBezTo>
                    <a:pt x="3701542" y="103251"/>
                    <a:pt x="3682873" y="100330"/>
                    <a:pt x="3664839" y="97409"/>
                  </a:cubicBezTo>
                  <a:cubicBezTo>
                    <a:pt x="3639566" y="93345"/>
                    <a:pt x="3615309" y="89408"/>
                    <a:pt x="3591052" y="88011"/>
                  </a:cubicBezTo>
                  <a:lnTo>
                    <a:pt x="3591560" y="79502"/>
                  </a:lnTo>
                  <a:lnTo>
                    <a:pt x="3591306" y="88011"/>
                  </a:lnTo>
                  <a:cubicBezTo>
                    <a:pt x="3574288" y="87503"/>
                    <a:pt x="3557270" y="86868"/>
                    <a:pt x="3540252" y="86360"/>
                  </a:cubicBezTo>
                  <a:cubicBezTo>
                    <a:pt x="3472180" y="83947"/>
                    <a:pt x="3404616" y="81534"/>
                    <a:pt x="3337052" y="85598"/>
                  </a:cubicBezTo>
                  <a:lnTo>
                    <a:pt x="3337052" y="85598"/>
                  </a:lnTo>
                  <a:cubicBezTo>
                    <a:pt x="3248406" y="90678"/>
                    <a:pt x="3159760" y="95758"/>
                    <a:pt x="3070860" y="100711"/>
                  </a:cubicBezTo>
                  <a:cubicBezTo>
                    <a:pt x="2813812" y="115062"/>
                    <a:pt x="2556129" y="129540"/>
                    <a:pt x="2299843" y="148082"/>
                  </a:cubicBezTo>
                  <a:lnTo>
                    <a:pt x="2299208" y="139700"/>
                  </a:lnTo>
                  <a:lnTo>
                    <a:pt x="2299843" y="148082"/>
                  </a:lnTo>
                  <a:cubicBezTo>
                    <a:pt x="2299208" y="148082"/>
                    <a:pt x="2298573" y="148209"/>
                    <a:pt x="2297938" y="148209"/>
                  </a:cubicBezTo>
                  <a:cubicBezTo>
                    <a:pt x="2234565" y="153289"/>
                    <a:pt x="2171827" y="163322"/>
                    <a:pt x="2108962" y="173228"/>
                  </a:cubicBezTo>
                  <a:cubicBezTo>
                    <a:pt x="2046859" y="183134"/>
                    <a:pt x="1984629" y="193040"/>
                    <a:pt x="1922399" y="197993"/>
                  </a:cubicBezTo>
                  <a:lnTo>
                    <a:pt x="1921764" y="189611"/>
                  </a:lnTo>
                  <a:lnTo>
                    <a:pt x="1922399" y="197993"/>
                  </a:lnTo>
                  <a:cubicBezTo>
                    <a:pt x="1906905" y="199263"/>
                    <a:pt x="1891411" y="200914"/>
                    <a:pt x="1876171" y="202819"/>
                  </a:cubicBezTo>
                  <a:cubicBezTo>
                    <a:pt x="1823720" y="209423"/>
                    <a:pt x="1772412" y="219202"/>
                    <a:pt x="1720850" y="229108"/>
                  </a:cubicBezTo>
                  <a:cubicBezTo>
                    <a:pt x="1669542" y="239014"/>
                    <a:pt x="1617980" y="248920"/>
                    <a:pt x="1565402" y="255397"/>
                  </a:cubicBezTo>
                  <a:lnTo>
                    <a:pt x="1564386" y="247015"/>
                  </a:lnTo>
                  <a:lnTo>
                    <a:pt x="1565529" y="255397"/>
                  </a:lnTo>
                  <a:cubicBezTo>
                    <a:pt x="1489456" y="265430"/>
                    <a:pt x="1414907" y="281305"/>
                    <a:pt x="1340866" y="298704"/>
                  </a:cubicBezTo>
                  <a:cubicBezTo>
                    <a:pt x="1313688" y="305054"/>
                    <a:pt x="1286764" y="311658"/>
                    <a:pt x="1259713" y="318262"/>
                  </a:cubicBezTo>
                  <a:cubicBezTo>
                    <a:pt x="1232662" y="324866"/>
                    <a:pt x="1205865" y="331343"/>
                    <a:pt x="1178941" y="337693"/>
                  </a:cubicBezTo>
                  <a:lnTo>
                    <a:pt x="1177036" y="329438"/>
                  </a:lnTo>
                  <a:lnTo>
                    <a:pt x="1178941" y="337693"/>
                  </a:lnTo>
                  <a:cubicBezTo>
                    <a:pt x="1138936" y="347218"/>
                    <a:pt x="1099185" y="359664"/>
                    <a:pt x="1059307" y="372237"/>
                  </a:cubicBezTo>
                  <a:cubicBezTo>
                    <a:pt x="995553" y="392303"/>
                    <a:pt x="931164" y="412496"/>
                    <a:pt x="865505" y="420370"/>
                  </a:cubicBezTo>
                  <a:lnTo>
                    <a:pt x="865378" y="420370"/>
                  </a:lnTo>
                  <a:cubicBezTo>
                    <a:pt x="727456" y="435102"/>
                    <a:pt x="616458" y="494157"/>
                    <a:pt x="509651" y="576199"/>
                  </a:cubicBezTo>
                  <a:lnTo>
                    <a:pt x="509524" y="576199"/>
                  </a:lnTo>
                  <a:cubicBezTo>
                    <a:pt x="502158" y="581660"/>
                    <a:pt x="495935" y="590423"/>
                    <a:pt x="489712" y="602107"/>
                  </a:cubicBezTo>
                  <a:cubicBezTo>
                    <a:pt x="485902" y="609092"/>
                    <a:pt x="482346" y="616712"/>
                    <a:pt x="478409" y="624967"/>
                  </a:cubicBezTo>
                  <a:cubicBezTo>
                    <a:pt x="474218" y="633984"/>
                    <a:pt x="469646" y="643636"/>
                    <a:pt x="464439" y="653288"/>
                  </a:cubicBezTo>
                  <a:cubicBezTo>
                    <a:pt x="462915" y="656082"/>
                    <a:pt x="460121" y="657733"/>
                    <a:pt x="456946" y="657733"/>
                  </a:cubicBezTo>
                  <a:cubicBezTo>
                    <a:pt x="454660" y="657733"/>
                    <a:pt x="451485" y="657352"/>
                    <a:pt x="448691" y="656971"/>
                  </a:cubicBezTo>
                  <a:cubicBezTo>
                    <a:pt x="434848" y="655193"/>
                    <a:pt x="419227" y="653923"/>
                    <a:pt x="412877" y="660273"/>
                  </a:cubicBezTo>
                  <a:lnTo>
                    <a:pt x="406908" y="654304"/>
                  </a:lnTo>
                  <a:lnTo>
                    <a:pt x="412877" y="660273"/>
                  </a:lnTo>
                  <a:cubicBezTo>
                    <a:pt x="375412" y="697738"/>
                    <a:pt x="336296" y="739521"/>
                    <a:pt x="311912" y="785749"/>
                  </a:cubicBezTo>
                  <a:lnTo>
                    <a:pt x="304419" y="781812"/>
                  </a:lnTo>
                  <a:lnTo>
                    <a:pt x="311912" y="785622"/>
                  </a:lnTo>
                  <a:cubicBezTo>
                    <a:pt x="201930" y="1001903"/>
                    <a:pt x="157099" y="1235710"/>
                    <a:pt x="114681" y="1470787"/>
                  </a:cubicBezTo>
                  <a:lnTo>
                    <a:pt x="114681" y="1471041"/>
                  </a:lnTo>
                  <a:cubicBezTo>
                    <a:pt x="109855" y="1493901"/>
                    <a:pt x="99568" y="1515618"/>
                    <a:pt x="89789" y="1536065"/>
                  </a:cubicBezTo>
                  <a:cubicBezTo>
                    <a:pt x="78105" y="1560703"/>
                    <a:pt x="67310" y="1583690"/>
                    <a:pt x="64770" y="1607693"/>
                  </a:cubicBezTo>
                  <a:lnTo>
                    <a:pt x="64770" y="1607820"/>
                  </a:lnTo>
                  <a:cubicBezTo>
                    <a:pt x="64516" y="1610233"/>
                    <a:pt x="64135" y="1612646"/>
                    <a:pt x="63881" y="1615059"/>
                  </a:cubicBezTo>
                  <a:cubicBezTo>
                    <a:pt x="46736" y="1750187"/>
                    <a:pt x="29845" y="1882267"/>
                    <a:pt x="29845" y="2016633"/>
                  </a:cubicBezTo>
                  <a:lnTo>
                    <a:pt x="29845" y="2016887"/>
                  </a:lnTo>
                  <a:cubicBezTo>
                    <a:pt x="29464" y="2026539"/>
                    <a:pt x="29210" y="2036064"/>
                    <a:pt x="29083" y="2045716"/>
                  </a:cubicBezTo>
                  <a:cubicBezTo>
                    <a:pt x="27940" y="2111756"/>
                    <a:pt x="30607" y="2178304"/>
                    <a:pt x="33147" y="2245487"/>
                  </a:cubicBezTo>
                  <a:cubicBezTo>
                    <a:pt x="35814" y="2313051"/>
                    <a:pt x="38481" y="2381123"/>
                    <a:pt x="37338" y="2449195"/>
                  </a:cubicBezTo>
                  <a:lnTo>
                    <a:pt x="37338" y="2449195"/>
                  </a:lnTo>
                  <a:cubicBezTo>
                    <a:pt x="36068" y="2511933"/>
                    <a:pt x="31750" y="2574671"/>
                    <a:pt x="27305" y="2637028"/>
                  </a:cubicBezTo>
                  <a:cubicBezTo>
                    <a:pt x="22860" y="2699385"/>
                    <a:pt x="18542" y="2761869"/>
                    <a:pt x="17272" y="2824099"/>
                  </a:cubicBezTo>
                  <a:lnTo>
                    <a:pt x="17272" y="2824226"/>
                  </a:lnTo>
                  <a:cubicBezTo>
                    <a:pt x="16764" y="2839974"/>
                    <a:pt x="16891" y="2855849"/>
                    <a:pt x="17399" y="2871724"/>
                  </a:cubicBezTo>
                  <a:cubicBezTo>
                    <a:pt x="18415" y="2903474"/>
                    <a:pt x="20955" y="2935224"/>
                    <a:pt x="23622" y="2967228"/>
                  </a:cubicBezTo>
                  <a:cubicBezTo>
                    <a:pt x="26289" y="2999232"/>
                    <a:pt x="28829" y="3031363"/>
                    <a:pt x="29845" y="3063621"/>
                  </a:cubicBezTo>
                  <a:lnTo>
                    <a:pt x="29845" y="3063621"/>
                  </a:lnTo>
                  <a:cubicBezTo>
                    <a:pt x="31115" y="3115183"/>
                    <a:pt x="32131" y="3166872"/>
                    <a:pt x="33274" y="3218434"/>
                  </a:cubicBezTo>
                  <a:cubicBezTo>
                    <a:pt x="36576" y="3374263"/>
                    <a:pt x="39878" y="3529457"/>
                    <a:pt x="47371" y="3683381"/>
                  </a:cubicBezTo>
                  <a:lnTo>
                    <a:pt x="47371" y="3683508"/>
                  </a:lnTo>
                  <a:cubicBezTo>
                    <a:pt x="47498" y="3687826"/>
                    <a:pt x="47752" y="3692271"/>
                    <a:pt x="48006" y="3696589"/>
                  </a:cubicBezTo>
                  <a:cubicBezTo>
                    <a:pt x="50292" y="3736086"/>
                    <a:pt x="57658" y="3775202"/>
                    <a:pt x="65024" y="3814953"/>
                  </a:cubicBezTo>
                  <a:cubicBezTo>
                    <a:pt x="72390" y="3854704"/>
                    <a:pt x="80010" y="3894836"/>
                    <a:pt x="82423" y="3935730"/>
                  </a:cubicBezTo>
                  <a:lnTo>
                    <a:pt x="73914" y="3936238"/>
                  </a:lnTo>
                  <a:lnTo>
                    <a:pt x="82423" y="3935730"/>
                  </a:lnTo>
                  <a:cubicBezTo>
                    <a:pt x="87376" y="4010914"/>
                    <a:pt x="89281" y="4086733"/>
                    <a:pt x="91186" y="4162298"/>
                  </a:cubicBezTo>
                  <a:cubicBezTo>
                    <a:pt x="93091" y="4237863"/>
                    <a:pt x="94996" y="4313428"/>
                    <a:pt x="99949" y="4388104"/>
                  </a:cubicBezTo>
                  <a:lnTo>
                    <a:pt x="99949" y="4388104"/>
                  </a:lnTo>
                  <a:cubicBezTo>
                    <a:pt x="102870" y="4432173"/>
                    <a:pt x="106045" y="4476242"/>
                    <a:pt x="109474" y="4520184"/>
                  </a:cubicBezTo>
                  <a:cubicBezTo>
                    <a:pt x="116459" y="4611370"/>
                    <a:pt x="124333" y="4702429"/>
                    <a:pt x="132207" y="4793488"/>
                  </a:cubicBezTo>
                  <a:cubicBezTo>
                    <a:pt x="140081" y="4884801"/>
                    <a:pt x="147955" y="4976114"/>
                    <a:pt x="155067" y="5067935"/>
                  </a:cubicBezTo>
                  <a:lnTo>
                    <a:pt x="146685" y="5068570"/>
                  </a:lnTo>
                  <a:lnTo>
                    <a:pt x="155067" y="5067935"/>
                  </a:lnTo>
                  <a:cubicBezTo>
                    <a:pt x="168783" y="5245481"/>
                    <a:pt x="181991" y="5422265"/>
                    <a:pt x="195072" y="5599176"/>
                  </a:cubicBezTo>
                  <a:cubicBezTo>
                    <a:pt x="208153" y="5776087"/>
                    <a:pt x="221361" y="5952871"/>
                    <a:pt x="235077" y="6130290"/>
                  </a:cubicBezTo>
                  <a:lnTo>
                    <a:pt x="235077" y="6130290"/>
                  </a:lnTo>
                  <a:cubicBezTo>
                    <a:pt x="265176" y="6525768"/>
                    <a:pt x="255143" y="6921119"/>
                    <a:pt x="235077" y="7316216"/>
                  </a:cubicBezTo>
                  <a:lnTo>
                    <a:pt x="235077" y="7316216"/>
                  </a:lnTo>
                  <a:cubicBezTo>
                    <a:pt x="233172" y="7348855"/>
                    <a:pt x="231267" y="7381494"/>
                    <a:pt x="229235" y="7414133"/>
                  </a:cubicBezTo>
                  <a:cubicBezTo>
                    <a:pt x="223139" y="7514082"/>
                    <a:pt x="216916" y="7614285"/>
                    <a:pt x="215138" y="7715758"/>
                  </a:cubicBezTo>
                  <a:lnTo>
                    <a:pt x="206629" y="7715631"/>
                  </a:lnTo>
                  <a:lnTo>
                    <a:pt x="215138" y="7715631"/>
                  </a:lnTo>
                  <a:cubicBezTo>
                    <a:pt x="215138" y="7726299"/>
                    <a:pt x="215265" y="7736967"/>
                    <a:pt x="215519" y="7747635"/>
                  </a:cubicBezTo>
                  <a:cubicBezTo>
                    <a:pt x="216662" y="7790434"/>
                    <a:pt x="219710" y="7832979"/>
                    <a:pt x="222758" y="7875778"/>
                  </a:cubicBezTo>
                  <a:cubicBezTo>
                    <a:pt x="225806" y="7918577"/>
                    <a:pt x="228981" y="7961757"/>
                    <a:pt x="230124" y="8005318"/>
                  </a:cubicBezTo>
                  <a:lnTo>
                    <a:pt x="221615" y="8005572"/>
                  </a:lnTo>
                  <a:lnTo>
                    <a:pt x="230124" y="8005318"/>
                  </a:lnTo>
                  <a:cubicBezTo>
                    <a:pt x="240030" y="8285734"/>
                    <a:pt x="344043" y="8522716"/>
                    <a:pt x="585978" y="8670798"/>
                  </a:cubicBezTo>
                  <a:lnTo>
                    <a:pt x="581533" y="8678037"/>
                  </a:lnTo>
                  <a:lnTo>
                    <a:pt x="585851" y="8670798"/>
                  </a:lnTo>
                  <a:cubicBezTo>
                    <a:pt x="642874" y="8705215"/>
                    <a:pt x="703580" y="8734298"/>
                    <a:pt x="765937" y="8760968"/>
                  </a:cubicBezTo>
                  <a:cubicBezTo>
                    <a:pt x="813435" y="8781288"/>
                    <a:pt x="861695" y="8800338"/>
                    <a:pt x="910209" y="8819261"/>
                  </a:cubicBezTo>
                  <a:cubicBezTo>
                    <a:pt x="958723" y="8838184"/>
                    <a:pt x="1007110" y="8857234"/>
                    <a:pt x="1054735" y="8877681"/>
                  </a:cubicBezTo>
                  <a:lnTo>
                    <a:pt x="1051433" y="8885428"/>
                  </a:lnTo>
                  <a:lnTo>
                    <a:pt x="1051433" y="8876919"/>
                  </a:lnTo>
                  <a:cubicBezTo>
                    <a:pt x="1055116" y="8876919"/>
                    <a:pt x="1058672" y="8877808"/>
                    <a:pt x="1060958" y="8878443"/>
                  </a:cubicBezTo>
                  <a:cubicBezTo>
                    <a:pt x="1063625" y="8879078"/>
                    <a:pt x="1065149" y="8879459"/>
                    <a:pt x="1066419" y="8879459"/>
                  </a:cubicBezTo>
                  <a:lnTo>
                    <a:pt x="1067562" y="8879586"/>
                  </a:lnTo>
                  <a:cubicBezTo>
                    <a:pt x="1161288" y="8892032"/>
                    <a:pt x="1255649" y="8904605"/>
                    <a:pt x="1350010" y="8917051"/>
                  </a:cubicBezTo>
                  <a:cubicBezTo>
                    <a:pt x="1444371" y="8929497"/>
                    <a:pt x="1538732" y="8942070"/>
                    <a:pt x="1632458" y="8954516"/>
                  </a:cubicBezTo>
                  <a:lnTo>
                    <a:pt x="1632458" y="8954516"/>
                  </a:lnTo>
                  <a:cubicBezTo>
                    <a:pt x="1725930" y="8967216"/>
                    <a:pt x="1819148" y="8980297"/>
                    <a:pt x="1911985" y="8993251"/>
                  </a:cubicBezTo>
                  <a:cubicBezTo>
                    <a:pt x="2075053" y="9016111"/>
                    <a:pt x="2237359" y="9038844"/>
                    <a:pt x="2399665" y="9059418"/>
                  </a:cubicBezTo>
                  <a:lnTo>
                    <a:pt x="2399665" y="9059418"/>
                  </a:lnTo>
                  <a:cubicBezTo>
                    <a:pt x="2444623" y="9065387"/>
                    <a:pt x="2489708" y="9071610"/>
                    <a:pt x="2534666" y="9077833"/>
                  </a:cubicBezTo>
                  <a:cubicBezTo>
                    <a:pt x="2714625" y="9102598"/>
                    <a:pt x="2894330" y="9127363"/>
                    <a:pt x="3074035" y="9139301"/>
                  </a:cubicBezTo>
                  <a:lnTo>
                    <a:pt x="3074035" y="9139301"/>
                  </a:lnTo>
                  <a:cubicBezTo>
                    <a:pt x="3215005" y="9148953"/>
                    <a:pt x="3356737" y="9153144"/>
                    <a:pt x="3498596" y="9157208"/>
                  </a:cubicBezTo>
                  <a:cubicBezTo>
                    <a:pt x="3758565" y="9164701"/>
                    <a:pt x="4019296" y="9172194"/>
                    <a:pt x="4277106" y="9214358"/>
                  </a:cubicBezTo>
                  <a:lnTo>
                    <a:pt x="4277106" y="9214358"/>
                  </a:lnTo>
                  <a:cubicBezTo>
                    <a:pt x="4349623" y="9226296"/>
                    <a:pt x="4423410" y="9232519"/>
                    <a:pt x="4497959" y="9238742"/>
                  </a:cubicBezTo>
                  <a:cubicBezTo>
                    <a:pt x="4578985" y="9245600"/>
                    <a:pt x="4660900" y="9252458"/>
                    <a:pt x="4742180" y="9266809"/>
                  </a:cubicBezTo>
                  <a:lnTo>
                    <a:pt x="4742307" y="9266809"/>
                  </a:lnTo>
                  <a:cubicBezTo>
                    <a:pt x="4861560" y="9289161"/>
                    <a:pt x="4986020" y="9296654"/>
                    <a:pt x="5110861" y="9299194"/>
                  </a:cubicBezTo>
                  <a:lnTo>
                    <a:pt x="5110988" y="9299194"/>
                  </a:lnTo>
                  <a:cubicBezTo>
                    <a:pt x="5196967" y="9302496"/>
                    <a:pt x="5284216" y="9300337"/>
                    <a:pt x="5372100" y="9297035"/>
                  </a:cubicBezTo>
                  <a:cubicBezTo>
                    <a:pt x="5394198" y="9296146"/>
                    <a:pt x="5416423" y="9295257"/>
                    <a:pt x="5438648" y="9294368"/>
                  </a:cubicBezTo>
                  <a:cubicBezTo>
                    <a:pt x="5460873" y="9293479"/>
                    <a:pt x="5483098" y="9292590"/>
                    <a:pt x="5505323" y="9291701"/>
                  </a:cubicBezTo>
                  <a:lnTo>
                    <a:pt x="5505450" y="9291701"/>
                  </a:lnTo>
                  <a:cubicBezTo>
                    <a:pt x="5627751" y="9289161"/>
                    <a:pt x="5750052" y="9281668"/>
                    <a:pt x="5872480" y="9274175"/>
                  </a:cubicBezTo>
                  <a:lnTo>
                    <a:pt x="5872988" y="9282684"/>
                  </a:lnTo>
                  <a:lnTo>
                    <a:pt x="5872353" y="9274302"/>
                  </a:lnTo>
                  <a:cubicBezTo>
                    <a:pt x="6077966" y="9259316"/>
                    <a:pt x="6281801" y="9242425"/>
                    <a:pt x="6486906" y="9225407"/>
                  </a:cubicBezTo>
                  <a:cubicBezTo>
                    <a:pt x="6504051" y="9224010"/>
                    <a:pt x="6521069" y="9222613"/>
                    <a:pt x="6538214" y="9221089"/>
                  </a:cubicBezTo>
                  <a:cubicBezTo>
                    <a:pt x="6555359" y="9219565"/>
                    <a:pt x="6572504" y="9218168"/>
                    <a:pt x="6589649" y="9216771"/>
                  </a:cubicBezTo>
                  <a:lnTo>
                    <a:pt x="6590411" y="9225153"/>
                  </a:lnTo>
                  <a:lnTo>
                    <a:pt x="6589395" y="9216771"/>
                  </a:lnTo>
                  <a:cubicBezTo>
                    <a:pt x="6600825" y="9215374"/>
                    <a:pt x="6612382" y="9212961"/>
                    <a:pt x="6624320" y="9209659"/>
                  </a:cubicBezTo>
                  <a:cubicBezTo>
                    <a:pt x="6638798" y="9205722"/>
                    <a:pt x="6653657" y="9200769"/>
                    <a:pt x="6669659" y="9195308"/>
                  </a:cubicBezTo>
                  <a:cubicBezTo>
                    <a:pt x="6687566" y="9189212"/>
                    <a:pt x="6706997" y="9182735"/>
                    <a:pt x="6728079" y="9177020"/>
                  </a:cubicBezTo>
                  <a:close/>
                </a:path>
              </a:pathLst>
            </a:custGeom>
            <a:solidFill>
              <a:srgbClr val="000000"/>
            </a:solidFill>
          </p:spPr>
          <p:txBody>
            <a:bodyPr/>
            <a:lstStyle/>
            <a:p>
              <a:endParaRPr lang="ro-RO"/>
            </a:p>
          </p:txBody>
        </p:sp>
      </p:grpSp>
      <p:sp>
        <p:nvSpPr>
          <p:cNvPr id="8" name="TextBox 8"/>
          <p:cNvSpPr txBox="1"/>
          <p:nvPr/>
        </p:nvSpPr>
        <p:spPr>
          <a:xfrm>
            <a:off x="1114819" y="2741015"/>
            <a:ext cx="9102436" cy="4804970"/>
          </a:xfrm>
          <a:prstGeom prst="rect">
            <a:avLst/>
          </a:prstGeom>
        </p:spPr>
        <p:txBody>
          <a:bodyPr wrap="square" lIns="0" tIns="0" rIns="0" bIns="0" rtlCol="0" anchor="t">
            <a:spAutoFit/>
          </a:bodyPr>
          <a:lstStyle/>
          <a:p>
            <a:pPr algn="l">
              <a:lnSpc>
                <a:spcPts val="5449"/>
              </a:lnSpc>
            </a:pPr>
            <a:r>
              <a:rPr lang="en-US" sz="5400" b="1" dirty="0">
                <a:solidFill>
                  <a:srgbClr val="000000"/>
                </a:solidFill>
                <a:latin typeface="Georgia" panose="02040502050405020303" pitchFamily="18" charset="0"/>
              </a:rPr>
              <a:t>2. </a:t>
            </a:r>
            <a:r>
              <a:rPr lang="ro-RO" sz="5400" b="1" dirty="0">
                <a:solidFill>
                  <a:srgbClr val="0070C0"/>
                </a:solidFill>
                <a:latin typeface="Georgia" panose="02040502050405020303" pitchFamily="18" charset="0"/>
                <a:hlinkClick r:id="rId6"/>
              </a:rPr>
              <a:t>Ec</a:t>
            </a:r>
            <a:r>
              <a:rPr lang="en-US" sz="5400" b="1" dirty="0" err="1">
                <a:solidFill>
                  <a:srgbClr val="0000FF"/>
                </a:solidFill>
                <a:latin typeface="Georgia" panose="02040502050405020303" pitchFamily="18" charset="0"/>
                <a:hlinkClick r:id="rId6"/>
              </a:rPr>
              <a:t>onom</a:t>
            </a:r>
            <a:r>
              <a:rPr lang="ro-RO" sz="5400" b="1" dirty="0">
                <a:solidFill>
                  <a:srgbClr val="0000FF"/>
                </a:solidFill>
                <a:latin typeface="Georgia" panose="02040502050405020303" pitchFamily="18" charset="0"/>
                <a:hlinkClick r:id="rId6"/>
              </a:rPr>
              <a:t>ia circulară – explicație video</a:t>
            </a:r>
            <a:r>
              <a:rPr lang="en-US" sz="5400" b="1" dirty="0">
                <a:solidFill>
                  <a:srgbClr val="0000FF"/>
                </a:solidFill>
                <a:latin typeface="Georgia" panose="02040502050405020303" pitchFamily="18" charset="0"/>
                <a:hlinkClick r:id="rId6"/>
              </a:rPr>
              <a:t>  </a:t>
            </a:r>
            <a:endParaRPr lang="en-US" sz="5400" b="1" dirty="0">
              <a:solidFill>
                <a:srgbClr val="000000"/>
              </a:solidFill>
              <a:latin typeface="Georgia" panose="02040502050405020303" pitchFamily="18" charset="0"/>
            </a:endParaRPr>
          </a:p>
          <a:p>
            <a:pPr algn="l">
              <a:lnSpc>
                <a:spcPts val="5449"/>
              </a:lnSpc>
            </a:pPr>
            <a:endParaRPr lang="en-US" sz="6409" i="1" dirty="0">
              <a:solidFill>
                <a:srgbClr val="000000"/>
              </a:solidFill>
              <a:effectLst>
                <a:outerShdw blurRad="38100" dist="38100" dir="2700000" algn="tl">
                  <a:srgbClr val="000000">
                    <a:alpha val="43137"/>
                  </a:srgbClr>
                </a:outerShdw>
              </a:effectLst>
              <a:latin typeface="Georgia" panose="02040502050405020303" pitchFamily="18" charset="0"/>
            </a:endParaRPr>
          </a:p>
          <a:p>
            <a:pPr>
              <a:lnSpc>
                <a:spcPts val="5449"/>
              </a:lnSpc>
            </a:pPr>
            <a:r>
              <a:rPr lang="ro-RO" sz="4400" dirty="0">
                <a:solidFill>
                  <a:srgbClr val="000000"/>
                </a:solidFill>
                <a:latin typeface="Georgia" panose="02040502050405020303" pitchFamily="18" charset="0"/>
              </a:rPr>
              <a:t>Urmăriți videoclipul și descoperiți</a:t>
            </a:r>
            <a:r>
              <a:rPr lang="bg-BG" sz="4400" dirty="0">
                <a:solidFill>
                  <a:srgbClr val="000000"/>
                </a:solidFill>
                <a:latin typeface="Georgia" panose="02040502050405020303" pitchFamily="18" charset="0"/>
              </a:rPr>
              <a:t>:</a:t>
            </a:r>
          </a:p>
          <a:p>
            <a:pPr marL="857250" indent="-857250">
              <a:lnSpc>
                <a:spcPts val="5449"/>
              </a:lnSpc>
              <a:buFont typeface="Wingdings" panose="05000000000000000000" pitchFamily="2" charset="2"/>
              <a:buChar char="Ø"/>
            </a:pPr>
            <a:r>
              <a:rPr lang="ro-RO" sz="4400" dirty="0">
                <a:solidFill>
                  <a:srgbClr val="000000"/>
                </a:solidFill>
                <a:latin typeface="Georgia" panose="02040502050405020303" pitchFamily="18" charset="0"/>
              </a:rPr>
              <a:t>diferența dintre economia lineară și cea circulară;</a:t>
            </a:r>
            <a:endParaRPr lang="bg-BG" sz="4400" dirty="0">
              <a:solidFill>
                <a:srgbClr val="000000"/>
              </a:solidFill>
              <a:latin typeface="Georgia" panose="02040502050405020303" pitchFamily="18" charset="0"/>
            </a:endParaRPr>
          </a:p>
          <a:p>
            <a:pPr marL="857250" indent="-857250">
              <a:lnSpc>
                <a:spcPts val="5449"/>
              </a:lnSpc>
              <a:buFont typeface="Wingdings" panose="05000000000000000000" pitchFamily="2" charset="2"/>
              <a:buChar char="Ø"/>
            </a:pPr>
            <a:r>
              <a:rPr lang="en-US" sz="4400" dirty="0">
                <a:solidFill>
                  <a:srgbClr val="000000"/>
                </a:solidFill>
                <a:latin typeface="Georgia" panose="02040502050405020303" pitchFamily="18" charset="0"/>
              </a:rPr>
              <a:t> </a:t>
            </a:r>
            <a:r>
              <a:rPr lang="ro-RO" sz="4400" dirty="0">
                <a:solidFill>
                  <a:srgbClr val="000000"/>
                </a:solidFill>
                <a:latin typeface="Georgia" panose="02040502050405020303" pitchFamily="18" charset="0"/>
              </a:rPr>
              <a:t>importanța economiei circulare.</a:t>
            </a:r>
            <a:endParaRPr lang="en-US" sz="4400" dirty="0">
              <a:solidFill>
                <a:srgbClr val="000000"/>
              </a:solidFill>
              <a:latin typeface="Georgia" panose="02040502050405020303" pitchFamily="18" charset="0"/>
            </a:endParaRPr>
          </a:p>
        </p:txBody>
      </p:sp>
      <p:sp>
        <p:nvSpPr>
          <p:cNvPr id="9" name="TextBox 9"/>
          <p:cNvSpPr txBox="1"/>
          <p:nvPr/>
        </p:nvSpPr>
        <p:spPr>
          <a:xfrm>
            <a:off x="10216445" y="8542655"/>
            <a:ext cx="7153782" cy="706957"/>
          </a:xfrm>
          <a:prstGeom prst="rect">
            <a:avLst/>
          </a:prstGeom>
        </p:spPr>
        <p:txBody>
          <a:bodyPr lIns="0" tIns="0" rIns="0" bIns="0" rtlCol="0" anchor="t">
            <a:spAutoFit/>
          </a:bodyPr>
          <a:lstStyle/>
          <a:p>
            <a:pPr algn="ctr">
              <a:lnSpc>
                <a:spcPts val="5654"/>
              </a:lnSpc>
              <a:spcBef>
                <a:spcPct val="0"/>
              </a:spcBef>
            </a:pPr>
            <a:r>
              <a:rPr lang="en-US" sz="4038" spc="-59" dirty="0">
                <a:solidFill>
                  <a:srgbClr val="000000"/>
                </a:solidFill>
                <a:latin typeface="Abhaya Libre Regular"/>
              </a:rPr>
              <a:t> </a:t>
            </a:r>
          </a:p>
        </p:txBody>
      </p:sp>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090166" y="2575364"/>
            <a:ext cx="5328542" cy="5120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r="63"/>
          <a:stretch>
            <a:fillRect/>
          </a:stretch>
        </p:blipFill>
        <p:spPr>
          <a:xfrm rot="-4196164">
            <a:off x="-5974143" y="8370333"/>
            <a:ext cx="10675280" cy="11378690"/>
          </a:xfrm>
          <a:prstGeom prst="rect">
            <a:avLst/>
          </a:prstGeom>
        </p:spPr>
      </p:pic>
      <p:pic>
        <p:nvPicPr>
          <p:cNvPr id="3" name="Picture 3"/>
          <p:cNvPicPr>
            <a:picLocks noChangeAspect="1"/>
          </p:cNvPicPr>
          <p:nvPr/>
        </p:nvPicPr>
        <p:blipFill>
          <a:blip r:embed="rId3"/>
          <a:srcRect b="55"/>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4"/>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5"/>
          <a:srcRect b="93"/>
          <a:stretch>
            <a:fillRect/>
          </a:stretch>
        </p:blipFill>
        <p:spPr>
          <a:xfrm>
            <a:off x="7870030" y="9245916"/>
            <a:ext cx="3710720" cy="779251"/>
          </a:xfrm>
          <a:prstGeom prst="rect">
            <a:avLst/>
          </a:prstGeom>
        </p:spPr>
      </p:pic>
      <p:sp>
        <p:nvSpPr>
          <p:cNvPr id="6" name="TextBox 6"/>
          <p:cNvSpPr txBox="1"/>
          <p:nvPr/>
        </p:nvSpPr>
        <p:spPr>
          <a:xfrm>
            <a:off x="4601224" y="490150"/>
            <a:ext cx="8280738" cy="1564531"/>
          </a:xfrm>
          <a:prstGeom prst="rect">
            <a:avLst/>
          </a:prstGeom>
        </p:spPr>
        <p:txBody>
          <a:bodyPr lIns="0" tIns="0" rIns="0" bIns="0" rtlCol="0" anchor="t">
            <a:spAutoFit/>
          </a:bodyPr>
          <a:lstStyle/>
          <a:p>
            <a:pPr algn="ctr">
              <a:lnSpc>
                <a:spcPts val="3408"/>
              </a:lnSpc>
            </a:pPr>
            <a:r>
              <a:rPr lang="ro-RO" sz="4010" b="1" dirty="0">
                <a:solidFill>
                  <a:srgbClr val="000000"/>
                </a:solidFill>
                <a:latin typeface="Georgia" panose="02040502050405020303" pitchFamily="18" charset="0"/>
              </a:rPr>
              <a:t>Modelul economiei circulare se bazează pe trei principii</a:t>
            </a:r>
            <a:r>
              <a:rPr lang="en-US" sz="4010" b="1" dirty="0">
                <a:solidFill>
                  <a:srgbClr val="000000"/>
                </a:solidFill>
                <a:latin typeface="Georgia" panose="02040502050405020303" pitchFamily="18" charset="0"/>
              </a:rPr>
              <a:t>:</a:t>
            </a:r>
          </a:p>
          <a:p>
            <a:pPr algn="ctr">
              <a:lnSpc>
                <a:spcPts val="5449"/>
              </a:lnSpc>
            </a:pPr>
            <a:endParaRPr lang="en-US" sz="4010" dirty="0">
              <a:solidFill>
                <a:srgbClr val="000000"/>
              </a:solidFill>
              <a:latin typeface="Abhaya Libre Regular Bold"/>
            </a:endParaRPr>
          </a:p>
        </p:txBody>
      </p:sp>
      <p:pic>
        <p:nvPicPr>
          <p:cNvPr id="7" name="Picture 7"/>
          <p:cNvPicPr>
            <a:picLocks noChangeAspect="1"/>
          </p:cNvPicPr>
          <p:nvPr/>
        </p:nvPicPr>
        <p:blipFill>
          <a:blip r:embed="rId6"/>
          <a:srcRect r="79"/>
          <a:stretch>
            <a:fillRect/>
          </a:stretch>
        </p:blipFill>
        <p:spPr>
          <a:xfrm>
            <a:off x="388470" y="2180334"/>
            <a:ext cx="1980734" cy="2057111"/>
          </a:xfrm>
          <a:prstGeom prst="rect">
            <a:avLst/>
          </a:prstGeom>
        </p:spPr>
      </p:pic>
      <p:sp>
        <p:nvSpPr>
          <p:cNvPr id="8" name="TextBox 8"/>
          <p:cNvSpPr txBox="1"/>
          <p:nvPr/>
        </p:nvSpPr>
        <p:spPr>
          <a:xfrm>
            <a:off x="2585171" y="1645100"/>
            <a:ext cx="6896099" cy="3706849"/>
          </a:xfrm>
          <a:prstGeom prst="rect">
            <a:avLst/>
          </a:prstGeom>
        </p:spPr>
        <p:txBody>
          <a:bodyPr lIns="0" tIns="0" rIns="0" bIns="0" rtlCol="0" anchor="t">
            <a:spAutoFit/>
          </a:bodyPr>
          <a:lstStyle/>
          <a:p>
            <a:pPr marL="652621" lvl="1" indent="-326311" algn="just">
              <a:lnSpc>
                <a:spcPts val="4228"/>
              </a:lnSpc>
              <a:buFont typeface="Arial"/>
              <a:buChar char="•"/>
            </a:pPr>
            <a:r>
              <a:rPr lang="ro-RO" sz="2400" b="1" spc="-45" dirty="0">
                <a:solidFill>
                  <a:srgbClr val="000000"/>
                </a:solidFill>
                <a:latin typeface="Georgia" panose="02040502050405020303" pitchFamily="18" charset="0"/>
              </a:rPr>
              <a:t>Eliminarea deșeurilor și a poluării</a:t>
            </a:r>
            <a:r>
              <a:rPr lang="en-US" sz="2400" b="1" spc="-45" dirty="0">
                <a:solidFill>
                  <a:srgbClr val="000000"/>
                </a:solidFill>
                <a:latin typeface="Georgia" panose="02040502050405020303" pitchFamily="18" charset="0"/>
              </a:rPr>
              <a:t>: </a:t>
            </a:r>
          </a:p>
          <a:p>
            <a:pPr algn="just">
              <a:lnSpc>
                <a:spcPts val="4228"/>
              </a:lnSpc>
            </a:pPr>
            <a:r>
              <a:rPr lang="ro-RO" sz="2400" spc="-45" dirty="0">
                <a:solidFill>
                  <a:srgbClr val="000000"/>
                </a:solidFill>
                <a:latin typeface="Georgia" panose="02040502050405020303" pitchFamily="18" charset="0"/>
              </a:rPr>
              <a:t>Acest principiu presupune reconfigurarea modului în care produsele sunt concepute, manufacturate și consumate, în scopul reducerii deșeurilor și a poluării. Spre exemplu, produsele pot fi create pentru a fi mai durabile, reutilizabile și reparabile, iar materialele pot fi reciclabile sau biodegradabile.</a:t>
            </a:r>
            <a:endParaRPr lang="en-US" sz="2400" spc="-45" dirty="0">
              <a:solidFill>
                <a:srgbClr val="000000"/>
              </a:solidFill>
              <a:latin typeface="Georgia" panose="02040502050405020303" pitchFamily="18" charset="0"/>
            </a:endParaRPr>
          </a:p>
        </p:txBody>
      </p:sp>
      <p:sp>
        <p:nvSpPr>
          <p:cNvPr id="9" name="TextBox 9"/>
          <p:cNvSpPr txBox="1"/>
          <p:nvPr/>
        </p:nvSpPr>
        <p:spPr>
          <a:xfrm>
            <a:off x="10029303" y="1645100"/>
            <a:ext cx="5638212" cy="2446888"/>
          </a:xfrm>
          <a:prstGeom prst="rect">
            <a:avLst/>
          </a:prstGeom>
        </p:spPr>
        <p:txBody>
          <a:bodyPr wrap="square" lIns="0" tIns="0" rIns="0" bIns="0" rtlCol="0" anchor="t">
            <a:spAutoFit/>
          </a:bodyPr>
          <a:lstStyle/>
          <a:p>
            <a:pPr marL="601475" lvl="1" indent="-300737" algn="just">
              <a:lnSpc>
                <a:spcPts val="3897"/>
              </a:lnSpc>
              <a:buFont typeface="Arial"/>
              <a:buChar char="•"/>
            </a:pPr>
            <a:r>
              <a:rPr lang="ro-RO" sz="2400" b="1" spc="-41" dirty="0">
                <a:solidFill>
                  <a:srgbClr val="000000"/>
                </a:solidFill>
                <a:latin typeface="Georgia" panose="02040502050405020303" pitchFamily="18" charset="0"/>
              </a:rPr>
              <a:t>Menținerea în uz a produselor și a materialelor:</a:t>
            </a:r>
            <a:r>
              <a:rPr lang="en-US" sz="2400" b="1" spc="-41" dirty="0">
                <a:solidFill>
                  <a:srgbClr val="000000"/>
                </a:solidFill>
                <a:latin typeface="Georgia" panose="02040502050405020303" pitchFamily="18" charset="0"/>
              </a:rPr>
              <a:t> </a:t>
            </a:r>
          </a:p>
          <a:p>
            <a:pPr algn="just">
              <a:lnSpc>
                <a:spcPts val="3897"/>
              </a:lnSpc>
            </a:pPr>
            <a:r>
              <a:rPr lang="ro-RO" sz="2400" spc="-41" dirty="0">
                <a:solidFill>
                  <a:srgbClr val="000000"/>
                </a:solidFill>
                <a:latin typeface="Georgia" panose="02040502050405020303" pitchFamily="18" charset="0"/>
              </a:rPr>
              <a:t>Implică prelungirea vieții produselor și a materialelor, propunând refolosirea, repararea, renovarea și reciclarea acestora. </a:t>
            </a:r>
            <a:endParaRPr lang="en-US" sz="2400" spc="-41" dirty="0">
              <a:solidFill>
                <a:srgbClr val="000000"/>
              </a:solidFill>
              <a:latin typeface="Georgia" panose="02040502050405020303" pitchFamily="18" charset="0"/>
            </a:endParaRPr>
          </a:p>
        </p:txBody>
      </p:sp>
      <p:pic>
        <p:nvPicPr>
          <p:cNvPr id="10" name="Picture 10"/>
          <p:cNvPicPr>
            <a:picLocks noChangeAspect="1"/>
          </p:cNvPicPr>
          <p:nvPr/>
        </p:nvPicPr>
        <p:blipFill>
          <a:blip r:embed="rId7"/>
          <a:srcRect/>
          <a:stretch>
            <a:fillRect/>
          </a:stretch>
        </p:blipFill>
        <p:spPr>
          <a:xfrm>
            <a:off x="15911246" y="2150454"/>
            <a:ext cx="2019757" cy="1938966"/>
          </a:xfrm>
          <a:prstGeom prst="rect">
            <a:avLst/>
          </a:prstGeom>
        </p:spPr>
      </p:pic>
      <p:sp>
        <p:nvSpPr>
          <p:cNvPr id="11" name="TextBox 11"/>
          <p:cNvSpPr txBox="1"/>
          <p:nvPr/>
        </p:nvSpPr>
        <p:spPr>
          <a:xfrm>
            <a:off x="600456" y="5725663"/>
            <a:ext cx="6409944" cy="2812373"/>
          </a:xfrm>
          <a:prstGeom prst="rect">
            <a:avLst/>
          </a:prstGeom>
        </p:spPr>
        <p:txBody>
          <a:bodyPr wrap="square" lIns="0" tIns="0" rIns="0" bIns="0" rtlCol="0" anchor="t">
            <a:spAutoFit/>
          </a:bodyPr>
          <a:lstStyle/>
          <a:p>
            <a:pPr marL="457200" indent="-457200" algn="just">
              <a:lnSpc>
                <a:spcPts val="4513"/>
              </a:lnSpc>
              <a:buFont typeface="Arial" panose="020B0604020202020204" pitchFamily="34" charset="0"/>
              <a:buChar char="•"/>
            </a:pPr>
            <a:r>
              <a:rPr lang="ro-RO" sz="2400" b="1" spc="-48" dirty="0">
                <a:solidFill>
                  <a:srgbClr val="000000"/>
                </a:solidFill>
                <a:latin typeface="Georgia" panose="02040502050405020303" pitchFamily="18" charset="0"/>
              </a:rPr>
              <a:t>Regenerarea sistemelor naturale</a:t>
            </a:r>
            <a:r>
              <a:rPr lang="en-US" sz="2400" b="1" spc="-48" dirty="0">
                <a:solidFill>
                  <a:srgbClr val="000000"/>
                </a:solidFill>
                <a:latin typeface="Georgia" panose="02040502050405020303" pitchFamily="18" charset="0"/>
              </a:rPr>
              <a:t>: </a:t>
            </a:r>
            <a:endParaRPr lang="ro-RO" sz="2400" b="1" spc="-48" dirty="0">
              <a:solidFill>
                <a:srgbClr val="000000"/>
              </a:solidFill>
              <a:latin typeface="Georgia" panose="02040502050405020303" pitchFamily="18" charset="0"/>
            </a:endParaRPr>
          </a:p>
          <a:p>
            <a:pPr algn="just">
              <a:lnSpc>
                <a:spcPts val="4513"/>
              </a:lnSpc>
            </a:pPr>
            <a:r>
              <a:rPr lang="ro-RO" sz="2400" spc="-48" dirty="0">
                <a:solidFill>
                  <a:srgbClr val="000000"/>
                </a:solidFill>
                <a:latin typeface="Georgia" panose="02040502050405020303" pitchFamily="18" charset="0"/>
              </a:rPr>
              <a:t>Se referă la sprijinirea restaurării și a regenerării sistemelor naturale, precum păduri, zone umede sau de mlaștină și oceane, pentru a crea un bazin sustenabil de resurse. </a:t>
            </a:r>
            <a:endParaRPr lang="en-US" sz="2400" spc="-48" dirty="0">
              <a:solidFill>
                <a:srgbClr val="000000"/>
              </a:solidFill>
              <a:latin typeface="Georgia" panose="02040502050405020303" pitchFamily="18" charset="0"/>
            </a:endParaRPr>
          </a:p>
        </p:txBody>
      </p:sp>
      <p:pic>
        <p:nvPicPr>
          <p:cNvPr id="12" name="Picture 12"/>
          <p:cNvPicPr>
            <a:picLocks noChangeAspect="1"/>
          </p:cNvPicPr>
          <p:nvPr/>
        </p:nvPicPr>
        <p:blipFill>
          <a:blip r:embed="rId8"/>
          <a:srcRect r="28"/>
          <a:stretch>
            <a:fillRect/>
          </a:stretch>
        </p:blipFill>
        <p:spPr>
          <a:xfrm>
            <a:off x="7162800" y="6089219"/>
            <a:ext cx="1804982" cy="1766626"/>
          </a:xfrm>
          <a:prstGeom prst="rect">
            <a:avLst/>
          </a:prstGeom>
        </p:spPr>
      </p:pic>
      <p:sp>
        <p:nvSpPr>
          <p:cNvPr id="14" name="TextBox 14"/>
          <p:cNvSpPr txBox="1"/>
          <p:nvPr/>
        </p:nvSpPr>
        <p:spPr>
          <a:xfrm>
            <a:off x="11896164" y="5140402"/>
            <a:ext cx="5742057" cy="3886385"/>
          </a:xfrm>
          <a:prstGeom prst="rect">
            <a:avLst/>
          </a:prstGeom>
        </p:spPr>
        <p:txBody>
          <a:bodyPr wrap="square" lIns="0" tIns="0" rIns="0" bIns="0" rtlCol="0" anchor="t">
            <a:spAutoFit/>
          </a:bodyPr>
          <a:lstStyle/>
          <a:p>
            <a:pPr algn="just">
              <a:lnSpc>
                <a:spcPts val="3358"/>
              </a:lnSpc>
            </a:pPr>
            <a:r>
              <a:rPr lang="ro-RO" sz="2400" b="1" spc="-36" dirty="0">
                <a:solidFill>
                  <a:srgbClr val="000000"/>
                </a:solidFill>
                <a:latin typeface="Georgia" panose="02040502050405020303" pitchFamily="18" charset="0"/>
              </a:rPr>
              <a:t>Modelul economiei circulare poate aduce beneficii economice, sociale și de mediu, inclusiv în ceea ce privește reducerea consumului de resurse, crearea de noi oportunități de afaceri, generarea de noi locuri de muncă și reducerea emisiilor de gaze cu efect de seră, precum și a altor forme de poluare. </a:t>
            </a:r>
            <a:endParaRPr lang="en-US" sz="2400" b="1" spc="-36" dirty="0">
              <a:solidFill>
                <a:srgbClr val="000000"/>
              </a:solidFill>
              <a:latin typeface="Georgia" panose="02040502050405020303" pitchFamily="18" charset="0"/>
            </a:endParaRPr>
          </a:p>
        </p:txBody>
      </p:sp>
      <p:pic>
        <p:nvPicPr>
          <p:cNvPr id="15" name="Picture 15"/>
          <p:cNvPicPr>
            <a:picLocks noChangeAspect="1"/>
          </p:cNvPicPr>
          <p:nvPr/>
        </p:nvPicPr>
        <p:blipFill>
          <a:blip r:embed="rId9"/>
          <a:srcRect r="160"/>
          <a:stretch>
            <a:fillRect/>
          </a:stretch>
        </p:blipFill>
        <p:spPr>
          <a:xfrm>
            <a:off x="9997251" y="5956254"/>
            <a:ext cx="1583499" cy="1899591"/>
          </a:xfrm>
          <a:prstGeom prst="rect">
            <a:avLst/>
          </a:prstGeom>
        </p:spPr>
      </p:pic>
      <p:pic>
        <p:nvPicPr>
          <p:cNvPr id="16" name="Picture 16"/>
          <p:cNvPicPr>
            <a:picLocks noChangeAspect="1"/>
          </p:cNvPicPr>
          <p:nvPr/>
        </p:nvPicPr>
        <p:blipFill>
          <a:blip r:embed="rId10"/>
          <a:srcRect/>
          <a:stretch>
            <a:fillRect/>
          </a:stretch>
        </p:blipFill>
        <p:spPr>
          <a:xfrm rot="9614497">
            <a:off x="17215841" y="8047725"/>
            <a:ext cx="4352147" cy="4346443"/>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r="63"/>
          <a:stretch>
            <a:fillRect/>
          </a:stretch>
        </p:blipFill>
        <p:spPr>
          <a:xfrm rot="-4196164">
            <a:off x="-5974143" y="8370333"/>
            <a:ext cx="10675280" cy="11378690"/>
          </a:xfrm>
          <a:prstGeom prst="rect">
            <a:avLst/>
          </a:prstGeom>
        </p:spPr>
      </p:pic>
      <p:pic>
        <p:nvPicPr>
          <p:cNvPr id="3" name="Picture 3"/>
          <p:cNvPicPr>
            <a:picLocks noChangeAspect="1"/>
          </p:cNvPicPr>
          <p:nvPr/>
        </p:nvPicPr>
        <p:blipFill>
          <a:blip r:embed="rId3"/>
          <a:srcRect b="55"/>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4"/>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5"/>
          <a:srcRect b="93"/>
          <a:stretch>
            <a:fillRect/>
          </a:stretch>
        </p:blipFill>
        <p:spPr>
          <a:xfrm>
            <a:off x="7870030" y="9245916"/>
            <a:ext cx="3710720" cy="779251"/>
          </a:xfrm>
          <a:prstGeom prst="rect">
            <a:avLst/>
          </a:prstGeom>
        </p:spPr>
      </p:pic>
      <p:pic>
        <p:nvPicPr>
          <p:cNvPr id="6" name="Picture 6"/>
          <p:cNvPicPr>
            <a:picLocks noChangeAspect="1"/>
          </p:cNvPicPr>
          <p:nvPr/>
        </p:nvPicPr>
        <p:blipFill>
          <a:blip r:embed="rId6"/>
          <a:srcRect/>
          <a:stretch>
            <a:fillRect/>
          </a:stretch>
        </p:blipFill>
        <p:spPr>
          <a:xfrm rot="9614497">
            <a:off x="17215841" y="8047725"/>
            <a:ext cx="4352147" cy="4346443"/>
          </a:xfrm>
          <a:prstGeom prst="rect">
            <a:avLst/>
          </a:prstGeom>
        </p:spPr>
      </p:pic>
      <p:grpSp>
        <p:nvGrpSpPr>
          <p:cNvPr id="7" name="Group 7"/>
          <p:cNvGrpSpPr/>
          <p:nvPr/>
        </p:nvGrpSpPr>
        <p:grpSpPr>
          <a:xfrm>
            <a:off x="12268200" y="2570830"/>
            <a:ext cx="5429268" cy="4869208"/>
            <a:chOff x="0" y="0"/>
            <a:chExt cx="11446596" cy="9682769"/>
          </a:xfrm>
        </p:grpSpPr>
        <p:sp>
          <p:nvSpPr>
            <p:cNvPr id="8" name="Freeform 8"/>
            <p:cNvSpPr/>
            <p:nvPr/>
          </p:nvSpPr>
          <p:spPr>
            <a:xfrm>
              <a:off x="762" y="-2032"/>
              <a:ext cx="11396853" cy="9641205"/>
            </a:xfrm>
            <a:custGeom>
              <a:avLst/>
              <a:gdLst/>
              <a:ahLst/>
              <a:cxnLst/>
              <a:rect l="l" t="t" r="r" b="b"/>
              <a:pathLst>
                <a:path w="11396853" h="9641205">
                  <a:moveTo>
                    <a:pt x="11378946" y="8525510"/>
                  </a:moveTo>
                  <a:cubicBezTo>
                    <a:pt x="11376025" y="7385939"/>
                    <a:pt x="11358118" y="6056122"/>
                    <a:pt x="11340084" y="4717161"/>
                  </a:cubicBezTo>
                  <a:cubicBezTo>
                    <a:pt x="11321796" y="3359785"/>
                    <a:pt x="11303381" y="1992884"/>
                    <a:pt x="11300333" y="805434"/>
                  </a:cubicBezTo>
                  <a:cubicBezTo>
                    <a:pt x="11300078" y="694944"/>
                    <a:pt x="11299952" y="585978"/>
                    <a:pt x="11299952" y="478790"/>
                  </a:cubicBezTo>
                  <a:lnTo>
                    <a:pt x="11308461" y="478790"/>
                  </a:lnTo>
                  <a:lnTo>
                    <a:pt x="11299952" y="478790"/>
                  </a:lnTo>
                  <a:cubicBezTo>
                    <a:pt x="11299952" y="459232"/>
                    <a:pt x="11301602" y="439801"/>
                    <a:pt x="11303253" y="421640"/>
                  </a:cubicBezTo>
                  <a:cubicBezTo>
                    <a:pt x="11304651" y="404876"/>
                    <a:pt x="11306048" y="389382"/>
                    <a:pt x="11306048" y="375285"/>
                  </a:cubicBezTo>
                  <a:lnTo>
                    <a:pt x="11314557" y="375285"/>
                  </a:lnTo>
                  <a:lnTo>
                    <a:pt x="11308588" y="381254"/>
                  </a:lnTo>
                  <a:cubicBezTo>
                    <a:pt x="11306556" y="379222"/>
                    <a:pt x="11304651" y="378333"/>
                    <a:pt x="11301602" y="376809"/>
                  </a:cubicBezTo>
                  <a:cubicBezTo>
                    <a:pt x="11298555" y="375285"/>
                    <a:pt x="11294364" y="373253"/>
                    <a:pt x="11290300" y="369189"/>
                  </a:cubicBezTo>
                  <a:lnTo>
                    <a:pt x="11296269" y="363220"/>
                  </a:lnTo>
                  <a:lnTo>
                    <a:pt x="11302238" y="369189"/>
                  </a:lnTo>
                  <a:cubicBezTo>
                    <a:pt x="11302238" y="369189"/>
                    <a:pt x="11302238" y="369189"/>
                    <a:pt x="11302238" y="369189"/>
                  </a:cubicBezTo>
                  <a:lnTo>
                    <a:pt x="11302238" y="369189"/>
                  </a:lnTo>
                  <a:lnTo>
                    <a:pt x="11302238" y="369189"/>
                  </a:lnTo>
                  <a:lnTo>
                    <a:pt x="11302238" y="369189"/>
                  </a:lnTo>
                  <a:cubicBezTo>
                    <a:pt x="11301349" y="370078"/>
                    <a:pt x="11298555" y="373507"/>
                    <a:pt x="11298555" y="375412"/>
                  </a:cubicBezTo>
                  <a:cubicBezTo>
                    <a:pt x="11298555" y="376428"/>
                    <a:pt x="11298301" y="377571"/>
                    <a:pt x="11297920" y="378587"/>
                  </a:cubicBezTo>
                  <a:cubicBezTo>
                    <a:pt x="11283441" y="414782"/>
                    <a:pt x="11252962" y="414274"/>
                    <a:pt x="11229213" y="414274"/>
                  </a:cubicBezTo>
                  <a:cubicBezTo>
                    <a:pt x="11228705" y="414274"/>
                    <a:pt x="11228070" y="414274"/>
                    <a:pt x="11227562" y="414147"/>
                  </a:cubicBezTo>
                  <a:cubicBezTo>
                    <a:pt x="11215751" y="411734"/>
                    <a:pt x="11204194" y="406146"/>
                    <a:pt x="11193526" y="401066"/>
                  </a:cubicBezTo>
                  <a:cubicBezTo>
                    <a:pt x="11181969" y="395478"/>
                    <a:pt x="11171174" y="390398"/>
                    <a:pt x="11160125" y="388239"/>
                  </a:cubicBezTo>
                  <a:cubicBezTo>
                    <a:pt x="11151743" y="386588"/>
                    <a:pt x="11143361" y="386588"/>
                    <a:pt x="11134471" y="389509"/>
                  </a:cubicBezTo>
                  <a:lnTo>
                    <a:pt x="11131803" y="381508"/>
                  </a:lnTo>
                  <a:lnTo>
                    <a:pt x="11135614" y="389128"/>
                  </a:lnTo>
                  <a:cubicBezTo>
                    <a:pt x="11117834" y="398018"/>
                    <a:pt x="11089005" y="381889"/>
                    <a:pt x="11081639" y="367157"/>
                  </a:cubicBezTo>
                  <a:lnTo>
                    <a:pt x="11089259" y="363347"/>
                  </a:lnTo>
                  <a:lnTo>
                    <a:pt x="11082527" y="368427"/>
                  </a:lnTo>
                  <a:cubicBezTo>
                    <a:pt x="11067541" y="348488"/>
                    <a:pt x="11048238" y="347726"/>
                    <a:pt x="11026139" y="358775"/>
                  </a:cubicBezTo>
                  <a:cubicBezTo>
                    <a:pt x="11015218" y="364236"/>
                    <a:pt x="11004423" y="362204"/>
                    <a:pt x="10996676" y="360934"/>
                  </a:cubicBezTo>
                  <a:cubicBezTo>
                    <a:pt x="10992485" y="360299"/>
                    <a:pt x="10989183" y="359664"/>
                    <a:pt x="10985881" y="359664"/>
                  </a:cubicBezTo>
                  <a:lnTo>
                    <a:pt x="10985881" y="351155"/>
                  </a:lnTo>
                  <a:lnTo>
                    <a:pt x="10985881" y="359664"/>
                  </a:lnTo>
                  <a:cubicBezTo>
                    <a:pt x="10966196" y="359664"/>
                    <a:pt x="10940923" y="353187"/>
                    <a:pt x="10922381" y="347091"/>
                  </a:cubicBezTo>
                  <a:lnTo>
                    <a:pt x="10925048" y="339090"/>
                  </a:lnTo>
                  <a:lnTo>
                    <a:pt x="10925048" y="347599"/>
                  </a:lnTo>
                  <a:cubicBezTo>
                    <a:pt x="10920222" y="347599"/>
                    <a:pt x="10914126" y="345440"/>
                    <a:pt x="10910189" y="344170"/>
                  </a:cubicBezTo>
                  <a:cubicBezTo>
                    <a:pt x="10904982" y="342392"/>
                    <a:pt x="10902061" y="341503"/>
                    <a:pt x="10900664" y="341503"/>
                  </a:cubicBezTo>
                  <a:cubicBezTo>
                    <a:pt x="10899775" y="341503"/>
                    <a:pt x="10898886" y="341376"/>
                    <a:pt x="10897997" y="341122"/>
                  </a:cubicBezTo>
                  <a:cubicBezTo>
                    <a:pt x="10893298" y="339598"/>
                    <a:pt x="10888852" y="337312"/>
                    <a:pt x="10884789" y="335407"/>
                  </a:cubicBezTo>
                  <a:cubicBezTo>
                    <a:pt x="10880598" y="333375"/>
                    <a:pt x="10877041" y="331724"/>
                    <a:pt x="10873613" y="330581"/>
                  </a:cubicBezTo>
                  <a:cubicBezTo>
                    <a:pt x="10866374" y="328168"/>
                    <a:pt x="10860277" y="328041"/>
                    <a:pt x="10852658" y="338201"/>
                  </a:cubicBezTo>
                  <a:cubicBezTo>
                    <a:pt x="10851007" y="340360"/>
                    <a:pt x="10848594" y="341630"/>
                    <a:pt x="10845927" y="341630"/>
                  </a:cubicBezTo>
                  <a:cubicBezTo>
                    <a:pt x="10846562" y="341630"/>
                    <a:pt x="10830687" y="342011"/>
                    <a:pt x="10821670" y="333121"/>
                  </a:cubicBezTo>
                  <a:cubicBezTo>
                    <a:pt x="10821035" y="332486"/>
                    <a:pt x="10820527" y="331724"/>
                    <a:pt x="10820146" y="330962"/>
                  </a:cubicBezTo>
                  <a:cubicBezTo>
                    <a:pt x="10816971" y="324485"/>
                    <a:pt x="10813796" y="316484"/>
                    <a:pt x="10810748" y="308991"/>
                  </a:cubicBezTo>
                  <a:cubicBezTo>
                    <a:pt x="10807700" y="301244"/>
                    <a:pt x="10804778" y="294005"/>
                    <a:pt x="10801858" y="288290"/>
                  </a:cubicBezTo>
                  <a:lnTo>
                    <a:pt x="10809477" y="284480"/>
                  </a:lnTo>
                  <a:lnTo>
                    <a:pt x="10802493" y="289179"/>
                  </a:lnTo>
                  <a:cubicBezTo>
                    <a:pt x="10796777" y="280670"/>
                    <a:pt x="10793602" y="270256"/>
                    <a:pt x="10790809" y="261239"/>
                  </a:cubicBezTo>
                  <a:cubicBezTo>
                    <a:pt x="10787761" y="251714"/>
                    <a:pt x="10785221" y="243713"/>
                    <a:pt x="10781157" y="237617"/>
                  </a:cubicBezTo>
                  <a:cubicBezTo>
                    <a:pt x="10779252" y="234696"/>
                    <a:pt x="10777093" y="232410"/>
                    <a:pt x="10774552" y="230759"/>
                  </a:cubicBezTo>
                  <a:lnTo>
                    <a:pt x="10779252" y="223774"/>
                  </a:lnTo>
                  <a:lnTo>
                    <a:pt x="10775441" y="231394"/>
                  </a:lnTo>
                  <a:cubicBezTo>
                    <a:pt x="10761599" y="224536"/>
                    <a:pt x="10754233" y="217043"/>
                    <a:pt x="10747375" y="203327"/>
                  </a:cubicBezTo>
                  <a:cubicBezTo>
                    <a:pt x="10746739" y="202184"/>
                    <a:pt x="10746486" y="200914"/>
                    <a:pt x="10746486" y="199517"/>
                  </a:cubicBezTo>
                  <a:cubicBezTo>
                    <a:pt x="10746486" y="200279"/>
                    <a:pt x="10746739" y="200660"/>
                    <a:pt x="10746613" y="200660"/>
                  </a:cubicBezTo>
                  <a:lnTo>
                    <a:pt x="10754233" y="197104"/>
                  </a:lnTo>
                  <a:lnTo>
                    <a:pt x="10746613" y="200660"/>
                  </a:lnTo>
                  <a:cubicBezTo>
                    <a:pt x="10746359" y="200025"/>
                    <a:pt x="10745470" y="199009"/>
                    <a:pt x="10742802" y="196342"/>
                  </a:cubicBezTo>
                  <a:cubicBezTo>
                    <a:pt x="10741025" y="194564"/>
                    <a:pt x="10734294" y="188595"/>
                    <a:pt x="10734294" y="181229"/>
                  </a:cubicBezTo>
                  <a:lnTo>
                    <a:pt x="10742802" y="181229"/>
                  </a:lnTo>
                  <a:lnTo>
                    <a:pt x="10736834" y="187198"/>
                  </a:lnTo>
                  <a:lnTo>
                    <a:pt x="10718546" y="168910"/>
                  </a:lnTo>
                  <a:cubicBezTo>
                    <a:pt x="10717911" y="168275"/>
                    <a:pt x="10717402" y="167513"/>
                    <a:pt x="10717022" y="166751"/>
                  </a:cubicBezTo>
                  <a:cubicBezTo>
                    <a:pt x="10715752" y="164211"/>
                    <a:pt x="10714482" y="161544"/>
                    <a:pt x="10713339" y="158877"/>
                  </a:cubicBezTo>
                  <a:cubicBezTo>
                    <a:pt x="10712069" y="155956"/>
                    <a:pt x="10710672" y="153162"/>
                    <a:pt x="10709402" y="150368"/>
                  </a:cubicBezTo>
                  <a:cubicBezTo>
                    <a:pt x="10705211" y="141859"/>
                    <a:pt x="10701147" y="136271"/>
                    <a:pt x="10696575" y="133985"/>
                  </a:cubicBezTo>
                  <a:lnTo>
                    <a:pt x="10695305" y="133223"/>
                  </a:lnTo>
                  <a:cubicBezTo>
                    <a:pt x="10667619" y="112395"/>
                    <a:pt x="10660888" y="83947"/>
                    <a:pt x="10674223" y="50292"/>
                  </a:cubicBezTo>
                  <a:lnTo>
                    <a:pt x="10682097" y="53467"/>
                  </a:lnTo>
                  <a:lnTo>
                    <a:pt x="10679430" y="61468"/>
                  </a:lnTo>
                  <a:cubicBezTo>
                    <a:pt x="10671810" y="58928"/>
                    <a:pt x="10665206" y="55499"/>
                    <a:pt x="10659490" y="52451"/>
                  </a:cubicBezTo>
                  <a:cubicBezTo>
                    <a:pt x="10654030" y="49530"/>
                    <a:pt x="10649331" y="47117"/>
                    <a:pt x="10644632" y="45593"/>
                  </a:cubicBezTo>
                  <a:cubicBezTo>
                    <a:pt x="10641076" y="44450"/>
                    <a:pt x="10637393" y="43688"/>
                    <a:pt x="10633456" y="43688"/>
                  </a:cubicBezTo>
                  <a:lnTo>
                    <a:pt x="10633456" y="34798"/>
                  </a:lnTo>
                  <a:lnTo>
                    <a:pt x="10634218" y="43180"/>
                  </a:lnTo>
                  <a:cubicBezTo>
                    <a:pt x="10597896" y="46228"/>
                    <a:pt x="10560050" y="50800"/>
                    <a:pt x="10521950" y="55372"/>
                  </a:cubicBezTo>
                  <a:cubicBezTo>
                    <a:pt x="10483850" y="59944"/>
                    <a:pt x="10445750" y="64516"/>
                    <a:pt x="10409174" y="67564"/>
                  </a:cubicBezTo>
                  <a:lnTo>
                    <a:pt x="10408412" y="67564"/>
                  </a:lnTo>
                  <a:cubicBezTo>
                    <a:pt x="10397489" y="67564"/>
                    <a:pt x="10381869" y="73279"/>
                    <a:pt x="10377932" y="77216"/>
                  </a:cubicBezTo>
                  <a:cubicBezTo>
                    <a:pt x="10377424" y="77724"/>
                    <a:pt x="10376915" y="78105"/>
                    <a:pt x="10376408" y="78359"/>
                  </a:cubicBezTo>
                  <a:cubicBezTo>
                    <a:pt x="10336657" y="103251"/>
                    <a:pt x="10296652" y="94234"/>
                    <a:pt x="10260584" y="86233"/>
                  </a:cubicBezTo>
                  <a:cubicBezTo>
                    <a:pt x="10248391" y="83566"/>
                    <a:pt x="10236581" y="81026"/>
                    <a:pt x="10224897" y="79502"/>
                  </a:cubicBezTo>
                  <a:lnTo>
                    <a:pt x="10225913" y="71120"/>
                  </a:lnTo>
                  <a:lnTo>
                    <a:pt x="10225913" y="79629"/>
                  </a:lnTo>
                  <a:cubicBezTo>
                    <a:pt x="10202545" y="79629"/>
                    <a:pt x="10179431" y="72644"/>
                    <a:pt x="10157840" y="66167"/>
                  </a:cubicBezTo>
                  <a:cubicBezTo>
                    <a:pt x="10143109" y="61722"/>
                    <a:pt x="10129012" y="57531"/>
                    <a:pt x="10115041" y="55245"/>
                  </a:cubicBezTo>
                  <a:lnTo>
                    <a:pt x="10116439" y="46863"/>
                  </a:lnTo>
                  <a:lnTo>
                    <a:pt x="10115296" y="55245"/>
                  </a:lnTo>
                  <a:cubicBezTo>
                    <a:pt x="10094722" y="52324"/>
                    <a:pt x="10075545" y="52324"/>
                    <a:pt x="10055733" y="52324"/>
                  </a:cubicBezTo>
                  <a:cubicBezTo>
                    <a:pt x="10035921" y="52324"/>
                    <a:pt x="10015727" y="52324"/>
                    <a:pt x="9993757" y="49149"/>
                  </a:cubicBezTo>
                  <a:lnTo>
                    <a:pt x="9994900" y="40767"/>
                  </a:lnTo>
                  <a:lnTo>
                    <a:pt x="9994900" y="49276"/>
                  </a:lnTo>
                  <a:cubicBezTo>
                    <a:pt x="9984486" y="49276"/>
                    <a:pt x="9975596" y="39497"/>
                    <a:pt x="9970643" y="34671"/>
                  </a:cubicBezTo>
                  <a:cubicBezTo>
                    <a:pt x="9970262" y="34290"/>
                    <a:pt x="9969881" y="33782"/>
                    <a:pt x="9969627" y="33401"/>
                  </a:cubicBezTo>
                  <a:cubicBezTo>
                    <a:pt x="9961626" y="21463"/>
                    <a:pt x="9944100" y="24003"/>
                    <a:pt x="9931781" y="30226"/>
                  </a:cubicBezTo>
                  <a:lnTo>
                    <a:pt x="9927971" y="22606"/>
                  </a:lnTo>
                  <a:lnTo>
                    <a:pt x="9932670" y="29591"/>
                  </a:lnTo>
                  <a:cubicBezTo>
                    <a:pt x="9921366" y="37084"/>
                    <a:pt x="9915398" y="47244"/>
                    <a:pt x="9908032" y="60198"/>
                  </a:cubicBezTo>
                  <a:cubicBezTo>
                    <a:pt x="9905238" y="65151"/>
                    <a:pt x="9902189" y="70485"/>
                    <a:pt x="9898507" y="75819"/>
                  </a:cubicBezTo>
                  <a:cubicBezTo>
                    <a:pt x="9897237" y="77724"/>
                    <a:pt x="9895332" y="78994"/>
                    <a:pt x="9893173" y="79375"/>
                  </a:cubicBezTo>
                  <a:cubicBezTo>
                    <a:pt x="9888982" y="80264"/>
                    <a:pt x="9884537" y="81026"/>
                    <a:pt x="9879964" y="81915"/>
                  </a:cubicBezTo>
                  <a:cubicBezTo>
                    <a:pt x="9875012" y="82804"/>
                    <a:pt x="9869932" y="83820"/>
                    <a:pt x="9864725" y="84836"/>
                  </a:cubicBezTo>
                  <a:cubicBezTo>
                    <a:pt x="9839452" y="89916"/>
                    <a:pt x="9812909" y="96520"/>
                    <a:pt x="9792462" y="108712"/>
                  </a:cubicBezTo>
                  <a:lnTo>
                    <a:pt x="9791953" y="108966"/>
                  </a:lnTo>
                  <a:cubicBezTo>
                    <a:pt x="9768332" y="120777"/>
                    <a:pt x="9751568" y="129794"/>
                    <a:pt x="9728708" y="114554"/>
                  </a:cubicBezTo>
                  <a:lnTo>
                    <a:pt x="9733407" y="107569"/>
                  </a:lnTo>
                  <a:lnTo>
                    <a:pt x="9739376" y="113538"/>
                  </a:lnTo>
                  <a:lnTo>
                    <a:pt x="9733280" y="119634"/>
                  </a:lnTo>
                  <a:lnTo>
                    <a:pt x="9727311" y="113665"/>
                  </a:lnTo>
                  <a:lnTo>
                    <a:pt x="9733280" y="107696"/>
                  </a:lnTo>
                  <a:cubicBezTo>
                    <a:pt x="9740264" y="114681"/>
                    <a:pt x="9745345" y="123190"/>
                    <a:pt x="9749789" y="130556"/>
                  </a:cubicBezTo>
                  <a:cubicBezTo>
                    <a:pt x="9754489" y="138303"/>
                    <a:pt x="9758552" y="145034"/>
                    <a:pt x="9763760" y="150241"/>
                  </a:cubicBezTo>
                  <a:cubicBezTo>
                    <a:pt x="9765791" y="152273"/>
                    <a:pt x="9766681" y="155321"/>
                    <a:pt x="9766046" y="158115"/>
                  </a:cubicBezTo>
                  <a:cubicBezTo>
                    <a:pt x="9765411" y="160909"/>
                    <a:pt x="9763252" y="163322"/>
                    <a:pt x="9760458" y="164211"/>
                  </a:cubicBezTo>
                  <a:cubicBezTo>
                    <a:pt x="9756648" y="165481"/>
                    <a:pt x="9752584" y="167005"/>
                    <a:pt x="9748265" y="168656"/>
                  </a:cubicBezTo>
                  <a:cubicBezTo>
                    <a:pt x="9743694" y="170307"/>
                    <a:pt x="9738868" y="172212"/>
                    <a:pt x="9734169" y="173736"/>
                  </a:cubicBezTo>
                  <a:cubicBezTo>
                    <a:pt x="9723627" y="177292"/>
                    <a:pt x="9709658" y="181102"/>
                    <a:pt x="9699244" y="175895"/>
                  </a:cubicBezTo>
                  <a:lnTo>
                    <a:pt x="9703053" y="168275"/>
                  </a:lnTo>
                  <a:lnTo>
                    <a:pt x="9701402" y="176530"/>
                  </a:lnTo>
                  <a:cubicBezTo>
                    <a:pt x="9679939" y="172212"/>
                    <a:pt x="9669526" y="177927"/>
                    <a:pt x="9653143" y="187071"/>
                  </a:cubicBezTo>
                  <a:cubicBezTo>
                    <a:pt x="9649206" y="189230"/>
                    <a:pt x="9644761" y="191643"/>
                    <a:pt x="9639935" y="194056"/>
                  </a:cubicBezTo>
                  <a:lnTo>
                    <a:pt x="9636125" y="186436"/>
                  </a:lnTo>
                  <a:lnTo>
                    <a:pt x="9641205" y="193167"/>
                  </a:lnTo>
                  <a:cubicBezTo>
                    <a:pt x="9622027" y="207645"/>
                    <a:pt x="9599295" y="218313"/>
                    <a:pt x="9579228" y="227711"/>
                  </a:cubicBezTo>
                  <a:cubicBezTo>
                    <a:pt x="9572752" y="230759"/>
                    <a:pt x="9566656" y="233680"/>
                    <a:pt x="9560814" y="236601"/>
                  </a:cubicBezTo>
                  <a:cubicBezTo>
                    <a:pt x="9559671" y="237236"/>
                    <a:pt x="9558401" y="237490"/>
                    <a:pt x="9557003" y="237490"/>
                  </a:cubicBezTo>
                  <a:cubicBezTo>
                    <a:pt x="9550781" y="237490"/>
                    <a:pt x="9541510" y="237617"/>
                    <a:pt x="9532747" y="228981"/>
                  </a:cubicBezTo>
                  <a:lnTo>
                    <a:pt x="9538715" y="223012"/>
                  </a:lnTo>
                  <a:lnTo>
                    <a:pt x="9538715" y="231521"/>
                  </a:lnTo>
                  <a:cubicBezTo>
                    <a:pt x="9528556" y="231521"/>
                    <a:pt x="9520047" y="222504"/>
                    <a:pt x="9520555" y="223012"/>
                  </a:cubicBezTo>
                  <a:lnTo>
                    <a:pt x="9526524" y="217043"/>
                  </a:lnTo>
                  <a:lnTo>
                    <a:pt x="9529699" y="224917"/>
                  </a:lnTo>
                  <a:cubicBezTo>
                    <a:pt x="9499981" y="236728"/>
                    <a:pt x="9466326" y="250698"/>
                    <a:pt x="9432163" y="237109"/>
                  </a:cubicBezTo>
                  <a:lnTo>
                    <a:pt x="9435338" y="229235"/>
                  </a:lnTo>
                  <a:lnTo>
                    <a:pt x="9435338" y="237744"/>
                  </a:lnTo>
                  <a:cubicBezTo>
                    <a:pt x="9435973" y="237744"/>
                    <a:pt x="9436735" y="236855"/>
                    <a:pt x="9435211" y="238252"/>
                  </a:cubicBezTo>
                  <a:cubicBezTo>
                    <a:pt x="9433560" y="239903"/>
                    <a:pt x="9429877" y="243713"/>
                    <a:pt x="9423146" y="243713"/>
                  </a:cubicBezTo>
                  <a:lnTo>
                    <a:pt x="9423146" y="235204"/>
                  </a:lnTo>
                  <a:lnTo>
                    <a:pt x="9425813" y="243205"/>
                  </a:lnTo>
                  <a:cubicBezTo>
                    <a:pt x="9412986" y="247523"/>
                    <a:pt x="9401683" y="256032"/>
                    <a:pt x="9388602" y="265938"/>
                  </a:cubicBezTo>
                  <a:cubicBezTo>
                    <a:pt x="9375266" y="276098"/>
                    <a:pt x="9360281" y="287655"/>
                    <a:pt x="9341739" y="293751"/>
                  </a:cubicBezTo>
                  <a:cubicBezTo>
                    <a:pt x="9333230" y="296545"/>
                    <a:pt x="9323832" y="298323"/>
                    <a:pt x="9313672" y="298323"/>
                  </a:cubicBezTo>
                  <a:lnTo>
                    <a:pt x="9313672" y="290322"/>
                  </a:lnTo>
                  <a:lnTo>
                    <a:pt x="9313672" y="298831"/>
                  </a:lnTo>
                  <a:cubicBezTo>
                    <a:pt x="9297415" y="298831"/>
                    <a:pt x="9280778" y="305562"/>
                    <a:pt x="9262237" y="313436"/>
                  </a:cubicBezTo>
                  <a:cubicBezTo>
                    <a:pt x="9244330" y="320929"/>
                    <a:pt x="9224518" y="329311"/>
                    <a:pt x="9204198" y="329311"/>
                  </a:cubicBezTo>
                  <a:lnTo>
                    <a:pt x="9204198" y="320802"/>
                  </a:lnTo>
                  <a:lnTo>
                    <a:pt x="9205340" y="329184"/>
                  </a:lnTo>
                  <a:cubicBezTo>
                    <a:pt x="9163685" y="335153"/>
                    <a:pt x="9128125" y="346964"/>
                    <a:pt x="9092311" y="364871"/>
                  </a:cubicBezTo>
                  <a:cubicBezTo>
                    <a:pt x="9078214" y="371856"/>
                    <a:pt x="9064244" y="371856"/>
                    <a:pt x="9058148" y="371856"/>
                  </a:cubicBezTo>
                  <a:cubicBezTo>
                    <a:pt x="9057132" y="371856"/>
                    <a:pt x="9055989" y="371602"/>
                    <a:pt x="9054973" y="371221"/>
                  </a:cubicBezTo>
                  <a:cubicBezTo>
                    <a:pt x="9030589" y="361442"/>
                    <a:pt x="9015984" y="374904"/>
                    <a:pt x="9004300" y="392430"/>
                  </a:cubicBezTo>
                  <a:lnTo>
                    <a:pt x="9004173" y="392684"/>
                  </a:lnTo>
                  <a:cubicBezTo>
                    <a:pt x="8973185" y="436118"/>
                    <a:pt x="8924544" y="449580"/>
                    <a:pt x="8883903" y="461137"/>
                  </a:cubicBezTo>
                  <a:cubicBezTo>
                    <a:pt x="8881872" y="461645"/>
                    <a:pt x="8879966" y="462280"/>
                    <a:pt x="8877935" y="462788"/>
                  </a:cubicBezTo>
                  <a:lnTo>
                    <a:pt x="8877427" y="462915"/>
                  </a:lnTo>
                  <a:cubicBezTo>
                    <a:pt x="8822182" y="475234"/>
                    <a:pt x="8766937" y="481330"/>
                    <a:pt x="8712327" y="487426"/>
                  </a:cubicBezTo>
                  <a:lnTo>
                    <a:pt x="8711438" y="487426"/>
                  </a:lnTo>
                  <a:cubicBezTo>
                    <a:pt x="8713089" y="487426"/>
                    <a:pt x="8713977" y="486664"/>
                    <a:pt x="8713851" y="486791"/>
                  </a:cubicBezTo>
                  <a:lnTo>
                    <a:pt x="8713851" y="486791"/>
                  </a:lnTo>
                  <a:lnTo>
                    <a:pt x="8713851" y="486791"/>
                  </a:lnTo>
                  <a:cubicBezTo>
                    <a:pt x="8713851" y="486791"/>
                    <a:pt x="8713851" y="486791"/>
                    <a:pt x="8713851" y="486791"/>
                  </a:cubicBezTo>
                  <a:cubicBezTo>
                    <a:pt x="8713215" y="487299"/>
                    <a:pt x="8711946" y="488823"/>
                    <a:pt x="8709152" y="492760"/>
                  </a:cubicBezTo>
                  <a:cubicBezTo>
                    <a:pt x="8705469" y="497840"/>
                    <a:pt x="8699627" y="506476"/>
                    <a:pt x="8690864" y="510921"/>
                  </a:cubicBezTo>
                  <a:cubicBezTo>
                    <a:pt x="8689721" y="511556"/>
                    <a:pt x="8688451" y="511810"/>
                    <a:pt x="8687053" y="511810"/>
                  </a:cubicBezTo>
                  <a:cubicBezTo>
                    <a:pt x="8676894" y="511810"/>
                    <a:pt x="8668385" y="502793"/>
                    <a:pt x="8668893" y="503301"/>
                  </a:cubicBezTo>
                  <a:lnTo>
                    <a:pt x="8674862" y="497332"/>
                  </a:lnTo>
                  <a:lnTo>
                    <a:pt x="8681339" y="502793"/>
                  </a:lnTo>
                  <a:cubicBezTo>
                    <a:pt x="8674735" y="510667"/>
                    <a:pt x="8668765" y="519557"/>
                    <a:pt x="8662415" y="528828"/>
                  </a:cubicBezTo>
                  <a:cubicBezTo>
                    <a:pt x="8656065" y="538099"/>
                    <a:pt x="8649589" y="547624"/>
                    <a:pt x="8642350" y="556387"/>
                  </a:cubicBezTo>
                  <a:cubicBezTo>
                    <a:pt x="8624570" y="577723"/>
                    <a:pt x="8601456" y="594741"/>
                    <a:pt x="8564499" y="590931"/>
                  </a:cubicBezTo>
                  <a:lnTo>
                    <a:pt x="8565388" y="582549"/>
                  </a:lnTo>
                  <a:lnTo>
                    <a:pt x="8565388" y="591058"/>
                  </a:lnTo>
                  <a:lnTo>
                    <a:pt x="8559291" y="591058"/>
                  </a:lnTo>
                  <a:lnTo>
                    <a:pt x="8559291" y="582549"/>
                  </a:lnTo>
                  <a:lnTo>
                    <a:pt x="8563737" y="589788"/>
                  </a:lnTo>
                  <a:cubicBezTo>
                    <a:pt x="8511539" y="622427"/>
                    <a:pt x="8459470" y="608965"/>
                    <a:pt x="8417052" y="596773"/>
                  </a:cubicBezTo>
                  <a:lnTo>
                    <a:pt x="8419338" y="588645"/>
                  </a:lnTo>
                  <a:lnTo>
                    <a:pt x="8419338" y="597154"/>
                  </a:lnTo>
                  <a:cubicBezTo>
                    <a:pt x="8403463" y="597154"/>
                    <a:pt x="8382635" y="582803"/>
                    <a:pt x="8375269" y="568198"/>
                  </a:cubicBezTo>
                  <a:cubicBezTo>
                    <a:pt x="8359394" y="536575"/>
                    <a:pt x="8315833" y="524764"/>
                    <a:pt x="8282177" y="535940"/>
                  </a:cubicBezTo>
                  <a:lnTo>
                    <a:pt x="8279511" y="527939"/>
                  </a:lnTo>
                  <a:lnTo>
                    <a:pt x="8282686" y="535813"/>
                  </a:lnTo>
                  <a:cubicBezTo>
                    <a:pt x="8267064" y="542036"/>
                    <a:pt x="8251571" y="546735"/>
                    <a:pt x="8236331" y="551307"/>
                  </a:cubicBezTo>
                  <a:cubicBezTo>
                    <a:pt x="8221090" y="555879"/>
                    <a:pt x="8206232" y="560324"/>
                    <a:pt x="8191373" y="566293"/>
                  </a:cubicBezTo>
                  <a:lnTo>
                    <a:pt x="8190230" y="566674"/>
                  </a:lnTo>
                  <a:cubicBezTo>
                    <a:pt x="8141081" y="578993"/>
                    <a:pt x="8095996" y="585724"/>
                    <a:pt x="8044561" y="559943"/>
                  </a:cubicBezTo>
                  <a:lnTo>
                    <a:pt x="8048371" y="552323"/>
                  </a:lnTo>
                  <a:lnTo>
                    <a:pt x="8044561" y="559943"/>
                  </a:lnTo>
                  <a:cubicBezTo>
                    <a:pt x="8003286" y="539369"/>
                    <a:pt x="7972806" y="551688"/>
                    <a:pt x="7950200" y="596900"/>
                  </a:cubicBezTo>
                  <a:cubicBezTo>
                    <a:pt x="7948930" y="599313"/>
                    <a:pt x="7947787" y="601853"/>
                    <a:pt x="7946644" y="604520"/>
                  </a:cubicBezTo>
                  <a:lnTo>
                    <a:pt x="7946516" y="604901"/>
                  </a:lnTo>
                  <a:cubicBezTo>
                    <a:pt x="7929245" y="639572"/>
                    <a:pt x="7888224" y="649986"/>
                    <a:pt x="7855458" y="633603"/>
                  </a:cubicBezTo>
                  <a:cubicBezTo>
                    <a:pt x="7848346" y="630047"/>
                    <a:pt x="7841614" y="625348"/>
                    <a:pt x="7835646" y="619252"/>
                  </a:cubicBezTo>
                  <a:cubicBezTo>
                    <a:pt x="7822057" y="605663"/>
                    <a:pt x="7815199" y="608584"/>
                    <a:pt x="7797673" y="620268"/>
                  </a:cubicBezTo>
                  <a:lnTo>
                    <a:pt x="7792974" y="613283"/>
                  </a:lnTo>
                  <a:lnTo>
                    <a:pt x="7798943" y="619252"/>
                  </a:lnTo>
                  <a:lnTo>
                    <a:pt x="7762494" y="655701"/>
                  </a:lnTo>
                  <a:cubicBezTo>
                    <a:pt x="7753350" y="664845"/>
                    <a:pt x="7736966" y="664210"/>
                    <a:pt x="7732140" y="664210"/>
                  </a:cubicBezTo>
                  <a:lnTo>
                    <a:pt x="7732140" y="655701"/>
                  </a:lnTo>
                  <a:lnTo>
                    <a:pt x="7732140" y="664210"/>
                  </a:lnTo>
                  <a:lnTo>
                    <a:pt x="7695691" y="664210"/>
                  </a:lnTo>
                  <a:lnTo>
                    <a:pt x="7695691" y="655701"/>
                  </a:lnTo>
                  <a:lnTo>
                    <a:pt x="7695691" y="664210"/>
                  </a:lnTo>
                  <a:cubicBezTo>
                    <a:pt x="7670164" y="664210"/>
                    <a:pt x="7644764" y="657860"/>
                    <a:pt x="7620635" y="651764"/>
                  </a:cubicBezTo>
                  <a:lnTo>
                    <a:pt x="7622666" y="643509"/>
                  </a:lnTo>
                  <a:lnTo>
                    <a:pt x="7621015" y="651764"/>
                  </a:lnTo>
                  <a:cubicBezTo>
                    <a:pt x="7604760" y="648462"/>
                    <a:pt x="7590282" y="641985"/>
                    <a:pt x="7576693" y="636016"/>
                  </a:cubicBezTo>
                  <a:cubicBezTo>
                    <a:pt x="7562850" y="629920"/>
                    <a:pt x="7550023" y="624205"/>
                    <a:pt x="7535926" y="621411"/>
                  </a:cubicBezTo>
                  <a:lnTo>
                    <a:pt x="7537577" y="613156"/>
                  </a:lnTo>
                  <a:lnTo>
                    <a:pt x="7536561" y="621538"/>
                  </a:lnTo>
                  <a:cubicBezTo>
                    <a:pt x="7491984" y="615950"/>
                    <a:pt x="7474712" y="582295"/>
                    <a:pt x="7460741" y="555625"/>
                  </a:cubicBezTo>
                  <a:cubicBezTo>
                    <a:pt x="7457566" y="549529"/>
                    <a:pt x="7454519" y="543687"/>
                    <a:pt x="7451344" y="538480"/>
                  </a:cubicBezTo>
                  <a:lnTo>
                    <a:pt x="7458583" y="534162"/>
                  </a:lnTo>
                  <a:lnTo>
                    <a:pt x="7451598" y="538861"/>
                  </a:lnTo>
                  <a:cubicBezTo>
                    <a:pt x="7439152" y="520192"/>
                    <a:pt x="7417943" y="501396"/>
                    <a:pt x="7399909" y="505841"/>
                  </a:cubicBezTo>
                  <a:lnTo>
                    <a:pt x="7397877" y="497586"/>
                  </a:lnTo>
                  <a:lnTo>
                    <a:pt x="7401687" y="505206"/>
                  </a:lnTo>
                  <a:cubicBezTo>
                    <a:pt x="7377049" y="517525"/>
                    <a:pt x="7352538" y="508254"/>
                    <a:pt x="7336027" y="502285"/>
                  </a:cubicBezTo>
                  <a:cubicBezTo>
                    <a:pt x="7333234" y="501269"/>
                    <a:pt x="7330821" y="500380"/>
                    <a:pt x="7328408" y="499618"/>
                  </a:cubicBezTo>
                  <a:lnTo>
                    <a:pt x="7331075" y="491617"/>
                  </a:lnTo>
                  <a:lnTo>
                    <a:pt x="7331075" y="500126"/>
                  </a:lnTo>
                  <a:cubicBezTo>
                    <a:pt x="7326249" y="500126"/>
                    <a:pt x="7320152" y="497967"/>
                    <a:pt x="7316215" y="496697"/>
                  </a:cubicBezTo>
                  <a:cubicBezTo>
                    <a:pt x="7311009" y="494919"/>
                    <a:pt x="7308088" y="494030"/>
                    <a:pt x="7306690" y="494030"/>
                  </a:cubicBezTo>
                  <a:cubicBezTo>
                    <a:pt x="7305928" y="494030"/>
                    <a:pt x="7305166" y="493903"/>
                    <a:pt x="7304405" y="493649"/>
                  </a:cubicBezTo>
                  <a:cubicBezTo>
                    <a:pt x="7266939" y="482981"/>
                    <a:pt x="7239889" y="503555"/>
                    <a:pt x="7209282" y="534035"/>
                  </a:cubicBezTo>
                  <a:lnTo>
                    <a:pt x="7203313" y="528066"/>
                  </a:lnTo>
                  <a:lnTo>
                    <a:pt x="7209282" y="534035"/>
                  </a:lnTo>
                  <a:lnTo>
                    <a:pt x="7184898" y="558419"/>
                  </a:lnTo>
                  <a:lnTo>
                    <a:pt x="7178928" y="552450"/>
                  </a:lnTo>
                  <a:lnTo>
                    <a:pt x="7184898" y="558419"/>
                  </a:lnTo>
                  <a:cubicBezTo>
                    <a:pt x="7183501" y="559816"/>
                    <a:pt x="7182612" y="562229"/>
                    <a:pt x="7180834" y="567309"/>
                  </a:cubicBezTo>
                  <a:cubicBezTo>
                    <a:pt x="7179437" y="571373"/>
                    <a:pt x="7177405" y="578104"/>
                    <a:pt x="7172706" y="582803"/>
                  </a:cubicBezTo>
                  <a:lnTo>
                    <a:pt x="7172198" y="583311"/>
                  </a:lnTo>
                  <a:cubicBezTo>
                    <a:pt x="7131431" y="617347"/>
                    <a:pt x="7090156" y="602742"/>
                    <a:pt x="7047864" y="584581"/>
                  </a:cubicBezTo>
                  <a:lnTo>
                    <a:pt x="7047357" y="584327"/>
                  </a:lnTo>
                  <a:cubicBezTo>
                    <a:pt x="7017893" y="569595"/>
                    <a:pt x="6984238" y="582041"/>
                    <a:pt x="6970902" y="608711"/>
                  </a:cubicBezTo>
                  <a:cubicBezTo>
                    <a:pt x="6969760" y="610997"/>
                    <a:pt x="6968744" y="613410"/>
                    <a:pt x="6967982" y="615950"/>
                  </a:cubicBezTo>
                  <a:lnTo>
                    <a:pt x="6959981" y="613283"/>
                  </a:lnTo>
                  <a:lnTo>
                    <a:pt x="6968236" y="615315"/>
                  </a:lnTo>
                  <a:cubicBezTo>
                    <a:pt x="6961886" y="640461"/>
                    <a:pt x="6954901" y="662178"/>
                    <a:pt x="6920611" y="675894"/>
                  </a:cubicBezTo>
                  <a:lnTo>
                    <a:pt x="6917436" y="668020"/>
                  </a:lnTo>
                  <a:lnTo>
                    <a:pt x="6921753" y="675259"/>
                  </a:lnTo>
                  <a:cubicBezTo>
                    <a:pt x="6916547" y="678434"/>
                    <a:pt x="6911086" y="681355"/>
                    <a:pt x="6905878" y="684149"/>
                  </a:cubicBezTo>
                  <a:cubicBezTo>
                    <a:pt x="6900672" y="686943"/>
                    <a:pt x="6895464" y="689864"/>
                    <a:pt x="6890639" y="692785"/>
                  </a:cubicBezTo>
                  <a:cubicBezTo>
                    <a:pt x="6871208" y="704469"/>
                    <a:pt x="6856222" y="717550"/>
                    <a:pt x="6852793" y="742188"/>
                  </a:cubicBezTo>
                  <a:lnTo>
                    <a:pt x="6844411" y="741045"/>
                  </a:lnTo>
                  <a:lnTo>
                    <a:pt x="6852920" y="741045"/>
                  </a:lnTo>
                  <a:cubicBezTo>
                    <a:pt x="6852920" y="751840"/>
                    <a:pt x="6843014" y="761619"/>
                    <a:pt x="6832346" y="761619"/>
                  </a:cubicBezTo>
                  <a:lnTo>
                    <a:pt x="6832346" y="753110"/>
                  </a:lnTo>
                  <a:lnTo>
                    <a:pt x="6835013" y="761111"/>
                  </a:lnTo>
                  <a:cubicBezTo>
                    <a:pt x="6826123" y="764032"/>
                    <a:pt x="6818757" y="767080"/>
                    <a:pt x="6811137" y="770001"/>
                  </a:cubicBezTo>
                  <a:cubicBezTo>
                    <a:pt x="6803516" y="772922"/>
                    <a:pt x="6795770" y="776224"/>
                    <a:pt x="6786372" y="779272"/>
                  </a:cubicBezTo>
                  <a:cubicBezTo>
                    <a:pt x="6785483" y="779526"/>
                    <a:pt x="6784594" y="779653"/>
                    <a:pt x="6783705" y="779653"/>
                  </a:cubicBezTo>
                  <a:lnTo>
                    <a:pt x="6728968" y="779653"/>
                  </a:lnTo>
                  <a:lnTo>
                    <a:pt x="6727571" y="779526"/>
                  </a:lnTo>
                  <a:cubicBezTo>
                    <a:pt x="6708902" y="776478"/>
                    <a:pt x="6690360" y="771779"/>
                    <a:pt x="6672199" y="767207"/>
                  </a:cubicBezTo>
                  <a:cubicBezTo>
                    <a:pt x="6654038" y="762635"/>
                    <a:pt x="6636003" y="758190"/>
                    <a:pt x="6618097" y="755142"/>
                  </a:cubicBezTo>
                  <a:lnTo>
                    <a:pt x="6619494" y="746760"/>
                  </a:lnTo>
                  <a:lnTo>
                    <a:pt x="6618351" y="755142"/>
                  </a:lnTo>
                  <a:cubicBezTo>
                    <a:pt x="6594348" y="751713"/>
                    <a:pt x="6572377" y="758698"/>
                    <a:pt x="6547612" y="766826"/>
                  </a:cubicBezTo>
                  <a:cubicBezTo>
                    <a:pt x="6532499" y="771779"/>
                    <a:pt x="6516370" y="776986"/>
                    <a:pt x="6499098" y="779526"/>
                  </a:cubicBezTo>
                  <a:lnTo>
                    <a:pt x="6497955" y="771144"/>
                  </a:lnTo>
                  <a:lnTo>
                    <a:pt x="6503924" y="777113"/>
                  </a:lnTo>
                  <a:lnTo>
                    <a:pt x="6497828" y="783209"/>
                  </a:lnTo>
                  <a:lnTo>
                    <a:pt x="6491859" y="777240"/>
                  </a:lnTo>
                  <a:lnTo>
                    <a:pt x="6498844" y="781939"/>
                  </a:lnTo>
                  <a:cubicBezTo>
                    <a:pt x="6485382" y="802005"/>
                    <a:pt x="6465570" y="799465"/>
                    <a:pt x="6451727" y="790194"/>
                  </a:cubicBezTo>
                  <a:cubicBezTo>
                    <a:pt x="6448679" y="788162"/>
                    <a:pt x="6445758" y="785749"/>
                    <a:pt x="6443218" y="783209"/>
                  </a:cubicBezTo>
                  <a:cubicBezTo>
                    <a:pt x="6421628" y="761619"/>
                    <a:pt x="6382639" y="755777"/>
                    <a:pt x="6355080" y="766826"/>
                  </a:cubicBezTo>
                  <a:lnTo>
                    <a:pt x="6351905" y="758952"/>
                  </a:lnTo>
                  <a:lnTo>
                    <a:pt x="6355715" y="766572"/>
                  </a:lnTo>
                  <a:cubicBezTo>
                    <a:pt x="6318631" y="785114"/>
                    <a:pt x="6281547" y="797433"/>
                    <a:pt x="6245098" y="809625"/>
                  </a:cubicBezTo>
                  <a:cubicBezTo>
                    <a:pt x="6244209" y="809879"/>
                    <a:pt x="6243320" y="810006"/>
                    <a:pt x="6242431" y="810006"/>
                  </a:cubicBezTo>
                  <a:cubicBezTo>
                    <a:pt x="6233922" y="810006"/>
                    <a:pt x="6225667" y="807466"/>
                    <a:pt x="6219952" y="805815"/>
                  </a:cubicBezTo>
                  <a:cubicBezTo>
                    <a:pt x="6215253" y="804418"/>
                    <a:pt x="6213094" y="803910"/>
                    <a:pt x="6212078" y="803910"/>
                  </a:cubicBezTo>
                  <a:lnTo>
                    <a:pt x="6212078" y="795401"/>
                  </a:lnTo>
                  <a:lnTo>
                    <a:pt x="6212078" y="803910"/>
                  </a:lnTo>
                  <a:cubicBezTo>
                    <a:pt x="6207252" y="803910"/>
                    <a:pt x="6201918" y="803148"/>
                    <a:pt x="6197346" y="802513"/>
                  </a:cubicBezTo>
                  <a:cubicBezTo>
                    <a:pt x="6192393" y="801751"/>
                    <a:pt x="6188329" y="801243"/>
                    <a:pt x="6185027" y="801243"/>
                  </a:cubicBezTo>
                  <a:cubicBezTo>
                    <a:pt x="6182487" y="801243"/>
                    <a:pt x="6181471" y="801624"/>
                    <a:pt x="6181217" y="801751"/>
                  </a:cubicBezTo>
                  <a:cubicBezTo>
                    <a:pt x="6181217" y="801751"/>
                    <a:pt x="6181344" y="801624"/>
                    <a:pt x="6181471" y="801497"/>
                  </a:cubicBezTo>
                  <a:lnTo>
                    <a:pt x="6180582" y="802259"/>
                  </a:lnTo>
                  <a:cubicBezTo>
                    <a:pt x="6128004" y="841756"/>
                    <a:pt x="6075299" y="827913"/>
                    <a:pt x="6031357" y="802894"/>
                  </a:cubicBezTo>
                  <a:lnTo>
                    <a:pt x="6035548" y="795528"/>
                  </a:lnTo>
                  <a:lnTo>
                    <a:pt x="6031738" y="803148"/>
                  </a:lnTo>
                  <a:cubicBezTo>
                    <a:pt x="6028563" y="801497"/>
                    <a:pt x="6025007" y="799973"/>
                    <a:pt x="6021324" y="798195"/>
                  </a:cubicBezTo>
                  <a:cubicBezTo>
                    <a:pt x="6017387" y="796290"/>
                    <a:pt x="6013069" y="794385"/>
                    <a:pt x="6008751" y="792226"/>
                  </a:cubicBezTo>
                  <a:cubicBezTo>
                    <a:pt x="5988177" y="781939"/>
                    <a:pt x="5964301" y="766953"/>
                    <a:pt x="5954522" y="737489"/>
                  </a:cubicBezTo>
                  <a:lnTo>
                    <a:pt x="5954395" y="736854"/>
                  </a:lnTo>
                  <a:cubicBezTo>
                    <a:pt x="5949061" y="715264"/>
                    <a:pt x="5926836" y="692785"/>
                    <a:pt x="5907913" y="673862"/>
                  </a:cubicBezTo>
                  <a:cubicBezTo>
                    <a:pt x="5903214" y="669163"/>
                    <a:pt x="5898515" y="664210"/>
                    <a:pt x="5893816" y="659257"/>
                  </a:cubicBezTo>
                  <a:cubicBezTo>
                    <a:pt x="5888990" y="654050"/>
                    <a:pt x="5884037" y="648970"/>
                    <a:pt x="5879084" y="643890"/>
                  </a:cubicBezTo>
                  <a:cubicBezTo>
                    <a:pt x="5856859" y="621665"/>
                    <a:pt x="5832729" y="603377"/>
                    <a:pt x="5798312" y="603377"/>
                  </a:cubicBezTo>
                  <a:lnTo>
                    <a:pt x="5798312" y="594868"/>
                  </a:lnTo>
                  <a:lnTo>
                    <a:pt x="5798312" y="603377"/>
                  </a:lnTo>
                  <a:cubicBezTo>
                    <a:pt x="5787898" y="603377"/>
                    <a:pt x="5779008" y="593725"/>
                    <a:pt x="5774817" y="589534"/>
                  </a:cubicBezTo>
                  <a:cubicBezTo>
                    <a:pt x="5771134" y="585851"/>
                    <a:pt x="5769483" y="584327"/>
                    <a:pt x="5768594" y="583946"/>
                  </a:cubicBezTo>
                  <a:cubicBezTo>
                    <a:pt x="5768594" y="583946"/>
                    <a:pt x="5768594" y="583946"/>
                    <a:pt x="5768594" y="583946"/>
                  </a:cubicBezTo>
                  <a:lnTo>
                    <a:pt x="5768594" y="583946"/>
                  </a:lnTo>
                  <a:cubicBezTo>
                    <a:pt x="5768594" y="583946"/>
                    <a:pt x="5768594" y="583946"/>
                    <a:pt x="5768594" y="583946"/>
                  </a:cubicBezTo>
                  <a:cubicBezTo>
                    <a:pt x="5768594" y="583946"/>
                    <a:pt x="5769102" y="584200"/>
                    <a:pt x="5770118" y="584200"/>
                  </a:cubicBezTo>
                  <a:cubicBezTo>
                    <a:pt x="5771642" y="584200"/>
                    <a:pt x="5773039" y="583565"/>
                    <a:pt x="5773801" y="582676"/>
                  </a:cubicBezTo>
                  <a:cubicBezTo>
                    <a:pt x="5772658" y="583819"/>
                    <a:pt x="5771388" y="584581"/>
                    <a:pt x="5769864" y="584962"/>
                  </a:cubicBezTo>
                  <a:cubicBezTo>
                    <a:pt x="5747004" y="590677"/>
                    <a:pt x="5739384" y="582168"/>
                    <a:pt x="5731764" y="572135"/>
                  </a:cubicBezTo>
                  <a:cubicBezTo>
                    <a:pt x="5729732" y="569468"/>
                    <a:pt x="5727827" y="566928"/>
                    <a:pt x="5725287" y="564388"/>
                  </a:cubicBezTo>
                  <a:lnTo>
                    <a:pt x="5731256" y="558419"/>
                  </a:lnTo>
                  <a:lnTo>
                    <a:pt x="5725287" y="564388"/>
                  </a:lnTo>
                  <a:cubicBezTo>
                    <a:pt x="5721731" y="560832"/>
                    <a:pt x="5717540" y="557149"/>
                    <a:pt x="5712714" y="553085"/>
                  </a:cubicBezTo>
                  <a:cubicBezTo>
                    <a:pt x="5707507" y="548640"/>
                    <a:pt x="5701919" y="543687"/>
                    <a:pt x="5696458" y="538226"/>
                  </a:cubicBezTo>
                  <a:cubicBezTo>
                    <a:pt x="5691251" y="533019"/>
                    <a:pt x="5686171" y="527177"/>
                    <a:pt x="5681599" y="520446"/>
                  </a:cubicBezTo>
                  <a:lnTo>
                    <a:pt x="5688584" y="515747"/>
                  </a:lnTo>
                  <a:lnTo>
                    <a:pt x="5681853" y="520827"/>
                  </a:lnTo>
                  <a:cubicBezTo>
                    <a:pt x="5672582" y="508381"/>
                    <a:pt x="5663311" y="494538"/>
                    <a:pt x="5654167" y="480949"/>
                  </a:cubicBezTo>
                  <a:cubicBezTo>
                    <a:pt x="5645023" y="467360"/>
                    <a:pt x="5636006" y="453771"/>
                    <a:pt x="5627116" y="441833"/>
                  </a:cubicBezTo>
                  <a:lnTo>
                    <a:pt x="5633847" y="436753"/>
                  </a:lnTo>
                  <a:lnTo>
                    <a:pt x="5627116" y="441833"/>
                  </a:lnTo>
                  <a:cubicBezTo>
                    <a:pt x="5617591" y="429133"/>
                    <a:pt x="5609717" y="414909"/>
                    <a:pt x="5602097" y="401320"/>
                  </a:cubicBezTo>
                  <a:cubicBezTo>
                    <a:pt x="5594477" y="387477"/>
                    <a:pt x="5587111" y="374396"/>
                    <a:pt x="5578348" y="362712"/>
                  </a:cubicBezTo>
                  <a:lnTo>
                    <a:pt x="5585079" y="357632"/>
                  </a:lnTo>
                  <a:lnTo>
                    <a:pt x="5579110" y="363601"/>
                  </a:lnTo>
                  <a:cubicBezTo>
                    <a:pt x="5574792" y="359283"/>
                    <a:pt x="5563108" y="356489"/>
                    <a:pt x="5560314" y="357759"/>
                  </a:cubicBezTo>
                  <a:cubicBezTo>
                    <a:pt x="5560314" y="357759"/>
                    <a:pt x="5560314" y="357759"/>
                    <a:pt x="5560314" y="357759"/>
                  </a:cubicBezTo>
                  <a:lnTo>
                    <a:pt x="5560314" y="357759"/>
                  </a:lnTo>
                  <a:lnTo>
                    <a:pt x="5560314" y="357759"/>
                  </a:lnTo>
                  <a:cubicBezTo>
                    <a:pt x="5560314" y="357759"/>
                    <a:pt x="5560441" y="357632"/>
                    <a:pt x="5560568" y="357505"/>
                  </a:cubicBezTo>
                  <a:cubicBezTo>
                    <a:pt x="5559933" y="358140"/>
                    <a:pt x="5559171" y="358648"/>
                    <a:pt x="5558409" y="359156"/>
                  </a:cubicBezTo>
                  <a:lnTo>
                    <a:pt x="5485384" y="395605"/>
                  </a:lnTo>
                  <a:cubicBezTo>
                    <a:pt x="5476113" y="400177"/>
                    <a:pt x="5471160" y="409575"/>
                    <a:pt x="5464810" y="422275"/>
                  </a:cubicBezTo>
                  <a:cubicBezTo>
                    <a:pt x="5463540" y="424688"/>
                    <a:pt x="5461254" y="426466"/>
                    <a:pt x="5458587" y="426847"/>
                  </a:cubicBezTo>
                  <a:cubicBezTo>
                    <a:pt x="5455920" y="427228"/>
                    <a:pt x="5453126" y="426339"/>
                    <a:pt x="5451221" y="424434"/>
                  </a:cubicBezTo>
                  <a:lnTo>
                    <a:pt x="5445125" y="418338"/>
                  </a:lnTo>
                  <a:cubicBezTo>
                    <a:pt x="5442839" y="416052"/>
                    <a:pt x="5442077" y="412750"/>
                    <a:pt x="5443093" y="409702"/>
                  </a:cubicBezTo>
                  <a:cubicBezTo>
                    <a:pt x="5448681" y="392811"/>
                    <a:pt x="5455539" y="371729"/>
                    <a:pt x="5463413" y="363855"/>
                  </a:cubicBezTo>
                  <a:lnTo>
                    <a:pt x="5469382" y="369824"/>
                  </a:lnTo>
                  <a:lnTo>
                    <a:pt x="5467350" y="378079"/>
                  </a:lnTo>
                  <a:lnTo>
                    <a:pt x="5394325" y="359791"/>
                  </a:lnTo>
                  <a:lnTo>
                    <a:pt x="5393690" y="359664"/>
                  </a:lnTo>
                  <a:cubicBezTo>
                    <a:pt x="5377053" y="354076"/>
                    <a:pt x="5348224" y="354076"/>
                    <a:pt x="5335524" y="354076"/>
                  </a:cubicBezTo>
                  <a:lnTo>
                    <a:pt x="5335524" y="345567"/>
                  </a:lnTo>
                  <a:lnTo>
                    <a:pt x="5335524" y="354076"/>
                  </a:lnTo>
                  <a:lnTo>
                    <a:pt x="5238242" y="354076"/>
                  </a:lnTo>
                  <a:lnTo>
                    <a:pt x="5238242" y="345567"/>
                  </a:lnTo>
                  <a:lnTo>
                    <a:pt x="5238242" y="354076"/>
                  </a:lnTo>
                  <a:cubicBezTo>
                    <a:pt x="5225542" y="354076"/>
                    <a:pt x="5213604" y="353314"/>
                    <a:pt x="5202174" y="352679"/>
                  </a:cubicBezTo>
                  <a:cubicBezTo>
                    <a:pt x="5191125" y="352044"/>
                    <a:pt x="5180457" y="351409"/>
                    <a:pt x="5169789" y="351409"/>
                  </a:cubicBezTo>
                  <a:cubicBezTo>
                    <a:pt x="5158867" y="351409"/>
                    <a:pt x="5147818" y="352044"/>
                    <a:pt x="5136261" y="353949"/>
                  </a:cubicBezTo>
                  <a:lnTo>
                    <a:pt x="5134864" y="345567"/>
                  </a:lnTo>
                  <a:lnTo>
                    <a:pt x="5136896" y="353822"/>
                  </a:lnTo>
                  <a:cubicBezTo>
                    <a:pt x="5108448" y="360934"/>
                    <a:pt x="5087112" y="346329"/>
                    <a:pt x="5069332" y="334391"/>
                  </a:cubicBezTo>
                  <a:lnTo>
                    <a:pt x="5068951" y="334137"/>
                  </a:lnTo>
                  <a:cubicBezTo>
                    <a:pt x="5065268" y="331343"/>
                    <a:pt x="5061585" y="328549"/>
                    <a:pt x="5057902" y="325755"/>
                  </a:cubicBezTo>
                  <a:cubicBezTo>
                    <a:pt x="5054219" y="322961"/>
                    <a:pt x="5050536" y="320167"/>
                    <a:pt x="5046853" y="317373"/>
                  </a:cubicBezTo>
                  <a:cubicBezTo>
                    <a:pt x="5005070" y="286004"/>
                    <a:pt x="4964557" y="260350"/>
                    <a:pt x="4911979" y="274701"/>
                  </a:cubicBezTo>
                  <a:cubicBezTo>
                    <a:pt x="4911217" y="274955"/>
                    <a:pt x="4910455" y="274955"/>
                    <a:pt x="4909693" y="274955"/>
                  </a:cubicBezTo>
                  <a:cubicBezTo>
                    <a:pt x="4900549" y="274955"/>
                    <a:pt x="4886325" y="267335"/>
                    <a:pt x="4879340" y="260350"/>
                  </a:cubicBezTo>
                  <a:lnTo>
                    <a:pt x="4885309" y="254381"/>
                  </a:lnTo>
                  <a:lnTo>
                    <a:pt x="4882642" y="262382"/>
                  </a:lnTo>
                  <a:cubicBezTo>
                    <a:pt x="4871212" y="258572"/>
                    <a:pt x="4862068" y="252603"/>
                    <a:pt x="4852543" y="246507"/>
                  </a:cubicBezTo>
                  <a:cubicBezTo>
                    <a:pt x="4845050" y="241681"/>
                    <a:pt x="4837049" y="236601"/>
                    <a:pt x="4826762" y="231521"/>
                  </a:cubicBezTo>
                  <a:lnTo>
                    <a:pt x="4830572" y="223901"/>
                  </a:lnTo>
                  <a:lnTo>
                    <a:pt x="4839081" y="223901"/>
                  </a:lnTo>
                  <a:cubicBezTo>
                    <a:pt x="4839081" y="242062"/>
                    <a:pt x="4839208" y="246380"/>
                    <a:pt x="4844288" y="256667"/>
                  </a:cubicBezTo>
                  <a:cubicBezTo>
                    <a:pt x="4845939" y="259969"/>
                    <a:pt x="4845304" y="263906"/>
                    <a:pt x="4842764" y="266446"/>
                  </a:cubicBezTo>
                  <a:cubicBezTo>
                    <a:pt x="4825238" y="283972"/>
                    <a:pt x="4813427" y="273431"/>
                    <a:pt x="4806442" y="266446"/>
                  </a:cubicBezTo>
                  <a:lnTo>
                    <a:pt x="4812411" y="260477"/>
                  </a:lnTo>
                  <a:lnTo>
                    <a:pt x="4818380" y="266446"/>
                  </a:lnTo>
                  <a:cubicBezTo>
                    <a:pt x="4816856" y="267970"/>
                    <a:pt x="4815205" y="270129"/>
                    <a:pt x="4813046" y="272923"/>
                  </a:cubicBezTo>
                  <a:cubicBezTo>
                    <a:pt x="4811141" y="275463"/>
                    <a:pt x="4808728" y="278765"/>
                    <a:pt x="4806188" y="281305"/>
                  </a:cubicBezTo>
                  <a:cubicBezTo>
                    <a:pt x="4804791" y="282702"/>
                    <a:pt x="4802886" y="284353"/>
                    <a:pt x="4800727" y="285496"/>
                  </a:cubicBezTo>
                  <a:lnTo>
                    <a:pt x="4796790" y="278003"/>
                  </a:lnTo>
                  <a:lnTo>
                    <a:pt x="4800727" y="285496"/>
                  </a:lnTo>
                  <a:cubicBezTo>
                    <a:pt x="4800727" y="285496"/>
                    <a:pt x="4800727" y="285496"/>
                    <a:pt x="4800727" y="285496"/>
                  </a:cubicBezTo>
                  <a:lnTo>
                    <a:pt x="4800727" y="285496"/>
                  </a:lnTo>
                  <a:cubicBezTo>
                    <a:pt x="4798949" y="286385"/>
                    <a:pt x="4796663" y="287274"/>
                    <a:pt x="4794123" y="287274"/>
                  </a:cubicBezTo>
                  <a:lnTo>
                    <a:pt x="4794123" y="278765"/>
                  </a:lnTo>
                  <a:lnTo>
                    <a:pt x="4797298" y="286639"/>
                  </a:lnTo>
                  <a:cubicBezTo>
                    <a:pt x="4781677" y="292862"/>
                    <a:pt x="4766183" y="297561"/>
                    <a:pt x="4750943" y="302133"/>
                  </a:cubicBezTo>
                  <a:cubicBezTo>
                    <a:pt x="4735703" y="306705"/>
                    <a:pt x="4720844" y="311150"/>
                    <a:pt x="4705985" y="317119"/>
                  </a:cubicBezTo>
                  <a:lnTo>
                    <a:pt x="4702810" y="309245"/>
                  </a:lnTo>
                  <a:lnTo>
                    <a:pt x="4706620" y="316865"/>
                  </a:lnTo>
                  <a:cubicBezTo>
                    <a:pt x="4693793" y="323215"/>
                    <a:pt x="4683252" y="328676"/>
                    <a:pt x="4678426" y="333502"/>
                  </a:cubicBezTo>
                  <a:lnTo>
                    <a:pt x="4677537" y="334264"/>
                  </a:lnTo>
                  <a:cubicBezTo>
                    <a:pt x="4672330" y="338201"/>
                    <a:pt x="4667250" y="342773"/>
                    <a:pt x="4661916" y="347726"/>
                  </a:cubicBezTo>
                  <a:cubicBezTo>
                    <a:pt x="4656582" y="352679"/>
                    <a:pt x="4650613" y="358013"/>
                    <a:pt x="4644263" y="362839"/>
                  </a:cubicBezTo>
                  <a:cubicBezTo>
                    <a:pt x="4629531" y="373888"/>
                    <a:pt x="4611624" y="382016"/>
                    <a:pt x="4586097" y="378333"/>
                  </a:cubicBezTo>
                  <a:lnTo>
                    <a:pt x="4587240" y="369951"/>
                  </a:lnTo>
                  <a:lnTo>
                    <a:pt x="4587240" y="378460"/>
                  </a:lnTo>
                  <a:cubicBezTo>
                    <a:pt x="4587621" y="378460"/>
                    <a:pt x="4587748" y="378460"/>
                    <a:pt x="4587748" y="378460"/>
                  </a:cubicBezTo>
                  <a:cubicBezTo>
                    <a:pt x="4586986" y="378587"/>
                    <a:pt x="4585208" y="379603"/>
                    <a:pt x="4581271" y="381889"/>
                  </a:cubicBezTo>
                  <a:cubicBezTo>
                    <a:pt x="4575937" y="385064"/>
                    <a:pt x="4566666" y="390652"/>
                    <a:pt x="4556887" y="390652"/>
                  </a:cubicBezTo>
                  <a:lnTo>
                    <a:pt x="4556887" y="382143"/>
                  </a:lnTo>
                  <a:lnTo>
                    <a:pt x="4560697" y="389763"/>
                  </a:lnTo>
                  <a:cubicBezTo>
                    <a:pt x="4553458" y="393446"/>
                    <a:pt x="4544568" y="395097"/>
                    <a:pt x="4537329" y="396621"/>
                  </a:cubicBezTo>
                  <a:cubicBezTo>
                    <a:pt x="4529455" y="398145"/>
                    <a:pt x="4522978" y="399542"/>
                    <a:pt x="4518152" y="401955"/>
                  </a:cubicBezTo>
                  <a:cubicBezTo>
                    <a:pt x="4517009" y="402590"/>
                    <a:pt x="4515739" y="402844"/>
                    <a:pt x="4514342" y="402844"/>
                  </a:cubicBezTo>
                  <a:lnTo>
                    <a:pt x="4502150" y="402844"/>
                  </a:lnTo>
                  <a:lnTo>
                    <a:pt x="4502150" y="394335"/>
                  </a:lnTo>
                  <a:lnTo>
                    <a:pt x="4504817" y="402336"/>
                  </a:lnTo>
                  <a:cubicBezTo>
                    <a:pt x="4497451" y="404749"/>
                    <a:pt x="4490212" y="407289"/>
                    <a:pt x="4483227" y="409702"/>
                  </a:cubicBezTo>
                  <a:cubicBezTo>
                    <a:pt x="4476496" y="411988"/>
                    <a:pt x="4469765" y="414274"/>
                    <a:pt x="4463161" y="416560"/>
                  </a:cubicBezTo>
                  <a:cubicBezTo>
                    <a:pt x="4442841" y="423291"/>
                    <a:pt x="4422648" y="429387"/>
                    <a:pt x="4400169" y="433070"/>
                  </a:cubicBezTo>
                  <a:lnTo>
                    <a:pt x="4398772" y="433197"/>
                  </a:lnTo>
                  <a:lnTo>
                    <a:pt x="4374388" y="433197"/>
                  </a:lnTo>
                  <a:lnTo>
                    <a:pt x="4374388" y="424688"/>
                  </a:lnTo>
                  <a:lnTo>
                    <a:pt x="4374388" y="433197"/>
                  </a:lnTo>
                  <a:cubicBezTo>
                    <a:pt x="4358640" y="433197"/>
                    <a:pt x="4344543" y="431673"/>
                    <a:pt x="4330827" y="430149"/>
                  </a:cubicBezTo>
                  <a:cubicBezTo>
                    <a:pt x="4317111" y="428625"/>
                    <a:pt x="4303903" y="427101"/>
                    <a:pt x="4289171" y="427101"/>
                  </a:cubicBezTo>
                  <a:lnTo>
                    <a:pt x="4289171" y="418592"/>
                  </a:lnTo>
                  <a:lnTo>
                    <a:pt x="4289171" y="427101"/>
                  </a:lnTo>
                  <a:cubicBezTo>
                    <a:pt x="4274947" y="427101"/>
                    <a:pt x="4260596" y="429895"/>
                    <a:pt x="4245229" y="433070"/>
                  </a:cubicBezTo>
                  <a:cubicBezTo>
                    <a:pt x="4230116" y="436118"/>
                    <a:pt x="4214114" y="439293"/>
                    <a:pt x="4197985" y="439293"/>
                  </a:cubicBezTo>
                  <a:lnTo>
                    <a:pt x="4197985" y="430784"/>
                  </a:lnTo>
                  <a:lnTo>
                    <a:pt x="4197985" y="439293"/>
                  </a:lnTo>
                  <a:cubicBezTo>
                    <a:pt x="4162298" y="439293"/>
                    <a:pt x="4116324" y="439674"/>
                    <a:pt x="4083177" y="413131"/>
                  </a:cubicBezTo>
                  <a:lnTo>
                    <a:pt x="4082542" y="412496"/>
                  </a:lnTo>
                  <a:cubicBezTo>
                    <a:pt x="4080383" y="410337"/>
                    <a:pt x="4066921" y="408559"/>
                    <a:pt x="4055872" y="414020"/>
                  </a:cubicBezTo>
                  <a:cubicBezTo>
                    <a:pt x="4055110" y="414401"/>
                    <a:pt x="4054221" y="414655"/>
                    <a:pt x="4053332" y="414782"/>
                  </a:cubicBezTo>
                  <a:cubicBezTo>
                    <a:pt x="4010533" y="420878"/>
                    <a:pt x="3968750" y="426847"/>
                    <a:pt x="3933190" y="438785"/>
                  </a:cubicBezTo>
                  <a:cubicBezTo>
                    <a:pt x="3892042" y="452501"/>
                    <a:pt x="3869436" y="437642"/>
                    <a:pt x="3855720" y="403479"/>
                  </a:cubicBezTo>
                  <a:lnTo>
                    <a:pt x="3863594" y="400304"/>
                  </a:lnTo>
                  <a:lnTo>
                    <a:pt x="3855974" y="404114"/>
                  </a:lnTo>
                  <a:cubicBezTo>
                    <a:pt x="3850640" y="393446"/>
                    <a:pt x="3839591" y="382270"/>
                    <a:pt x="3827145" y="369824"/>
                  </a:cubicBezTo>
                  <a:lnTo>
                    <a:pt x="3833114" y="363855"/>
                  </a:lnTo>
                  <a:lnTo>
                    <a:pt x="3828415" y="370840"/>
                  </a:lnTo>
                  <a:cubicBezTo>
                    <a:pt x="3823589" y="367665"/>
                    <a:pt x="3818890" y="364109"/>
                    <a:pt x="3814318" y="360680"/>
                  </a:cubicBezTo>
                  <a:cubicBezTo>
                    <a:pt x="3809746" y="357251"/>
                    <a:pt x="3805301" y="353949"/>
                    <a:pt x="3800983" y="351028"/>
                  </a:cubicBezTo>
                  <a:cubicBezTo>
                    <a:pt x="3792093" y="345059"/>
                    <a:pt x="3784727" y="341757"/>
                    <a:pt x="3778250" y="341757"/>
                  </a:cubicBezTo>
                  <a:lnTo>
                    <a:pt x="3778250" y="333248"/>
                  </a:lnTo>
                  <a:lnTo>
                    <a:pt x="3778250" y="341757"/>
                  </a:lnTo>
                  <a:cubicBezTo>
                    <a:pt x="3742055" y="341757"/>
                    <a:pt x="3717925" y="325374"/>
                    <a:pt x="3695446" y="310134"/>
                  </a:cubicBezTo>
                  <a:cubicBezTo>
                    <a:pt x="3689096" y="305943"/>
                    <a:pt x="3683000" y="301752"/>
                    <a:pt x="3676523" y="297942"/>
                  </a:cubicBezTo>
                  <a:lnTo>
                    <a:pt x="3676396" y="297815"/>
                  </a:lnTo>
                  <a:cubicBezTo>
                    <a:pt x="3668776" y="292989"/>
                    <a:pt x="3661156" y="288036"/>
                    <a:pt x="3653790" y="283210"/>
                  </a:cubicBezTo>
                  <a:cubicBezTo>
                    <a:pt x="3646424" y="278384"/>
                    <a:pt x="3639312" y="273685"/>
                    <a:pt x="3632200" y="269240"/>
                  </a:cubicBezTo>
                  <a:cubicBezTo>
                    <a:pt x="3600069" y="249174"/>
                    <a:pt x="3568700" y="234315"/>
                    <a:pt x="3529584" y="238252"/>
                  </a:cubicBezTo>
                  <a:cubicBezTo>
                    <a:pt x="3527171" y="238506"/>
                    <a:pt x="3524885" y="237744"/>
                    <a:pt x="3523107" y="236093"/>
                  </a:cubicBezTo>
                  <a:cubicBezTo>
                    <a:pt x="3521329" y="234442"/>
                    <a:pt x="3520313" y="232156"/>
                    <a:pt x="3520313" y="229870"/>
                  </a:cubicBezTo>
                  <a:lnTo>
                    <a:pt x="3520313" y="199009"/>
                  </a:lnTo>
                  <a:cubicBezTo>
                    <a:pt x="3520313" y="194310"/>
                    <a:pt x="3524123" y="190500"/>
                    <a:pt x="3528822" y="190500"/>
                  </a:cubicBezTo>
                  <a:cubicBezTo>
                    <a:pt x="3541141" y="190500"/>
                    <a:pt x="3551428" y="190373"/>
                    <a:pt x="3561588" y="185293"/>
                  </a:cubicBezTo>
                  <a:lnTo>
                    <a:pt x="3565398" y="192913"/>
                  </a:lnTo>
                  <a:lnTo>
                    <a:pt x="3560699" y="199898"/>
                  </a:lnTo>
                  <a:cubicBezTo>
                    <a:pt x="3547999" y="191389"/>
                    <a:pt x="3542665" y="180213"/>
                    <a:pt x="3538474" y="171450"/>
                  </a:cubicBezTo>
                  <a:cubicBezTo>
                    <a:pt x="3535299" y="164973"/>
                    <a:pt x="3532886" y="160147"/>
                    <a:pt x="3529076" y="156337"/>
                  </a:cubicBezTo>
                  <a:lnTo>
                    <a:pt x="3535045" y="150368"/>
                  </a:lnTo>
                  <a:lnTo>
                    <a:pt x="3529965" y="157099"/>
                  </a:lnTo>
                  <a:cubicBezTo>
                    <a:pt x="3514725" y="145669"/>
                    <a:pt x="3499358" y="139192"/>
                    <a:pt x="3483102" y="132461"/>
                  </a:cubicBezTo>
                  <a:cubicBezTo>
                    <a:pt x="3474974" y="129159"/>
                    <a:pt x="3466592" y="125603"/>
                    <a:pt x="3458210" y="121412"/>
                  </a:cubicBezTo>
                  <a:lnTo>
                    <a:pt x="3462020" y="113792"/>
                  </a:lnTo>
                  <a:lnTo>
                    <a:pt x="3459353" y="121793"/>
                  </a:lnTo>
                  <a:cubicBezTo>
                    <a:pt x="3443986" y="116713"/>
                    <a:pt x="3437763" y="119888"/>
                    <a:pt x="3437128" y="121666"/>
                  </a:cubicBezTo>
                  <a:cubicBezTo>
                    <a:pt x="3436620" y="123190"/>
                    <a:pt x="3436366" y="127000"/>
                    <a:pt x="3439541" y="134874"/>
                  </a:cubicBezTo>
                  <a:cubicBezTo>
                    <a:pt x="3440430" y="137160"/>
                    <a:pt x="3440303" y="139827"/>
                    <a:pt x="3439160" y="142113"/>
                  </a:cubicBezTo>
                  <a:cubicBezTo>
                    <a:pt x="3438017" y="144399"/>
                    <a:pt x="3435858" y="145923"/>
                    <a:pt x="3433318" y="146431"/>
                  </a:cubicBezTo>
                  <a:cubicBezTo>
                    <a:pt x="3424936" y="148082"/>
                    <a:pt x="3417062" y="149352"/>
                    <a:pt x="3409950" y="150368"/>
                  </a:cubicBezTo>
                  <a:cubicBezTo>
                    <a:pt x="3403727" y="151384"/>
                    <a:pt x="3398139" y="152146"/>
                    <a:pt x="3393059" y="153162"/>
                  </a:cubicBezTo>
                  <a:cubicBezTo>
                    <a:pt x="3381883" y="155448"/>
                    <a:pt x="3374898" y="158115"/>
                    <a:pt x="3370834" y="162306"/>
                  </a:cubicBezTo>
                  <a:lnTo>
                    <a:pt x="3369945" y="163068"/>
                  </a:lnTo>
                  <a:cubicBezTo>
                    <a:pt x="3340608" y="185039"/>
                    <a:pt x="3311525" y="169418"/>
                    <a:pt x="3293237" y="157226"/>
                  </a:cubicBezTo>
                  <a:lnTo>
                    <a:pt x="3297936" y="150241"/>
                  </a:lnTo>
                  <a:lnTo>
                    <a:pt x="3294126" y="157861"/>
                  </a:lnTo>
                  <a:cubicBezTo>
                    <a:pt x="3280918" y="151257"/>
                    <a:pt x="3272917" y="147955"/>
                    <a:pt x="3265170" y="151765"/>
                  </a:cubicBezTo>
                  <a:lnTo>
                    <a:pt x="3261360" y="144145"/>
                  </a:lnTo>
                  <a:lnTo>
                    <a:pt x="3265170" y="151765"/>
                  </a:lnTo>
                  <a:cubicBezTo>
                    <a:pt x="3208147" y="180340"/>
                    <a:pt x="3151124" y="176530"/>
                    <a:pt x="3096641" y="173228"/>
                  </a:cubicBezTo>
                  <a:cubicBezTo>
                    <a:pt x="3078353" y="172085"/>
                    <a:pt x="3060319" y="170942"/>
                    <a:pt x="3042412" y="170942"/>
                  </a:cubicBezTo>
                  <a:lnTo>
                    <a:pt x="3042412" y="162433"/>
                  </a:lnTo>
                  <a:lnTo>
                    <a:pt x="3042412" y="170942"/>
                  </a:lnTo>
                  <a:cubicBezTo>
                    <a:pt x="3035808" y="170942"/>
                    <a:pt x="3029458" y="169418"/>
                    <a:pt x="3023616" y="168148"/>
                  </a:cubicBezTo>
                  <a:cubicBezTo>
                    <a:pt x="3016250" y="166497"/>
                    <a:pt x="3008884" y="164846"/>
                    <a:pt x="2999867" y="164846"/>
                  </a:cubicBezTo>
                  <a:cubicBezTo>
                    <a:pt x="2999232" y="164846"/>
                    <a:pt x="2998470" y="164719"/>
                    <a:pt x="2997835" y="164592"/>
                  </a:cubicBezTo>
                  <a:cubicBezTo>
                    <a:pt x="2984881" y="161417"/>
                    <a:pt x="2973705" y="156591"/>
                    <a:pt x="2963164" y="152019"/>
                  </a:cubicBezTo>
                  <a:cubicBezTo>
                    <a:pt x="2952496" y="147447"/>
                    <a:pt x="2942463" y="143129"/>
                    <a:pt x="2931033" y="140335"/>
                  </a:cubicBezTo>
                  <a:cubicBezTo>
                    <a:pt x="2918968" y="137287"/>
                    <a:pt x="2905379" y="134366"/>
                    <a:pt x="2891663" y="131318"/>
                  </a:cubicBezTo>
                  <a:cubicBezTo>
                    <a:pt x="2877947" y="128270"/>
                    <a:pt x="2864231" y="125222"/>
                    <a:pt x="2851912" y="122174"/>
                  </a:cubicBezTo>
                  <a:lnTo>
                    <a:pt x="2853944" y="113919"/>
                  </a:lnTo>
                  <a:lnTo>
                    <a:pt x="2853944" y="122428"/>
                  </a:lnTo>
                  <a:lnTo>
                    <a:pt x="2835656" y="122428"/>
                  </a:lnTo>
                  <a:lnTo>
                    <a:pt x="2835656" y="113919"/>
                  </a:lnTo>
                  <a:lnTo>
                    <a:pt x="2835656" y="122428"/>
                  </a:lnTo>
                  <a:cubicBezTo>
                    <a:pt x="2813939" y="122428"/>
                    <a:pt x="2792095" y="124079"/>
                    <a:pt x="2770759" y="125603"/>
                  </a:cubicBezTo>
                  <a:cubicBezTo>
                    <a:pt x="2751201" y="127000"/>
                    <a:pt x="2731897" y="128524"/>
                    <a:pt x="2713990" y="128524"/>
                  </a:cubicBezTo>
                  <a:lnTo>
                    <a:pt x="2713990" y="120015"/>
                  </a:lnTo>
                  <a:lnTo>
                    <a:pt x="2713990" y="128524"/>
                  </a:lnTo>
                  <a:cubicBezTo>
                    <a:pt x="2694051" y="128524"/>
                    <a:pt x="2674239" y="123571"/>
                    <a:pt x="2654300" y="118745"/>
                  </a:cubicBezTo>
                  <a:cubicBezTo>
                    <a:pt x="2641727" y="115697"/>
                    <a:pt x="2628900" y="112522"/>
                    <a:pt x="2615184" y="110236"/>
                  </a:cubicBezTo>
                  <a:cubicBezTo>
                    <a:pt x="2611501" y="109601"/>
                    <a:pt x="2608580" y="106680"/>
                    <a:pt x="2608199" y="102997"/>
                  </a:cubicBezTo>
                  <a:cubicBezTo>
                    <a:pt x="2605024" y="77851"/>
                    <a:pt x="2589530" y="72898"/>
                    <a:pt x="2566416" y="65913"/>
                  </a:cubicBezTo>
                  <a:cubicBezTo>
                    <a:pt x="2553716" y="62103"/>
                    <a:pt x="2538603" y="57658"/>
                    <a:pt x="2526157" y="47625"/>
                  </a:cubicBezTo>
                  <a:lnTo>
                    <a:pt x="2525522" y="46990"/>
                  </a:lnTo>
                  <a:cubicBezTo>
                    <a:pt x="2525268" y="46736"/>
                    <a:pt x="2523871" y="46228"/>
                    <a:pt x="2515997" y="48133"/>
                  </a:cubicBezTo>
                  <a:cubicBezTo>
                    <a:pt x="2513711" y="48641"/>
                    <a:pt x="2510282" y="49530"/>
                    <a:pt x="2507234" y="49530"/>
                  </a:cubicBezTo>
                  <a:lnTo>
                    <a:pt x="2505837" y="49403"/>
                  </a:lnTo>
                  <a:cubicBezTo>
                    <a:pt x="2473960" y="44069"/>
                    <a:pt x="2453005" y="59436"/>
                    <a:pt x="2442083" y="86741"/>
                  </a:cubicBezTo>
                  <a:lnTo>
                    <a:pt x="2441448" y="88011"/>
                  </a:lnTo>
                  <a:cubicBezTo>
                    <a:pt x="2434844" y="99060"/>
                    <a:pt x="2424684" y="107823"/>
                    <a:pt x="2416048" y="115443"/>
                  </a:cubicBezTo>
                  <a:cubicBezTo>
                    <a:pt x="2407031" y="123317"/>
                    <a:pt x="2399538" y="130048"/>
                    <a:pt x="2394839" y="137922"/>
                  </a:cubicBezTo>
                  <a:cubicBezTo>
                    <a:pt x="2389886" y="146304"/>
                    <a:pt x="2387727" y="156464"/>
                    <a:pt x="2393569" y="171958"/>
                  </a:cubicBezTo>
                  <a:lnTo>
                    <a:pt x="2385695" y="174879"/>
                  </a:lnTo>
                  <a:lnTo>
                    <a:pt x="2391664" y="168910"/>
                  </a:lnTo>
                  <a:cubicBezTo>
                    <a:pt x="2393061" y="170307"/>
                    <a:pt x="2394966" y="171704"/>
                    <a:pt x="2397633" y="173863"/>
                  </a:cubicBezTo>
                  <a:cubicBezTo>
                    <a:pt x="2400681" y="176276"/>
                    <a:pt x="2404618" y="179197"/>
                    <a:pt x="2408301" y="182880"/>
                  </a:cubicBezTo>
                  <a:cubicBezTo>
                    <a:pt x="2411730" y="186309"/>
                    <a:pt x="2415032" y="190373"/>
                    <a:pt x="2417572" y="195453"/>
                  </a:cubicBezTo>
                  <a:cubicBezTo>
                    <a:pt x="2418207" y="196596"/>
                    <a:pt x="2418461" y="197866"/>
                    <a:pt x="2418461" y="199263"/>
                  </a:cubicBezTo>
                  <a:cubicBezTo>
                    <a:pt x="2418461" y="213741"/>
                    <a:pt x="2414397" y="233680"/>
                    <a:pt x="2394204" y="233680"/>
                  </a:cubicBezTo>
                  <a:cubicBezTo>
                    <a:pt x="2390521" y="233680"/>
                    <a:pt x="2386838" y="232918"/>
                    <a:pt x="2382901" y="231648"/>
                  </a:cubicBezTo>
                  <a:lnTo>
                    <a:pt x="2385568" y="223647"/>
                  </a:lnTo>
                  <a:lnTo>
                    <a:pt x="2385568" y="232156"/>
                  </a:lnTo>
                  <a:cubicBezTo>
                    <a:pt x="2386330" y="232156"/>
                    <a:pt x="2386838" y="231902"/>
                    <a:pt x="2386838" y="231902"/>
                  </a:cubicBezTo>
                  <a:cubicBezTo>
                    <a:pt x="2386838" y="231902"/>
                    <a:pt x="2386838" y="231902"/>
                    <a:pt x="2386838" y="231902"/>
                  </a:cubicBezTo>
                  <a:cubicBezTo>
                    <a:pt x="2385822" y="232410"/>
                    <a:pt x="2383917" y="234696"/>
                    <a:pt x="2380234" y="239522"/>
                  </a:cubicBezTo>
                  <a:cubicBezTo>
                    <a:pt x="2378329" y="242062"/>
                    <a:pt x="2375916" y="245364"/>
                    <a:pt x="2373376" y="247904"/>
                  </a:cubicBezTo>
                  <a:lnTo>
                    <a:pt x="2367407" y="241935"/>
                  </a:lnTo>
                  <a:lnTo>
                    <a:pt x="2373376" y="247904"/>
                  </a:lnTo>
                  <a:cubicBezTo>
                    <a:pt x="2372233" y="249047"/>
                    <a:pt x="2371217" y="251079"/>
                    <a:pt x="2369820" y="255016"/>
                  </a:cubicBezTo>
                  <a:cubicBezTo>
                    <a:pt x="2369058" y="257048"/>
                    <a:pt x="2367661" y="260604"/>
                    <a:pt x="2365629" y="263271"/>
                  </a:cubicBezTo>
                  <a:cubicBezTo>
                    <a:pt x="2365629" y="263271"/>
                    <a:pt x="2365629" y="263271"/>
                    <a:pt x="2365629" y="263271"/>
                  </a:cubicBezTo>
                  <a:cubicBezTo>
                    <a:pt x="2365629" y="263271"/>
                    <a:pt x="2365629" y="263271"/>
                    <a:pt x="2365629" y="263271"/>
                  </a:cubicBezTo>
                  <a:cubicBezTo>
                    <a:pt x="2365248" y="263779"/>
                    <a:pt x="2364740" y="264287"/>
                    <a:pt x="2364232" y="264922"/>
                  </a:cubicBezTo>
                  <a:cubicBezTo>
                    <a:pt x="2362073" y="267081"/>
                    <a:pt x="2359025" y="268732"/>
                    <a:pt x="2355215" y="268732"/>
                  </a:cubicBezTo>
                  <a:lnTo>
                    <a:pt x="2355215" y="259842"/>
                  </a:lnTo>
                  <a:lnTo>
                    <a:pt x="2357882" y="267843"/>
                  </a:lnTo>
                  <a:cubicBezTo>
                    <a:pt x="2346071" y="271780"/>
                    <a:pt x="2335530" y="277876"/>
                    <a:pt x="2324354" y="284226"/>
                  </a:cubicBezTo>
                  <a:cubicBezTo>
                    <a:pt x="2313813" y="290322"/>
                    <a:pt x="2302510" y="296799"/>
                    <a:pt x="2290064" y="300990"/>
                  </a:cubicBezTo>
                  <a:cubicBezTo>
                    <a:pt x="2278380" y="304927"/>
                    <a:pt x="2265426" y="306832"/>
                    <a:pt x="2250694" y="304673"/>
                  </a:cubicBezTo>
                  <a:lnTo>
                    <a:pt x="2251837" y="296291"/>
                  </a:lnTo>
                  <a:lnTo>
                    <a:pt x="2251837" y="304800"/>
                  </a:lnTo>
                  <a:lnTo>
                    <a:pt x="2239645" y="304800"/>
                  </a:lnTo>
                  <a:lnTo>
                    <a:pt x="2239645" y="296291"/>
                  </a:lnTo>
                  <a:lnTo>
                    <a:pt x="2245106" y="302768"/>
                  </a:lnTo>
                  <a:cubicBezTo>
                    <a:pt x="2206244" y="335153"/>
                    <a:pt x="2166874" y="329184"/>
                    <a:pt x="2125853" y="323342"/>
                  </a:cubicBezTo>
                  <a:cubicBezTo>
                    <a:pt x="2124837" y="323215"/>
                    <a:pt x="2123821" y="323088"/>
                    <a:pt x="2122932" y="322961"/>
                  </a:cubicBezTo>
                  <a:lnTo>
                    <a:pt x="2121408" y="322580"/>
                  </a:lnTo>
                  <a:cubicBezTo>
                    <a:pt x="2111375" y="319278"/>
                    <a:pt x="2098802" y="320167"/>
                    <a:pt x="2082673" y="321564"/>
                  </a:cubicBezTo>
                  <a:cubicBezTo>
                    <a:pt x="2074672" y="322199"/>
                    <a:pt x="2065909" y="322961"/>
                    <a:pt x="2057146" y="322961"/>
                  </a:cubicBezTo>
                  <a:lnTo>
                    <a:pt x="2057146" y="314452"/>
                  </a:lnTo>
                  <a:lnTo>
                    <a:pt x="2057146" y="322961"/>
                  </a:lnTo>
                  <a:cubicBezTo>
                    <a:pt x="2039112" y="322961"/>
                    <a:pt x="2018284" y="323088"/>
                    <a:pt x="1997710" y="309372"/>
                  </a:cubicBezTo>
                  <a:lnTo>
                    <a:pt x="2002409" y="302387"/>
                  </a:lnTo>
                  <a:lnTo>
                    <a:pt x="1998599" y="310007"/>
                  </a:lnTo>
                  <a:cubicBezTo>
                    <a:pt x="1986026" y="303657"/>
                    <a:pt x="1973453" y="295910"/>
                    <a:pt x="1961388" y="288290"/>
                  </a:cubicBezTo>
                  <a:cubicBezTo>
                    <a:pt x="1949196" y="280670"/>
                    <a:pt x="1937385" y="273304"/>
                    <a:pt x="1925574" y="267335"/>
                  </a:cubicBezTo>
                  <a:cubicBezTo>
                    <a:pt x="1920875" y="265049"/>
                    <a:pt x="1915922" y="263144"/>
                    <a:pt x="1910461" y="261112"/>
                  </a:cubicBezTo>
                  <a:cubicBezTo>
                    <a:pt x="1905381" y="259207"/>
                    <a:pt x="1899793" y="257175"/>
                    <a:pt x="1894586" y="254508"/>
                  </a:cubicBezTo>
                  <a:cubicBezTo>
                    <a:pt x="1878584" y="246507"/>
                    <a:pt x="1866138" y="233426"/>
                    <a:pt x="1866138" y="204978"/>
                  </a:cubicBezTo>
                  <a:lnTo>
                    <a:pt x="1874647" y="204978"/>
                  </a:lnTo>
                  <a:lnTo>
                    <a:pt x="1866138" y="204978"/>
                  </a:lnTo>
                  <a:cubicBezTo>
                    <a:pt x="1866138" y="205740"/>
                    <a:pt x="1866392" y="206121"/>
                    <a:pt x="1866265" y="206121"/>
                  </a:cubicBezTo>
                  <a:lnTo>
                    <a:pt x="1873885" y="202565"/>
                  </a:lnTo>
                  <a:lnTo>
                    <a:pt x="1866265" y="206121"/>
                  </a:lnTo>
                  <a:cubicBezTo>
                    <a:pt x="1866011" y="205486"/>
                    <a:pt x="1865122" y="204470"/>
                    <a:pt x="1862455" y="201803"/>
                  </a:cubicBezTo>
                  <a:cubicBezTo>
                    <a:pt x="1860677" y="200025"/>
                    <a:pt x="1853946" y="194056"/>
                    <a:pt x="1853946" y="186690"/>
                  </a:cubicBezTo>
                  <a:lnTo>
                    <a:pt x="1862455" y="186690"/>
                  </a:lnTo>
                  <a:lnTo>
                    <a:pt x="1867916" y="193167"/>
                  </a:lnTo>
                  <a:cubicBezTo>
                    <a:pt x="1825244" y="229743"/>
                    <a:pt x="1788795" y="260096"/>
                    <a:pt x="1752219" y="290576"/>
                  </a:cubicBezTo>
                  <a:lnTo>
                    <a:pt x="1746758" y="284099"/>
                  </a:lnTo>
                  <a:lnTo>
                    <a:pt x="1752727" y="290068"/>
                  </a:lnTo>
                  <a:cubicBezTo>
                    <a:pt x="1733296" y="309499"/>
                    <a:pt x="1714500" y="329565"/>
                    <a:pt x="1724152" y="353949"/>
                  </a:cubicBezTo>
                  <a:cubicBezTo>
                    <a:pt x="1724533" y="354965"/>
                    <a:pt x="1724787" y="355981"/>
                    <a:pt x="1724787" y="357124"/>
                  </a:cubicBezTo>
                  <a:cubicBezTo>
                    <a:pt x="1724787" y="362585"/>
                    <a:pt x="1722120" y="367538"/>
                    <a:pt x="1720850" y="370078"/>
                  </a:cubicBezTo>
                  <a:cubicBezTo>
                    <a:pt x="1719072" y="373634"/>
                    <a:pt x="1718691" y="374777"/>
                    <a:pt x="1718691" y="375412"/>
                  </a:cubicBezTo>
                  <a:cubicBezTo>
                    <a:pt x="1718691" y="376682"/>
                    <a:pt x="1718437" y="378079"/>
                    <a:pt x="1717802" y="379222"/>
                  </a:cubicBezTo>
                  <a:cubicBezTo>
                    <a:pt x="1711960" y="390779"/>
                    <a:pt x="1704848" y="405892"/>
                    <a:pt x="1689735" y="413385"/>
                  </a:cubicBezTo>
                  <a:lnTo>
                    <a:pt x="1685925" y="405765"/>
                  </a:lnTo>
                  <a:lnTo>
                    <a:pt x="1692910" y="410464"/>
                  </a:lnTo>
                  <a:cubicBezTo>
                    <a:pt x="1680718" y="428752"/>
                    <a:pt x="1668907" y="446532"/>
                    <a:pt x="1656969" y="470408"/>
                  </a:cubicBezTo>
                  <a:cubicBezTo>
                    <a:pt x="1656588" y="471170"/>
                    <a:pt x="1656080" y="471932"/>
                    <a:pt x="1655445" y="472567"/>
                  </a:cubicBezTo>
                  <a:lnTo>
                    <a:pt x="1618996" y="509016"/>
                  </a:lnTo>
                  <a:lnTo>
                    <a:pt x="1613027" y="503047"/>
                  </a:lnTo>
                  <a:lnTo>
                    <a:pt x="1620012" y="507746"/>
                  </a:lnTo>
                  <a:cubicBezTo>
                    <a:pt x="1608074" y="525780"/>
                    <a:pt x="1594993" y="545465"/>
                    <a:pt x="1575054" y="558800"/>
                  </a:cubicBezTo>
                  <a:lnTo>
                    <a:pt x="1570355" y="551815"/>
                  </a:lnTo>
                  <a:lnTo>
                    <a:pt x="1575816" y="558292"/>
                  </a:lnTo>
                  <a:cubicBezTo>
                    <a:pt x="1533271" y="594741"/>
                    <a:pt x="1490472" y="631444"/>
                    <a:pt x="1441577" y="668147"/>
                  </a:cubicBezTo>
                  <a:lnTo>
                    <a:pt x="1436497" y="661416"/>
                  </a:lnTo>
                  <a:lnTo>
                    <a:pt x="1442466" y="667385"/>
                  </a:lnTo>
                  <a:cubicBezTo>
                    <a:pt x="1429893" y="679958"/>
                    <a:pt x="1415796" y="691007"/>
                    <a:pt x="1402080" y="701548"/>
                  </a:cubicBezTo>
                  <a:cubicBezTo>
                    <a:pt x="1388364" y="712216"/>
                    <a:pt x="1375029" y="722630"/>
                    <a:pt x="1363345" y="734314"/>
                  </a:cubicBezTo>
                  <a:lnTo>
                    <a:pt x="1362837" y="734695"/>
                  </a:lnTo>
                  <a:cubicBezTo>
                    <a:pt x="1354201" y="742061"/>
                    <a:pt x="1345311" y="749173"/>
                    <a:pt x="1336548" y="756285"/>
                  </a:cubicBezTo>
                  <a:cubicBezTo>
                    <a:pt x="1327785" y="763397"/>
                    <a:pt x="1319149" y="770382"/>
                    <a:pt x="1310767" y="777494"/>
                  </a:cubicBezTo>
                  <a:cubicBezTo>
                    <a:pt x="1285621" y="799084"/>
                    <a:pt x="1263396" y="822198"/>
                    <a:pt x="1249553" y="853313"/>
                  </a:cubicBezTo>
                  <a:lnTo>
                    <a:pt x="1241806" y="849884"/>
                  </a:lnTo>
                  <a:lnTo>
                    <a:pt x="1250315" y="849884"/>
                  </a:lnTo>
                  <a:cubicBezTo>
                    <a:pt x="1250315" y="852551"/>
                    <a:pt x="1249553" y="854710"/>
                    <a:pt x="1248537" y="856488"/>
                  </a:cubicBezTo>
                  <a:cubicBezTo>
                    <a:pt x="1245743" y="861695"/>
                    <a:pt x="1239520" y="866140"/>
                    <a:pt x="1236091" y="868807"/>
                  </a:cubicBezTo>
                  <a:cubicBezTo>
                    <a:pt x="1233297" y="870966"/>
                    <a:pt x="1231138" y="872617"/>
                    <a:pt x="1229614" y="874141"/>
                  </a:cubicBezTo>
                  <a:lnTo>
                    <a:pt x="1228979" y="874776"/>
                  </a:lnTo>
                  <a:cubicBezTo>
                    <a:pt x="1218438" y="883158"/>
                    <a:pt x="1206119" y="888873"/>
                    <a:pt x="1195070" y="893953"/>
                  </a:cubicBezTo>
                  <a:cubicBezTo>
                    <a:pt x="1184275" y="898906"/>
                    <a:pt x="1175004" y="903224"/>
                    <a:pt x="1167638" y="909066"/>
                  </a:cubicBezTo>
                  <a:cubicBezTo>
                    <a:pt x="1158875" y="916051"/>
                    <a:pt x="1153033" y="925195"/>
                    <a:pt x="1153033" y="941197"/>
                  </a:cubicBezTo>
                  <a:cubicBezTo>
                    <a:pt x="1153033" y="945896"/>
                    <a:pt x="1149223" y="949706"/>
                    <a:pt x="1144524" y="949706"/>
                  </a:cubicBezTo>
                  <a:cubicBezTo>
                    <a:pt x="1104519" y="949706"/>
                    <a:pt x="1082802" y="976757"/>
                    <a:pt x="1059942" y="1005713"/>
                  </a:cubicBezTo>
                  <a:cubicBezTo>
                    <a:pt x="1057910" y="1008253"/>
                    <a:pt x="1055878" y="1010920"/>
                    <a:pt x="1053846" y="1013460"/>
                  </a:cubicBezTo>
                  <a:lnTo>
                    <a:pt x="1047242" y="1008126"/>
                  </a:lnTo>
                  <a:lnTo>
                    <a:pt x="1053973" y="1013206"/>
                  </a:lnTo>
                  <a:cubicBezTo>
                    <a:pt x="1049909" y="1018667"/>
                    <a:pt x="1045845" y="1024382"/>
                    <a:pt x="1041654" y="1030351"/>
                  </a:cubicBezTo>
                  <a:cubicBezTo>
                    <a:pt x="1037336" y="1036447"/>
                    <a:pt x="1032764" y="1042797"/>
                    <a:pt x="1028192" y="1049020"/>
                  </a:cubicBezTo>
                  <a:cubicBezTo>
                    <a:pt x="1017524" y="1063244"/>
                    <a:pt x="1005586" y="1077341"/>
                    <a:pt x="991489" y="1087882"/>
                  </a:cubicBezTo>
                  <a:lnTo>
                    <a:pt x="990219" y="1088644"/>
                  </a:lnTo>
                  <a:cubicBezTo>
                    <a:pt x="969645" y="1098931"/>
                    <a:pt x="945769" y="1097534"/>
                    <a:pt x="923798" y="1096391"/>
                  </a:cubicBezTo>
                  <a:cubicBezTo>
                    <a:pt x="916178" y="1096010"/>
                    <a:pt x="908685" y="1095629"/>
                    <a:pt x="901192" y="1095629"/>
                  </a:cubicBezTo>
                  <a:lnTo>
                    <a:pt x="901192" y="1087120"/>
                  </a:lnTo>
                  <a:lnTo>
                    <a:pt x="901192" y="1095629"/>
                  </a:lnTo>
                  <a:cubicBezTo>
                    <a:pt x="891159" y="1095629"/>
                    <a:pt x="885317" y="1095883"/>
                    <a:pt x="883412" y="1096899"/>
                  </a:cubicBezTo>
                  <a:cubicBezTo>
                    <a:pt x="883539" y="1096772"/>
                    <a:pt x="885317" y="1095629"/>
                    <a:pt x="885317" y="1093216"/>
                  </a:cubicBezTo>
                  <a:cubicBezTo>
                    <a:pt x="885317" y="1095502"/>
                    <a:pt x="884428" y="1097661"/>
                    <a:pt x="882777" y="1099185"/>
                  </a:cubicBezTo>
                  <a:cubicBezTo>
                    <a:pt x="874395" y="1107567"/>
                    <a:pt x="865378" y="1115187"/>
                    <a:pt x="856615" y="1122680"/>
                  </a:cubicBezTo>
                  <a:cubicBezTo>
                    <a:pt x="847852" y="1130173"/>
                    <a:pt x="839851" y="1137285"/>
                    <a:pt x="832104" y="1145032"/>
                  </a:cubicBezTo>
                  <a:cubicBezTo>
                    <a:pt x="824357" y="1152779"/>
                    <a:pt x="817372" y="1161034"/>
                    <a:pt x="811784" y="1170432"/>
                  </a:cubicBezTo>
                  <a:lnTo>
                    <a:pt x="804545" y="1166114"/>
                  </a:lnTo>
                  <a:lnTo>
                    <a:pt x="811784" y="1170432"/>
                  </a:lnTo>
                  <a:cubicBezTo>
                    <a:pt x="792988" y="1201801"/>
                    <a:pt x="773049" y="1222375"/>
                    <a:pt x="739267" y="1229106"/>
                  </a:cubicBezTo>
                  <a:lnTo>
                    <a:pt x="737616" y="1220851"/>
                  </a:lnTo>
                  <a:lnTo>
                    <a:pt x="739267" y="1229106"/>
                  </a:lnTo>
                  <a:cubicBezTo>
                    <a:pt x="730885" y="1230757"/>
                    <a:pt x="722376" y="1234567"/>
                    <a:pt x="712470" y="1239012"/>
                  </a:cubicBezTo>
                  <a:cubicBezTo>
                    <a:pt x="702056" y="1243711"/>
                    <a:pt x="690118" y="1249045"/>
                    <a:pt x="677164" y="1251585"/>
                  </a:cubicBezTo>
                  <a:cubicBezTo>
                    <a:pt x="663067" y="1254379"/>
                    <a:pt x="647827" y="1253998"/>
                    <a:pt x="630936" y="1246759"/>
                  </a:cubicBezTo>
                  <a:lnTo>
                    <a:pt x="634238" y="1239012"/>
                  </a:lnTo>
                  <a:lnTo>
                    <a:pt x="631571" y="1247013"/>
                  </a:lnTo>
                  <a:cubicBezTo>
                    <a:pt x="618363" y="1242568"/>
                    <a:pt x="604012" y="1241679"/>
                    <a:pt x="589026" y="1240663"/>
                  </a:cubicBezTo>
                  <a:cubicBezTo>
                    <a:pt x="575437" y="1239774"/>
                    <a:pt x="560959" y="1238885"/>
                    <a:pt x="548132" y="1234567"/>
                  </a:cubicBezTo>
                  <a:cubicBezTo>
                    <a:pt x="539750" y="1231773"/>
                    <a:pt x="531749" y="1227455"/>
                    <a:pt x="524891" y="1220597"/>
                  </a:cubicBezTo>
                  <a:lnTo>
                    <a:pt x="530860" y="1214628"/>
                  </a:lnTo>
                  <a:lnTo>
                    <a:pt x="531876" y="1223010"/>
                  </a:lnTo>
                  <a:cubicBezTo>
                    <a:pt x="505968" y="1226312"/>
                    <a:pt x="483489" y="1231265"/>
                    <a:pt x="461391" y="1236218"/>
                  </a:cubicBezTo>
                  <a:cubicBezTo>
                    <a:pt x="442722" y="1240409"/>
                    <a:pt x="424180" y="1244473"/>
                    <a:pt x="404241" y="1247394"/>
                  </a:cubicBezTo>
                  <a:lnTo>
                    <a:pt x="403098" y="1239012"/>
                  </a:lnTo>
                  <a:lnTo>
                    <a:pt x="405130" y="1247267"/>
                  </a:lnTo>
                  <a:cubicBezTo>
                    <a:pt x="389890" y="1251077"/>
                    <a:pt x="374269" y="1253109"/>
                    <a:pt x="359029" y="1255141"/>
                  </a:cubicBezTo>
                  <a:cubicBezTo>
                    <a:pt x="343535" y="1257173"/>
                    <a:pt x="328676" y="1259205"/>
                    <a:pt x="314198" y="1262761"/>
                  </a:cubicBezTo>
                  <a:cubicBezTo>
                    <a:pt x="295529" y="1267460"/>
                    <a:pt x="278130" y="1274699"/>
                    <a:pt x="262636" y="1288034"/>
                  </a:cubicBezTo>
                  <a:lnTo>
                    <a:pt x="262509" y="1288161"/>
                  </a:lnTo>
                  <a:cubicBezTo>
                    <a:pt x="259461" y="1290701"/>
                    <a:pt x="256540" y="1293114"/>
                    <a:pt x="253619" y="1295654"/>
                  </a:cubicBezTo>
                  <a:cubicBezTo>
                    <a:pt x="250698" y="1298194"/>
                    <a:pt x="247777" y="1300607"/>
                    <a:pt x="244983" y="1303020"/>
                  </a:cubicBezTo>
                  <a:cubicBezTo>
                    <a:pt x="215138" y="1327912"/>
                    <a:pt x="184023" y="1350391"/>
                    <a:pt x="134620" y="1344930"/>
                  </a:cubicBezTo>
                  <a:lnTo>
                    <a:pt x="135509" y="1336548"/>
                  </a:lnTo>
                  <a:lnTo>
                    <a:pt x="143891" y="1335151"/>
                  </a:lnTo>
                  <a:cubicBezTo>
                    <a:pt x="146939" y="1353312"/>
                    <a:pt x="149987" y="1369949"/>
                    <a:pt x="153035" y="1386713"/>
                  </a:cubicBezTo>
                  <a:cubicBezTo>
                    <a:pt x="156083" y="1403477"/>
                    <a:pt x="159131" y="1420241"/>
                    <a:pt x="162179" y="1438529"/>
                  </a:cubicBezTo>
                  <a:lnTo>
                    <a:pt x="162179" y="1438910"/>
                  </a:lnTo>
                  <a:cubicBezTo>
                    <a:pt x="174371" y="1536192"/>
                    <a:pt x="186563" y="1633728"/>
                    <a:pt x="192659" y="1731391"/>
                  </a:cubicBezTo>
                  <a:lnTo>
                    <a:pt x="184150" y="1731899"/>
                  </a:lnTo>
                  <a:lnTo>
                    <a:pt x="192532" y="1730629"/>
                  </a:lnTo>
                  <a:cubicBezTo>
                    <a:pt x="210820" y="1852803"/>
                    <a:pt x="217043" y="1969135"/>
                    <a:pt x="204724" y="2085594"/>
                  </a:cubicBezTo>
                  <a:lnTo>
                    <a:pt x="196342" y="2084705"/>
                  </a:lnTo>
                  <a:lnTo>
                    <a:pt x="204724" y="2085340"/>
                  </a:lnTo>
                  <a:cubicBezTo>
                    <a:pt x="201041" y="2134616"/>
                    <a:pt x="193548" y="2683002"/>
                    <a:pt x="183261" y="3428873"/>
                  </a:cubicBezTo>
                  <a:cubicBezTo>
                    <a:pt x="161417" y="5008372"/>
                    <a:pt x="127508" y="7472172"/>
                    <a:pt x="92456" y="7944866"/>
                  </a:cubicBezTo>
                  <a:cubicBezTo>
                    <a:pt x="89408" y="7986141"/>
                    <a:pt x="86233" y="8013700"/>
                    <a:pt x="82677" y="8023733"/>
                  </a:cubicBezTo>
                  <a:lnTo>
                    <a:pt x="82550" y="8024241"/>
                  </a:lnTo>
                  <a:lnTo>
                    <a:pt x="27813" y="8152003"/>
                  </a:lnTo>
                  <a:lnTo>
                    <a:pt x="20066" y="8148701"/>
                  </a:lnTo>
                  <a:lnTo>
                    <a:pt x="27940" y="8151876"/>
                  </a:lnTo>
                  <a:cubicBezTo>
                    <a:pt x="19939" y="8172069"/>
                    <a:pt x="27559" y="8184388"/>
                    <a:pt x="45212" y="8191373"/>
                  </a:cubicBezTo>
                  <a:cubicBezTo>
                    <a:pt x="49149" y="8192897"/>
                    <a:pt x="53467" y="8194167"/>
                    <a:pt x="58293" y="8195183"/>
                  </a:cubicBezTo>
                  <a:lnTo>
                    <a:pt x="56642" y="8203438"/>
                  </a:lnTo>
                  <a:lnTo>
                    <a:pt x="58039" y="8195056"/>
                  </a:lnTo>
                  <a:cubicBezTo>
                    <a:pt x="99441" y="8201914"/>
                    <a:pt x="113157" y="8230489"/>
                    <a:pt x="125349" y="8261096"/>
                  </a:cubicBezTo>
                  <a:lnTo>
                    <a:pt x="125730" y="8262239"/>
                  </a:lnTo>
                  <a:cubicBezTo>
                    <a:pt x="131064" y="8283702"/>
                    <a:pt x="130810" y="8305038"/>
                    <a:pt x="130683" y="8325231"/>
                  </a:cubicBezTo>
                  <a:cubicBezTo>
                    <a:pt x="130429" y="8345678"/>
                    <a:pt x="130302" y="8364855"/>
                    <a:pt x="135128" y="8383905"/>
                  </a:cubicBezTo>
                  <a:cubicBezTo>
                    <a:pt x="137033" y="8391525"/>
                    <a:pt x="139700" y="8399018"/>
                    <a:pt x="143383" y="8406511"/>
                  </a:cubicBezTo>
                  <a:cubicBezTo>
                    <a:pt x="154813" y="8429371"/>
                    <a:pt x="147574" y="8464550"/>
                    <a:pt x="141986" y="8493887"/>
                  </a:cubicBezTo>
                  <a:cubicBezTo>
                    <a:pt x="140589" y="8501126"/>
                    <a:pt x="139192" y="8508238"/>
                    <a:pt x="138049" y="8515096"/>
                  </a:cubicBezTo>
                  <a:lnTo>
                    <a:pt x="129667" y="8513699"/>
                  </a:lnTo>
                  <a:lnTo>
                    <a:pt x="138049" y="8514715"/>
                  </a:lnTo>
                  <a:cubicBezTo>
                    <a:pt x="132207" y="8561324"/>
                    <a:pt x="143891" y="8608441"/>
                    <a:pt x="161798" y="8650224"/>
                  </a:cubicBezTo>
                  <a:lnTo>
                    <a:pt x="154051" y="8653526"/>
                  </a:lnTo>
                  <a:lnTo>
                    <a:pt x="161417" y="8649208"/>
                  </a:lnTo>
                  <a:cubicBezTo>
                    <a:pt x="205232" y="8724265"/>
                    <a:pt x="211201" y="8811387"/>
                    <a:pt x="211201" y="8890635"/>
                  </a:cubicBezTo>
                  <a:lnTo>
                    <a:pt x="202692" y="8890635"/>
                  </a:lnTo>
                  <a:lnTo>
                    <a:pt x="211201" y="8890635"/>
                  </a:lnTo>
                  <a:cubicBezTo>
                    <a:pt x="211201" y="8907145"/>
                    <a:pt x="216789" y="8924163"/>
                    <a:pt x="222504" y="8935466"/>
                  </a:cubicBezTo>
                  <a:lnTo>
                    <a:pt x="214884" y="8939276"/>
                  </a:lnTo>
                  <a:lnTo>
                    <a:pt x="220853" y="8933307"/>
                  </a:lnTo>
                  <a:cubicBezTo>
                    <a:pt x="231521" y="8943975"/>
                    <a:pt x="254254" y="8955659"/>
                    <a:pt x="277749" y="8961501"/>
                  </a:cubicBezTo>
                  <a:cubicBezTo>
                    <a:pt x="278384" y="8961628"/>
                    <a:pt x="278892" y="8961882"/>
                    <a:pt x="279527" y="8962136"/>
                  </a:cubicBezTo>
                  <a:lnTo>
                    <a:pt x="425450" y="9035161"/>
                  </a:lnTo>
                  <a:lnTo>
                    <a:pt x="425704" y="9035288"/>
                  </a:lnTo>
                  <a:cubicBezTo>
                    <a:pt x="489585" y="9070086"/>
                    <a:pt x="540893" y="9064498"/>
                    <a:pt x="599313" y="9023604"/>
                  </a:cubicBezTo>
                  <a:lnTo>
                    <a:pt x="604139" y="9030589"/>
                  </a:lnTo>
                  <a:lnTo>
                    <a:pt x="598170" y="9024620"/>
                  </a:lnTo>
                  <a:cubicBezTo>
                    <a:pt x="606171" y="9016619"/>
                    <a:pt x="626618" y="9010015"/>
                    <a:pt x="634619" y="9010015"/>
                  </a:cubicBezTo>
                  <a:lnTo>
                    <a:pt x="635762" y="9010142"/>
                  </a:lnTo>
                  <a:cubicBezTo>
                    <a:pt x="641604" y="9011031"/>
                    <a:pt x="647573" y="9011666"/>
                    <a:pt x="653542" y="9012428"/>
                  </a:cubicBezTo>
                  <a:cubicBezTo>
                    <a:pt x="659511" y="9013190"/>
                    <a:pt x="665480" y="9013952"/>
                    <a:pt x="671449" y="9014714"/>
                  </a:cubicBezTo>
                  <a:cubicBezTo>
                    <a:pt x="702437" y="9019159"/>
                    <a:pt x="734060" y="9026906"/>
                    <a:pt x="762254" y="9055100"/>
                  </a:cubicBezTo>
                  <a:lnTo>
                    <a:pt x="756285" y="9061069"/>
                  </a:lnTo>
                  <a:lnTo>
                    <a:pt x="761746" y="9054592"/>
                  </a:lnTo>
                  <a:cubicBezTo>
                    <a:pt x="787908" y="9077071"/>
                    <a:pt x="821436" y="9094851"/>
                    <a:pt x="855599" y="9113012"/>
                  </a:cubicBezTo>
                  <a:cubicBezTo>
                    <a:pt x="875030" y="9123299"/>
                    <a:pt x="894715" y="9133713"/>
                    <a:pt x="912749" y="9145016"/>
                  </a:cubicBezTo>
                  <a:lnTo>
                    <a:pt x="908304" y="9152255"/>
                  </a:lnTo>
                  <a:lnTo>
                    <a:pt x="912622" y="9145016"/>
                  </a:lnTo>
                  <a:cubicBezTo>
                    <a:pt x="942848" y="9163177"/>
                    <a:pt x="980821" y="9188196"/>
                    <a:pt x="1000252" y="9214104"/>
                  </a:cubicBezTo>
                  <a:lnTo>
                    <a:pt x="993521" y="9219184"/>
                  </a:lnTo>
                  <a:lnTo>
                    <a:pt x="999490" y="9213215"/>
                  </a:lnTo>
                  <a:cubicBezTo>
                    <a:pt x="1011936" y="9225661"/>
                    <a:pt x="1023112" y="9236710"/>
                    <a:pt x="1033780" y="9242044"/>
                  </a:cubicBezTo>
                  <a:lnTo>
                    <a:pt x="1029970" y="9249664"/>
                  </a:lnTo>
                  <a:lnTo>
                    <a:pt x="1032891" y="9241663"/>
                  </a:lnTo>
                  <a:cubicBezTo>
                    <a:pt x="1088263" y="9261856"/>
                    <a:pt x="1123569" y="9305798"/>
                    <a:pt x="1156208" y="9346311"/>
                  </a:cubicBezTo>
                  <a:cubicBezTo>
                    <a:pt x="1164971" y="9357106"/>
                    <a:pt x="1173480" y="9367774"/>
                    <a:pt x="1182370" y="9377807"/>
                  </a:cubicBezTo>
                  <a:lnTo>
                    <a:pt x="1182370" y="9377934"/>
                  </a:lnTo>
                  <a:cubicBezTo>
                    <a:pt x="1217422" y="9418828"/>
                    <a:pt x="1264031" y="9442196"/>
                    <a:pt x="1316736" y="9448038"/>
                  </a:cubicBezTo>
                  <a:lnTo>
                    <a:pt x="1317498" y="9448165"/>
                  </a:lnTo>
                  <a:cubicBezTo>
                    <a:pt x="1347724" y="9454261"/>
                    <a:pt x="1377823" y="9458706"/>
                    <a:pt x="1408303" y="9463278"/>
                  </a:cubicBezTo>
                  <a:cubicBezTo>
                    <a:pt x="1438783" y="9467850"/>
                    <a:pt x="1469263" y="9472422"/>
                    <a:pt x="1499997" y="9478518"/>
                  </a:cubicBezTo>
                  <a:lnTo>
                    <a:pt x="1500378" y="9478645"/>
                  </a:lnTo>
                  <a:cubicBezTo>
                    <a:pt x="1504315" y="9479661"/>
                    <a:pt x="1508379" y="9480550"/>
                    <a:pt x="1512570" y="9481566"/>
                  </a:cubicBezTo>
                  <a:cubicBezTo>
                    <a:pt x="1517015" y="9482582"/>
                    <a:pt x="1521587" y="9483725"/>
                    <a:pt x="1526286" y="9484868"/>
                  </a:cubicBezTo>
                  <a:cubicBezTo>
                    <a:pt x="1544447" y="9489440"/>
                    <a:pt x="1564132" y="9495028"/>
                    <a:pt x="1581150" y="9503537"/>
                  </a:cubicBezTo>
                  <a:lnTo>
                    <a:pt x="1577340" y="9511157"/>
                  </a:lnTo>
                  <a:lnTo>
                    <a:pt x="1580515" y="9503283"/>
                  </a:lnTo>
                  <a:cubicBezTo>
                    <a:pt x="1591437" y="9507728"/>
                    <a:pt x="1602486" y="9510395"/>
                    <a:pt x="1613789" y="9513189"/>
                  </a:cubicBezTo>
                  <a:cubicBezTo>
                    <a:pt x="1624330" y="9515729"/>
                    <a:pt x="1635252" y="9518523"/>
                    <a:pt x="1645539" y="9522587"/>
                  </a:cubicBezTo>
                  <a:cubicBezTo>
                    <a:pt x="1653032" y="9525635"/>
                    <a:pt x="1660525" y="9529445"/>
                    <a:pt x="1667510" y="9534779"/>
                  </a:cubicBezTo>
                  <a:lnTo>
                    <a:pt x="1667891" y="9535033"/>
                  </a:lnTo>
                  <a:cubicBezTo>
                    <a:pt x="1703451" y="9564624"/>
                    <a:pt x="1737233" y="9581007"/>
                    <a:pt x="1782064" y="9569831"/>
                  </a:cubicBezTo>
                  <a:lnTo>
                    <a:pt x="1784096" y="9578086"/>
                  </a:lnTo>
                  <a:lnTo>
                    <a:pt x="1781429" y="9570085"/>
                  </a:lnTo>
                  <a:cubicBezTo>
                    <a:pt x="1799590" y="9563989"/>
                    <a:pt x="1821561" y="9572625"/>
                    <a:pt x="1836801" y="9578340"/>
                  </a:cubicBezTo>
                  <a:cubicBezTo>
                    <a:pt x="1840738" y="9579864"/>
                    <a:pt x="1844294" y="9581134"/>
                    <a:pt x="1847596" y="9582277"/>
                  </a:cubicBezTo>
                  <a:lnTo>
                    <a:pt x="1844929" y="9590278"/>
                  </a:lnTo>
                  <a:lnTo>
                    <a:pt x="1844929" y="9581769"/>
                  </a:lnTo>
                  <a:cubicBezTo>
                    <a:pt x="1850390" y="9581769"/>
                    <a:pt x="1855343" y="9584436"/>
                    <a:pt x="1857883" y="9585706"/>
                  </a:cubicBezTo>
                  <a:cubicBezTo>
                    <a:pt x="1861439" y="9587484"/>
                    <a:pt x="1862582" y="9587865"/>
                    <a:pt x="1863217" y="9587865"/>
                  </a:cubicBezTo>
                  <a:lnTo>
                    <a:pt x="1863979" y="9587865"/>
                  </a:lnTo>
                  <a:cubicBezTo>
                    <a:pt x="1929511" y="9593834"/>
                    <a:pt x="1989201" y="9581896"/>
                    <a:pt x="2050161" y="9569704"/>
                  </a:cubicBezTo>
                  <a:lnTo>
                    <a:pt x="2051812" y="9577959"/>
                  </a:lnTo>
                  <a:lnTo>
                    <a:pt x="2049780" y="9569704"/>
                  </a:lnTo>
                  <a:cubicBezTo>
                    <a:pt x="2074164" y="9563608"/>
                    <a:pt x="2097659" y="9557766"/>
                    <a:pt x="2121027" y="9545955"/>
                  </a:cubicBezTo>
                  <a:lnTo>
                    <a:pt x="2121281" y="9545828"/>
                  </a:lnTo>
                  <a:cubicBezTo>
                    <a:pt x="2188210" y="9515348"/>
                    <a:pt x="2254758" y="9485122"/>
                    <a:pt x="2315083" y="9448927"/>
                  </a:cubicBezTo>
                  <a:lnTo>
                    <a:pt x="2315210" y="9448800"/>
                  </a:lnTo>
                  <a:cubicBezTo>
                    <a:pt x="2356993" y="9424924"/>
                    <a:pt x="2403729" y="9397619"/>
                    <a:pt x="2456942" y="9424289"/>
                  </a:cubicBezTo>
                  <a:lnTo>
                    <a:pt x="2453132" y="9431909"/>
                  </a:lnTo>
                  <a:lnTo>
                    <a:pt x="2453132" y="9423400"/>
                  </a:lnTo>
                  <a:lnTo>
                    <a:pt x="2477516" y="9423400"/>
                  </a:lnTo>
                  <a:lnTo>
                    <a:pt x="2477516" y="9431909"/>
                  </a:lnTo>
                  <a:lnTo>
                    <a:pt x="2477516" y="9423400"/>
                  </a:lnTo>
                  <a:cubicBezTo>
                    <a:pt x="2519299" y="9423400"/>
                    <a:pt x="2561336" y="9417431"/>
                    <a:pt x="2597785" y="9411335"/>
                  </a:cubicBezTo>
                  <a:lnTo>
                    <a:pt x="2599182" y="9411208"/>
                  </a:lnTo>
                  <a:cubicBezTo>
                    <a:pt x="2604516" y="9411208"/>
                    <a:pt x="2609088" y="9410954"/>
                    <a:pt x="2610739" y="9410065"/>
                  </a:cubicBezTo>
                  <a:lnTo>
                    <a:pt x="2610739" y="9410065"/>
                  </a:lnTo>
                  <a:cubicBezTo>
                    <a:pt x="2610739" y="9410065"/>
                    <a:pt x="2610739" y="9410065"/>
                    <a:pt x="2610739" y="9410065"/>
                  </a:cubicBezTo>
                  <a:lnTo>
                    <a:pt x="2610739" y="9410065"/>
                  </a:lnTo>
                  <a:cubicBezTo>
                    <a:pt x="2610739" y="9410065"/>
                    <a:pt x="2610739" y="9410065"/>
                    <a:pt x="2610739" y="9410065"/>
                  </a:cubicBezTo>
                  <a:lnTo>
                    <a:pt x="2610739" y="9410065"/>
                  </a:lnTo>
                  <a:cubicBezTo>
                    <a:pt x="2610739" y="9410065"/>
                    <a:pt x="2608961" y="9411208"/>
                    <a:pt x="2608961" y="9413621"/>
                  </a:cubicBezTo>
                  <a:cubicBezTo>
                    <a:pt x="2608961" y="9411843"/>
                    <a:pt x="2609596" y="9410065"/>
                    <a:pt x="2610612" y="9408541"/>
                  </a:cubicBezTo>
                  <a:cubicBezTo>
                    <a:pt x="2627757" y="9385554"/>
                    <a:pt x="2654427" y="9381744"/>
                    <a:pt x="2678049" y="9377807"/>
                  </a:cubicBezTo>
                  <a:cubicBezTo>
                    <a:pt x="2683764" y="9376918"/>
                    <a:pt x="2689225" y="9376029"/>
                    <a:pt x="2694813" y="9374886"/>
                  </a:cubicBezTo>
                  <a:lnTo>
                    <a:pt x="2695448" y="9374759"/>
                  </a:lnTo>
                  <a:cubicBezTo>
                    <a:pt x="2703322" y="9373743"/>
                    <a:pt x="2711323" y="9372981"/>
                    <a:pt x="2719070" y="9372092"/>
                  </a:cubicBezTo>
                  <a:cubicBezTo>
                    <a:pt x="2726817" y="9371203"/>
                    <a:pt x="2734310" y="9370441"/>
                    <a:pt x="2741803" y="9369552"/>
                  </a:cubicBezTo>
                  <a:cubicBezTo>
                    <a:pt x="2773807" y="9365615"/>
                    <a:pt x="2802128" y="9359138"/>
                    <a:pt x="2824988" y="9340088"/>
                  </a:cubicBezTo>
                  <a:lnTo>
                    <a:pt x="2825750" y="9339580"/>
                  </a:lnTo>
                  <a:cubicBezTo>
                    <a:pt x="2863977" y="9314053"/>
                    <a:pt x="2902204" y="9307830"/>
                    <a:pt x="2944749" y="9301734"/>
                  </a:cubicBezTo>
                  <a:lnTo>
                    <a:pt x="2945892" y="9301607"/>
                  </a:lnTo>
                  <a:cubicBezTo>
                    <a:pt x="2947162" y="9301607"/>
                    <a:pt x="2950210" y="9300718"/>
                    <a:pt x="2955417" y="9298940"/>
                  </a:cubicBezTo>
                  <a:cubicBezTo>
                    <a:pt x="2959354" y="9297670"/>
                    <a:pt x="2965450" y="9295511"/>
                    <a:pt x="2970276" y="9295511"/>
                  </a:cubicBezTo>
                  <a:lnTo>
                    <a:pt x="2970276" y="9304020"/>
                  </a:lnTo>
                  <a:lnTo>
                    <a:pt x="2968625" y="9295765"/>
                  </a:lnTo>
                  <a:cubicBezTo>
                    <a:pt x="2978785" y="9293733"/>
                    <a:pt x="2988945" y="9290304"/>
                    <a:pt x="2999486" y="9286621"/>
                  </a:cubicBezTo>
                  <a:cubicBezTo>
                    <a:pt x="3009392" y="9283319"/>
                    <a:pt x="3019552" y="9279763"/>
                    <a:pt x="3029458" y="9277731"/>
                  </a:cubicBezTo>
                  <a:cubicBezTo>
                    <a:pt x="3038602" y="9275953"/>
                    <a:pt x="3048127" y="9275191"/>
                    <a:pt x="3057398" y="9277604"/>
                  </a:cubicBezTo>
                  <a:lnTo>
                    <a:pt x="3055366" y="9285859"/>
                  </a:lnTo>
                  <a:lnTo>
                    <a:pt x="3057144" y="9277604"/>
                  </a:lnTo>
                  <a:cubicBezTo>
                    <a:pt x="3107182" y="9288653"/>
                    <a:pt x="3128518" y="9273540"/>
                    <a:pt x="3164078" y="9226042"/>
                  </a:cubicBezTo>
                  <a:lnTo>
                    <a:pt x="3170809" y="9231122"/>
                  </a:lnTo>
                  <a:lnTo>
                    <a:pt x="3163189" y="9227312"/>
                  </a:lnTo>
                  <a:cubicBezTo>
                    <a:pt x="3169666" y="9214231"/>
                    <a:pt x="3186049" y="9207246"/>
                    <a:pt x="3196209" y="9202674"/>
                  </a:cubicBezTo>
                  <a:cubicBezTo>
                    <a:pt x="3198876" y="9201404"/>
                    <a:pt x="3201289" y="9200388"/>
                    <a:pt x="3203448" y="9199245"/>
                  </a:cubicBezTo>
                  <a:cubicBezTo>
                    <a:pt x="3204083" y="9198864"/>
                    <a:pt x="3204845" y="9198610"/>
                    <a:pt x="3205607" y="9198483"/>
                  </a:cubicBezTo>
                  <a:cubicBezTo>
                    <a:pt x="3221736" y="9195308"/>
                    <a:pt x="3237865" y="9195308"/>
                    <a:pt x="3252851" y="9195308"/>
                  </a:cubicBezTo>
                  <a:cubicBezTo>
                    <a:pt x="3268218" y="9195308"/>
                    <a:pt x="3282569" y="9195308"/>
                    <a:pt x="3296793" y="9192387"/>
                  </a:cubicBezTo>
                  <a:cubicBezTo>
                    <a:pt x="3297301" y="9192260"/>
                    <a:pt x="3297936" y="9192260"/>
                    <a:pt x="3298444" y="9192260"/>
                  </a:cubicBezTo>
                  <a:cubicBezTo>
                    <a:pt x="3305937" y="9192260"/>
                    <a:pt x="3313938" y="9188069"/>
                    <a:pt x="3323463" y="9182862"/>
                  </a:cubicBezTo>
                  <a:cubicBezTo>
                    <a:pt x="3329940" y="9179306"/>
                    <a:pt x="3338957" y="9174099"/>
                    <a:pt x="3347085" y="9174099"/>
                  </a:cubicBezTo>
                  <a:lnTo>
                    <a:pt x="3348101" y="9174226"/>
                  </a:lnTo>
                  <a:cubicBezTo>
                    <a:pt x="3363468" y="9176131"/>
                    <a:pt x="3379724" y="9175496"/>
                    <a:pt x="3396742" y="9174861"/>
                  </a:cubicBezTo>
                  <a:cubicBezTo>
                    <a:pt x="3413506" y="9174226"/>
                    <a:pt x="3431159" y="9173464"/>
                    <a:pt x="3448177" y="9175623"/>
                  </a:cubicBezTo>
                  <a:cubicBezTo>
                    <a:pt x="3465322" y="9177782"/>
                    <a:pt x="3482340" y="9182862"/>
                    <a:pt x="3497961" y="9194038"/>
                  </a:cubicBezTo>
                  <a:lnTo>
                    <a:pt x="3498977" y="9194927"/>
                  </a:lnTo>
                  <a:cubicBezTo>
                    <a:pt x="3502025" y="9197975"/>
                    <a:pt x="3509518" y="9198483"/>
                    <a:pt x="3523361" y="9198483"/>
                  </a:cubicBezTo>
                  <a:lnTo>
                    <a:pt x="3523996" y="9198483"/>
                  </a:lnTo>
                  <a:cubicBezTo>
                    <a:pt x="3604514" y="9204706"/>
                    <a:pt x="3673221" y="9229471"/>
                    <a:pt x="3729736" y="9279636"/>
                  </a:cubicBezTo>
                  <a:lnTo>
                    <a:pt x="3730117" y="9280017"/>
                  </a:lnTo>
                  <a:cubicBezTo>
                    <a:pt x="3742563" y="9292463"/>
                    <a:pt x="3758057" y="9301988"/>
                    <a:pt x="3773170" y="9311132"/>
                  </a:cubicBezTo>
                  <a:cubicBezTo>
                    <a:pt x="3778758" y="9314561"/>
                    <a:pt x="3784473" y="9317990"/>
                    <a:pt x="3789680" y="9321419"/>
                  </a:cubicBezTo>
                  <a:lnTo>
                    <a:pt x="3784981" y="9328404"/>
                  </a:lnTo>
                  <a:lnTo>
                    <a:pt x="3789680" y="9321419"/>
                  </a:lnTo>
                  <a:cubicBezTo>
                    <a:pt x="3799840" y="9328150"/>
                    <a:pt x="3812413" y="9330690"/>
                    <a:pt x="3826383" y="9333484"/>
                  </a:cubicBezTo>
                  <a:cubicBezTo>
                    <a:pt x="3833622" y="9334881"/>
                    <a:pt x="3841369" y="9336405"/>
                    <a:pt x="3848481" y="9338691"/>
                  </a:cubicBezTo>
                  <a:lnTo>
                    <a:pt x="3845814" y="9346692"/>
                  </a:lnTo>
                  <a:lnTo>
                    <a:pt x="3848481" y="9338691"/>
                  </a:lnTo>
                  <a:cubicBezTo>
                    <a:pt x="3852418" y="9339961"/>
                    <a:pt x="3855974" y="9341358"/>
                    <a:pt x="3859403" y="9342501"/>
                  </a:cubicBezTo>
                  <a:cubicBezTo>
                    <a:pt x="3862578" y="9343644"/>
                    <a:pt x="3865372" y="9344660"/>
                    <a:pt x="3868293" y="9345549"/>
                  </a:cubicBezTo>
                  <a:cubicBezTo>
                    <a:pt x="3877056" y="9348470"/>
                    <a:pt x="3884803" y="9350375"/>
                    <a:pt x="3894455" y="9350375"/>
                  </a:cubicBezTo>
                  <a:lnTo>
                    <a:pt x="3894455" y="9358884"/>
                  </a:lnTo>
                  <a:lnTo>
                    <a:pt x="3894455" y="9350375"/>
                  </a:lnTo>
                  <a:cubicBezTo>
                    <a:pt x="3927475" y="9350375"/>
                    <a:pt x="3954399" y="9363837"/>
                    <a:pt x="3974211" y="9390253"/>
                  </a:cubicBezTo>
                  <a:lnTo>
                    <a:pt x="3967480" y="9395333"/>
                  </a:lnTo>
                  <a:lnTo>
                    <a:pt x="3973449" y="9389364"/>
                  </a:lnTo>
                  <a:cubicBezTo>
                    <a:pt x="3979672" y="9395587"/>
                    <a:pt x="3986530" y="9402445"/>
                    <a:pt x="3993261" y="9415907"/>
                  </a:cubicBezTo>
                  <a:cubicBezTo>
                    <a:pt x="3994277" y="9417939"/>
                    <a:pt x="3994404" y="9420225"/>
                    <a:pt x="3993769" y="9422384"/>
                  </a:cubicBezTo>
                  <a:cubicBezTo>
                    <a:pt x="3990467" y="9432163"/>
                    <a:pt x="4013962" y="9470009"/>
                    <a:pt x="4035806" y="9477248"/>
                  </a:cubicBezTo>
                  <a:cubicBezTo>
                    <a:pt x="4037711" y="9477883"/>
                    <a:pt x="4039235" y="9478137"/>
                    <a:pt x="4040505" y="9478137"/>
                  </a:cubicBezTo>
                  <a:lnTo>
                    <a:pt x="4040505" y="9486646"/>
                  </a:lnTo>
                  <a:lnTo>
                    <a:pt x="4040505" y="9478137"/>
                  </a:lnTo>
                  <a:cubicBezTo>
                    <a:pt x="4084701" y="9478137"/>
                    <a:pt x="4129278" y="9490837"/>
                    <a:pt x="4167505" y="9522714"/>
                  </a:cubicBezTo>
                  <a:lnTo>
                    <a:pt x="4168013" y="9523222"/>
                  </a:lnTo>
                  <a:cubicBezTo>
                    <a:pt x="4170172" y="9525381"/>
                    <a:pt x="4177538" y="9527159"/>
                    <a:pt x="4188587" y="9521698"/>
                  </a:cubicBezTo>
                  <a:lnTo>
                    <a:pt x="4189730" y="9521190"/>
                  </a:lnTo>
                  <a:cubicBezTo>
                    <a:pt x="4209923" y="9514459"/>
                    <a:pt x="4226941" y="9514078"/>
                    <a:pt x="4242054" y="9536684"/>
                  </a:cubicBezTo>
                  <a:lnTo>
                    <a:pt x="4235069" y="9541383"/>
                  </a:lnTo>
                  <a:lnTo>
                    <a:pt x="4241038" y="9535414"/>
                  </a:lnTo>
                  <a:cubicBezTo>
                    <a:pt x="4240911" y="9535287"/>
                    <a:pt x="4240911" y="9535287"/>
                    <a:pt x="4240911" y="9535287"/>
                  </a:cubicBezTo>
                  <a:cubicBezTo>
                    <a:pt x="4244975" y="9538462"/>
                    <a:pt x="4263771" y="9538970"/>
                    <a:pt x="4277614" y="9538970"/>
                  </a:cubicBezTo>
                  <a:lnTo>
                    <a:pt x="4277614" y="9547479"/>
                  </a:lnTo>
                  <a:lnTo>
                    <a:pt x="4277614" y="9538970"/>
                  </a:lnTo>
                  <a:cubicBezTo>
                    <a:pt x="4287266" y="9538970"/>
                    <a:pt x="4297553" y="9538335"/>
                    <a:pt x="4308348" y="9537700"/>
                  </a:cubicBezTo>
                  <a:cubicBezTo>
                    <a:pt x="4319524" y="9537065"/>
                    <a:pt x="4331335" y="9536303"/>
                    <a:pt x="4342892" y="9536303"/>
                  </a:cubicBezTo>
                  <a:cubicBezTo>
                    <a:pt x="4354195" y="9536303"/>
                    <a:pt x="4365625" y="9536938"/>
                    <a:pt x="4376547" y="9539224"/>
                  </a:cubicBezTo>
                  <a:lnTo>
                    <a:pt x="4374896" y="9547479"/>
                  </a:lnTo>
                  <a:lnTo>
                    <a:pt x="4375785" y="9539097"/>
                  </a:lnTo>
                  <a:cubicBezTo>
                    <a:pt x="4430522" y="9545193"/>
                    <a:pt x="4479671" y="9551289"/>
                    <a:pt x="4534789" y="9563608"/>
                  </a:cubicBezTo>
                  <a:lnTo>
                    <a:pt x="4533011" y="9571863"/>
                  </a:lnTo>
                  <a:lnTo>
                    <a:pt x="4533011" y="9563354"/>
                  </a:lnTo>
                  <a:cubicBezTo>
                    <a:pt x="4547616" y="9563354"/>
                    <a:pt x="4561840" y="9570466"/>
                    <a:pt x="4569460" y="9577959"/>
                  </a:cubicBezTo>
                  <a:cubicBezTo>
                    <a:pt x="4570222" y="9578721"/>
                    <a:pt x="4570857" y="9579737"/>
                    <a:pt x="4571365" y="9580753"/>
                  </a:cubicBezTo>
                  <a:cubicBezTo>
                    <a:pt x="4579239" y="9600438"/>
                    <a:pt x="4596003" y="9604756"/>
                    <a:pt x="4613783" y="9608820"/>
                  </a:cubicBezTo>
                  <a:cubicBezTo>
                    <a:pt x="4618228" y="9609836"/>
                    <a:pt x="4622800" y="9610979"/>
                    <a:pt x="4626991" y="9612376"/>
                  </a:cubicBezTo>
                  <a:lnTo>
                    <a:pt x="4624324" y="9620377"/>
                  </a:lnTo>
                  <a:lnTo>
                    <a:pt x="4626991" y="9612376"/>
                  </a:lnTo>
                  <a:cubicBezTo>
                    <a:pt x="4645279" y="9618472"/>
                    <a:pt x="4668393" y="9624060"/>
                    <a:pt x="4679061" y="9624060"/>
                  </a:cubicBezTo>
                  <a:lnTo>
                    <a:pt x="4679061" y="9632569"/>
                  </a:lnTo>
                  <a:lnTo>
                    <a:pt x="4673092" y="9626600"/>
                  </a:lnTo>
                  <a:cubicBezTo>
                    <a:pt x="4676267" y="9623425"/>
                    <a:pt x="4680458" y="9620504"/>
                    <a:pt x="4684395" y="9617710"/>
                  </a:cubicBezTo>
                  <a:cubicBezTo>
                    <a:pt x="4690364" y="9613519"/>
                    <a:pt x="4696841" y="9608820"/>
                    <a:pt x="4703445" y="9602343"/>
                  </a:cubicBezTo>
                  <a:lnTo>
                    <a:pt x="4709414" y="9608312"/>
                  </a:lnTo>
                  <a:lnTo>
                    <a:pt x="4709414" y="9616821"/>
                  </a:lnTo>
                  <a:cubicBezTo>
                    <a:pt x="4696079" y="9616821"/>
                    <a:pt x="4686681" y="9618726"/>
                    <a:pt x="4678426" y="9620504"/>
                  </a:cubicBezTo>
                  <a:cubicBezTo>
                    <a:pt x="4672711" y="9621647"/>
                    <a:pt x="4666742" y="9622917"/>
                    <a:pt x="4660773" y="9622917"/>
                  </a:cubicBezTo>
                  <a:cubicBezTo>
                    <a:pt x="4657471" y="9622917"/>
                    <a:pt x="4654550" y="9621012"/>
                    <a:pt x="4653153" y="9618091"/>
                  </a:cubicBezTo>
                  <a:cubicBezTo>
                    <a:pt x="4651756" y="9615170"/>
                    <a:pt x="4652137" y="9611614"/>
                    <a:pt x="4654169" y="9609074"/>
                  </a:cubicBezTo>
                  <a:cubicBezTo>
                    <a:pt x="4680585" y="9576054"/>
                    <a:pt x="4709541" y="9568053"/>
                    <a:pt x="4744212" y="9588881"/>
                  </a:cubicBezTo>
                  <a:lnTo>
                    <a:pt x="4745228" y="9589643"/>
                  </a:lnTo>
                  <a:cubicBezTo>
                    <a:pt x="4778375" y="9617202"/>
                    <a:pt x="4804537" y="9617710"/>
                    <a:pt x="4844415" y="9589262"/>
                  </a:cubicBezTo>
                  <a:lnTo>
                    <a:pt x="4845558" y="9588627"/>
                  </a:lnTo>
                  <a:lnTo>
                    <a:pt x="4882007" y="9570339"/>
                  </a:lnTo>
                  <a:lnTo>
                    <a:pt x="4885817" y="9577959"/>
                  </a:lnTo>
                  <a:lnTo>
                    <a:pt x="4877308" y="9577959"/>
                  </a:lnTo>
                  <a:lnTo>
                    <a:pt x="4877308" y="9547352"/>
                  </a:lnTo>
                  <a:cubicBezTo>
                    <a:pt x="4877308" y="9544684"/>
                    <a:pt x="4878578" y="9542018"/>
                    <a:pt x="4880864" y="9540494"/>
                  </a:cubicBezTo>
                  <a:cubicBezTo>
                    <a:pt x="4883150" y="9538970"/>
                    <a:pt x="4885944" y="9538462"/>
                    <a:pt x="4888484" y="9539351"/>
                  </a:cubicBezTo>
                  <a:cubicBezTo>
                    <a:pt x="4896231" y="9541891"/>
                    <a:pt x="4903851" y="9545446"/>
                    <a:pt x="4910582" y="9548621"/>
                  </a:cubicBezTo>
                  <a:cubicBezTo>
                    <a:pt x="4916805" y="9551543"/>
                    <a:pt x="4922266" y="9554083"/>
                    <a:pt x="4926965" y="9555607"/>
                  </a:cubicBezTo>
                  <a:cubicBezTo>
                    <a:pt x="4930267" y="9556750"/>
                    <a:pt x="4932680" y="9557131"/>
                    <a:pt x="4934458" y="9557131"/>
                  </a:cubicBezTo>
                  <a:lnTo>
                    <a:pt x="4934458" y="9565640"/>
                  </a:lnTo>
                  <a:lnTo>
                    <a:pt x="4930648" y="9558020"/>
                  </a:lnTo>
                  <a:cubicBezTo>
                    <a:pt x="4967351" y="9539732"/>
                    <a:pt x="5002911" y="9521825"/>
                    <a:pt x="5032502" y="9498203"/>
                  </a:cubicBezTo>
                  <a:lnTo>
                    <a:pt x="5033137" y="9497821"/>
                  </a:lnTo>
                  <a:cubicBezTo>
                    <a:pt x="5056378" y="9482328"/>
                    <a:pt x="5077206" y="9464294"/>
                    <a:pt x="5097526" y="9446514"/>
                  </a:cubicBezTo>
                  <a:cubicBezTo>
                    <a:pt x="5108321" y="9437116"/>
                    <a:pt x="5119116" y="9427718"/>
                    <a:pt x="5129784" y="9419208"/>
                  </a:cubicBezTo>
                  <a:cubicBezTo>
                    <a:pt x="5131308" y="9418066"/>
                    <a:pt x="5133213" y="9417304"/>
                    <a:pt x="5135118" y="9417304"/>
                  </a:cubicBezTo>
                  <a:cubicBezTo>
                    <a:pt x="5134483" y="9417304"/>
                    <a:pt x="5133721" y="9418193"/>
                    <a:pt x="5135245" y="9416795"/>
                  </a:cubicBezTo>
                  <a:cubicBezTo>
                    <a:pt x="5136896" y="9415145"/>
                    <a:pt x="5140579" y="9411334"/>
                    <a:pt x="5147310" y="9411334"/>
                  </a:cubicBezTo>
                  <a:lnTo>
                    <a:pt x="5147310" y="9419844"/>
                  </a:lnTo>
                  <a:lnTo>
                    <a:pt x="5145024" y="9411716"/>
                  </a:lnTo>
                  <a:cubicBezTo>
                    <a:pt x="5166614" y="9405620"/>
                    <a:pt x="5186553" y="9400920"/>
                    <a:pt x="5206238" y="9396349"/>
                  </a:cubicBezTo>
                  <a:cubicBezTo>
                    <a:pt x="5225923" y="9391777"/>
                    <a:pt x="5245608" y="9387205"/>
                    <a:pt x="5266690" y="9381235"/>
                  </a:cubicBezTo>
                  <a:lnTo>
                    <a:pt x="5266944" y="9381108"/>
                  </a:lnTo>
                  <a:cubicBezTo>
                    <a:pt x="5278374" y="9378315"/>
                    <a:pt x="5288407" y="9373996"/>
                    <a:pt x="5299075" y="9369425"/>
                  </a:cubicBezTo>
                  <a:cubicBezTo>
                    <a:pt x="5309616" y="9364853"/>
                    <a:pt x="5320919" y="9360027"/>
                    <a:pt x="5333746" y="9356852"/>
                  </a:cubicBezTo>
                  <a:lnTo>
                    <a:pt x="5335778" y="9365107"/>
                  </a:lnTo>
                  <a:lnTo>
                    <a:pt x="5333111" y="9357106"/>
                  </a:lnTo>
                  <a:cubicBezTo>
                    <a:pt x="5342763" y="9353931"/>
                    <a:pt x="5350891" y="9352280"/>
                    <a:pt x="5358511" y="9350756"/>
                  </a:cubicBezTo>
                  <a:cubicBezTo>
                    <a:pt x="5366131" y="9349232"/>
                    <a:pt x="5373243" y="9347834"/>
                    <a:pt x="5381879" y="9344914"/>
                  </a:cubicBezTo>
                  <a:cubicBezTo>
                    <a:pt x="5382768" y="9344659"/>
                    <a:pt x="5383657" y="9344533"/>
                    <a:pt x="5384546" y="9344533"/>
                  </a:cubicBezTo>
                  <a:lnTo>
                    <a:pt x="5445379" y="9344533"/>
                  </a:lnTo>
                  <a:lnTo>
                    <a:pt x="5445379" y="9353042"/>
                  </a:lnTo>
                  <a:lnTo>
                    <a:pt x="5445379" y="9344533"/>
                  </a:lnTo>
                  <a:cubicBezTo>
                    <a:pt x="5458206" y="9344533"/>
                    <a:pt x="5474208" y="9344406"/>
                    <a:pt x="5484114" y="9339326"/>
                  </a:cubicBezTo>
                  <a:lnTo>
                    <a:pt x="5487924" y="9346945"/>
                  </a:lnTo>
                  <a:lnTo>
                    <a:pt x="5480304" y="9343135"/>
                  </a:lnTo>
                  <a:cubicBezTo>
                    <a:pt x="5485511" y="9332849"/>
                    <a:pt x="5496814" y="9314307"/>
                    <a:pt x="5506212" y="9309608"/>
                  </a:cubicBezTo>
                  <a:cubicBezTo>
                    <a:pt x="5507736" y="9308845"/>
                    <a:pt x="5509768" y="9308083"/>
                    <a:pt x="5512181" y="9308083"/>
                  </a:cubicBezTo>
                  <a:lnTo>
                    <a:pt x="5512181" y="9316593"/>
                  </a:lnTo>
                  <a:lnTo>
                    <a:pt x="5512181" y="9308083"/>
                  </a:lnTo>
                  <a:cubicBezTo>
                    <a:pt x="5525897" y="9308083"/>
                    <a:pt x="5536692" y="9313926"/>
                    <a:pt x="5546090" y="9318879"/>
                  </a:cubicBezTo>
                  <a:cubicBezTo>
                    <a:pt x="5551932" y="9321927"/>
                    <a:pt x="5557393" y="9324847"/>
                    <a:pt x="5563489" y="9326880"/>
                  </a:cubicBezTo>
                  <a:lnTo>
                    <a:pt x="5560822" y="9334881"/>
                  </a:lnTo>
                  <a:lnTo>
                    <a:pt x="5560822" y="9326371"/>
                  </a:lnTo>
                  <a:cubicBezTo>
                    <a:pt x="5560949" y="9326371"/>
                    <a:pt x="5561203" y="9326371"/>
                    <a:pt x="5561330" y="9326371"/>
                  </a:cubicBezTo>
                  <a:cubicBezTo>
                    <a:pt x="5564759" y="9326499"/>
                    <a:pt x="5568061" y="9327642"/>
                    <a:pt x="5570728" y="9330308"/>
                  </a:cubicBezTo>
                  <a:cubicBezTo>
                    <a:pt x="5575935" y="9335516"/>
                    <a:pt x="5575300" y="9344406"/>
                    <a:pt x="5575300" y="9347072"/>
                  </a:cubicBezTo>
                  <a:lnTo>
                    <a:pt x="5566791" y="9347072"/>
                  </a:lnTo>
                  <a:lnTo>
                    <a:pt x="5572760" y="9341104"/>
                  </a:lnTo>
                  <a:cubicBezTo>
                    <a:pt x="5585333" y="9353677"/>
                    <a:pt x="5596382" y="9367774"/>
                    <a:pt x="5606923" y="9381490"/>
                  </a:cubicBezTo>
                  <a:cubicBezTo>
                    <a:pt x="5617591" y="9395206"/>
                    <a:pt x="5628005" y="9408541"/>
                    <a:pt x="5639689" y="9420225"/>
                  </a:cubicBezTo>
                  <a:cubicBezTo>
                    <a:pt x="5668137" y="9448672"/>
                    <a:pt x="5693029" y="9446133"/>
                    <a:pt x="5706745" y="9432417"/>
                  </a:cubicBezTo>
                  <a:lnTo>
                    <a:pt x="5707380" y="9431782"/>
                  </a:lnTo>
                  <a:cubicBezTo>
                    <a:pt x="5737860" y="9407397"/>
                    <a:pt x="5765292" y="9386443"/>
                    <a:pt x="5812282" y="9399905"/>
                  </a:cubicBezTo>
                  <a:lnTo>
                    <a:pt x="5809996" y="9408033"/>
                  </a:lnTo>
                  <a:lnTo>
                    <a:pt x="5809996" y="9399524"/>
                  </a:lnTo>
                  <a:cubicBezTo>
                    <a:pt x="5813044" y="9399524"/>
                    <a:pt x="5816473" y="9400413"/>
                    <a:pt x="5818759" y="9400920"/>
                  </a:cubicBezTo>
                  <a:cubicBezTo>
                    <a:pt x="5822061" y="9401683"/>
                    <a:pt x="5824601" y="9402191"/>
                    <a:pt x="5826633" y="9402191"/>
                  </a:cubicBezTo>
                  <a:cubicBezTo>
                    <a:pt x="5828411" y="9402191"/>
                    <a:pt x="5828411" y="9401809"/>
                    <a:pt x="5828284" y="9401937"/>
                  </a:cubicBezTo>
                  <a:cubicBezTo>
                    <a:pt x="5829046" y="9401175"/>
                    <a:pt x="5830062" y="9400540"/>
                    <a:pt x="5831078" y="9400032"/>
                  </a:cubicBezTo>
                  <a:cubicBezTo>
                    <a:pt x="5837682" y="9397365"/>
                    <a:pt x="5844667" y="9394697"/>
                    <a:pt x="5851779" y="9392031"/>
                  </a:cubicBezTo>
                  <a:cubicBezTo>
                    <a:pt x="5859145" y="9389237"/>
                    <a:pt x="5866638" y="9386316"/>
                    <a:pt x="5874258" y="9383268"/>
                  </a:cubicBezTo>
                  <a:cubicBezTo>
                    <a:pt x="5892673" y="9375902"/>
                    <a:pt x="5910961" y="9367774"/>
                    <a:pt x="5927217" y="9357995"/>
                  </a:cubicBezTo>
                  <a:cubicBezTo>
                    <a:pt x="5927725" y="9357614"/>
                    <a:pt x="5928360" y="9357359"/>
                    <a:pt x="5928868" y="9357233"/>
                  </a:cubicBezTo>
                  <a:cubicBezTo>
                    <a:pt x="5935218" y="9355074"/>
                    <a:pt x="5942076" y="9353677"/>
                    <a:pt x="5948172" y="9352407"/>
                  </a:cubicBezTo>
                  <a:cubicBezTo>
                    <a:pt x="5954268" y="9351137"/>
                    <a:pt x="5959475" y="9350120"/>
                    <a:pt x="5963793" y="9348596"/>
                  </a:cubicBezTo>
                  <a:cubicBezTo>
                    <a:pt x="5969635" y="9346692"/>
                    <a:pt x="5971921" y="9344659"/>
                    <a:pt x="5972683" y="9343135"/>
                  </a:cubicBezTo>
                  <a:lnTo>
                    <a:pt x="5980303" y="9346945"/>
                  </a:lnTo>
                  <a:lnTo>
                    <a:pt x="5972683" y="9343135"/>
                  </a:lnTo>
                  <a:cubicBezTo>
                    <a:pt x="5988685" y="9311258"/>
                    <a:pt x="6013323" y="9292590"/>
                    <a:pt x="6037707" y="9273920"/>
                  </a:cubicBezTo>
                  <a:cubicBezTo>
                    <a:pt x="6043168" y="9269730"/>
                    <a:pt x="6048629" y="9265666"/>
                    <a:pt x="6053963" y="9261347"/>
                  </a:cubicBezTo>
                  <a:lnTo>
                    <a:pt x="6059297" y="9267952"/>
                  </a:lnTo>
                  <a:lnTo>
                    <a:pt x="6053328" y="9261983"/>
                  </a:lnTo>
                  <a:cubicBezTo>
                    <a:pt x="6057773" y="9257538"/>
                    <a:pt x="6062218" y="9252712"/>
                    <a:pt x="6066790" y="9247758"/>
                  </a:cubicBezTo>
                  <a:cubicBezTo>
                    <a:pt x="6071362" y="9242806"/>
                    <a:pt x="6076061" y="9237726"/>
                    <a:pt x="6080760" y="9233027"/>
                  </a:cubicBezTo>
                  <a:cubicBezTo>
                    <a:pt x="6089904" y="9223883"/>
                    <a:pt x="6100318" y="9214993"/>
                    <a:pt x="6111494" y="9211183"/>
                  </a:cubicBezTo>
                  <a:lnTo>
                    <a:pt x="6111875" y="9211056"/>
                  </a:lnTo>
                  <a:cubicBezTo>
                    <a:pt x="6138291" y="9203563"/>
                    <a:pt x="6159881" y="9185783"/>
                    <a:pt x="6183122" y="9166733"/>
                  </a:cubicBezTo>
                  <a:cubicBezTo>
                    <a:pt x="6194552" y="9157334"/>
                    <a:pt x="6206363" y="9147556"/>
                    <a:pt x="6218936" y="9139174"/>
                  </a:cubicBezTo>
                  <a:lnTo>
                    <a:pt x="6219317" y="9138920"/>
                  </a:lnTo>
                  <a:cubicBezTo>
                    <a:pt x="6230874" y="9131934"/>
                    <a:pt x="6240780" y="9122029"/>
                    <a:pt x="6251067" y="9111360"/>
                  </a:cubicBezTo>
                  <a:cubicBezTo>
                    <a:pt x="6260465" y="9101835"/>
                    <a:pt x="6270498" y="9091421"/>
                    <a:pt x="6281928" y="9084564"/>
                  </a:cubicBezTo>
                  <a:cubicBezTo>
                    <a:pt x="6287770" y="9081134"/>
                    <a:pt x="6293993" y="9078341"/>
                    <a:pt x="6300978" y="9076944"/>
                  </a:cubicBezTo>
                  <a:lnTo>
                    <a:pt x="6302629" y="9085199"/>
                  </a:lnTo>
                  <a:lnTo>
                    <a:pt x="6300597" y="9076944"/>
                  </a:lnTo>
                  <a:cubicBezTo>
                    <a:pt x="6340602" y="9066910"/>
                    <a:pt x="6372098" y="9044051"/>
                    <a:pt x="6407785" y="9018143"/>
                  </a:cubicBezTo>
                  <a:cubicBezTo>
                    <a:pt x="6413627" y="9013952"/>
                    <a:pt x="6419469" y="9009633"/>
                    <a:pt x="6425438" y="9005316"/>
                  </a:cubicBezTo>
                  <a:lnTo>
                    <a:pt x="6430391" y="9012174"/>
                  </a:lnTo>
                  <a:lnTo>
                    <a:pt x="6425311" y="9005443"/>
                  </a:lnTo>
                  <a:cubicBezTo>
                    <a:pt x="6450711" y="8986393"/>
                    <a:pt x="6483477" y="8972804"/>
                    <a:pt x="6517259" y="8979534"/>
                  </a:cubicBezTo>
                  <a:lnTo>
                    <a:pt x="6518275" y="8979789"/>
                  </a:lnTo>
                  <a:cubicBezTo>
                    <a:pt x="6533515" y="8984869"/>
                    <a:pt x="6555359" y="8979789"/>
                    <a:pt x="6566535" y="8974201"/>
                  </a:cubicBezTo>
                  <a:lnTo>
                    <a:pt x="6570345" y="8981820"/>
                  </a:lnTo>
                  <a:lnTo>
                    <a:pt x="6566535" y="8974201"/>
                  </a:lnTo>
                  <a:cubicBezTo>
                    <a:pt x="6578219" y="8968358"/>
                    <a:pt x="6590030" y="8960993"/>
                    <a:pt x="6602349" y="8953245"/>
                  </a:cubicBezTo>
                  <a:cubicBezTo>
                    <a:pt x="6614414" y="8945626"/>
                    <a:pt x="6626987" y="8937879"/>
                    <a:pt x="6639560" y="8931529"/>
                  </a:cubicBezTo>
                  <a:lnTo>
                    <a:pt x="6643370" y="8939149"/>
                  </a:lnTo>
                  <a:lnTo>
                    <a:pt x="6638671" y="8932164"/>
                  </a:lnTo>
                  <a:cubicBezTo>
                    <a:pt x="6656197" y="8920480"/>
                    <a:pt x="6676771" y="8906383"/>
                    <a:pt x="6698107" y="8906383"/>
                  </a:cubicBezTo>
                  <a:lnTo>
                    <a:pt x="6698107" y="8914892"/>
                  </a:lnTo>
                  <a:lnTo>
                    <a:pt x="6697218" y="8906509"/>
                  </a:lnTo>
                  <a:cubicBezTo>
                    <a:pt x="6757416" y="8900541"/>
                    <a:pt x="6801993" y="8888730"/>
                    <a:pt x="6830314" y="8832088"/>
                  </a:cubicBezTo>
                  <a:cubicBezTo>
                    <a:pt x="6843776" y="8805291"/>
                    <a:pt x="6908927" y="8770746"/>
                    <a:pt x="6939026" y="8785733"/>
                  </a:cubicBezTo>
                  <a:lnTo>
                    <a:pt x="6935216" y="8793353"/>
                  </a:lnTo>
                  <a:lnTo>
                    <a:pt x="6938518" y="8785606"/>
                  </a:lnTo>
                  <a:cubicBezTo>
                    <a:pt x="6976872" y="8802116"/>
                    <a:pt x="7003161" y="8791829"/>
                    <a:pt x="7025513" y="8758301"/>
                  </a:cubicBezTo>
                  <a:cubicBezTo>
                    <a:pt x="7025767" y="8757793"/>
                    <a:pt x="7026148" y="8757412"/>
                    <a:pt x="7026529" y="8757031"/>
                  </a:cubicBezTo>
                  <a:cubicBezTo>
                    <a:pt x="7049135" y="8734425"/>
                    <a:pt x="7078726" y="8743060"/>
                    <a:pt x="7098030" y="8756015"/>
                  </a:cubicBezTo>
                  <a:cubicBezTo>
                    <a:pt x="7098538" y="8756269"/>
                    <a:pt x="7098919" y="8756650"/>
                    <a:pt x="7099300" y="8757031"/>
                  </a:cubicBezTo>
                  <a:cubicBezTo>
                    <a:pt x="7110603" y="8768333"/>
                    <a:pt x="7120636" y="8772779"/>
                    <a:pt x="7129780" y="8772779"/>
                  </a:cubicBezTo>
                  <a:lnTo>
                    <a:pt x="7130923" y="8772906"/>
                  </a:lnTo>
                  <a:cubicBezTo>
                    <a:pt x="7151497" y="8775827"/>
                    <a:pt x="7173722" y="8775827"/>
                    <a:pt x="7196582" y="8775827"/>
                  </a:cubicBezTo>
                  <a:cubicBezTo>
                    <a:pt x="7219315" y="8775827"/>
                    <a:pt x="7242683" y="8775827"/>
                    <a:pt x="7264654" y="8779002"/>
                  </a:cubicBezTo>
                  <a:lnTo>
                    <a:pt x="7264908" y="8779002"/>
                  </a:lnTo>
                  <a:cubicBezTo>
                    <a:pt x="7298690" y="8784590"/>
                    <a:pt x="7332472" y="8773287"/>
                    <a:pt x="7354824" y="8750934"/>
                  </a:cubicBezTo>
                  <a:lnTo>
                    <a:pt x="7360793" y="8756904"/>
                  </a:lnTo>
                  <a:lnTo>
                    <a:pt x="7354824" y="8750934"/>
                  </a:lnTo>
                  <a:cubicBezTo>
                    <a:pt x="7382383" y="8723376"/>
                    <a:pt x="7404481" y="8724010"/>
                    <a:pt x="7442581" y="8736710"/>
                  </a:cubicBezTo>
                  <a:lnTo>
                    <a:pt x="7443089" y="8736838"/>
                  </a:lnTo>
                  <a:cubicBezTo>
                    <a:pt x="7453503" y="8741029"/>
                    <a:pt x="7463155" y="8747125"/>
                    <a:pt x="7472172" y="8752713"/>
                  </a:cubicBezTo>
                  <a:cubicBezTo>
                    <a:pt x="7481697" y="8758682"/>
                    <a:pt x="7490714" y="8764396"/>
                    <a:pt x="7500493" y="8768333"/>
                  </a:cubicBezTo>
                  <a:cubicBezTo>
                    <a:pt x="7511034" y="8772525"/>
                    <a:pt x="7522464" y="8774810"/>
                    <a:pt x="7536053" y="8772779"/>
                  </a:cubicBezTo>
                  <a:lnTo>
                    <a:pt x="7537196" y="8781160"/>
                  </a:lnTo>
                  <a:lnTo>
                    <a:pt x="7535799" y="8772779"/>
                  </a:lnTo>
                  <a:cubicBezTo>
                    <a:pt x="7551420" y="8770112"/>
                    <a:pt x="7567930" y="8771763"/>
                    <a:pt x="7583551" y="8773159"/>
                  </a:cubicBezTo>
                  <a:cubicBezTo>
                    <a:pt x="7600823" y="8774683"/>
                    <a:pt x="7617587" y="8776208"/>
                    <a:pt x="7634351" y="8773414"/>
                  </a:cubicBezTo>
                  <a:cubicBezTo>
                    <a:pt x="7641336" y="8772270"/>
                    <a:pt x="7648448" y="8770366"/>
                    <a:pt x="7655433" y="8767318"/>
                  </a:cubicBezTo>
                  <a:cubicBezTo>
                    <a:pt x="7656449" y="8766809"/>
                    <a:pt x="7657592" y="8766683"/>
                    <a:pt x="7658735" y="8766683"/>
                  </a:cubicBezTo>
                  <a:lnTo>
                    <a:pt x="7683119" y="8766683"/>
                  </a:lnTo>
                  <a:cubicBezTo>
                    <a:pt x="7684008" y="8766683"/>
                    <a:pt x="7684897" y="8766809"/>
                    <a:pt x="7685786" y="8767064"/>
                  </a:cubicBezTo>
                  <a:cubicBezTo>
                    <a:pt x="7692517" y="8769350"/>
                    <a:pt x="7699248" y="8771382"/>
                    <a:pt x="7706106" y="8773414"/>
                  </a:cubicBezTo>
                  <a:cubicBezTo>
                    <a:pt x="7712964" y="8775445"/>
                    <a:pt x="7719695" y="8777478"/>
                    <a:pt x="7726426" y="8779764"/>
                  </a:cubicBezTo>
                  <a:cubicBezTo>
                    <a:pt x="7749286" y="8787383"/>
                    <a:pt x="7772019" y="8797417"/>
                    <a:pt x="7792339" y="8817737"/>
                  </a:cubicBezTo>
                  <a:lnTo>
                    <a:pt x="7786370" y="8823706"/>
                  </a:lnTo>
                  <a:lnTo>
                    <a:pt x="7791831" y="8817229"/>
                  </a:lnTo>
                  <a:cubicBezTo>
                    <a:pt x="7793609" y="8818626"/>
                    <a:pt x="7793482" y="8817864"/>
                    <a:pt x="7792720" y="8818118"/>
                  </a:cubicBezTo>
                  <a:lnTo>
                    <a:pt x="7792720" y="8818118"/>
                  </a:lnTo>
                  <a:lnTo>
                    <a:pt x="7792720" y="8818118"/>
                  </a:lnTo>
                  <a:lnTo>
                    <a:pt x="7792720" y="8818118"/>
                  </a:lnTo>
                  <a:cubicBezTo>
                    <a:pt x="7792720" y="8818118"/>
                    <a:pt x="7793355" y="8817864"/>
                    <a:pt x="7794498" y="8816467"/>
                  </a:cubicBezTo>
                  <a:cubicBezTo>
                    <a:pt x="7803007" y="8806307"/>
                    <a:pt x="7810119" y="8774430"/>
                    <a:pt x="7817993" y="8737854"/>
                  </a:cubicBezTo>
                  <a:cubicBezTo>
                    <a:pt x="7825232" y="8703945"/>
                    <a:pt x="7833360" y="8665464"/>
                    <a:pt x="7845425" y="8650858"/>
                  </a:cubicBezTo>
                  <a:cubicBezTo>
                    <a:pt x="7847711" y="8648065"/>
                    <a:pt x="7850759" y="8645397"/>
                    <a:pt x="7854569" y="8644001"/>
                  </a:cubicBezTo>
                  <a:cubicBezTo>
                    <a:pt x="7854569" y="8644001"/>
                    <a:pt x="7854569" y="8644001"/>
                    <a:pt x="7854569" y="8644001"/>
                  </a:cubicBezTo>
                  <a:cubicBezTo>
                    <a:pt x="7860030" y="8641969"/>
                    <a:pt x="7865491" y="8643239"/>
                    <a:pt x="7870190" y="8646287"/>
                  </a:cubicBezTo>
                  <a:lnTo>
                    <a:pt x="7865491" y="8653271"/>
                  </a:lnTo>
                  <a:lnTo>
                    <a:pt x="7870190" y="8646287"/>
                  </a:lnTo>
                  <a:cubicBezTo>
                    <a:pt x="7897241" y="8664320"/>
                    <a:pt x="7905750" y="8662924"/>
                    <a:pt x="7914767" y="8662289"/>
                  </a:cubicBezTo>
                  <a:cubicBezTo>
                    <a:pt x="7926578" y="8661400"/>
                    <a:pt x="7939024" y="8660892"/>
                    <a:pt x="7966837" y="8676385"/>
                  </a:cubicBezTo>
                  <a:lnTo>
                    <a:pt x="7962773" y="8683752"/>
                  </a:lnTo>
                  <a:lnTo>
                    <a:pt x="7966075" y="8676005"/>
                  </a:lnTo>
                  <a:cubicBezTo>
                    <a:pt x="7979918" y="8681974"/>
                    <a:pt x="7982458" y="8677147"/>
                    <a:pt x="7989189" y="8664320"/>
                  </a:cubicBezTo>
                  <a:cubicBezTo>
                    <a:pt x="7996174" y="8651113"/>
                    <a:pt x="8006715" y="8631301"/>
                    <a:pt x="8037830" y="8639047"/>
                  </a:cubicBezTo>
                  <a:lnTo>
                    <a:pt x="8035798" y="8647303"/>
                  </a:lnTo>
                  <a:lnTo>
                    <a:pt x="8035798" y="8638794"/>
                  </a:lnTo>
                  <a:cubicBezTo>
                    <a:pt x="8041640" y="8638794"/>
                    <a:pt x="8060436" y="8650605"/>
                    <a:pt x="8074787" y="8659241"/>
                  </a:cubicBezTo>
                  <a:cubicBezTo>
                    <a:pt x="8093583" y="8670544"/>
                    <a:pt x="8110982" y="8680958"/>
                    <a:pt x="8115173" y="8681974"/>
                  </a:cubicBezTo>
                  <a:cubicBezTo>
                    <a:pt x="8115173" y="8681974"/>
                    <a:pt x="8115173" y="8681974"/>
                    <a:pt x="8115173" y="8681974"/>
                  </a:cubicBezTo>
                  <a:cubicBezTo>
                    <a:pt x="8115173" y="8681974"/>
                    <a:pt x="8114792" y="8681846"/>
                    <a:pt x="8114157" y="8681846"/>
                  </a:cubicBezTo>
                  <a:cubicBezTo>
                    <a:pt x="8112887" y="8681846"/>
                    <a:pt x="8106410" y="8682990"/>
                    <a:pt x="8106410" y="8689847"/>
                  </a:cubicBezTo>
                  <a:cubicBezTo>
                    <a:pt x="8106410" y="8686927"/>
                    <a:pt x="8107934" y="8684133"/>
                    <a:pt x="8110474" y="8682608"/>
                  </a:cubicBezTo>
                  <a:cubicBezTo>
                    <a:pt x="8121015" y="8676258"/>
                    <a:pt x="8134223" y="8637270"/>
                    <a:pt x="8149209" y="8590660"/>
                  </a:cubicBezTo>
                  <a:cubicBezTo>
                    <a:pt x="8162544" y="8549132"/>
                    <a:pt x="8177657" y="8499983"/>
                    <a:pt x="8195437" y="8489315"/>
                  </a:cubicBezTo>
                  <a:cubicBezTo>
                    <a:pt x="8197088" y="8488299"/>
                    <a:pt x="8198993" y="8487537"/>
                    <a:pt x="8201025" y="8487029"/>
                  </a:cubicBezTo>
                  <a:cubicBezTo>
                    <a:pt x="8201025" y="8487029"/>
                    <a:pt x="8201025" y="8487029"/>
                    <a:pt x="8201025" y="8487029"/>
                  </a:cubicBezTo>
                  <a:lnTo>
                    <a:pt x="8201025" y="8487029"/>
                  </a:lnTo>
                  <a:cubicBezTo>
                    <a:pt x="8201025" y="8487029"/>
                    <a:pt x="8201025" y="8487029"/>
                    <a:pt x="8201025" y="8487029"/>
                  </a:cubicBezTo>
                  <a:cubicBezTo>
                    <a:pt x="8203184" y="8486520"/>
                    <a:pt x="8205470" y="8486520"/>
                    <a:pt x="8207756" y="8486902"/>
                  </a:cubicBezTo>
                  <a:lnTo>
                    <a:pt x="8208518" y="8487156"/>
                  </a:lnTo>
                  <a:cubicBezTo>
                    <a:pt x="8266684" y="8504555"/>
                    <a:pt x="8319262" y="8493125"/>
                    <a:pt x="8372983" y="8469249"/>
                  </a:cubicBezTo>
                  <a:lnTo>
                    <a:pt x="8373237" y="8469121"/>
                  </a:lnTo>
                  <a:cubicBezTo>
                    <a:pt x="8381492" y="8465820"/>
                    <a:pt x="8391525" y="8459851"/>
                    <a:pt x="8402828" y="8453246"/>
                  </a:cubicBezTo>
                  <a:cubicBezTo>
                    <a:pt x="8414893" y="8446134"/>
                    <a:pt x="8428355" y="8438133"/>
                    <a:pt x="8440928" y="8433054"/>
                  </a:cubicBezTo>
                  <a:cubicBezTo>
                    <a:pt x="8455025" y="8427466"/>
                    <a:pt x="8471662" y="8423909"/>
                    <a:pt x="8484743" y="8433689"/>
                  </a:cubicBezTo>
                  <a:lnTo>
                    <a:pt x="8479663" y="8440420"/>
                  </a:lnTo>
                  <a:lnTo>
                    <a:pt x="8484616" y="8433562"/>
                  </a:lnTo>
                  <a:cubicBezTo>
                    <a:pt x="8525637" y="8462899"/>
                    <a:pt x="8566785" y="8474709"/>
                    <a:pt x="8614537" y="8480679"/>
                  </a:cubicBezTo>
                  <a:lnTo>
                    <a:pt x="8613521" y="8489060"/>
                  </a:lnTo>
                  <a:lnTo>
                    <a:pt x="8613521" y="8480552"/>
                  </a:lnTo>
                  <a:cubicBezTo>
                    <a:pt x="8623935" y="8480552"/>
                    <a:pt x="8632825" y="8490331"/>
                    <a:pt x="8637778" y="8495157"/>
                  </a:cubicBezTo>
                  <a:lnTo>
                    <a:pt x="8638540" y="8496045"/>
                  </a:lnTo>
                  <a:cubicBezTo>
                    <a:pt x="8642604" y="8501507"/>
                    <a:pt x="8658860" y="8496808"/>
                    <a:pt x="8689340" y="8484234"/>
                  </a:cubicBezTo>
                  <a:cubicBezTo>
                    <a:pt x="8710549" y="8475471"/>
                    <a:pt x="8745982" y="8458962"/>
                    <a:pt x="8760206" y="8477884"/>
                  </a:cubicBezTo>
                  <a:lnTo>
                    <a:pt x="8760460" y="8478266"/>
                  </a:lnTo>
                  <a:cubicBezTo>
                    <a:pt x="8784844" y="8514842"/>
                    <a:pt x="8808974" y="8551037"/>
                    <a:pt x="8832977" y="8581008"/>
                  </a:cubicBezTo>
                  <a:lnTo>
                    <a:pt x="8826373" y="8586343"/>
                  </a:lnTo>
                  <a:lnTo>
                    <a:pt x="8832342" y="8580374"/>
                  </a:lnTo>
                  <a:cubicBezTo>
                    <a:pt x="8836660" y="8584692"/>
                    <a:pt x="8842121" y="8588247"/>
                    <a:pt x="8848090" y="8592184"/>
                  </a:cubicBezTo>
                  <a:cubicBezTo>
                    <a:pt x="8853297" y="8595614"/>
                    <a:pt x="8859266" y="8599424"/>
                    <a:pt x="8863838" y="8604122"/>
                  </a:cubicBezTo>
                  <a:cubicBezTo>
                    <a:pt x="8866378" y="8606663"/>
                    <a:pt x="8868664" y="8609583"/>
                    <a:pt x="8870442" y="8613013"/>
                  </a:cubicBezTo>
                  <a:cubicBezTo>
                    <a:pt x="8870823" y="8613647"/>
                    <a:pt x="8871077" y="8614409"/>
                    <a:pt x="8871204" y="8615171"/>
                  </a:cubicBezTo>
                  <a:cubicBezTo>
                    <a:pt x="8876665" y="8642350"/>
                    <a:pt x="8885809" y="8650985"/>
                    <a:pt x="8911590" y="8650985"/>
                  </a:cubicBezTo>
                  <a:lnTo>
                    <a:pt x="8911590" y="8659495"/>
                  </a:lnTo>
                  <a:lnTo>
                    <a:pt x="8911590" y="8650985"/>
                  </a:lnTo>
                  <a:cubicBezTo>
                    <a:pt x="8931529" y="8650985"/>
                    <a:pt x="8952103" y="8657590"/>
                    <a:pt x="8966200" y="8671687"/>
                  </a:cubicBezTo>
                  <a:lnTo>
                    <a:pt x="8960231" y="8677656"/>
                  </a:lnTo>
                  <a:lnTo>
                    <a:pt x="8964549" y="8670417"/>
                  </a:lnTo>
                  <a:cubicBezTo>
                    <a:pt x="8995410" y="8688958"/>
                    <a:pt x="9020048" y="8707374"/>
                    <a:pt x="9044305" y="8725662"/>
                  </a:cubicBezTo>
                  <a:lnTo>
                    <a:pt x="9039225" y="8732393"/>
                  </a:lnTo>
                  <a:lnTo>
                    <a:pt x="9043543" y="8725154"/>
                  </a:lnTo>
                  <a:cubicBezTo>
                    <a:pt x="9073261" y="8742933"/>
                    <a:pt x="9106662" y="8762619"/>
                    <a:pt x="9119997" y="8796146"/>
                  </a:cubicBezTo>
                  <a:lnTo>
                    <a:pt x="9112123" y="8799321"/>
                  </a:lnTo>
                  <a:lnTo>
                    <a:pt x="9119743" y="8795512"/>
                  </a:lnTo>
                  <a:cubicBezTo>
                    <a:pt x="9125204" y="8806433"/>
                    <a:pt x="9130538" y="8811768"/>
                    <a:pt x="9136380" y="8817609"/>
                  </a:cubicBezTo>
                  <a:lnTo>
                    <a:pt x="9130411" y="8823579"/>
                  </a:lnTo>
                  <a:lnTo>
                    <a:pt x="9136380" y="8817609"/>
                  </a:lnTo>
                  <a:cubicBezTo>
                    <a:pt x="9148318" y="8829547"/>
                    <a:pt x="9160256" y="8839962"/>
                    <a:pt x="9172448" y="8850630"/>
                  </a:cubicBezTo>
                  <a:cubicBezTo>
                    <a:pt x="9184640" y="8861297"/>
                    <a:pt x="9196959" y="8872093"/>
                    <a:pt x="9209405" y="8884412"/>
                  </a:cubicBezTo>
                  <a:lnTo>
                    <a:pt x="9203436" y="8890381"/>
                  </a:lnTo>
                  <a:lnTo>
                    <a:pt x="9208897" y="8883904"/>
                  </a:lnTo>
                  <a:cubicBezTo>
                    <a:pt x="9227439" y="8899397"/>
                    <a:pt x="9244457" y="8916416"/>
                    <a:pt x="9261221" y="8933053"/>
                  </a:cubicBezTo>
                  <a:cubicBezTo>
                    <a:pt x="9277985" y="8949690"/>
                    <a:pt x="9294495" y="8966327"/>
                    <a:pt x="9312402" y="8981185"/>
                  </a:cubicBezTo>
                  <a:lnTo>
                    <a:pt x="9306941" y="8987663"/>
                  </a:lnTo>
                  <a:lnTo>
                    <a:pt x="9310751" y="8980043"/>
                  </a:lnTo>
                  <a:cubicBezTo>
                    <a:pt x="9317609" y="8983471"/>
                    <a:pt x="9324340" y="8988552"/>
                    <a:pt x="9330309" y="8992996"/>
                  </a:cubicBezTo>
                  <a:cubicBezTo>
                    <a:pt x="9336532" y="8997695"/>
                    <a:pt x="9341993" y="9001759"/>
                    <a:pt x="9347200" y="9004300"/>
                  </a:cubicBezTo>
                  <a:cubicBezTo>
                    <a:pt x="9371203" y="9016365"/>
                    <a:pt x="9396857" y="9029065"/>
                    <a:pt x="9416288" y="9048495"/>
                  </a:cubicBezTo>
                  <a:cubicBezTo>
                    <a:pt x="9416034" y="9048242"/>
                    <a:pt x="9415653" y="9048115"/>
                    <a:pt x="9415526" y="9048115"/>
                  </a:cubicBezTo>
                  <a:lnTo>
                    <a:pt x="9415526" y="9048115"/>
                  </a:lnTo>
                  <a:cubicBezTo>
                    <a:pt x="9415526" y="9048115"/>
                    <a:pt x="9415526" y="9048115"/>
                    <a:pt x="9415526" y="9048115"/>
                  </a:cubicBezTo>
                  <a:cubicBezTo>
                    <a:pt x="9421622" y="9049131"/>
                    <a:pt x="9439910" y="9034271"/>
                    <a:pt x="9464421" y="9012808"/>
                  </a:cubicBezTo>
                  <a:cubicBezTo>
                    <a:pt x="9482709" y="8996680"/>
                    <a:pt x="9506204" y="8975090"/>
                    <a:pt x="9520809" y="8975597"/>
                  </a:cubicBezTo>
                  <a:cubicBezTo>
                    <a:pt x="9524238" y="8975725"/>
                    <a:pt x="9527794" y="8976868"/>
                    <a:pt x="9530588" y="8979789"/>
                  </a:cubicBezTo>
                  <a:cubicBezTo>
                    <a:pt x="9531858" y="8981058"/>
                    <a:pt x="9532747" y="8982456"/>
                    <a:pt x="9533509" y="8983853"/>
                  </a:cubicBezTo>
                  <a:cubicBezTo>
                    <a:pt x="9534144" y="8984995"/>
                    <a:pt x="9534398" y="8986266"/>
                    <a:pt x="9534398" y="8987663"/>
                  </a:cubicBezTo>
                  <a:cubicBezTo>
                    <a:pt x="9534398" y="8987663"/>
                    <a:pt x="9534271" y="8986646"/>
                    <a:pt x="9533382" y="8985631"/>
                  </a:cubicBezTo>
                  <a:cubicBezTo>
                    <a:pt x="9532874" y="8985122"/>
                    <a:pt x="9532493" y="8984995"/>
                    <a:pt x="9532493" y="8984995"/>
                  </a:cubicBezTo>
                  <a:cubicBezTo>
                    <a:pt x="9533128" y="8985250"/>
                    <a:pt x="9534525" y="8985377"/>
                    <a:pt x="9538208" y="8985377"/>
                  </a:cubicBezTo>
                  <a:cubicBezTo>
                    <a:pt x="9540240" y="8985377"/>
                    <a:pt x="9542145" y="8986012"/>
                    <a:pt x="9543669" y="8987282"/>
                  </a:cubicBezTo>
                  <a:cubicBezTo>
                    <a:pt x="9576181" y="9014333"/>
                    <a:pt x="9608058" y="9004172"/>
                    <a:pt x="9645015" y="8991854"/>
                  </a:cubicBezTo>
                  <a:lnTo>
                    <a:pt x="9647682" y="8999855"/>
                  </a:lnTo>
                  <a:lnTo>
                    <a:pt x="9643872" y="8992234"/>
                  </a:lnTo>
                  <a:cubicBezTo>
                    <a:pt x="9652381" y="8988044"/>
                    <a:pt x="9667621" y="8979534"/>
                    <a:pt x="9678797" y="8984233"/>
                  </a:cubicBezTo>
                  <a:cubicBezTo>
                    <a:pt x="9680575" y="8984995"/>
                    <a:pt x="9682353" y="8986139"/>
                    <a:pt x="9683750" y="8987535"/>
                  </a:cubicBezTo>
                  <a:cubicBezTo>
                    <a:pt x="9683877" y="8987663"/>
                    <a:pt x="9684004" y="8987790"/>
                    <a:pt x="9684004" y="8987790"/>
                  </a:cubicBezTo>
                  <a:lnTo>
                    <a:pt x="9678035" y="8993758"/>
                  </a:lnTo>
                  <a:lnTo>
                    <a:pt x="9681337" y="8986012"/>
                  </a:lnTo>
                  <a:cubicBezTo>
                    <a:pt x="9698482" y="8993378"/>
                    <a:pt x="9713722" y="9004427"/>
                    <a:pt x="9728200" y="9014968"/>
                  </a:cubicBezTo>
                  <a:cubicBezTo>
                    <a:pt x="9743440" y="9026017"/>
                    <a:pt x="9758172" y="9036684"/>
                    <a:pt x="9775063" y="9043924"/>
                  </a:cubicBezTo>
                  <a:cubicBezTo>
                    <a:pt x="9784715" y="9048115"/>
                    <a:pt x="9795129" y="9051163"/>
                    <a:pt x="9806686" y="9052433"/>
                  </a:cubicBezTo>
                  <a:lnTo>
                    <a:pt x="9805797" y="9060815"/>
                  </a:lnTo>
                  <a:lnTo>
                    <a:pt x="9805797" y="9052306"/>
                  </a:lnTo>
                  <a:cubicBezTo>
                    <a:pt x="9804654" y="9052306"/>
                    <a:pt x="9820402" y="9051925"/>
                    <a:pt x="9820402" y="9066910"/>
                  </a:cubicBezTo>
                  <a:lnTo>
                    <a:pt x="9811893" y="9066910"/>
                  </a:lnTo>
                  <a:lnTo>
                    <a:pt x="9819894" y="9064244"/>
                  </a:lnTo>
                  <a:cubicBezTo>
                    <a:pt x="9828403" y="9089770"/>
                    <a:pt x="9850628" y="9094089"/>
                    <a:pt x="9878441" y="9098660"/>
                  </a:cubicBezTo>
                  <a:cubicBezTo>
                    <a:pt x="9883140" y="9099422"/>
                    <a:pt x="9887966" y="9100184"/>
                    <a:pt x="9892665" y="9101201"/>
                  </a:cubicBezTo>
                  <a:lnTo>
                    <a:pt x="9891014" y="9109456"/>
                  </a:lnTo>
                  <a:lnTo>
                    <a:pt x="9891014" y="9100946"/>
                  </a:lnTo>
                  <a:cubicBezTo>
                    <a:pt x="9910953" y="9100946"/>
                    <a:pt x="9930511" y="9107551"/>
                    <a:pt x="9943465" y="9114028"/>
                  </a:cubicBezTo>
                  <a:cubicBezTo>
                    <a:pt x="9953879" y="9119234"/>
                    <a:pt x="9964293" y="9124950"/>
                    <a:pt x="9974707" y="9130665"/>
                  </a:cubicBezTo>
                  <a:cubicBezTo>
                    <a:pt x="9985375" y="9136507"/>
                    <a:pt x="9996170" y="9142349"/>
                    <a:pt x="10007092" y="9147937"/>
                  </a:cubicBezTo>
                  <a:cubicBezTo>
                    <a:pt x="10023348" y="9156065"/>
                    <a:pt x="10039985" y="9163304"/>
                    <a:pt x="10057511" y="9168257"/>
                  </a:cubicBezTo>
                  <a:lnTo>
                    <a:pt x="10057892" y="9168383"/>
                  </a:lnTo>
                  <a:cubicBezTo>
                    <a:pt x="10069703" y="9172320"/>
                    <a:pt x="10081387" y="9175877"/>
                    <a:pt x="10093198" y="9179559"/>
                  </a:cubicBezTo>
                  <a:cubicBezTo>
                    <a:pt x="10104628" y="9183116"/>
                    <a:pt x="10116185" y="9186671"/>
                    <a:pt x="10127361" y="9190355"/>
                  </a:cubicBezTo>
                  <a:cubicBezTo>
                    <a:pt x="10157587" y="9200388"/>
                    <a:pt x="10186797" y="9212199"/>
                    <a:pt x="10212197" y="9230233"/>
                  </a:cubicBezTo>
                  <a:lnTo>
                    <a:pt x="10207244" y="9237091"/>
                  </a:lnTo>
                  <a:lnTo>
                    <a:pt x="10207244" y="9228582"/>
                  </a:lnTo>
                  <a:cubicBezTo>
                    <a:pt x="10209784" y="9228582"/>
                    <a:pt x="10214610" y="9228455"/>
                    <a:pt x="10218674" y="9229852"/>
                  </a:cubicBezTo>
                  <a:lnTo>
                    <a:pt x="10218674" y="9229852"/>
                  </a:lnTo>
                  <a:cubicBezTo>
                    <a:pt x="10218674" y="9229852"/>
                    <a:pt x="10218674" y="9229852"/>
                    <a:pt x="10218674" y="9229852"/>
                  </a:cubicBezTo>
                  <a:lnTo>
                    <a:pt x="10218674" y="9229852"/>
                  </a:lnTo>
                  <a:cubicBezTo>
                    <a:pt x="10223881" y="9231757"/>
                    <a:pt x="10227818" y="9236202"/>
                    <a:pt x="10227818" y="9243059"/>
                  </a:cubicBezTo>
                  <a:lnTo>
                    <a:pt x="10219309" y="9243059"/>
                  </a:lnTo>
                  <a:lnTo>
                    <a:pt x="10224008" y="9236075"/>
                  </a:lnTo>
                  <a:cubicBezTo>
                    <a:pt x="10229850" y="9240012"/>
                    <a:pt x="10237343" y="9243314"/>
                    <a:pt x="10245852" y="9246996"/>
                  </a:cubicBezTo>
                  <a:cubicBezTo>
                    <a:pt x="10254361" y="9250680"/>
                    <a:pt x="10263886" y="9254870"/>
                    <a:pt x="10272014" y="9260332"/>
                  </a:cubicBezTo>
                  <a:cubicBezTo>
                    <a:pt x="10277729" y="9264142"/>
                    <a:pt x="10283190" y="9268841"/>
                    <a:pt x="10287254" y="9274937"/>
                  </a:cubicBezTo>
                  <a:lnTo>
                    <a:pt x="10287762" y="9275826"/>
                  </a:lnTo>
                  <a:cubicBezTo>
                    <a:pt x="10296017" y="9292208"/>
                    <a:pt x="10311511" y="9298558"/>
                    <a:pt x="10330942" y="9306179"/>
                  </a:cubicBezTo>
                  <a:cubicBezTo>
                    <a:pt x="10346690" y="9312275"/>
                    <a:pt x="10365232" y="9319259"/>
                    <a:pt x="10377932" y="9335262"/>
                  </a:cubicBezTo>
                  <a:lnTo>
                    <a:pt x="10371328" y="9340595"/>
                  </a:lnTo>
                  <a:lnTo>
                    <a:pt x="10371328" y="9332087"/>
                  </a:lnTo>
                  <a:lnTo>
                    <a:pt x="10377424" y="9332087"/>
                  </a:lnTo>
                  <a:lnTo>
                    <a:pt x="10377424" y="9340595"/>
                  </a:lnTo>
                  <a:lnTo>
                    <a:pt x="10377424" y="9332087"/>
                  </a:lnTo>
                  <a:cubicBezTo>
                    <a:pt x="10389489" y="9332087"/>
                    <a:pt x="10401427" y="9333483"/>
                    <a:pt x="10413492" y="9334881"/>
                  </a:cubicBezTo>
                  <a:cubicBezTo>
                    <a:pt x="10427081" y="9336532"/>
                    <a:pt x="10440924" y="9338056"/>
                    <a:pt x="10456418" y="9338056"/>
                  </a:cubicBezTo>
                  <a:lnTo>
                    <a:pt x="10456418" y="9346565"/>
                  </a:lnTo>
                  <a:lnTo>
                    <a:pt x="10452608" y="9338945"/>
                  </a:lnTo>
                  <a:cubicBezTo>
                    <a:pt x="10455275" y="9337547"/>
                    <a:pt x="10458323" y="9335896"/>
                    <a:pt x="10461752" y="9333992"/>
                  </a:cubicBezTo>
                  <a:cubicBezTo>
                    <a:pt x="10465562" y="9331959"/>
                    <a:pt x="10469626" y="9329546"/>
                    <a:pt x="10473817" y="9327515"/>
                  </a:cubicBezTo>
                  <a:cubicBezTo>
                    <a:pt x="10481310" y="9323705"/>
                    <a:pt x="10490581" y="9319768"/>
                    <a:pt x="10498836" y="9319768"/>
                  </a:cubicBezTo>
                  <a:cubicBezTo>
                    <a:pt x="10499725" y="9319768"/>
                    <a:pt x="10500614" y="9319895"/>
                    <a:pt x="10501503" y="9320149"/>
                  </a:cubicBezTo>
                  <a:cubicBezTo>
                    <a:pt x="10554970" y="9337929"/>
                    <a:pt x="10604881" y="9336913"/>
                    <a:pt x="10638028" y="9292717"/>
                  </a:cubicBezTo>
                  <a:lnTo>
                    <a:pt x="10638790" y="9291828"/>
                  </a:lnTo>
                  <a:cubicBezTo>
                    <a:pt x="10647934" y="9282683"/>
                    <a:pt x="10664698" y="9283319"/>
                    <a:pt x="10675239" y="9283319"/>
                  </a:cubicBezTo>
                  <a:lnTo>
                    <a:pt x="10675239" y="9291828"/>
                  </a:lnTo>
                  <a:lnTo>
                    <a:pt x="10675239" y="9283319"/>
                  </a:lnTo>
                  <a:lnTo>
                    <a:pt x="10723880" y="9283319"/>
                  </a:lnTo>
                  <a:lnTo>
                    <a:pt x="10723880" y="9291828"/>
                  </a:lnTo>
                  <a:lnTo>
                    <a:pt x="10722102" y="9283572"/>
                  </a:lnTo>
                  <a:cubicBezTo>
                    <a:pt x="10730611" y="9281668"/>
                    <a:pt x="10738993" y="9279763"/>
                    <a:pt x="10747248" y="9277858"/>
                  </a:cubicBezTo>
                  <a:cubicBezTo>
                    <a:pt x="10755376" y="9276080"/>
                    <a:pt x="10763377" y="9274175"/>
                    <a:pt x="10771251" y="9272396"/>
                  </a:cubicBezTo>
                  <a:cubicBezTo>
                    <a:pt x="10807446" y="9264395"/>
                    <a:pt x="10842752" y="9257157"/>
                    <a:pt x="10881106" y="9252839"/>
                  </a:cubicBezTo>
                  <a:lnTo>
                    <a:pt x="10881995" y="9261220"/>
                  </a:lnTo>
                  <a:lnTo>
                    <a:pt x="10879963" y="9252966"/>
                  </a:lnTo>
                  <a:cubicBezTo>
                    <a:pt x="10901934" y="9247505"/>
                    <a:pt x="10927334" y="9254997"/>
                    <a:pt x="10947527" y="9260840"/>
                  </a:cubicBezTo>
                  <a:cubicBezTo>
                    <a:pt x="10952988" y="9262364"/>
                    <a:pt x="10958195" y="9263888"/>
                    <a:pt x="10963148" y="9265158"/>
                  </a:cubicBezTo>
                  <a:cubicBezTo>
                    <a:pt x="10986262" y="9271000"/>
                    <a:pt x="11009630" y="9271000"/>
                    <a:pt x="11034141" y="9271000"/>
                  </a:cubicBezTo>
                  <a:lnTo>
                    <a:pt x="11034141" y="9279508"/>
                  </a:lnTo>
                  <a:lnTo>
                    <a:pt x="11034141" y="9271000"/>
                  </a:lnTo>
                  <a:cubicBezTo>
                    <a:pt x="11048238" y="9271000"/>
                    <a:pt x="11061065" y="9268206"/>
                    <a:pt x="11074908" y="9265158"/>
                  </a:cubicBezTo>
                  <a:cubicBezTo>
                    <a:pt x="11088497" y="9262109"/>
                    <a:pt x="11103102" y="9258934"/>
                    <a:pt x="11119358" y="9258934"/>
                  </a:cubicBezTo>
                  <a:lnTo>
                    <a:pt x="11119358" y="9267444"/>
                  </a:lnTo>
                  <a:lnTo>
                    <a:pt x="11117326" y="9259189"/>
                  </a:lnTo>
                  <a:cubicBezTo>
                    <a:pt x="11130153" y="9256014"/>
                    <a:pt x="11144377" y="9254363"/>
                    <a:pt x="11157966" y="9252966"/>
                  </a:cubicBezTo>
                  <a:cubicBezTo>
                    <a:pt x="11171809" y="9251442"/>
                    <a:pt x="11184890" y="9249918"/>
                    <a:pt x="11196320" y="9247124"/>
                  </a:cubicBezTo>
                  <a:lnTo>
                    <a:pt x="11196574" y="9247124"/>
                  </a:lnTo>
                  <a:cubicBezTo>
                    <a:pt x="11205083" y="9245219"/>
                    <a:pt x="11213465" y="9243314"/>
                    <a:pt x="11221720" y="9241408"/>
                  </a:cubicBezTo>
                  <a:cubicBezTo>
                    <a:pt x="11229848" y="9239631"/>
                    <a:pt x="11237849" y="9237726"/>
                    <a:pt x="11245723" y="9235947"/>
                  </a:cubicBezTo>
                  <a:cubicBezTo>
                    <a:pt x="11281918" y="9227946"/>
                    <a:pt x="11317224" y="9220708"/>
                    <a:pt x="11355578" y="9216390"/>
                  </a:cubicBezTo>
                  <a:lnTo>
                    <a:pt x="11356467" y="9224771"/>
                  </a:lnTo>
                  <a:lnTo>
                    <a:pt x="11348085" y="9223247"/>
                  </a:lnTo>
                  <a:cubicBezTo>
                    <a:pt x="11379835" y="9043289"/>
                    <a:pt x="11379200" y="8835390"/>
                    <a:pt x="11378565" y="8618982"/>
                  </a:cubicBezTo>
                  <a:cubicBezTo>
                    <a:pt x="11378438" y="8587867"/>
                    <a:pt x="11378311" y="8556625"/>
                    <a:pt x="11378311" y="8525382"/>
                  </a:cubicBezTo>
                  <a:lnTo>
                    <a:pt x="11386820" y="8525382"/>
                  </a:lnTo>
                  <a:lnTo>
                    <a:pt x="11378311" y="8525382"/>
                  </a:lnTo>
                  <a:moveTo>
                    <a:pt x="11395202" y="8525382"/>
                  </a:moveTo>
                  <a:lnTo>
                    <a:pt x="11395202" y="8525382"/>
                  </a:lnTo>
                  <a:cubicBezTo>
                    <a:pt x="11395202" y="8556752"/>
                    <a:pt x="11395329" y="8587867"/>
                    <a:pt x="11395456" y="8618982"/>
                  </a:cubicBezTo>
                  <a:cubicBezTo>
                    <a:pt x="11396091" y="8835008"/>
                    <a:pt x="11396853" y="9044558"/>
                    <a:pt x="11364722" y="9226295"/>
                  </a:cubicBezTo>
                  <a:cubicBezTo>
                    <a:pt x="11364087" y="9229979"/>
                    <a:pt x="11361039" y="9232772"/>
                    <a:pt x="11357356" y="9233281"/>
                  </a:cubicBezTo>
                  <a:cubicBezTo>
                    <a:pt x="11319891" y="9237471"/>
                    <a:pt x="11285347" y="9244457"/>
                    <a:pt x="11249279" y="9252457"/>
                  </a:cubicBezTo>
                  <a:cubicBezTo>
                    <a:pt x="11241405" y="9254235"/>
                    <a:pt x="11233404" y="9256014"/>
                    <a:pt x="11225276" y="9257792"/>
                  </a:cubicBezTo>
                  <a:cubicBezTo>
                    <a:pt x="11217021" y="9259696"/>
                    <a:pt x="11208639" y="9261602"/>
                    <a:pt x="11200130" y="9263507"/>
                  </a:cubicBezTo>
                  <a:lnTo>
                    <a:pt x="11198352" y="9255252"/>
                  </a:lnTo>
                  <a:lnTo>
                    <a:pt x="11200384" y="9263507"/>
                  </a:lnTo>
                  <a:cubicBezTo>
                    <a:pt x="11187557" y="9266682"/>
                    <a:pt x="11173333" y="9268332"/>
                    <a:pt x="11159744" y="9269730"/>
                  </a:cubicBezTo>
                  <a:cubicBezTo>
                    <a:pt x="11145901" y="9271254"/>
                    <a:pt x="11132820" y="9272778"/>
                    <a:pt x="11121390" y="9275571"/>
                  </a:cubicBezTo>
                  <a:cubicBezTo>
                    <a:pt x="11120755" y="9275699"/>
                    <a:pt x="11119993" y="9275826"/>
                    <a:pt x="11119358" y="9275826"/>
                  </a:cubicBezTo>
                  <a:cubicBezTo>
                    <a:pt x="11105261" y="9275826"/>
                    <a:pt x="11092434" y="9278620"/>
                    <a:pt x="11078591" y="9281668"/>
                  </a:cubicBezTo>
                  <a:cubicBezTo>
                    <a:pt x="11065002" y="9284716"/>
                    <a:pt x="11050397" y="9287891"/>
                    <a:pt x="11034141" y="9287891"/>
                  </a:cubicBezTo>
                  <a:cubicBezTo>
                    <a:pt x="11010011" y="9287891"/>
                    <a:pt x="10984611" y="9287891"/>
                    <a:pt x="10959084" y="9281541"/>
                  </a:cubicBezTo>
                  <a:lnTo>
                    <a:pt x="10961116" y="9273285"/>
                  </a:lnTo>
                  <a:lnTo>
                    <a:pt x="10959084" y="9281541"/>
                  </a:lnTo>
                  <a:cubicBezTo>
                    <a:pt x="10953877" y="9280270"/>
                    <a:pt x="10948416" y="9278620"/>
                    <a:pt x="10942955" y="9277095"/>
                  </a:cubicBezTo>
                  <a:cubicBezTo>
                    <a:pt x="10921365" y="9270872"/>
                    <a:pt x="10900791" y="9265284"/>
                    <a:pt x="10884154" y="9269349"/>
                  </a:cubicBezTo>
                  <a:lnTo>
                    <a:pt x="10883011" y="9269603"/>
                  </a:lnTo>
                  <a:cubicBezTo>
                    <a:pt x="10845546" y="9273794"/>
                    <a:pt x="10811002" y="9280779"/>
                    <a:pt x="10774934" y="9288780"/>
                  </a:cubicBezTo>
                  <a:cubicBezTo>
                    <a:pt x="10767060" y="9290557"/>
                    <a:pt x="10759059" y="9292335"/>
                    <a:pt x="10750931" y="9294114"/>
                  </a:cubicBezTo>
                  <a:cubicBezTo>
                    <a:pt x="10742676" y="9296019"/>
                    <a:pt x="10734294" y="9297924"/>
                    <a:pt x="10725785" y="9299829"/>
                  </a:cubicBezTo>
                  <a:cubicBezTo>
                    <a:pt x="10725150" y="9299956"/>
                    <a:pt x="10724515" y="9300082"/>
                    <a:pt x="10724007" y="9300082"/>
                  </a:cubicBezTo>
                  <a:lnTo>
                    <a:pt x="10675366" y="9300082"/>
                  </a:lnTo>
                  <a:cubicBezTo>
                    <a:pt x="10661523" y="9300082"/>
                    <a:pt x="10653903" y="9300718"/>
                    <a:pt x="10650982" y="9303639"/>
                  </a:cubicBezTo>
                  <a:lnTo>
                    <a:pt x="10645013" y="9297670"/>
                  </a:lnTo>
                  <a:lnTo>
                    <a:pt x="10651744" y="9302750"/>
                  </a:lnTo>
                  <a:cubicBezTo>
                    <a:pt x="10611993" y="9355835"/>
                    <a:pt x="10552303" y="9354820"/>
                    <a:pt x="10496296" y="9336151"/>
                  </a:cubicBezTo>
                  <a:lnTo>
                    <a:pt x="10498963" y="9328150"/>
                  </a:lnTo>
                  <a:lnTo>
                    <a:pt x="10498963" y="9336658"/>
                  </a:lnTo>
                  <a:cubicBezTo>
                    <a:pt x="10495153" y="9336658"/>
                    <a:pt x="10489057" y="9338818"/>
                    <a:pt x="10481437" y="9342628"/>
                  </a:cubicBezTo>
                  <a:cubicBezTo>
                    <a:pt x="10477627" y="9344532"/>
                    <a:pt x="10473690" y="9346692"/>
                    <a:pt x="10469880" y="9348724"/>
                  </a:cubicBezTo>
                  <a:cubicBezTo>
                    <a:pt x="10466578" y="9350629"/>
                    <a:pt x="10463149" y="9352407"/>
                    <a:pt x="10460101" y="9353931"/>
                  </a:cubicBezTo>
                  <a:cubicBezTo>
                    <a:pt x="10458958" y="9354566"/>
                    <a:pt x="10457688" y="9354820"/>
                    <a:pt x="10456291" y="9354820"/>
                  </a:cubicBezTo>
                  <a:cubicBezTo>
                    <a:pt x="10439654" y="9354820"/>
                    <a:pt x="10424795" y="9353042"/>
                    <a:pt x="10411333" y="9351518"/>
                  </a:cubicBezTo>
                  <a:cubicBezTo>
                    <a:pt x="10399141" y="9350120"/>
                    <a:pt x="10388092" y="9348851"/>
                    <a:pt x="10377170" y="9348851"/>
                  </a:cubicBezTo>
                  <a:lnTo>
                    <a:pt x="10371074" y="9348851"/>
                  </a:lnTo>
                  <a:cubicBezTo>
                    <a:pt x="10368534" y="9348851"/>
                    <a:pt x="10366121" y="9347707"/>
                    <a:pt x="10364470" y="9345676"/>
                  </a:cubicBezTo>
                  <a:cubicBezTo>
                    <a:pt x="10354945" y="9333865"/>
                    <a:pt x="10340975" y="9328277"/>
                    <a:pt x="10324592" y="9321927"/>
                  </a:cubicBezTo>
                  <a:cubicBezTo>
                    <a:pt x="10306050" y="9314815"/>
                    <a:pt x="10283825" y="9306559"/>
                    <a:pt x="10272268" y="9283445"/>
                  </a:cubicBezTo>
                  <a:lnTo>
                    <a:pt x="10279888" y="9279635"/>
                  </a:lnTo>
                  <a:lnTo>
                    <a:pt x="10272903" y="9284334"/>
                  </a:lnTo>
                  <a:cubicBezTo>
                    <a:pt x="10270490" y="9280779"/>
                    <a:pt x="10267061" y="9277477"/>
                    <a:pt x="10262362" y="9274429"/>
                  </a:cubicBezTo>
                  <a:cubicBezTo>
                    <a:pt x="10255758" y="9269983"/>
                    <a:pt x="10247630" y="9266428"/>
                    <a:pt x="10238740" y="9262491"/>
                  </a:cubicBezTo>
                  <a:cubicBezTo>
                    <a:pt x="10230612" y="9258934"/>
                    <a:pt x="10221722" y="9254997"/>
                    <a:pt x="10214356" y="9250171"/>
                  </a:cubicBezTo>
                  <a:cubicBezTo>
                    <a:pt x="10211943" y="9248647"/>
                    <a:pt x="10210546" y="9245981"/>
                    <a:pt x="10210546" y="9243187"/>
                  </a:cubicBezTo>
                  <a:cubicBezTo>
                    <a:pt x="10210546" y="9244203"/>
                    <a:pt x="10211689" y="9245600"/>
                    <a:pt x="10212578" y="9245854"/>
                  </a:cubicBezTo>
                  <a:lnTo>
                    <a:pt x="10212578" y="9245854"/>
                  </a:lnTo>
                  <a:cubicBezTo>
                    <a:pt x="10212578" y="9245854"/>
                    <a:pt x="10212578" y="9245854"/>
                    <a:pt x="10212578" y="9245854"/>
                  </a:cubicBezTo>
                  <a:lnTo>
                    <a:pt x="10212578" y="9245854"/>
                  </a:lnTo>
                  <a:cubicBezTo>
                    <a:pt x="10211943" y="9245600"/>
                    <a:pt x="10210546" y="9245472"/>
                    <a:pt x="10206863" y="9245472"/>
                  </a:cubicBezTo>
                  <a:cubicBezTo>
                    <a:pt x="10205085" y="9245472"/>
                    <a:pt x="10203434" y="9244965"/>
                    <a:pt x="10201910" y="9243949"/>
                  </a:cubicBezTo>
                  <a:cubicBezTo>
                    <a:pt x="10178669" y="9227312"/>
                    <a:pt x="10151237" y="9216263"/>
                    <a:pt x="10121519" y="9206357"/>
                  </a:cubicBezTo>
                  <a:cubicBezTo>
                    <a:pt x="10110470" y="9202674"/>
                    <a:pt x="10099167" y="9199245"/>
                    <a:pt x="10087737" y="9195689"/>
                  </a:cubicBezTo>
                  <a:cubicBezTo>
                    <a:pt x="10076053" y="9192006"/>
                    <a:pt x="10064115" y="9188322"/>
                    <a:pt x="10052177" y="9184385"/>
                  </a:cubicBezTo>
                  <a:lnTo>
                    <a:pt x="10054844" y="9176384"/>
                  </a:lnTo>
                  <a:lnTo>
                    <a:pt x="10052558" y="9184513"/>
                  </a:lnTo>
                  <a:cubicBezTo>
                    <a:pt x="10033635" y="9179052"/>
                    <a:pt x="10015982" y="9171432"/>
                    <a:pt x="9999218" y="9163050"/>
                  </a:cubicBezTo>
                  <a:cubicBezTo>
                    <a:pt x="9987915" y="9157462"/>
                    <a:pt x="9976993" y="9151366"/>
                    <a:pt x="9966198" y="9145524"/>
                  </a:cubicBezTo>
                  <a:cubicBezTo>
                    <a:pt x="9955784" y="9139808"/>
                    <a:pt x="9945624" y="9134220"/>
                    <a:pt x="9935464" y="9129141"/>
                  </a:cubicBezTo>
                  <a:lnTo>
                    <a:pt x="9939274" y="9121520"/>
                  </a:lnTo>
                  <a:lnTo>
                    <a:pt x="9935464" y="9129141"/>
                  </a:lnTo>
                  <a:cubicBezTo>
                    <a:pt x="9924034" y="9123426"/>
                    <a:pt x="9907143" y="9117838"/>
                    <a:pt x="9890633" y="9117838"/>
                  </a:cubicBezTo>
                  <a:cubicBezTo>
                    <a:pt x="9890125" y="9117838"/>
                    <a:pt x="9889490" y="9117838"/>
                    <a:pt x="9888982" y="9117710"/>
                  </a:cubicBezTo>
                  <a:cubicBezTo>
                    <a:pt x="9884664" y="9116821"/>
                    <a:pt x="9880092" y="9116059"/>
                    <a:pt x="9875393" y="9115297"/>
                  </a:cubicBezTo>
                  <a:cubicBezTo>
                    <a:pt x="9849485" y="9110980"/>
                    <a:pt x="9815703" y="9106027"/>
                    <a:pt x="9803511" y="9069451"/>
                  </a:cubicBezTo>
                  <a:cubicBezTo>
                    <a:pt x="9803257" y="9068562"/>
                    <a:pt x="9803130" y="9067672"/>
                    <a:pt x="9803130" y="9066783"/>
                  </a:cubicBezTo>
                  <a:cubicBezTo>
                    <a:pt x="9803130" y="9069578"/>
                    <a:pt x="9806686" y="9069196"/>
                    <a:pt x="9805543" y="9069196"/>
                  </a:cubicBezTo>
                  <a:lnTo>
                    <a:pt x="9804654" y="9069196"/>
                  </a:lnTo>
                  <a:cubicBezTo>
                    <a:pt x="9791319" y="9067672"/>
                    <a:pt x="9779254" y="9064244"/>
                    <a:pt x="9768332" y="9059418"/>
                  </a:cubicBezTo>
                  <a:cubicBezTo>
                    <a:pt x="9749409" y="9051290"/>
                    <a:pt x="9733280" y="9039606"/>
                    <a:pt x="9718167" y="9028683"/>
                  </a:cubicBezTo>
                  <a:cubicBezTo>
                    <a:pt x="9703308" y="9018016"/>
                    <a:pt x="9689719" y="9008109"/>
                    <a:pt x="9674606" y="9001632"/>
                  </a:cubicBezTo>
                  <a:cubicBezTo>
                    <a:pt x="9673590" y="9001252"/>
                    <a:pt x="9672701" y="9000617"/>
                    <a:pt x="9671939" y="8999855"/>
                  </a:cubicBezTo>
                  <a:cubicBezTo>
                    <a:pt x="9671939" y="8999855"/>
                    <a:pt x="9671939" y="8999855"/>
                    <a:pt x="9671939" y="8999855"/>
                  </a:cubicBezTo>
                  <a:cubicBezTo>
                    <a:pt x="9671939" y="8999855"/>
                    <a:pt x="9672066" y="8999855"/>
                    <a:pt x="9672066" y="8999855"/>
                  </a:cubicBezTo>
                  <a:cubicBezTo>
                    <a:pt x="9670034" y="8998966"/>
                    <a:pt x="9664065" y="9001125"/>
                    <a:pt x="9651365" y="9007475"/>
                  </a:cubicBezTo>
                  <a:lnTo>
                    <a:pt x="9650222" y="9007982"/>
                  </a:lnTo>
                  <a:cubicBezTo>
                    <a:pt x="9614281" y="9019920"/>
                    <a:pt x="9573133" y="9034145"/>
                    <a:pt x="9532620" y="9000363"/>
                  </a:cubicBezTo>
                  <a:lnTo>
                    <a:pt x="9538081" y="8993885"/>
                  </a:lnTo>
                  <a:lnTo>
                    <a:pt x="9538081" y="9002395"/>
                  </a:lnTo>
                  <a:cubicBezTo>
                    <a:pt x="9535541" y="9002395"/>
                    <a:pt x="9530715" y="9002521"/>
                    <a:pt x="9526651" y="9001125"/>
                  </a:cubicBezTo>
                  <a:cubicBezTo>
                    <a:pt x="9525000" y="9000490"/>
                    <a:pt x="9522968" y="8999474"/>
                    <a:pt x="9521317" y="8997822"/>
                  </a:cubicBezTo>
                  <a:cubicBezTo>
                    <a:pt x="9518523" y="8995029"/>
                    <a:pt x="9517380" y="8991472"/>
                    <a:pt x="9517380" y="8987917"/>
                  </a:cubicBezTo>
                  <a:lnTo>
                    <a:pt x="9525889" y="8987917"/>
                  </a:lnTo>
                  <a:lnTo>
                    <a:pt x="9518269" y="8991727"/>
                  </a:lnTo>
                  <a:cubicBezTo>
                    <a:pt x="9518269" y="8991727"/>
                    <a:pt x="9518269" y="8991854"/>
                    <a:pt x="9518523" y="8992107"/>
                  </a:cubicBezTo>
                  <a:cubicBezTo>
                    <a:pt x="9519158" y="8992743"/>
                    <a:pt x="9519920" y="8992870"/>
                    <a:pt x="9520047" y="8992870"/>
                  </a:cubicBezTo>
                  <a:cubicBezTo>
                    <a:pt x="9514332" y="8992616"/>
                    <a:pt x="9497949" y="9006078"/>
                    <a:pt x="9475470" y="9025890"/>
                  </a:cubicBezTo>
                  <a:cubicBezTo>
                    <a:pt x="9456039" y="9043034"/>
                    <a:pt x="9429242" y="9067800"/>
                    <a:pt x="9412859" y="9065259"/>
                  </a:cubicBezTo>
                  <a:cubicBezTo>
                    <a:pt x="9412859" y="9065259"/>
                    <a:pt x="9412859" y="9065259"/>
                    <a:pt x="9412859" y="9065259"/>
                  </a:cubicBezTo>
                  <a:lnTo>
                    <a:pt x="9412859" y="9065259"/>
                  </a:lnTo>
                  <a:cubicBezTo>
                    <a:pt x="9409684" y="9064752"/>
                    <a:pt x="9406636" y="9063355"/>
                    <a:pt x="9404223" y="9060942"/>
                  </a:cubicBezTo>
                  <a:lnTo>
                    <a:pt x="9410192" y="9054972"/>
                  </a:lnTo>
                  <a:lnTo>
                    <a:pt x="9404223" y="9060942"/>
                  </a:lnTo>
                  <a:cubicBezTo>
                    <a:pt x="9387078" y="9043796"/>
                    <a:pt x="9364091" y="9032240"/>
                    <a:pt x="9339580" y="9019920"/>
                  </a:cubicBezTo>
                  <a:lnTo>
                    <a:pt x="9343390" y="9012301"/>
                  </a:lnTo>
                  <a:lnTo>
                    <a:pt x="9339580" y="9019920"/>
                  </a:lnTo>
                  <a:cubicBezTo>
                    <a:pt x="9332722" y="9016492"/>
                    <a:pt x="9325991" y="9011412"/>
                    <a:pt x="9320022" y="9006967"/>
                  </a:cubicBezTo>
                  <a:cubicBezTo>
                    <a:pt x="9313799" y="9002268"/>
                    <a:pt x="9308338" y="8998204"/>
                    <a:pt x="9303131" y="8995664"/>
                  </a:cubicBezTo>
                  <a:cubicBezTo>
                    <a:pt x="9302496" y="8995409"/>
                    <a:pt x="9301988" y="8995029"/>
                    <a:pt x="9301480" y="8994647"/>
                  </a:cubicBezTo>
                  <a:cubicBezTo>
                    <a:pt x="9282938" y="8979154"/>
                    <a:pt x="9265920" y="8962135"/>
                    <a:pt x="9249156" y="8945499"/>
                  </a:cubicBezTo>
                  <a:cubicBezTo>
                    <a:pt x="9232392" y="8928862"/>
                    <a:pt x="9215882" y="8912225"/>
                    <a:pt x="9197975" y="8897366"/>
                  </a:cubicBezTo>
                  <a:lnTo>
                    <a:pt x="9197467" y="8896857"/>
                  </a:lnTo>
                  <a:cubicBezTo>
                    <a:pt x="9185529" y="8884920"/>
                    <a:pt x="9173591" y="8874506"/>
                    <a:pt x="9161399" y="8863838"/>
                  </a:cubicBezTo>
                  <a:cubicBezTo>
                    <a:pt x="9149207" y="8853170"/>
                    <a:pt x="9136888" y="8842375"/>
                    <a:pt x="9124442" y="8830056"/>
                  </a:cubicBezTo>
                  <a:cubicBezTo>
                    <a:pt x="9118219" y="8823832"/>
                    <a:pt x="9111361" y="8816975"/>
                    <a:pt x="9104630" y="8803513"/>
                  </a:cubicBezTo>
                  <a:lnTo>
                    <a:pt x="9104376" y="8802878"/>
                  </a:lnTo>
                  <a:cubicBezTo>
                    <a:pt x="9093454" y="8775572"/>
                    <a:pt x="9066022" y="8758682"/>
                    <a:pt x="9034907" y="8740140"/>
                  </a:cubicBezTo>
                  <a:lnTo>
                    <a:pt x="9034145" y="8739632"/>
                  </a:lnTo>
                  <a:cubicBezTo>
                    <a:pt x="9009761" y="8721344"/>
                    <a:pt x="8985758" y="8703309"/>
                    <a:pt x="8955786" y="8685403"/>
                  </a:cubicBezTo>
                  <a:cubicBezTo>
                    <a:pt x="8955151" y="8685021"/>
                    <a:pt x="8954643" y="8684641"/>
                    <a:pt x="8954135" y="8684132"/>
                  </a:cubicBezTo>
                  <a:cubicBezTo>
                    <a:pt x="8943975" y="8673972"/>
                    <a:pt x="8927973" y="8668384"/>
                    <a:pt x="8911463" y="8668384"/>
                  </a:cubicBezTo>
                  <a:cubicBezTo>
                    <a:pt x="8876411" y="8668384"/>
                    <a:pt x="8861298" y="8652637"/>
                    <a:pt x="8854567" y="8618982"/>
                  </a:cubicBezTo>
                  <a:lnTo>
                    <a:pt x="8862822" y="8617331"/>
                  </a:lnTo>
                  <a:lnTo>
                    <a:pt x="8855202" y="8621141"/>
                  </a:lnTo>
                  <a:cubicBezTo>
                    <a:pt x="8854440" y="8619744"/>
                    <a:pt x="8853424" y="8618220"/>
                    <a:pt x="8851773" y="8616695"/>
                  </a:cubicBezTo>
                  <a:cubicBezTo>
                    <a:pt x="8848598" y="8613520"/>
                    <a:pt x="8844280" y="8610600"/>
                    <a:pt x="8838692" y="8607044"/>
                  </a:cubicBezTo>
                  <a:cubicBezTo>
                    <a:pt x="8832977" y="8603233"/>
                    <a:pt x="8826119" y="8598789"/>
                    <a:pt x="8820277" y="8592946"/>
                  </a:cubicBezTo>
                  <a:lnTo>
                    <a:pt x="8819642" y="8592312"/>
                  </a:lnTo>
                  <a:cubicBezTo>
                    <a:pt x="8795004" y="8561578"/>
                    <a:pt x="8770493" y="8524747"/>
                    <a:pt x="8746236" y="8488299"/>
                  </a:cubicBezTo>
                  <a:lnTo>
                    <a:pt x="8753221" y="8483600"/>
                  </a:lnTo>
                  <a:lnTo>
                    <a:pt x="8746490" y="8488680"/>
                  </a:lnTo>
                  <a:cubicBezTo>
                    <a:pt x="8742426" y="8483219"/>
                    <a:pt x="8726170" y="8487918"/>
                    <a:pt x="8695690" y="8500491"/>
                  </a:cubicBezTo>
                  <a:cubicBezTo>
                    <a:pt x="8674481" y="8509254"/>
                    <a:pt x="8639048" y="8525764"/>
                    <a:pt x="8624824" y="8506841"/>
                  </a:cubicBezTo>
                  <a:lnTo>
                    <a:pt x="8631555" y="8501760"/>
                  </a:lnTo>
                  <a:lnTo>
                    <a:pt x="8625586" y="8507730"/>
                  </a:lnTo>
                  <a:cubicBezTo>
                    <a:pt x="8618347" y="8500491"/>
                    <a:pt x="8615045" y="8498078"/>
                    <a:pt x="8613267" y="8498078"/>
                  </a:cubicBezTo>
                  <a:lnTo>
                    <a:pt x="8612251" y="8497951"/>
                  </a:lnTo>
                  <a:cubicBezTo>
                    <a:pt x="8562721" y="8491728"/>
                    <a:pt x="8518652" y="8479282"/>
                    <a:pt x="8474583" y="8447785"/>
                  </a:cubicBezTo>
                  <a:lnTo>
                    <a:pt x="8474456" y="8447658"/>
                  </a:lnTo>
                  <a:cubicBezTo>
                    <a:pt x="8469122" y="8443721"/>
                    <a:pt x="8460613" y="8443721"/>
                    <a:pt x="8447024" y="8449182"/>
                  </a:cubicBezTo>
                  <a:cubicBezTo>
                    <a:pt x="8435848" y="8453628"/>
                    <a:pt x="8423529" y="8460867"/>
                    <a:pt x="8411210" y="8468232"/>
                  </a:cubicBezTo>
                  <a:cubicBezTo>
                    <a:pt x="8400288" y="8474709"/>
                    <a:pt x="8388985" y="8481441"/>
                    <a:pt x="8379206" y="8485251"/>
                  </a:cubicBezTo>
                  <a:lnTo>
                    <a:pt x="8376031" y="8477377"/>
                  </a:lnTo>
                  <a:lnTo>
                    <a:pt x="8379460" y="8485124"/>
                  </a:lnTo>
                  <a:cubicBezTo>
                    <a:pt x="8323707" y="8509889"/>
                    <a:pt x="8266811" y="8522843"/>
                    <a:pt x="8203311" y="8503793"/>
                  </a:cubicBezTo>
                  <a:lnTo>
                    <a:pt x="8205724" y="8495665"/>
                  </a:lnTo>
                  <a:lnTo>
                    <a:pt x="8204073" y="8503920"/>
                  </a:lnTo>
                  <a:cubicBezTo>
                    <a:pt x="8204200" y="8503920"/>
                    <a:pt x="8204327" y="8503920"/>
                    <a:pt x="8204327" y="8503920"/>
                  </a:cubicBezTo>
                  <a:cubicBezTo>
                    <a:pt x="8204327" y="8503920"/>
                    <a:pt x="8204327" y="8503920"/>
                    <a:pt x="8204327" y="8503920"/>
                  </a:cubicBezTo>
                  <a:lnTo>
                    <a:pt x="8204327" y="8503920"/>
                  </a:lnTo>
                  <a:cubicBezTo>
                    <a:pt x="8204327" y="8503920"/>
                    <a:pt x="8204327" y="8503920"/>
                    <a:pt x="8204327" y="8503920"/>
                  </a:cubicBezTo>
                  <a:cubicBezTo>
                    <a:pt x="8204327" y="8503920"/>
                    <a:pt x="8204200" y="8503920"/>
                    <a:pt x="8203819" y="8504174"/>
                  </a:cubicBezTo>
                  <a:cubicBezTo>
                    <a:pt x="8193278" y="8510524"/>
                    <a:pt x="8180070" y="8549513"/>
                    <a:pt x="8165084" y="8596121"/>
                  </a:cubicBezTo>
                  <a:cubicBezTo>
                    <a:pt x="8151749" y="8637651"/>
                    <a:pt x="8136636" y="8686800"/>
                    <a:pt x="8118856" y="8697468"/>
                  </a:cubicBezTo>
                  <a:lnTo>
                    <a:pt x="8114538" y="8690229"/>
                  </a:lnTo>
                  <a:lnTo>
                    <a:pt x="8123047" y="8690229"/>
                  </a:lnTo>
                  <a:cubicBezTo>
                    <a:pt x="8123047" y="8697721"/>
                    <a:pt x="8116062" y="8699245"/>
                    <a:pt x="8113903" y="8699245"/>
                  </a:cubicBezTo>
                  <a:cubicBezTo>
                    <a:pt x="8112633" y="8699245"/>
                    <a:pt x="8111490" y="8698992"/>
                    <a:pt x="8110728" y="8698865"/>
                  </a:cubicBezTo>
                  <a:cubicBezTo>
                    <a:pt x="8110728" y="8698865"/>
                    <a:pt x="8110728" y="8698865"/>
                    <a:pt x="8110728" y="8698865"/>
                  </a:cubicBezTo>
                  <a:cubicBezTo>
                    <a:pt x="8103362" y="8696959"/>
                    <a:pt x="8082661" y="8684387"/>
                    <a:pt x="8065770" y="8674227"/>
                  </a:cubicBezTo>
                  <a:cubicBezTo>
                    <a:pt x="8046974" y="8662924"/>
                    <a:pt x="8035036" y="8656193"/>
                    <a:pt x="8035544" y="8656193"/>
                  </a:cubicBezTo>
                  <a:cubicBezTo>
                    <a:pt x="8034909" y="8656193"/>
                    <a:pt x="8034147" y="8656066"/>
                    <a:pt x="8033512" y="8655939"/>
                  </a:cubicBezTo>
                  <a:cubicBezTo>
                    <a:pt x="8015351" y="8651367"/>
                    <a:pt x="8010779" y="8659876"/>
                    <a:pt x="8004048" y="8672703"/>
                  </a:cubicBezTo>
                  <a:cubicBezTo>
                    <a:pt x="7997317" y="8685403"/>
                    <a:pt x="7987411" y="8704071"/>
                    <a:pt x="7959344" y="8692007"/>
                  </a:cubicBezTo>
                  <a:lnTo>
                    <a:pt x="7958582" y="8691626"/>
                  </a:lnTo>
                  <a:cubicBezTo>
                    <a:pt x="7933817" y="8677909"/>
                    <a:pt x="7924673" y="8679053"/>
                    <a:pt x="7915910" y="8679688"/>
                  </a:cubicBezTo>
                  <a:cubicBezTo>
                    <a:pt x="7902829" y="8680704"/>
                    <a:pt x="7890510" y="8680831"/>
                    <a:pt x="7860665" y="8660892"/>
                  </a:cubicBezTo>
                  <a:cubicBezTo>
                    <a:pt x="7859649" y="8660130"/>
                    <a:pt x="7859776" y="8660638"/>
                    <a:pt x="7860157" y="8660383"/>
                  </a:cubicBezTo>
                  <a:cubicBezTo>
                    <a:pt x="7860157" y="8660383"/>
                    <a:pt x="7860157" y="8660383"/>
                    <a:pt x="7860157" y="8660383"/>
                  </a:cubicBezTo>
                  <a:cubicBezTo>
                    <a:pt x="7860157" y="8660383"/>
                    <a:pt x="7859395" y="8660638"/>
                    <a:pt x="7858252" y="8662162"/>
                  </a:cubicBezTo>
                  <a:cubicBezTo>
                    <a:pt x="7849489" y="8672703"/>
                    <a:pt x="7842250" y="8705088"/>
                    <a:pt x="7834376" y="8741918"/>
                  </a:cubicBezTo>
                  <a:cubicBezTo>
                    <a:pt x="7827137" y="8775572"/>
                    <a:pt x="7819263" y="8813545"/>
                    <a:pt x="7807325" y="8827770"/>
                  </a:cubicBezTo>
                  <a:cubicBezTo>
                    <a:pt x="7805166" y="8830309"/>
                    <a:pt x="7802372" y="8832850"/>
                    <a:pt x="7798943" y="8834246"/>
                  </a:cubicBezTo>
                  <a:lnTo>
                    <a:pt x="7798943" y="8834246"/>
                  </a:lnTo>
                  <a:lnTo>
                    <a:pt x="7798943" y="8834246"/>
                  </a:lnTo>
                  <a:lnTo>
                    <a:pt x="7798943" y="8834246"/>
                  </a:lnTo>
                  <a:cubicBezTo>
                    <a:pt x="7792339" y="8836914"/>
                    <a:pt x="7785989" y="8834755"/>
                    <a:pt x="7780909" y="8830691"/>
                  </a:cubicBezTo>
                  <a:lnTo>
                    <a:pt x="7780401" y="8830182"/>
                  </a:lnTo>
                  <a:cubicBezTo>
                    <a:pt x="7762748" y="8812530"/>
                    <a:pt x="7742809" y="8803513"/>
                    <a:pt x="7721092" y="8796274"/>
                  </a:cubicBezTo>
                  <a:cubicBezTo>
                    <a:pt x="7714615" y="8794115"/>
                    <a:pt x="7708011" y="8792082"/>
                    <a:pt x="7701153" y="8790051"/>
                  </a:cubicBezTo>
                  <a:cubicBezTo>
                    <a:pt x="7694295" y="8788019"/>
                    <a:pt x="7687310" y="8785859"/>
                    <a:pt x="7680325" y="8783574"/>
                  </a:cubicBezTo>
                  <a:lnTo>
                    <a:pt x="7682992" y="8775572"/>
                  </a:lnTo>
                  <a:lnTo>
                    <a:pt x="7682992" y="8784082"/>
                  </a:lnTo>
                  <a:lnTo>
                    <a:pt x="7658608" y="8784082"/>
                  </a:lnTo>
                  <a:lnTo>
                    <a:pt x="7658608" y="8775572"/>
                  </a:lnTo>
                  <a:lnTo>
                    <a:pt x="7661910" y="8783320"/>
                  </a:lnTo>
                  <a:cubicBezTo>
                    <a:pt x="7653528" y="8786876"/>
                    <a:pt x="7645146" y="8789162"/>
                    <a:pt x="7637018" y="8790558"/>
                  </a:cubicBezTo>
                  <a:cubicBezTo>
                    <a:pt x="7617714" y="8793733"/>
                    <a:pt x="7598918" y="8791956"/>
                    <a:pt x="7581900" y="8790432"/>
                  </a:cubicBezTo>
                  <a:cubicBezTo>
                    <a:pt x="7565771" y="8788907"/>
                    <a:pt x="7551547" y="8787765"/>
                    <a:pt x="7538339" y="8789924"/>
                  </a:cubicBezTo>
                  <a:lnTo>
                    <a:pt x="7538085" y="8789924"/>
                  </a:lnTo>
                  <a:cubicBezTo>
                    <a:pt x="7521067" y="8792337"/>
                    <a:pt x="7506716" y="8789543"/>
                    <a:pt x="7493889" y="8784335"/>
                  </a:cubicBezTo>
                  <a:cubicBezTo>
                    <a:pt x="7482459" y="8779764"/>
                    <a:pt x="7472172" y="8773287"/>
                    <a:pt x="7462774" y="8767318"/>
                  </a:cubicBezTo>
                  <a:cubicBezTo>
                    <a:pt x="7453376" y="8761349"/>
                    <a:pt x="7445121" y="8756269"/>
                    <a:pt x="7436485" y="8752840"/>
                  </a:cubicBezTo>
                  <a:lnTo>
                    <a:pt x="7439660" y="8744966"/>
                  </a:lnTo>
                  <a:lnTo>
                    <a:pt x="7436993" y="8752967"/>
                  </a:lnTo>
                  <a:cubicBezTo>
                    <a:pt x="7402068" y="8741282"/>
                    <a:pt x="7387717" y="8741918"/>
                    <a:pt x="7366635" y="8763127"/>
                  </a:cubicBezTo>
                  <a:cubicBezTo>
                    <a:pt x="7340346" y="8789416"/>
                    <a:pt x="7301103" y="8802370"/>
                    <a:pt x="7261987" y="8795893"/>
                  </a:cubicBezTo>
                  <a:lnTo>
                    <a:pt x="7263384" y="8787510"/>
                  </a:lnTo>
                  <a:lnTo>
                    <a:pt x="7262241" y="8795893"/>
                  </a:lnTo>
                  <a:cubicBezTo>
                    <a:pt x="7241667" y="8792971"/>
                    <a:pt x="7219442" y="8792971"/>
                    <a:pt x="7196582" y="8792971"/>
                  </a:cubicBezTo>
                  <a:cubicBezTo>
                    <a:pt x="7173849" y="8792971"/>
                    <a:pt x="7150481" y="8792971"/>
                    <a:pt x="7128510" y="8789796"/>
                  </a:cubicBezTo>
                  <a:lnTo>
                    <a:pt x="7129653" y="8781415"/>
                  </a:lnTo>
                  <a:lnTo>
                    <a:pt x="7129653" y="8789924"/>
                  </a:lnTo>
                  <a:cubicBezTo>
                    <a:pt x="7114413" y="8789924"/>
                    <a:pt x="7100316" y="8782304"/>
                    <a:pt x="7087235" y="8769222"/>
                  </a:cubicBezTo>
                  <a:lnTo>
                    <a:pt x="7093204" y="8763254"/>
                  </a:lnTo>
                  <a:lnTo>
                    <a:pt x="7088505" y="8770239"/>
                  </a:lnTo>
                  <a:cubicBezTo>
                    <a:pt x="7071360" y="8758808"/>
                    <a:pt x="7052183" y="8755380"/>
                    <a:pt x="7038340" y="8769222"/>
                  </a:cubicBezTo>
                  <a:lnTo>
                    <a:pt x="7032371" y="8763254"/>
                  </a:lnTo>
                  <a:lnTo>
                    <a:pt x="7039356" y="8767953"/>
                  </a:lnTo>
                  <a:cubicBezTo>
                    <a:pt x="7013067" y="8807450"/>
                    <a:pt x="6978396" y="8821546"/>
                    <a:pt x="6931660" y="8801481"/>
                  </a:cubicBezTo>
                  <a:lnTo>
                    <a:pt x="6931152" y="8801227"/>
                  </a:lnTo>
                  <a:cubicBezTo>
                    <a:pt x="6912483" y="8791956"/>
                    <a:pt x="6856095" y="8818245"/>
                    <a:pt x="6845173" y="8839962"/>
                  </a:cubicBezTo>
                  <a:lnTo>
                    <a:pt x="6837553" y="8836152"/>
                  </a:lnTo>
                  <a:lnTo>
                    <a:pt x="6845173" y="8839962"/>
                  </a:lnTo>
                  <a:cubicBezTo>
                    <a:pt x="6812661" y="8904858"/>
                    <a:pt x="6760083" y="8917558"/>
                    <a:pt x="6698615" y="8923655"/>
                  </a:cubicBezTo>
                  <a:lnTo>
                    <a:pt x="6697726" y="8923655"/>
                  </a:lnTo>
                  <a:cubicBezTo>
                    <a:pt x="6682613" y="8923655"/>
                    <a:pt x="6666611" y="8933942"/>
                    <a:pt x="6647688" y="8946515"/>
                  </a:cubicBezTo>
                  <a:lnTo>
                    <a:pt x="6646799" y="8947022"/>
                  </a:lnTo>
                  <a:cubicBezTo>
                    <a:pt x="6635115" y="8952865"/>
                    <a:pt x="6623304" y="8960231"/>
                    <a:pt x="6610985" y="8967978"/>
                  </a:cubicBezTo>
                  <a:cubicBezTo>
                    <a:pt x="6598920" y="8975597"/>
                    <a:pt x="6586347" y="8983345"/>
                    <a:pt x="6573774" y="8989695"/>
                  </a:cubicBezTo>
                  <a:cubicBezTo>
                    <a:pt x="6560566" y="8996299"/>
                    <a:pt x="6533769" y="9003283"/>
                    <a:pt x="6512560" y="8996299"/>
                  </a:cubicBezTo>
                  <a:lnTo>
                    <a:pt x="6515227" y="8988297"/>
                  </a:lnTo>
                  <a:lnTo>
                    <a:pt x="6513576" y="8996553"/>
                  </a:lnTo>
                  <a:cubicBezTo>
                    <a:pt x="6486398" y="8991092"/>
                    <a:pt x="6458458" y="9001887"/>
                    <a:pt x="6435217" y="9019413"/>
                  </a:cubicBezTo>
                  <a:lnTo>
                    <a:pt x="6435090" y="9019540"/>
                  </a:lnTo>
                  <a:cubicBezTo>
                    <a:pt x="6429121" y="9023731"/>
                    <a:pt x="6423279" y="9028049"/>
                    <a:pt x="6417564" y="9032240"/>
                  </a:cubicBezTo>
                  <a:cubicBezTo>
                    <a:pt x="6382385" y="9057894"/>
                    <a:pt x="6348222" y="9082913"/>
                    <a:pt x="6304534" y="9093834"/>
                  </a:cubicBezTo>
                  <a:lnTo>
                    <a:pt x="6304153" y="9093962"/>
                  </a:lnTo>
                  <a:cubicBezTo>
                    <a:pt x="6299454" y="9094851"/>
                    <a:pt x="6294882" y="9096756"/>
                    <a:pt x="6290437" y="9099422"/>
                  </a:cubicBezTo>
                  <a:cubicBezTo>
                    <a:pt x="6281166" y="9105010"/>
                    <a:pt x="6272657" y="9113646"/>
                    <a:pt x="6262878" y="9123553"/>
                  </a:cubicBezTo>
                  <a:cubicBezTo>
                    <a:pt x="6252845" y="9133840"/>
                    <a:pt x="6241542" y="9145396"/>
                    <a:pt x="6227699" y="9153779"/>
                  </a:cubicBezTo>
                  <a:lnTo>
                    <a:pt x="6223381" y="9146540"/>
                  </a:lnTo>
                  <a:lnTo>
                    <a:pt x="6228080" y="9153525"/>
                  </a:lnTo>
                  <a:cubicBezTo>
                    <a:pt x="6216269" y="9161399"/>
                    <a:pt x="6205220" y="9170543"/>
                    <a:pt x="6193663" y="9180068"/>
                  </a:cubicBezTo>
                  <a:cubicBezTo>
                    <a:pt x="6170930" y="9198737"/>
                    <a:pt x="6146673" y="9218930"/>
                    <a:pt x="6116320" y="9227566"/>
                  </a:cubicBezTo>
                  <a:lnTo>
                    <a:pt x="6114034" y="9219438"/>
                  </a:lnTo>
                  <a:lnTo>
                    <a:pt x="6116701" y="9227439"/>
                  </a:lnTo>
                  <a:cubicBezTo>
                    <a:pt x="6109589" y="9229852"/>
                    <a:pt x="6101715" y="9236075"/>
                    <a:pt x="6092698" y="9245219"/>
                  </a:cubicBezTo>
                  <a:cubicBezTo>
                    <a:pt x="6088253" y="9249664"/>
                    <a:pt x="6083808" y="9254490"/>
                    <a:pt x="6079236" y="9259443"/>
                  </a:cubicBezTo>
                  <a:cubicBezTo>
                    <a:pt x="6074664" y="9264395"/>
                    <a:pt x="6069965" y="9269476"/>
                    <a:pt x="6065266" y="9274175"/>
                  </a:cubicBezTo>
                  <a:lnTo>
                    <a:pt x="6064631" y="9274809"/>
                  </a:lnTo>
                  <a:cubicBezTo>
                    <a:pt x="6059043" y="9279255"/>
                    <a:pt x="6053455" y="9283572"/>
                    <a:pt x="6047994" y="9287637"/>
                  </a:cubicBezTo>
                  <a:cubicBezTo>
                    <a:pt x="6023229" y="9306559"/>
                    <a:pt x="6001766" y="9323070"/>
                    <a:pt x="5987796" y="9351009"/>
                  </a:cubicBezTo>
                  <a:cubicBezTo>
                    <a:pt x="5983859" y="9358883"/>
                    <a:pt x="5975985" y="9362694"/>
                    <a:pt x="5969127" y="9364980"/>
                  </a:cubicBezTo>
                  <a:cubicBezTo>
                    <a:pt x="5963666" y="9366757"/>
                    <a:pt x="5957316" y="9368155"/>
                    <a:pt x="5951601" y="9369297"/>
                  </a:cubicBezTo>
                  <a:cubicBezTo>
                    <a:pt x="5945251" y="9370568"/>
                    <a:pt x="5939409" y="9371838"/>
                    <a:pt x="5934202" y="9373489"/>
                  </a:cubicBezTo>
                  <a:lnTo>
                    <a:pt x="5931535" y="9365488"/>
                  </a:lnTo>
                  <a:lnTo>
                    <a:pt x="5935853" y="9372727"/>
                  </a:lnTo>
                  <a:cubicBezTo>
                    <a:pt x="5918327" y="9383268"/>
                    <a:pt x="5899150" y="9391650"/>
                    <a:pt x="5880354" y="9399143"/>
                  </a:cubicBezTo>
                  <a:cubicBezTo>
                    <a:pt x="5872734" y="9402191"/>
                    <a:pt x="5865114" y="9405112"/>
                    <a:pt x="5857748" y="9407906"/>
                  </a:cubicBezTo>
                  <a:cubicBezTo>
                    <a:pt x="5850636" y="9410572"/>
                    <a:pt x="5843905" y="9413240"/>
                    <a:pt x="5837301" y="9415780"/>
                  </a:cubicBezTo>
                  <a:lnTo>
                    <a:pt x="5834126" y="9407906"/>
                  </a:lnTo>
                  <a:lnTo>
                    <a:pt x="5840095" y="9413875"/>
                  </a:lnTo>
                  <a:cubicBezTo>
                    <a:pt x="5835904" y="9418066"/>
                    <a:pt x="5830570" y="9419082"/>
                    <a:pt x="5826506" y="9419082"/>
                  </a:cubicBezTo>
                  <a:cubicBezTo>
                    <a:pt x="5822188" y="9419082"/>
                    <a:pt x="5817743" y="9418066"/>
                    <a:pt x="5814822" y="9417304"/>
                  </a:cubicBezTo>
                  <a:cubicBezTo>
                    <a:pt x="5811901" y="9416542"/>
                    <a:pt x="5810504" y="9416415"/>
                    <a:pt x="5809869" y="9416415"/>
                  </a:cubicBezTo>
                  <a:cubicBezTo>
                    <a:pt x="5809107" y="9416415"/>
                    <a:pt x="5808345" y="9416288"/>
                    <a:pt x="5807583" y="9416033"/>
                  </a:cubicBezTo>
                  <a:cubicBezTo>
                    <a:pt x="5769483" y="9405112"/>
                    <a:pt x="5748274" y="9420606"/>
                    <a:pt x="5717921" y="9444863"/>
                  </a:cubicBezTo>
                  <a:lnTo>
                    <a:pt x="5712587" y="9438258"/>
                  </a:lnTo>
                  <a:lnTo>
                    <a:pt x="5718556" y="9444228"/>
                  </a:lnTo>
                  <a:cubicBezTo>
                    <a:pt x="5695823" y="9466960"/>
                    <a:pt x="5659882" y="9464420"/>
                    <a:pt x="5627497" y="9432035"/>
                  </a:cubicBezTo>
                  <a:lnTo>
                    <a:pt x="5633466" y="9426067"/>
                  </a:lnTo>
                  <a:lnTo>
                    <a:pt x="5627497" y="9432035"/>
                  </a:lnTo>
                  <a:cubicBezTo>
                    <a:pt x="5614924" y="9419463"/>
                    <a:pt x="5603875" y="9405366"/>
                    <a:pt x="5593334" y="9391650"/>
                  </a:cubicBezTo>
                  <a:cubicBezTo>
                    <a:pt x="5582666" y="9377933"/>
                    <a:pt x="5572252" y="9364599"/>
                    <a:pt x="5560568" y="9352915"/>
                  </a:cubicBezTo>
                  <a:cubicBezTo>
                    <a:pt x="5558917" y="9351264"/>
                    <a:pt x="5558028" y="9349232"/>
                    <a:pt x="5558028" y="9346945"/>
                  </a:cubicBezTo>
                  <a:cubicBezTo>
                    <a:pt x="5558028" y="9340977"/>
                    <a:pt x="5557393" y="9341231"/>
                    <a:pt x="5558409" y="9342120"/>
                  </a:cubicBezTo>
                  <a:cubicBezTo>
                    <a:pt x="5559425" y="9343008"/>
                    <a:pt x="5560314" y="9343135"/>
                    <a:pt x="5560441" y="9343135"/>
                  </a:cubicBezTo>
                  <a:cubicBezTo>
                    <a:pt x="5560441" y="9343135"/>
                    <a:pt x="5560441" y="9343135"/>
                    <a:pt x="5560441" y="9343135"/>
                  </a:cubicBezTo>
                  <a:cubicBezTo>
                    <a:pt x="5559552" y="9343135"/>
                    <a:pt x="5558663" y="9343008"/>
                    <a:pt x="5557774" y="9342755"/>
                  </a:cubicBezTo>
                  <a:cubicBezTo>
                    <a:pt x="5550154" y="9340215"/>
                    <a:pt x="5543550" y="9336785"/>
                    <a:pt x="5537835" y="9333738"/>
                  </a:cubicBezTo>
                  <a:cubicBezTo>
                    <a:pt x="5528056" y="9328531"/>
                    <a:pt x="5520817" y="9324975"/>
                    <a:pt x="5511800" y="9324975"/>
                  </a:cubicBezTo>
                  <a:cubicBezTo>
                    <a:pt x="5512943" y="9324975"/>
                    <a:pt x="5513578" y="9324594"/>
                    <a:pt x="5513451" y="9324720"/>
                  </a:cubicBezTo>
                  <a:cubicBezTo>
                    <a:pt x="5509895" y="9326499"/>
                    <a:pt x="5500751" y="9339326"/>
                    <a:pt x="5495036" y="9350756"/>
                  </a:cubicBezTo>
                  <a:cubicBezTo>
                    <a:pt x="5494274" y="9352407"/>
                    <a:pt x="5492877" y="9353677"/>
                    <a:pt x="5491226" y="9354566"/>
                  </a:cubicBezTo>
                  <a:cubicBezTo>
                    <a:pt x="5476875" y="9361678"/>
                    <a:pt x="5456428" y="9361551"/>
                    <a:pt x="5444871" y="9361551"/>
                  </a:cubicBezTo>
                  <a:lnTo>
                    <a:pt x="5384038" y="9361551"/>
                  </a:lnTo>
                  <a:lnTo>
                    <a:pt x="5384038" y="9353042"/>
                  </a:lnTo>
                  <a:lnTo>
                    <a:pt x="5386705" y="9361043"/>
                  </a:lnTo>
                  <a:cubicBezTo>
                    <a:pt x="5377053" y="9364218"/>
                    <a:pt x="5368925" y="9365869"/>
                    <a:pt x="5361305" y="9367393"/>
                  </a:cubicBezTo>
                  <a:cubicBezTo>
                    <a:pt x="5353685" y="9368917"/>
                    <a:pt x="5346573" y="9370314"/>
                    <a:pt x="5337937" y="9373234"/>
                  </a:cubicBezTo>
                  <a:lnTo>
                    <a:pt x="5337302" y="9373362"/>
                  </a:lnTo>
                  <a:cubicBezTo>
                    <a:pt x="5325872" y="9376156"/>
                    <a:pt x="5315839" y="9380474"/>
                    <a:pt x="5305171" y="9385045"/>
                  </a:cubicBezTo>
                  <a:cubicBezTo>
                    <a:pt x="5294630" y="9389618"/>
                    <a:pt x="5283327" y="9394444"/>
                    <a:pt x="5270500" y="9397619"/>
                  </a:cubicBezTo>
                  <a:lnTo>
                    <a:pt x="5268468" y="9389364"/>
                  </a:lnTo>
                  <a:lnTo>
                    <a:pt x="5270754" y="9397492"/>
                  </a:lnTo>
                  <a:cubicBezTo>
                    <a:pt x="5249164" y="9403588"/>
                    <a:pt x="5229225" y="9408287"/>
                    <a:pt x="5209540" y="9412858"/>
                  </a:cubicBezTo>
                  <a:cubicBezTo>
                    <a:pt x="5189855" y="9417431"/>
                    <a:pt x="5170170" y="9422003"/>
                    <a:pt x="5149088" y="9427971"/>
                  </a:cubicBezTo>
                  <a:cubicBezTo>
                    <a:pt x="5148326" y="9428226"/>
                    <a:pt x="5147564" y="9428353"/>
                    <a:pt x="5146802" y="9428353"/>
                  </a:cubicBezTo>
                  <a:cubicBezTo>
                    <a:pt x="5147437" y="9428353"/>
                    <a:pt x="5148199" y="9427464"/>
                    <a:pt x="5146675" y="9428860"/>
                  </a:cubicBezTo>
                  <a:cubicBezTo>
                    <a:pt x="5145024" y="9430512"/>
                    <a:pt x="5141341" y="9434321"/>
                    <a:pt x="5134610" y="9434321"/>
                  </a:cubicBezTo>
                  <a:lnTo>
                    <a:pt x="5134610" y="9425813"/>
                  </a:lnTo>
                  <a:lnTo>
                    <a:pt x="5139944" y="9432417"/>
                  </a:lnTo>
                  <a:cubicBezTo>
                    <a:pt x="5129530" y="9440799"/>
                    <a:pt x="5118989" y="9449816"/>
                    <a:pt x="5108194" y="9459341"/>
                  </a:cubicBezTo>
                  <a:cubicBezTo>
                    <a:pt x="5088001" y="9476994"/>
                    <a:pt x="5066411" y="9495790"/>
                    <a:pt x="5042027" y="9511919"/>
                  </a:cubicBezTo>
                  <a:lnTo>
                    <a:pt x="5037328" y="9504933"/>
                  </a:lnTo>
                  <a:lnTo>
                    <a:pt x="5042662" y="9511538"/>
                  </a:lnTo>
                  <a:cubicBezTo>
                    <a:pt x="5011420" y="9536557"/>
                    <a:pt x="4974082" y="9555099"/>
                    <a:pt x="4937760" y="9573259"/>
                  </a:cubicBezTo>
                  <a:cubicBezTo>
                    <a:pt x="4936617" y="9573895"/>
                    <a:pt x="4935347" y="9574149"/>
                    <a:pt x="4933950" y="9574149"/>
                  </a:cubicBezTo>
                  <a:cubicBezTo>
                    <a:pt x="4929632" y="9574149"/>
                    <a:pt x="4925187" y="9573132"/>
                    <a:pt x="4921123" y="9571735"/>
                  </a:cubicBezTo>
                  <a:cubicBezTo>
                    <a:pt x="4915281" y="9569831"/>
                    <a:pt x="4908931" y="9566909"/>
                    <a:pt x="4902962" y="9563989"/>
                  </a:cubicBezTo>
                  <a:cubicBezTo>
                    <a:pt x="4896104" y="9560814"/>
                    <a:pt x="4889246" y="9557639"/>
                    <a:pt x="4882642" y="9555480"/>
                  </a:cubicBezTo>
                  <a:lnTo>
                    <a:pt x="4885309" y="9547479"/>
                  </a:lnTo>
                  <a:lnTo>
                    <a:pt x="4893818" y="9547479"/>
                  </a:lnTo>
                  <a:lnTo>
                    <a:pt x="4893818" y="9577832"/>
                  </a:lnTo>
                  <a:cubicBezTo>
                    <a:pt x="4893818" y="9581007"/>
                    <a:pt x="4892040" y="9583928"/>
                    <a:pt x="4889119" y="9585452"/>
                  </a:cubicBezTo>
                  <a:lnTo>
                    <a:pt x="4852670" y="9603740"/>
                  </a:lnTo>
                  <a:lnTo>
                    <a:pt x="4848860" y="9596120"/>
                  </a:lnTo>
                  <a:lnTo>
                    <a:pt x="4853813" y="9602978"/>
                  </a:lnTo>
                  <a:cubicBezTo>
                    <a:pt x="4808601" y="9635363"/>
                    <a:pt x="4773803" y="9635744"/>
                    <a:pt x="4734052" y="9602596"/>
                  </a:cubicBezTo>
                  <a:lnTo>
                    <a:pt x="4739513" y="9596120"/>
                  </a:lnTo>
                  <a:lnTo>
                    <a:pt x="4735195" y="9603358"/>
                  </a:lnTo>
                  <a:cubicBezTo>
                    <a:pt x="4709033" y="9587738"/>
                    <a:pt x="4689348" y="9591929"/>
                    <a:pt x="4667123" y="9619615"/>
                  </a:cubicBezTo>
                  <a:lnTo>
                    <a:pt x="4660519" y="9614281"/>
                  </a:lnTo>
                  <a:lnTo>
                    <a:pt x="4660519" y="9605771"/>
                  </a:lnTo>
                  <a:cubicBezTo>
                    <a:pt x="4664583" y="9605771"/>
                    <a:pt x="4668647" y="9604882"/>
                    <a:pt x="4674743" y="9603740"/>
                  </a:cubicBezTo>
                  <a:cubicBezTo>
                    <a:pt x="4683252" y="9601962"/>
                    <a:pt x="4693920" y="9599803"/>
                    <a:pt x="4709160" y="9599803"/>
                  </a:cubicBezTo>
                  <a:cubicBezTo>
                    <a:pt x="4712589" y="9599803"/>
                    <a:pt x="4715637" y="9601834"/>
                    <a:pt x="4717034" y="9605009"/>
                  </a:cubicBezTo>
                  <a:cubicBezTo>
                    <a:pt x="4718431" y="9608184"/>
                    <a:pt x="4717669" y="9611868"/>
                    <a:pt x="4715256" y="9614281"/>
                  </a:cubicBezTo>
                  <a:cubicBezTo>
                    <a:pt x="4707509" y="9622028"/>
                    <a:pt x="4699889" y="9627362"/>
                    <a:pt x="4694047" y="9631553"/>
                  </a:cubicBezTo>
                  <a:cubicBezTo>
                    <a:pt x="4689602" y="9634601"/>
                    <a:pt x="4686808" y="9636759"/>
                    <a:pt x="4684903" y="9638665"/>
                  </a:cubicBezTo>
                  <a:cubicBezTo>
                    <a:pt x="4683252" y="9640316"/>
                    <a:pt x="4681220" y="9641205"/>
                    <a:pt x="4678934" y="9641205"/>
                  </a:cubicBezTo>
                  <a:cubicBezTo>
                    <a:pt x="4665218" y="9641205"/>
                    <a:pt x="4639818" y="9634728"/>
                    <a:pt x="4621530" y="9628632"/>
                  </a:cubicBezTo>
                  <a:cubicBezTo>
                    <a:pt x="4618228" y="9627489"/>
                    <a:pt x="4614418" y="9626600"/>
                    <a:pt x="4609846" y="9625583"/>
                  </a:cubicBezTo>
                  <a:cubicBezTo>
                    <a:pt x="4592828" y="9621646"/>
                    <a:pt x="4567047" y="9615932"/>
                    <a:pt x="4555617" y="9587230"/>
                  </a:cubicBezTo>
                  <a:lnTo>
                    <a:pt x="4563491" y="9584055"/>
                  </a:lnTo>
                  <a:lnTo>
                    <a:pt x="4557522" y="9590024"/>
                  </a:lnTo>
                  <a:cubicBezTo>
                    <a:pt x="4552950" y="9585452"/>
                    <a:pt x="4542917" y="9580371"/>
                    <a:pt x="4533138" y="9580371"/>
                  </a:cubicBezTo>
                  <a:cubicBezTo>
                    <a:pt x="4532503" y="9580371"/>
                    <a:pt x="4531868" y="9580245"/>
                    <a:pt x="4531360" y="9580118"/>
                  </a:cubicBezTo>
                  <a:cubicBezTo>
                    <a:pt x="4477131" y="9568053"/>
                    <a:pt x="4428871" y="9561957"/>
                    <a:pt x="4374134" y="9555988"/>
                  </a:cubicBezTo>
                  <a:lnTo>
                    <a:pt x="4373372" y="9555860"/>
                  </a:lnTo>
                  <a:cubicBezTo>
                    <a:pt x="4363974" y="9553956"/>
                    <a:pt x="4353814" y="9553320"/>
                    <a:pt x="4343019" y="9553320"/>
                  </a:cubicBezTo>
                  <a:cubicBezTo>
                    <a:pt x="4332097" y="9553320"/>
                    <a:pt x="4320794" y="9553956"/>
                    <a:pt x="4309491" y="9554718"/>
                  </a:cubicBezTo>
                  <a:cubicBezTo>
                    <a:pt x="4298696" y="9555353"/>
                    <a:pt x="4287901" y="9555988"/>
                    <a:pt x="4277741" y="9555988"/>
                  </a:cubicBezTo>
                  <a:cubicBezTo>
                    <a:pt x="4268089" y="9555988"/>
                    <a:pt x="4240657" y="9556495"/>
                    <a:pt x="4230624" y="9548749"/>
                  </a:cubicBezTo>
                  <a:cubicBezTo>
                    <a:pt x="4230116" y="9548368"/>
                    <a:pt x="4229608" y="9547859"/>
                    <a:pt x="4229100" y="9547479"/>
                  </a:cubicBezTo>
                  <a:cubicBezTo>
                    <a:pt x="4228592" y="9547097"/>
                    <a:pt x="4228338" y="9546590"/>
                    <a:pt x="4228084" y="9546208"/>
                  </a:cubicBezTo>
                  <a:cubicBezTo>
                    <a:pt x="4218813" y="9532366"/>
                    <a:pt x="4211447" y="9531984"/>
                    <a:pt x="4195191" y="9537319"/>
                  </a:cubicBezTo>
                  <a:lnTo>
                    <a:pt x="4192524" y="9529318"/>
                  </a:lnTo>
                  <a:lnTo>
                    <a:pt x="4196334" y="9536938"/>
                  </a:lnTo>
                  <a:cubicBezTo>
                    <a:pt x="4183126" y="9543542"/>
                    <a:pt x="4166235" y="9545446"/>
                    <a:pt x="4156202" y="9535414"/>
                  </a:cubicBezTo>
                  <a:lnTo>
                    <a:pt x="4162171" y="9529445"/>
                  </a:lnTo>
                  <a:lnTo>
                    <a:pt x="4156710" y="9535921"/>
                  </a:lnTo>
                  <a:cubicBezTo>
                    <a:pt x="4121912" y="9506966"/>
                    <a:pt x="4081399" y="9495282"/>
                    <a:pt x="4040505" y="9495282"/>
                  </a:cubicBezTo>
                  <a:cubicBezTo>
                    <a:pt x="4037076" y="9495282"/>
                    <a:pt x="4033647" y="9494646"/>
                    <a:pt x="4030472" y="9493504"/>
                  </a:cubicBezTo>
                  <a:cubicBezTo>
                    <a:pt x="4004945" y="9484995"/>
                    <a:pt x="3970020" y="9440291"/>
                    <a:pt x="3977767" y="9417177"/>
                  </a:cubicBezTo>
                  <a:lnTo>
                    <a:pt x="3985768" y="9419844"/>
                  </a:lnTo>
                  <a:lnTo>
                    <a:pt x="3978148" y="9423654"/>
                  </a:lnTo>
                  <a:cubicBezTo>
                    <a:pt x="3972687" y="9412732"/>
                    <a:pt x="3967353" y="9407397"/>
                    <a:pt x="3961511" y="9401556"/>
                  </a:cubicBezTo>
                  <a:lnTo>
                    <a:pt x="3960749" y="9400667"/>
                  </a:lnTo>
                  <a:cubicBezTo>
                    <a:pt x="3944112" y="9378442"/>
                    <a:pt x="3922268" y="9367520"/>
                    <a:pt x="3894582" y="9367520"/>
                  </a:cubicBezTo>
                  <a:cubicBezTo>
                    <a:pt x="3882390" y="9367520"/>
                    <a:pt x="3872611" y="9365107"/>
                    <a:pt x="3862959" y="9361805"/>
                  </a:cubicBezTo>
                  <a:cubicBezTo>
                    <a:pt x="3859911" y="9360789"/>
                    <a:pt x="3856863" y="9359645"/>
                    <a:pt x="3853815" y="9358630"/>
                  </a:cubicBezTo>
                  <a:cubicBezTo>
                    <a:pt x="3850386" y="9357359"/>
                    <a:pt x="3846957" y="9356217"/>
                    <a:pt x="3843274" y="9354946"/>
                  </a:cubicBezTo>
                  <a:cubicBezTo>
                    <a:pt x="3837432" y="9353042"/>
                    <a:pt x="3830828" y="9351771"/>
                    <a:pt x="3823335" y="9350247"/>
                  </a:cubicBezTo>
                  <a:cubicBezTo>
                    <a:pt x="3810000" y="9347707"/>
                    <a:pt x="3793871" y="9344659"/>
                    <a:pt x="3780409" y="9335643"/>
                  </a:cubicBezTo>
                  <a:cubicBezTo>
                    <a:pt x="3775583" y="9332468"/>
                    <a:pt x="3770249" y="9329166"/>
                    <a:pt x="3764534" y="9325609"/>
                  </a:cubicBezTo>
                  <a:cubicBezTo>
                    <a:pt x="3749675" y="9316593"/>
                    <a:pt x="3732403" y="9306052"/>
                    <a:pt x="3718306" y="9291955"/>
                  </a:cubicBezTo>
                  <a:lnTo>
                    <a:pt x="3724275" y="9285985"/>
                  </a:lnTo>
                  <a:lnTo>
                    <a:pt x="3718687" y="9292335"/>
                  </a:lnTo>
                  <a:cubicBezTo>
                    <a:pt x="3665601" y="9245219"/>
                    <a:pt x="3600577" y="9221343"/>
                    <a:pt x="3522980" y="9215374"/>
                  </a:cubicBezTo>
                  <a:lnTo>
                    <a:pt x="3523615" y="9206992"/>
                  </a:lnTo>
                  <a:lnTo>
                    <a:pt x="3523615" y="9215501"/>
                  </a:lnTo>
                  <a:cubicBezTo>
                    <a:pt x="3513201" y="9215501"/>
                    <a:pt x="3496437" y="9216135"/>
                    <a:pt x="3487166" y="9206992"/>
                  </a:cubicBezTo>
                  <a:lnTo>
                    <a:pt x="3493135" y="9201022"/>
                  </a:lnTo>
                  <a:lnTo>
                    <a:pt x="3488182" y="9207881"/>
                  </a:lnTo>
                  <a:cubicBezTo>
                    <a:pt x="3475482" y="9198737"/>
                    <a:pt x="3461385" y="9194419"/>
                    <a:pt x="3446145" y="9192514"/>
                  </a:cubicBezTo>
                  <a:cubicBezTo>
                    <a:pt x="3430778" y="9190608"/>
                    <a:pt x="3414522" y="9191244"/>
                    <a:pt x="3397504" y="9191879"/>
                  </a:cubicBezTo>
                  <a:cubicBezTo>
                    <a:pt x="3380740" y="9192514"/>
                    <a:pt x="3363087" y="9193276"/>
                    <a:pt x="3346069" y="9191117"/>
                  </a:cubicBezTo>
                  <a:lnTo>
                    <a:pt x="3347085" y="9182734"/>
                  </a:lnTo>
                  <a:lnTo>
                    <a:pt x="3347085" y="9191244"/>
                  </a:lnTo>
                  <a:cubicBezTo>
                    <a:pt x="3344291" y="9191244"/>
                    <a:pt x="3339846" y="9193403"/>
                    <a:pt x="3331591" y="9197975"/>
                  </a:cubicBezTo>
                  <a:cubicBezTo>
                    <a:pt x="3323082" y="9202674"/>
                    <a:pt x="3311017" y="9209532"/>
                    <a:pt x="3298444" y="9209532"/>
                  </a:cubicBezTo>
                  <a:lnTo>
                    <a:pt x="3298444" y="9201022"/>
                  </a:lnTo>
                  <a:lnTo>
                    <a:pt x="3300095" y="9209278"/>
                  </a:lnTo>
                  <a:cubicBezTo>
                    <a:pt x="3283966" y="9212453"/>
                    <a:pt x="3267837" y="9212453"/>
                    <a:pt x="3252851" y="9212453"/>
                  </a:cubicBezTo>
                  <a:cubicBezTo>
                    <a:pt x="3237484" y="9212453"/>
                    <a:pt x="3223133" y="9212453"/>
                    <a:pt x="3208909" y="9215374"/>
                  </a:cubicBezTo>
                  <a:lnTo>
                    <a:pt x="3207258" y="9207119"/>
                  </a:lnTo>
                  <a:lnTo>
                    <a:pt x="3211068" y="9214739"/>
                  </a:lnTo>
                  <a:cubicBezTo>
                    <a:pt x="3208528" y="9216008"/>
                    <a:pt x="3205861" y="9217279"/>
                    <a:pt x="3203194" y="9218421"/>
                  </a:cubicBezTo>
                  <a:cubicBezTo>
                    <a:pt x="3191002" y="9224009"/>
                    <a:pt x="3181604" y="9228708"/>
                    <a:pt x="3178302" y="9235313"/>
                  </a:cubicBezTo>
                  <a:lnTo>
                    <a:pt x="3177540" y="9236582"/>
                  </a:lnTo>
                  <a:cubicBezTo>
                    <a:pt x="3140202" y="9286367"/>
                    <a:pt x="3112897" y="9307703"/>
                    <a:pt x="3053334" y="9294495"/>
                  </a:cubicBezTo>
                  <a:lnTo>
                    <a:pt x="3053080" y="9294495"/>
                  </a:lnTo>
                  <a:cubicBezTo>
                    <a:pt x="3047238" y="9292970"/>
                    <a:pt x="3040507" y="9293225"/>
                    <a:pt x="3032506" y="9294876"/>
                  </a:cubicBezTo>
                  <a:cubicBezTo>
                    <a:pt x="3023870" y="9296654"/>
                    <a:pt x="3014726" y="9299702"/>
                    <a:pt x="3004693" y="9303131"/>
                  </a:cubicBezTo>
                  <a:cubicBezTo>
                    <a:pt x="2994279" y="9306687"/>
                    <a:pt x="2982976" y="9310496"/>
                    <a:pt x="2971673" y="9312782"/>
                  </a:cubicBezTo>
                  <a:cubicBezTo>
                    <a:pt x="2971165" y="9312909"/>
                    <a:pt x="2970530" y="9312909"/>
                    <a:pt x="2970022" y="9312909"/>
                  </a:cubicBezTo>
                  <a:cubicBezTo>
                    <a:pt x="2968752" y="9312909"/>
                    <a:pt x="2965704" y="9313799"/>
                    <a:pt x="2960497" y="9315577"/>
                  </a:cubicBezTo>
                  <a:cubicBezTo>
                    <a:pt x="2956560" y="9316846"/>
                    <a:pt x="2950464" y="9319006"/>
                    <a:pt x="2945638" y="9319006"/>
                  </a:cubicBezTo>
                  <a:lnTo>
                    <a:pt x="2945638" y="9310496"/>
                  </a:lnTo>
                  <a:lnTo>
                    <a:pt x="2946781" y="9318879"/>
                  </a:lnTo>
                  <a:cubicBezTo>
                    <a:pt x="2904236" y="9324975"/>
                    <a:pt x="2869438" y="9330817"/>
                    <a:pt x="2834767" y="9354057"/>
                  </a:cubicBezTo>
                  <a:lnTo>
                    <a:pt x="2830068" y="9347072"/>
                  </a:lnTo>
                  <a:lnTo>
                    <a:pt x="2835529" y="9353550"/>
                  </a:lnTo>
                  <a:cubicBezTo>
                    <a:pt x="2808732" y="9375902"/>
                    <a:pt x="2776220" y="9382759"/>
                    <a:pt x="2743708" y="9386824"/>
                  </a:cubicBezTo>
                  <a:cubicBezTo>
                    <a:pt x="2736088" y="9387840"/>
                    <a:pt x="2728341" y="9388602"/>
                    <a:pt x="2720721" y="9389364"/>
                  </a:cubicBezTo>
                  <a:cubicBezTo>
                    <a:pt x="2712974" y="9390126"/>
                    <a:pt x="2705227" y="9391015"/>
                    <a:pt x="2697480" y="9391904"/>
                  </a:cubicBezTo>
                  <a:lnTo>
                    <a:pt x="2696464" y="9383521"/>
                  </a:lnTo>
                  <a:lnTo>
                    <a:pt x="2698115" y="9391777"/>
                  </a:lnTo>
                  <a:cubicBezTo>
                    <a:pt x="2692273" y="9392920"/>
                    <a:pt x="2686304" y="9393935"/>
                    <a:pt x="2680716" y="9394825"/>
                  </a:cubicBezTo>
                  <a:cubicBezTo>
                    <a:pt x="2655697" y="9398889"/>
                    <a:pt x="2636520" y="9402445"/>
                    <a:pt x="2624074" y="9418955"/>
                  </a:cubicBezTo>
                  <a:lnTo>
                    <a:pt x="2617343" y="9413875"/>
                  </a:lnTo>
                  <a:lnTo>
                    <a:pt x="2625852" y="9413875"/>
                  </a:lnTo>
                  <a:cubicBezTo>
                    <a:pt x="2625852" y="9419717"/>
                    <a:pt x="2622169" y="9423400"/>
                    <a:pt x="2618867" y="9425178"/>
                  </a:cubicBezTo>
                  <a:lnTo>
                    <a:pt x="2618867" y="9425178"/>
                  </a:lnTo>
                  <a:cubicBezTo>
                    <a:pt x="2618867" y="9425178"/>
                    <a:pt x="2618867" y="9425178"/>
                    <a:pt x="2618867" y="9425178"/>
                  </a:cubicBezTo>
                  <a:lnTo>
                    <a:pt x="2618867" y="9425178"/>
                  </a:lnTo>
                  <a:cubicBezTo>
                    <a:pt x="2618867" y="9425178"/>
                    <a:pt x="2618867" y="9425178"/>
                    <a:pt x="2618867" y="9425178"/>
                  </a:cubicBezTo>
                  <a:lnTo>
                    <a:pt x="2618867" y="9425178"/>
                  </a:lnTo>
                  <a:cubicBezTo>
                    <a:pt x="2612517" y="9428607"/>
                    <a:pt x="2602484" y="9428353"/>
                    <a:pt x="2599182" y="9428353"/>
                  </a:cubicBezTo>
                  <a:lnTo>
                    <a:pt x="2599182" y="9419844"/>
                  </a:lnTo>
                  <a:lnTo>
                    <a:pt x="2600579" y="9428226"/>
                  </a:lnTo>
                  <a:cubicBezTo>
                    <a:pt x="2564003" y="9434321"/>
                    <a:pt x="2520823" y="9440545"/>
                    <a:pt x="2477516" y="9440545"/>
                  </a:cubicBezTo>
                  <a:lnTo>
                    <a:pt x="2453132" y="9440545"/>
                  </a:lnTo>
                  <a:cubicBezTo>
                    <a:pt x="2451862" y="9440545"/>
                    <a:pt x="2450465" y="9440291"/>
                    <a:pt x="2449322" y="9439656"/>
                  </a:cubicBezTo>
                  <a:cubicBezTo>
                    <a:pt x="2405253" y="9417684"/>
                    <a:pt x="2366899" y="9439020"/>
                    <a:pt x="2323465" y="9463785"/>
                  </a:cubicBezTo>
                  <a:lnTo>
                    <a:pt x="2319274" y="9456420"/>
                  </a:lnTo>
                  <a:lnTo>
                    <a:pt x="2323592" y="9463658"/>
                  </a:lnTo>
                  <a:cubicBezTo>
                    <a:pt x="2262251" y="9500489"/>
                    <a:pt x="2194941" y="9531095"/>
                    <a:pt x="2128139" y="9561449"/>
                  </a:cubicBezTo>
                  <a:lnTo>
                    <a:pt x="2124583" y="9553702"/>
                  </a:lnTo>
                  <a:lnTo>
                    <a:pt x="2128393" y="9561321"/>
                  </a:lnTo>
                  <a:cubicBezTo>
                    <a:pt x="2103120" y="9574021"/>
                    <a:pt x="2077847" y="9580245"/>
                    <a:pt x="2053717" y="9586341"/>
                  </a:cubicBezTo>
                  <a:lnTo>
                    <a:pt x="2053336" y="9586468"/>
                  </a:lnTo>
                  <a:cubicBezTo>
                    <a:pt x="1992630" y="9598659"/>
                    <a:pt x="1930654" y="9611106"/>
                    <a:pt x="1862328" y="9604882"/>
                  </a:cubicBezTo>
                  <a:lnTo>
                    <a:pt x="1863090" y="9596501"/>
                  </a:lnTo>
                  <a:lnTo>
                    <a:pt x="1863090" y="9605009"/>
                  </a:lnTo>
                  <a:cubicBezTo>
                    <a:pt x="1857629" y="9605009"/>
                    <a:pt x="1852676" y="9602343"/>
                    <a:pt x="1850136" y="9601072"/>
                  </a:cubicBezTo>
                  <a:cubicBezTo>
                    <a:pt x="1846580" y="9599295"/>
                    <a:pt x="1845437" y="9598914"/>
                    <a:pt x="1844802" y="9598914"/>
                  </a:cubicBezTo>
                  <a:cubicBezTo>
                    <a:pt x="1843913" y="9598914"/>
                    <a:pt x="1843024" y="9598787"/>
                    <a:pt x="1842135" y="9598532"/>
                  </a:cubicBezTo>
                  <a:cubicBezTo>
                    <a:pt x="1838452" y="9597263"/>
                    <a:pt x="1834515" y="9595866"/>
                    <a:pt x="1830705" y="9594469"/>
                  </a:cubicBezTo>
                  <a:cubicBezTo>
                    <a:pt x="1813433" y="9587992"/>
                    <a:pt x="1797939" y="9582657"/>
                    <a:pt x="1786636" y="9586468"/>
                  </a:cubicBezTo>
                  <a:lnTo>
                    <a:pt x="1786001" y="9586595"/>
                  </a:lnTo>
                  <a:cubicBezTo>
                    <a:pt x="1733550" y="9599676"/>
                    <a:pt x="1694307" y="9579609"/>
                    <a:pt x="1656842" y="9548368"/>
                  </a:cubicBezTo>
                  <a:lnTo>
                    <a:pt x="1662303" y="9541891"/>
                  </a:lnTo>
                  <a:lnTo>
                    <a:pt x="1657223" y="9548621"/>
                  </a:lnTo>
                  <a:cubicBezTo>
                    <a:pt x="1651635" y="9544431"/>
                    <a:pt x="1645539" y="9541256"/>
                    <a:pt x="1639062" y="9538716"/>
                  </a:cubicBezTo>
                  <a:cubicBezTo>
                    <a:pt x="1629918" y="9535032"/>
                    <a:pt x="1620266" y="9532620"/>
                    <a:pt x="1609471" y="9529953"/>
                  </a:cubicBezTo>
                  <a:cubicBezTo>
                    <a:pt x="1598295" y="9527158"/>
                    <a:pt x="1586103" y="9524238"/>
                    <a:pt x="1573911" y="9519284"/>
                  </a:cubicBezTo>
                  <a:lnTo>
                    <a:pt x="1573276" y="9519031"/>
                  </a:lnTo>
                  <a:cubicBezTo>
                    <a:pt x="1557909" y="9511410"/>
                    <a:pt x="1539748" y="9506077"/>
                    <a:pt x="1521841" y="9501632"/>
                  </a:cubicBezTo>
                  <a:cubicBezTo>
                    <a:pt x="1517269" y="9500489"/>
                    <a:pt x="1512697" y="9499345"/>
                    <a:pt x="1508252" y="9498330"/>
                  </a:cubicBezTo>
                  <a:cubicBezTo>
                    <a:pt x="1504061" y="9497314"/>
                    <a:pt x="1499870" y="9496297"/>
                    <a:pt x="1495933" y="9495282"/>
                  </a:cubicBezTo>
                  <a:lnTo>
                    <a:pt x="1497965" y="9487027"/>
                  </a:lnTo>
                  <a:lnTo>
                    <a:pt x="1496314" y="9495282"/>
                  </a:lnTo>
                  <a:cubicBezTo>
                    <a:pt x="1466088" y="9489185"/>
                    <a:pt x="1435989" y="9484741"/>
                    <a:pt x="1405509" y="9480169"/>
                  </a:cubicBezTo>
                  <a:cubicBezTo>
                    <a:pt x="1375029" y="9475596"/>
                    <a:pt x="1344549" y="9471025"/>
                    <a:pt x="1313815" y="9464929"/>
                  </a:cubicBezTo>
                  <a:lnTo>
                    <a:pt x="1315466" y="9456674"/>
                  </a:lnTo>
                  <a:lnTo>
                    <a:pt x="1314577" y="9465056"/>
                  </a:lnTo>
                  <a:cubicBezTo>
                    <a:pt x="1257808" y="9458706"/>
                    <a:pt x="1207135" y="9433432"/>
                    <a:pt x="1169162" y="9389109"/>
                  </a:cubicBezTo>
                  <a:lnTo>
                    <a:pt x="1175639" y="9383649"/>
                  </a:lnTo>
                  <a:lnTo>
                    <a:pt x="1169289" y="9389237"/>
                  </a:lnTo>
                  <a:cubicBezTo>
                    <a:pt x="1160272" y="9378822"/>
                    <a:pt x="1151509" y="9368028"/>
                    <a:pt x="1142746" y="9357232"/>
                  </a:cubicBezTo>
                  <a:cubicBezTo>
                    <a:pt x="1109599" y="9316084"/>
                    <a:pt x="1077087" y="9276207"/>
                    <a:pt x="1026795" y="9257919"/>
                  </a:cubicBezTo>
                  <a:lnTo>
                    <a:pt x="1025906" y="9257538"/>
                  </a:lnTo>
                  <a:cubicBezTo>
                    <a:pt x="1012190" y="9250680"/>
                    <a:pt x="998982" y="9237345"/>
                    <a:pt x="987171" y="9225533"/>
                  </a:cubicBezTo>
                  <a:lnTo>
                    <a:pt x="986409" y="9224645"/>
                  </a:lnTo>
                  <a:cubicBezTo>
                    <a:pt x="969264" y="9201784"/>
                    <a:pt x="934212" y="9178290"/>
                    <a:pt x="903732" y="9159875"/>
                  </a:cubicBezTo>
                  <a:lnTo>
                    <a:pt x="903605" y="9159747"/>
                  </a:lnTo>
                  <a:cubicBezTo>
                    <a:pt x="886206" y="9148826"/>
                    <a:pt x="867029" y="9138666"/>
                    <a:pt x="847471" y="9128379"/>
                  </a:cubicBezTo>
                  <a:cubicBezTo>
                    <a:pt x="813689" y="9110471"/>
                    <a:pt x="778383" y="9091676"/>
                    <a:pt x="750443" y="9067800"/>
                  </a:cubicBezTo>
                  <a:lnTo>
                    <a:pt x="749935" y="9067419"/>
                  </a:lnTo>
                  <a:cubicBezTo>
                    <a:pt x="725551" y="9043034"/>
                    <a:pt x="698373" y="9036050"/>
                    <a:pt x="668655" y="9031858"/>
                  </a:cubicBezTo>
                  <a:cubicBezTo>
                    <a:pt x="662813" y="9030970"/>
                    <a:pt x="657098" y="9030334"/>
                    <a:pt x="651129" y="9029572"/>
                  </a:cubicBezTo>
                  <a:cubicBezTo>
                    <a:pt x="645160" y="9028810"/>
                    <a:pt x="639064" y="9028049"/>
                    <a:pt x="633095" y="9027287"/>
                  </a:cubicBezTo>
                  <a:lnTo>
                    <a:pt x="634238" y="9018905"/>
                  </a:lnTo>
                  <a:lnTo>
                    <a:pt x="634238" y="9027414"/>
                  </a:lnTo>
                  <a:cubicBezTo>
                    <a:pt x="629920" y="9027414"/>
                    <a:pt x="614045" y="9032875"/>
                    <a:pt x="609854" y="9037066"/>
                  </a:cubicBezTo>
                  <a:lnTo>
                    <a:pt x="608711" y="9037955"/>
                  </a:lnTo>
                  <a:cubicBezTo>
                    <a:pt x="545465" y="9082151"/>
                    <a:pt x="487299" y="9088755"/>
                    <a:pt x="417322" y="9050655"/>
                  </a:cubicBezTo>
                  <a:lnTo>
                    <a:pt x="421386" y="9043162"/>
                  </a:lnTo>
                  <a:lnTo>
                    <a:pt x="417576" y="9050782"/>
                  </a:lnTo>
                  <a:lnTo>
                    <a:pt x="271653" y="8977757"/>
                  </a:lnTo>
                  <a:lnTo>
                    <a:pt x="275463" y="8970137"/>
                  </a:lnTo>
                  <a:lnTo>
                    <a:pt x="273431" y="8978392"/>
                  </a:lnTo>
                  <a:cubicBezTo>
                    <a:pt x="248285" y="8972042"/>
                    <a:pt x="222250" y="8959342"/>
                    <a:pt x="208661" y="8945753"/>
                  </a:cubicBezTo>
                  <a:cubicBezTo>
                    <a:pt x="208026" y="8945118"/>
                    <a:pt x="207518" y="8944356"/>
                    <a:pt x="207137" y="8943594"/>
                  </a:cubicBezTo>
                  <a:cubicBezTo>
                    <a:pt x="200660" y="8930640"/>
                    <a:pt x="194056" y="8911082"/>
                    <a:pt x="194056" y="8891143"/>
                  </a:cubicBezTo>
                  <a:cubicBezTo>
                    <a:pt x="194056" y="8812276"/>
                    <a:pt x="187960" y="8729091"/>
                    <a:pt x="146558" y="8658225"/>
                  </a:cubicBezTo>
                  <a:lnTo>
                    <a:pt x="146050" y="8657335"/>
                  </a:lnTo>
                  <a:cubicBezTo>
                    <a:pt x="127508" y="8614029"/>
                    <a:pt x="114808" y="8563737"/>
                    <a:pt x="121158" y="8513064"/>
                  </a:cubicBezTo>
                  <a:lnTo>
                    <a:pt x="121158" y="8512682"/>
                  </a:lnTo>
                  <a:cubicBezTo>
                    <a:pt x="122301" y="8505570"/>
                    <a:pt x="123698" y="8498332"/>
                    <a:pt x="125095" y="8491093"/>
                  </a:cubicBezTo>
                  <a:cubicBezTo>
                    <a:pt x="131318" y="8459089"/>
                    <a:pt x="136271" y="8431021"/>
                    <a:pt x="128016" y="8414512"/>
                  </a:cubicBezTo>
                  <a:lnTo>
                    <a:pt x="135636" y="8410702"/>
                  </a:lnTo>
                  <a:lnTo>
                    <a:pt x="128016" y="8414512"/>
                  </a:lnTo>
                  <a:cubicBezTo>
                    <a:pt x="123698" y="8405749"/>
                    <a:pt x="120523" y="8397113"/>
                    <a:pt x="118364" y="8388477"/>
                  </a:cubicBezTo>
                  <a:cubicBezTo>
                    <a:pt x="113030" y="8367014"/>
                    <a:pt x="113284" y="8345678"/>
                    <a:pt x="113411" y="8325484"/>
                  </a:cubicBezTo>
                  <a:cubicBezTo>
                    <a:pt x="113665" y="8305038"/>
                    <a:pt x="113792" y="8285860"/>
                    <a:pt x="108966" y="8266810"/>
                  </a:cubicBezTo>
                  <a:lnTo>
                    <a:pt x="117221" y="8264779"/>
                  </a:lnTo>
                  <a:lnTo>
                    <a:pt x="109347" y="8267954"/>
                  </a:lnTo>
                  <a:cubicBezTo>
                    <a:pt x="97282" y="8237728"/>
                    <a:pt x="86614" y="8217662"/>
                    <a:pt x="54991" y="8212328"/>
                  </a:cubicBezTo>
                  <a:lnTo>
                    <a:pt x="54737" y="8212328"/>
                  </a:lnTo>
                  <a:cubicBezTo>
                    <a:pt x="49022" y="8211184"/>
                    <a:pt x="43688" y="8209660"/>
                    <a:pt x="38735" y="8207629"/>
                  </a:cubicBezTo>
                  <a:cubicBezTo>
                    <a:pt x="13843" y="8197722"/>
                    <a:pt x="0" y="8176259"/>
                    <a:pt x="12065" y="8146160"/>
                  </a:cubicBezTo>
                  <a:lnTo>
                    <a:pt x="12192" y="8145907"/>
                  </a:lnTo>
                  <a:lnTo>
                    <a:pt x="66929" y="8018145"/>
                  </a:lnTo>
                  <a:lnTo>
                    <a:pt x="74676" y="8021446"/>
                  </a:lnTo>
                  <a:lnTo>
                    <a:pt x="66675" y="8018526"/>
                  </a:lnTo>
                  <a:cubicBezTo>
                    <a:pt x="69342" y="8011287"/>
                    <a:pt x="72390" y="7986521"/>
                    <a:pt x="75565" y="7944104"/>
                  </a:cubicBezTo>
                  <a:cubicBezTo>
                    <a:pt x="110490" y="7472045"/>
                    <a:pt x="144526" y="5009134"/>
                    <a:pt x="166370" y="3429127"/>
                  </a:cubicBezTo>
                  <a:cubicBezTo>
                    <a:pt x="176657" y="2683763"/>
                    <a:pt x="184277" y="2134488"/>
                    <a:pt x="187960" y="2084578"/>
                  </a:cubicBezTo>
                  <a:lnTo>
                    <a:pt x="187960" y="2084324"/>
                  </a:lnTo>
                  <a:cubicBezTo>
                    <a:pt x="200025" y="1969643"/>
                    <a:pt x="194056" y="1854834"/>
                    <a:pt x="175895" y="1733676"/>
                  </a:cubicBezTo>
                  <a:lnTo>
                    <a:pt x="175768" y="1732915"/>
                  </a:lnTo>
                  <a:cubicBezTo>
                    <a:pt x="169672" y="1635887"/>
                    <a:pt x="157607" y="1538858"/>
                    <a:pt x="145415" y="1441449"/>
                  </a:cubicBezTo>
                  <a:lnTo>
                    <a:pt x="153797" y="1440433"/>
                  </a:lnTo>
                  <a:lnTo>
                    <a:pt x="145415" y="1441830"/>
                  </a:lnTo>
                  <a:cubicBezTo>
                    <a:pt x="142367" y="1423669"/>
                    <a:pt x="139319" y="1407032"/>
                    <a:pt x="136271" y="1390268"/>
                  </a:cubicBezTo>
                  <a:cubicBezTo>
                    <a:pt x="133223" y="1373504"/>
                    <a:pt x="130175" y="1356740"/>
                    <a:pt x="127127" y="1338452"/>
                  </a:cubicBezTo>
                  <a:cubicBezTo>
                    <a:pt x="126746" y="1335785"/>
                    <a:pt x="127508" y="1333118"/>
                    <a:pt x="129286" y="1331213"/>
                  </a:cubicBezTo>
                  <a:cubicBezTo>
                    <a:pt x="131064" y="1329308"/>
                    <a:pt x="133731" y="1328293"/>
                    <a:pt x="136398" y="1328674"/>
                  </a:cubicBezTo>
                  <a:cubicBezTo>
                    <a:pt x="178435" y="1333372"/>
                    <a:pt x="204851" y="1314957"/>
                    <a:pt x="234061" y="1290700"/>
                  </a:cubicBezTo>
                  <a:cubicBezTo>
                    <a:pt x="236855" y="1288288"/>
                    <a:pt x="239776" y="1285874"/>
                    <a:pt x="242697" y="1283461"/>
                  </a:cubicBezTo>
                  <a:cubicBezTo>
                    <a:pt x="245618" y="1281049"/>
                    <a:pt x="248666" y="1278382"/>
                    <a:pt x="251714" y="1275968"/>
                  </a:cubicBezTo>
                  <a:lnTo>
                    <a:pt x="257175" y="1282446"/>
                  </a:lnTo>
                  <a:lnTo>
                    <a:pt x="251714" y="1275968"/>
                  </a:lnTo>
                  <a:cubicBezTo>
                    <a:pt x="269875" y="1260474"/>
                    <a:pt x="289941" y="1252219"/>
                    <a:pt x="310261" y="1247139"/>
                  </a:cubicBezTo>
                  <a:cubicBezTo>
                    <a:pt x="325755" y="1243202"/>
                    <a:pt x="341630" y="1241171"/>
                    <a:pt x="356997" y="1239138"/>
                  </a:cubicBezTo>
                  <a:cubicBezTo>
                    <a:pt x="372364" y="1237107"/>
                    <a:pt x="387096" y="1235201"/>
                    <a:pt x="401193" y="1231646"/>
                  </a:cubicBezTo>
                  <a:lnTo>
                    <a:pt x="402082" y="1231518"/>
                  </a:lnTo>
                  <a:cubicBezTo>
                    <a:pt x="421259" y="1228724"/>
                    <a:pt x="439166" y="1224788"/>
                    <a:pt x="457835" y="1220596"/>
                  </a:cubicBezTo>
                  <a:cubicBezTo>
                    <a:pt x="479933" y="1215643"/>
                    <a:pt x="503047" y="1210563"/>
                    <a:pt x="529844" y="1207135"/>
                  </a:cubicBezTo>
                  <a:cubicBezTo>
                    <a:pt x="532384" y="1206753"/>
                    <a:pt x="535051" y="1207643"/>
                    <a:pt x="536829" y="1209547"/>
                  </a:cubicBezTo>
                  <a:cubicBezTo>
                    <a:pt x="541401" y="1214119"/>
                    <a:pt x="546989" y="1217294"/>
                    <a:pt x="553466" y="1219453"/>
                  </a:cubicBezTo>
                  <a:cubicBezTo>
                    <a:pt x="563880" y="1222882"/>
                    <a:pt x="576072" y="1223771"/>
                    <a:pt x="590169" y="1224660"/>
                  </a:cubicBezTo>
                  <a:cubicBezTo>
                    <a:pt x="604774" y="1225549"/>
                    <a:pt x="621411" y="1226692"/>
                    <a:pt x="637032" y="1231899"/>
                  </a:cubicBezTo>
                  <a:lnTo>
                    <a:pt x="637667" y="1232153"/>
                  </a:lnTo>
                  <a:cubicBezTo>
                    <a:pt x="651002" y="1237868"/>
                    <a:pt x="662813" y="1238122"/>
                    <a:pt x="673989" y="1235963"/>
                  </a:cubicBezTo>
                  <a:cubicBezTo>
                    <a:pt x="684784" y="1233804"/>
                    <a:pt x="694944" y="1229232"/>
                    <a:pt x="705612" y="1224533"/>
                  </a:cubicBezTo>
                  <a:cubicBezTo>
                    <a:pt x="715264" y="1220215"/>
                    <a:pt x="725551" y="1215516"/>
                    <a:pt x="736092" y="1213485"/>
                  </a:cubicBezTo>
                  <a:cubicBezTo>
                    <a:pt x="763143" y="1208024"/>
                    <a:pt x="779653" y="1192149"/>
                    <a:pt x="797433" y="1162685"/>
                  </a:cubicBezTo>
                  <a:cubicBezTo>
                    <a:pt x="803910" y="1151763"/>
                    <a:pt x="811911" y="1142491"/>
                    <a:pt x="820293" y="1133982"/>
                  </a:cubicBezTo>
                  <a:cubicBezTo>
                    <a:pt x="828675" y="1125474"/>
                    <a:pt x="837692" y="1117980"/>
                    <a:pt x="846455" y="1110488"/>
                  </a:cubicBezTo>
                  <a:cubicBezTo>
                    <a:pt x="855218" y="1102994"/>
                    <a:pt x="863854" y="1095755"/>
                    <a:pt x="871601" y="1088008"/>
                  </a:cubicBezTo>
                  <a:lnTo>
                    <a:pt x="877570" y="1093977"/>
                  </a:lnTo>
                  <a:lnTo>
                    <a:pt x="869061" y="1093977"/>
                  </a:lnTo>
                  <a:cubicBezTo>
                    <a:pt x="869061" y="1088135"/>
                    <a:pt x="872744" y="1084452"/>
                    <a:pt x="876173" y="1082674"/>
                  </a:cubicBezTo>
                  <a:cubicBezTo>
                    <a:pt x="882777" y="1079246"/>
                    <a:pt x="894334" y="1079499"/>
                    <a:pt x="901827" y="1079499"/>
                  </a:cubicBezTo>
                  <a:cubicBezTo>
                    <a:pt x="909828" y="1079499"/>
                    <a:pt x="917702" y="1079880"/>
                    <a:pt x="925195" y="1080261"/>
                  </a:cubicBezTo>
                  <a:cubicBezTo>
                    <a:pt x="948182" y="1081404"/>
                    <a:pt x="967359" y="1082166"/>
                    <a:pt x="983107" y="1074293"/>
                  </a:cubicBezTo>
                  <a:lnTo>
                    <a:pt x="986917" y="1081913"/>
                  </a:lnTo>
                  <a:lnTo>
                    <a:pt x="981837" y="1075182"/>
                  </a:lnTo>
                  <a:cubicBezTo>
                    <a:pt x="993902" y="1066038"/>
                    <a:pt x="1004697" y="1053464"/>
                    <a:pt x="1015111" y="1039621"/>
                  </a:cubicBezTo>
                  <a:cubicBezTo>
                    <a:pt x="1019683" y="1033652"/>
                    <a:pt x="1024001" y="1027429"/>
                    <a:pt x="1028319" y="1021333"/>
                  </a:cubicBezTo>
                  <a:cubicBezTo>
                    <a:pt x="1032510" y="1015364"/>
                    <a:pt x="1036701" y="1009522"/>
                    <a:pt x="1040892" y="1003935"/>
                  </a:cubicBezTo>
                  <a:lnTo>
                    <a:pt x="1041019" y="1003680"/>
                  </a:lnTo>
                  <a:cubicBezTo>
                    <a:pt x="1043051" y="1001140"/>
                    <a:pt x="1044956" y="998600"/>
                    <a:pt x="1046988" y="996060"/>
                  </a:cubicBezTo>
                  <a:cubicBezTo>
                    <a:pt x="1069086" y="967993"/>
                    <a:pt x="1095629" y="933576"/>
                    <a:pt x="1144905" y="933576"/>
                  </a:cubicBezTo>
                  <a:lnTo>
                    <a:pt x="1144905" y="942085"/>
                  </a:lnTo>
                  <a:lnTo>
                    <a:pt x="1136396" y="942085"/>
                  </a:lnTo>
                  <a:cubicBezTo>
                    <a:pt x="1136396" y="920622"/>
                    <a:pt x="1144905" y="906779"/>
                    <a:pt x="1157351" y="896746"/>
                  </a:cubicBezTo>
                  <a:cubicBezTo>
                    <a:pt x="1166622" y="889380"/>
                    <a:pt x="1177925" y="884174"/>
                    <a:pt x="1188212" y="879474"/>
                  </a:cubicBezTo>
                  <a:cubicBezTo>
                    <a:pt x="1199515" y="874268"/>
                    <a:pt x="1209929" y="869441"/>
                    <a:pt x="1218565" y="862457"/>
                  </a:cubicBezTo>
                  <a:lnTo>
                    <a:pt x="1223899" y="869060"/>
                  </a:lnTo>
                  <a:lnTo>
                    <a:pt x="1217930" y="863091"/>
                  </a:lnTo>
                  <a:cubicBezTo>
                    <a:pt x="1220470" y="860551"/>
                    <a:pt x="1223645" y="858138"/>
                    <a:pt x="1226312" y="856233"/>
                  </a:cubicBezTo>
                  <a:cubicBezTo>
                    <a:pt x="1231265" y="852550"/>
                    <a:pt x="1233424" y="850646"/>
                    <a:pt x="1233932" y="849629"/>
                  </a:cubicBezTo>
                  <a:cubicBezTo>
                    <a:pt x="1233932" y="849629"/>
                    <a:pt x="1233678" y="850010"/>
                    <a:pt x="1233678" y="850899"/>
                  </a:cubicBezTo>
                  <a:cubicBezTo>
                    <a:pt x="1233678" y="849757"/>
                    <a:pt x="1233932" y="848486"/>
                    <a:pt x="1234440" y="847471"/>
                  </a:cubicBezTo>
                  <a:cubicBezTo>
                    <a:pt x="1249807" y="812926"/>
                    <a:pt x="1274318" y="787907"/>
                    <a:pt x="1300226" y="765682"/>
                  </a:cubicBezTo>
                  <a:cubicBezTo>
                    <a:pt x="1308862" y="758316"/>
                    <a:pt x="1317752" y="751204"/>
                    <a:pt x="1326515" y="744092"/>
                  </a:cubicBezTo>
                  <a:cubicBezTo>
                    <a:pt x="1335278" y="736980"/>
                    <a:pt x="1343914" y="729995"/>
                    <a:pt x="1352296" y="722883"/>
                  </a:cubicBezTo>
                  <a:lnTo>
                    <a:pt x="1357757" y="729360"/>
                  </a:lnTo>
                  <a:lnTo>
                    <a:pt x="1351788" y="723391"/>
                  </a:lnTo>
                  <a:cubicBezTo>
                    <a:pt x="1364361" y="710818"/>
                    <a:pt x="1378458" y="699769"/>
                    <a:pt x="1392174" y="689228"/>
                  </a:cubicBezTo>
                  <a:cubicBezTo>
                    <a:pt x="1405890" y="678560"/>
                    <a:pt x="1419225" y="668146"/>
                    <a:pt x="1430909" y="656462"/>
                  </a:cubicBezTo>
                  <a:lnTo>
                    <a:pt x="1431798" y="655700"/>
                  </a:lnTo>
                  <a:cubicBezTo>
                    <a:pt x="1480185" y="619378"/>
                    <a:pt x="1522603" y="583056"/>
                    <a:pt x="1565148" y="546607"/>
                  </a:cubicBezTo>
                  <a:lnTo>
                    <a:pt x="1565910" y="545972"/>
                  </a:lnTo>
                  <a:cubicBezTo>
                    <a:pt x="1582547" y="534923"/>
                    <a:pt x="1593850" y="518159"/>
                    <a:pt x="1606169" y="499617"/>
                  </a:cubicBezTo>
                  <a:cubicBezTo>
                    <a:pt x="1606423" y="499109"/>
                    <a:pt x="1606804" y="498728"/>
                    <a:pt x="1607185" y="498347"/>
                  </a:cubicBezTo>
                  <a:lnTo>
                    <a:pt x="1643634" y="461898"/>
                  </a:lnTo>
                  <a:lnTo>
                    <a:pt x="1649603" y="467867"/>
                  </a:lnTo>
                  <a:lnTo>
                    <a:pt x="1641983" y="464057"/>
                  </a:lnTo>
                  <a:cubicBezTo>
                    <a:pt x="1654429" y="439165"/>
                    <a:pt x="1666875" y="420623"/>
                    <a:pt x="1679067" y="402335"/>
                  </a:cubicBezTo>
                  <a:cubicBezTo>
                    <a:pt x="1679829" y="401065"/>
                    <a:pt x="1680972" y="400176"/>
                    <a:pt x="1682369" y="399414"/>
                  </a:cubicBezTo>
                  <a:cubicBezTo>
                    <a:pt x="1691640" y="394842"/>
                    <a:pt x="1696593" y="385444"/>
                    <a:pt x="1702943" y="372744"/>
                  </a:cubicBezTo>
                  <a:lnTo>
                    <a:pt x="1710563" y="376554"/>
                  </a:lnTo>
                  <a:lnTo>
                    <a:pt x="1702054" y="376554"/>
                  </a:lnTo>
                  <a:cubicBezTo>
                    <a:pt x="1702054" y="371093"/>
                    <a:pt x="1704721" y="366140"/>
                    <a:pt x="1705991" y="363600"/>
                  </a:cubicBezTo>
                  <a:cubicBezTo>
                    <a:pt x="1707769" y="360044"/>
                    <a:pt x="1708150" y="358901"/>
                    <a:pt x="1708150" y="358266"/>
                  </a:cubicBezTo>
                  <a:lnTo>
                    <a:pt x="1716659" y="358266"/>
                  </a:lnTo>
                  <a:lnTo>
                    <a:pt x="1708785" y="361441"/>
                  </a:lnTo>
                  <a:cubicBezTo>
                    <a:pt x="1694180" y="324992"/>
                    <a:pt x="1724025" y="296417"/>
                    <a:pt x="1741043" y="279272"/>
                  </a:cubicBezTo>
                  <a:lnTo>
                    <a:pt x="1741551" y="278764"/>
                  </a:lnTo>
                  <a:cubicBezTo>
                    <a:pt x="1778000" y="248411"/>
                    <a:pt x="1814449" y="217931"/>
                    <a:pt x="1856994" y="181482"/>
                  </a:cubicBezTo>
                  <a:cubicBezTo>
                    <a:pt x="1859534" y="179323"/>
                    <a:pt x="1863090" y="178815"/>
                    <a:pt x="1866011" y="180212"/>
                  </a:cubicBezTo>
                  <a:cubicBezTo>
                    <a:pt x="1868932" y="181609"/>
                    <a:pt x="1870964" y="184657"/>
                    <a:pt x="1870964" y="187959"/>
                  </a:cubicBezTo>
                  <a:cubicBezTo>
                    <a:pt x="1870964" y="186689"/>
                    <a:pt x="1870329" y="186816"/>
                    <a:pt x="1874520" y="191134"/>
                  </a:cubicBezTo>
                  <a:cubicBezTo>
                    <a:pt x="1876298" y="192912"/>
                    <a:pt x="1879854" y="196341"/>
                    <a:pt x="1881632" y="200151"/>
                  </a:cubicBezTo>
                  <a:lnTo>
                    <a:pt x="1874012" y="203707"/>
                  </a:lnTo>
                  <a:lnTo>
                    <a:pt x="1881632" y="200151"/>
                  </a:lnTo>
                  <a:cubicBezTo>
                    <a:pt x="1882394" y="201802"/>
                    <a:pt x="1883029" y="203834"/>
                    <a:pt x="1883029" y="206247"/>
                  </a:cubicBezTo>
                  <a:cubicBezTo>
                    <a:pt x="1883029" y="227583"/>
                    <a:pt x="1891284" y="235076"/>
                    <a:pt x="1902206" y="240537"/>
                  </a:cubicBezTo>
                  <a:cubicBezTo>
                    <a:pt x="1906524" y="242696"/>
                    <a:pt x="1911223" y="244474"/>
                    <a:pt x="1916430" y="246379"/>
                  </a:cubicBezTo>
                  <a:cubicBezTo>
                    <a:pt x="1921637" y="248284"/>
                    <a:pt x="1927479" y="250570"/>
                    <a:pt x="1933067" y="253364"/>
                  </a:cubicBezTo>
                  <a:lnTo>
                    <a:pt x="1929257" y="260984"/>
                  </a:lnTo>
                  <a:lnTo>
                    <a:pt x="1933067" y="253364"/>
                  </a:lnTo>
                  <a:cubicBezTo>
                    <a:pt x="1945640" y="259714"/>
                    <a:pt x="1958213" y="267461"/>
                    <a:pt x="1970278" y="275081"/>
                  </a:cubicBezTo>
                  <a:cubicBezTo>
                    <a:pt x="1982470" y="282701"/>
                    <a:pt x="1994281" y="290067"/>
                    <a:pt x="2006092" y="296036"/>
                  </a:cubicBezTo>
                  <a:lnTo>
                    <a:pt x="2006981" y="296544"/>
                  </a:lnTo>
                  <a:cubicBezTo>
                    <a:pt x="2022856" y="307085"/>
                    <a:pt x="2038604" y="307339"/>
                    <a:pt x="2057019" y="307339"/>
                  </a:cubicBezTo>
                  <a:cubicBezTo>
                    <a:pt x="2064893" y="307339"/>
                    <a:pt x="2072894" y="306704"/>
                    <a:pt x="2081149" y="305942"/>
                  </a:cubicBezTo>
                  <a:cubicBezTo>
                    <a:pt x="2096135" y="304672"/>
                    <a:pt x="2112645" y="303148"/>
                    <a:pt x="2126615" y="307720"/>
                  </a:cubicBezTo>
                  <a:lnTo>
                    <a:pt x="2123948" y="315721"/>
                  </a:lnTo>
                  <a:lnTo>
                    <a:pt x="2125091" y="307339"/>
                  </a:lnTo>
                  <a:cubicBezTo>
                    <a:pt x="2126107" y="307466"/>
                    <a:pt x="2127123" y="307593"/>
                    <a:pt x="2128012" y="307720"/>
                  </a:cubicBezTo>
                  <a:cubicBezTo>
                    <a:pt x="2169668" y="313689"/>
                    <a:pt x="2201545" y="317880"/>
                    <a:pt x="2233930" y="290956"/>
                  </a:cubicBezTo>
                  <a:cubicBezTo>
                    <a:pt x="2235454" y="289686"/>
                    <a:pt x="2237359" y="289051"/>
                    <a:pt x="2239391" y="289051"/>
                  </a:cubicBezTo>
                  <a:lnTo>
                    <a:pt x="2251583" y="289051"/>
                  </a:lnTo>
                  <a:lnTo>
                    <a:pt x="2252726" y="289178"/>
                  </a:lnTo>
                  <a:cubicBezTo>
                    <a:pt x="2264537" y="290829"/>
                    <a:pt x="2274697" y="289432"/>
                    <a:pt x="2284349" y="286257"/>
                  </a:cubicBezTo>
                  <a:cubicBezTo>
                    <a:pt x="2294890" y="282701"/>
                    <a:pt x="2304796" y="277113"/>
                    <a:pt x="2315591" y="270890"/>
                  </a:cubicBezTo>
                  <a:cubicBezTo>
                    <a:pt x="2326513" y="264540"/>
                    <a:pt x="2338578" y="257682"/>
                    <a:pt x="2352294" y="253110"/>
                  </a:cubicBezTo>
                  <a:cubicBezTo>
                    <a:pt x="2353183" y="252856"/>
                    <a:pt x="2354072" y="252729"/>
                    <a:pt x="2354961" y="252729"/>
                  </a:cubicBezTo>
                  <a:cubicBezTo>
                    <a:pt x="2353564" y="252729"/>
                    <a:pt x="2352421" y="253364"/>
                    <a:pt x="2352040" y="253872"/>
                  </a:cubicBezTo>
                  <a:cubicBezTo>
                    <a:pt x="2351913" y="253999"/>
                    <a:pt x="2351913" y="253999"/>
                    <a:pt x="2351913" y="253999"/>
                  </a:cubicBezTo>
                  <a:cubicBezTo>
                    <a:pt x="2351913" y="253999"/>
                    <a:pt x="2351913" y="253999"/>
                    <a:pt x="2351913" y="253999"/>
                  </a:cubicBezTo>
                  <a:cubicBezTo>
                    <a:pt x="2351913" y="253999"/>
                    <a:pt x="2351913" y="253999"/>
                    <a:pt x="2351913" y="253999"/>
                  </a:cubicBezTo>
                  <a:cubicBezTo>
                    <a:pt x="2352167" y="253618"/>
                    <a:pt x="2352675" y="252602"/>
                    <a:pt x="2353818" y="249808"/>
                  </a:cubicBezTo>
                  <a:cubicBezTo>
                    <a:pt x="2354961" y="246760"/>
                    <a:pt x="2357120" y="241045"/>
                    <a:pt x="2361184" y="236981"/>
                  </a:cubicBezTo>
                  <a:cubicBezTo>
                    <a:pt x="2362708" y="235457"/>
                    <a:pt x="2364359" y="233298"/>
                    <a:pt x="2366518" y="230504"/>
                  </a:cubicBezTo>
                  <a:cubicBezTo>
                    <a:pt x="2369185" y="226948"/>
                    <a:pt x="2373503" y="220725"/>
                    <a:pt x="2378837" y="218058"/>
                  </a:cubicBezTo>
                  <a:cubicBezTo>
                    <a:pt x="2378837" y="218058"/>
                    <a:pt x="2378837" y="218058"/>
                    <a:pt x="2378837" y="218058"/>
                  </a:cubicBezTo>
                  <a:cubicBezTo>
                    <a:pt x="2380615" y="217169"/>
                    <a:pt x="2382901" y="216280"/>
                    <a:pt x="2385441" y="216280"/>
                  </a:cubicBezTo>
                  <a:cubicBezTo>
                    <a:pt x="2386330" y="216280"/>
                    <a:pt x="2387219" y="216407"/>
                    <a:pt x="2388108" y="216661"/>
                  </a:cubicBezTo>
                  <a:cubicBezTo>
                    <a:pt x="2390648" y="217550"/>
                    <a:pt x="2392680" y="217804"/>
                    <a:pt x="2394077" y="217804"/>
                  </a:cubicBezTo>
                  <a:cubicBezTo>
                    <a:pt x="2397125" y="217804"/>
                    <a:pt x="2401316" y="215899"/>
                    <a:pt x="2401316" y="200405"/>
                  </a:cubicBezTo>
                  <a:lnTo>
                    <a:pt x="2409825" y="200405"/>
                  </a:lnTo>
                  <a:lnTo>
                    <a:pt x="2402205" y="204215"/>
                  </a:lnTo>
                  <a:cubicBezTo>
                    <a:pt x="2400681" y="201167"/>
                    <a:pt x="2398649" y="198500"/>
                    <a:pt x="2396109" y="196087"/>
                  </a:cubicBezTo>
                  <a:cubicBezTo>
                    <a:pt x="2393315" y="193293"/>
                    <a:pt x="2390394" y="191007"/>
                    <a:pt x="2387092" y="188594"/>
                  </a:cubicBezTo>
                  <a:cubicBezTo>
                    <a:pt x="2384552" y="186689"/>
                    <a:pt x="2381758" y="184530"/>
                    <a:pt x="2379345" y="182117"/>
                  </a:cubicBezTo>
                  <a:cubicBezTo>
                    <a:pt x="2378456" y="181228"/>
                    <a:pt x="2377821" y="180212"/>
                    <a:pt x="2377440" y="179069"/>
                  </a:cubicBezTo>
                  <a:cubicBezTo>
                    <a:pt x="2369947" y="159130"/>
                    <a:pt x="2372233" y="143509"/>
                    <a:pt x="2380107" y="130428"/>
                  </a:cubicBezTo>
                  <a:cubicBezTo>
                    <a:pt x="2386457" y="119887"/>
                    <a:pt x="2396236" y="111378"/>
                    <a:pt x="2404745" y="103885"/>
                  </a:cubicBezTo>
                  <a:cubicBezTo>
                    <a:pt x="2413889" y="95884"/>
                    <a:pt x="2421763" y="88899"/>
                    <a:pt x="2426843" y="80517"/>
                  </a:cubicBezTo>
                  <a:lnTo>
                    <a:pt x="2434082" y="84835"/>
                  </a:lnTo>
                  <a:lnTo>
                    <a:pt x="2426208" y="81660"/>
                  </a:lnTo>
                  <a:cubicBezTo>
                    <a:pt x="2439543" y="48132"/>
                    <a:pt x="2467356" y="27050"/>
                    <a:pt x="2508504" y="33908"/>
                  </a:cubicBezTo>
                  <a:lnTo>
                    <a:pt x="2507107" y="42290"/>
                  </a:lnTo>
                  <a:lnTo>
                    <a:pt x="2507107" y="32385"/>
                  </a:lnTo>
                  <a:cubicBezTo>
                    <a:pt x="2507742" y="32385"/>
                    <a:pt x="2509012" y="32131"/>
                    <a:pt x="2512060" y="31496"/>
                  </a:cubicBezTo>
                  <a:cubicBezTo>
                    <a:pt x="2516251" y="30480"/>
                    <a:pt x="2529205" y="26670"/>
                    <a:pt x="2537460" y="34925"/>
                  </a:cubicBezTo>
                  <a:lnTo>
                    <a:pt x="2531491" y="40894"/>
                  </a:lnTo>
                  <a:lnTo>
                    <a:pt x="2536825" y="34290"/>
                  </a:lnTo>
                  <a:cubicBezTo>
                    <a:pt x="2546350" y="41910"/>
                    <a:pt x="2558161" y="45593"/>
                    <a:pt x="2571369" y="49530"/>
                  </a:cubicBezTo>
                  <a:cubicBezTo>
                    <a:pt x="2593721" y="56261"/>
                    <a:pt x="2620391" y="63754"/>
                    <a:pt x="2625090" y="100711"/>
                  </a:cubicBezTo>
                  <a:lnTo>
                    <a:pt x="2616708" y="101727"/>
                  </a:lnTo>
                  <a:lnTo>
                    <a:pt x="2618105" y="93345"/>
                  </a:lnTo>
                  <a:cubicBezTo>
                    <a:pt x="2632456" y="95758"/>
                    <a:pt x="2645918" y="99060"/>
                    <a:pt x="2658364" y="102108"/>
                  </a:cubicBezTo>
                  <a:cubicBezTo>
                    <a:pt x="2678684" y="107188"/>
                    <a:pt x="2696464" y="111506"/>
                    <a:pt x="2713990" y="111506"/>
                  </a:cubicBezTo>
                  <a:cubicBezTo>
                    <a:pt x="2731135" y="111506"/>
                    <a:pt x="2749804" y="110109"/>
                    <a:pt x="2769489" y="108712"/>
                  </a:cubicBezTo>
                  <a:cubicBezTo>
                    <a:pt x="2790698" y="107188"/>
                    <a:pt x="2813177" y="105410"/>
                    <a:pt x="2835529" y="105410"/>
                  </a:cubicBezTo>
                  <a:lnTo>
                    <a:pt x="2853817" y="105410"/>
                  </a:lnTo>
                  <a:cubicBezTo>
                    <a:pt x="2854452" y="105410"/>
                    <a:pt x="2855214" y="105537"/>
                    <a:pt x="2855849" y="105664"/>
                  </a:cubicBezTo>
                  <a:cubicBezTo>
                    <a:pt x="2867914" y="108712"/>
                    <a:pt x="2881503" y="111633"/>
                    <a:pt x="2895219" y="114681"/>
                  </a:cubicBezTo>
                  <a:cubicBezTo>
                    <a:pt x="2908935" y="117729"/>
                    <a:pt x="2922651" y="120777"/>
                    <a:pt x="2934970" y="123825"/>
                  </a:cubicBezTo>
                  <a:lnTo>
                    <a:pt x="2932938" y="132080"/>
                  </a:lnTo>
                  <a:lnTo>
                    <a:pt x="2934970" y="123825"/>
                  </a:lnTo>
                  <a:cubicBezTo>
                    <a:pt x="2947924" y="127000"/>
                    <a:pt x="2959100" y="131826"/>
                    <a:pt x="2969641" y="136398"/>
                  </a:cubicBezTo>
                  <a:cubicBezTo>
                    <a:pt x="2980309" y="140970"/>
                    <a:pt x="2990342" y="145288"/>
                    <a:pt x="3001772" y="148082"/>
                  </a:cubicBezTo>
                  <a:lnTo>
                    <a:pt x="2999740" y="156337"/>
                  </a:lnTo>
                  <a:lnTo>
                    <a:pt x="2999740" y="147828"/>
                  </a:lnTo>
                  <a:cubicBezTo>
                    <a:pt x="3010789" y="147828"/>
                    <a:pt x="3019806" y="149860"/>
                    <a:pt x="3027172" y="151511"/>
                  </a:cubicBezTo>
                  <a:cubicBezTo>
                    <a:pt x="3033395" y="152908"/>
                    <a:pt x="3037967" y="153924"/>
                    <a:pt x="3042285" y="153924"/>
                  </a:cubicBezTo>
                  <a:cubicBezTo>
                    <a:pt x="3060827" y="153924"/>
                    <a:pt x="3079369" y="155067"/>
                    <a:pt x="3097530" y="156210"/>
                  </a:cubicBezTo>
                  <a:cubicBezTo>
                    <a:pt x="3152521" y="159639"/>
                    <a:pt x="3204972" y="162814"/>
                    <a:pt x="3257423" y="136525"/>
                  </a:cubicBezTo>
                  <a:cubicBezTo>
                    <a:pt x="3274060" y="128270"/>
                    <a:pt x="3290316" y="137033"/>
                    <a:pt x="3301492" y="142621"/>
                  </a:cubicBezTo>
                  <a:lnTo>
                    <a:pt x="3302381" y="143129"/>
                  </a:lnTo>
                  <a:cubicBezTo>
                    <a:pt x="3320669" y="155321"/>
                    <a:pt x="3340100" y="163957"/>
                    <a:pt x="3359531" y="149479"/>
                  </a:cubicBezTo>
                  <a:lnTo>
                    <a:pt x="3364611" y="156210"/>
                  </a:lnTo>
                  <a:lnTo>
                    <a:pt x="3358642" y="150241"/>
                  </a:lnTo>
                  <a:cubicBezTo>
                    <a:pt x="3366643" y="142240"/>
                    <a:pt x="3377946" y="138811"/>
                    <a:pt x="3389630" y="136525"/>
                  </a:cubicBezTo>
                  <a:cubicBezTo>
                    <a:pt x="3395091" y="135382"/>
                    <a:pt x="3401060" y="134493"/>
                    <a:pt x="3407283" y="133604"/>
                  </a:cubicBezTo>
                  <a:cubicBezTo>
                    <a:pt x="3414522" y="132461"/>
                    <a:pt x="3422015" y="131318"/>
                    <a:pt x="3429889" y="129794"/>
                  </a:cubicBezTo>
                  <a:lnTo>
                    <a:pt x="3431540" y="138049"/>
                  </a:lnTo>
                  <a:lnTo>
                    <a:pt x="3423666" y="141224"/>
                  </a:lnTo>
                  <a:cubicBezTo>
                    <a:pt x="3419983" y="131953"/>
                    <a:pt x="3418586" y="123444"/>
                    <a:pt x="3420999" y="116332"/>
                  </a:cubicBezTo>
                  <a:cubicBezTo>
                    <a:pt x="3427603" y="96520"/>
                    <a:pt x="3453892" y="102108"/>
                    <a:pt x="3464687" y="105664"/>
                  </a:cubicBezTo>
                  <a:lnTo>
                    <a:pt x="3465830" y="106172"/>
                  </a:lnTo>
                  <a:cubicBezTo>
                    <a:pt x="3473577" y="110109"/>
                    <a:pt x="3481451" y="113284"/>
                    <a:pt x="3489579" y="116713"/>
                  </a:cubicBezTo>
                  <a:cubicBezTo>
                    <a:pt x="3505708" y="123444"/>
                    <a:pt x="3522853" y="130556"/>
                    <a:pt x="3539998" y="143383"/>
                  </a:cubicBezTo>
                  <a:lnTo>
                    <a:pt x="3540887" y="144145"/>
                  </a:lnTo>
                  <a:cubicBezTo>
                    <a:pt x="3547110" y="150368"/>
                    <a:pt x="3550666" y="157861"/>
                    <a:pt x="3553587" y="163957"/>
                  </a:cubicBezTo>
                  <a:cubicBezTo>
                    <a:pt x="3557905" y="172847"/>
                    <a:pt x="3561461" y="179959"/>
                    <a:pt x="3569970" y="185674"/>
                  </a:cubicBezTo>
                  <a:cubicBezTo>
                    <a:pt x="3572510" y="187325"/>
                    <a:pt x="3573907" y="190246"/>
                    <a:pt x="3573780" y="193294"/>
                  </a:cubicBezTo>
                  <a:cubicBezTo>
                    <a:pt x="3573653" y="196342"/>
                    <a:pt x="3571875" y="199009"/>
                    <a:pt x="3569081" y="200279"/>
                  </a:cubicBezTo>
                  <a:cubicBezTo>
                    <a:pt x="3554857" y="207391"/>
                    <a:pt x="3540760" y="207264"/>
                    <a:pt x="3528822" y="207264"/>
                  </a:cubicBezTo>
                  <a:lnTo>
                    <a:pt x="3528822" y="198755"/>
                  </a:lnTo>
                  <a:lnTo>
                    <a:pt x="3537331" y="198755"/>
                  </a:lnTo>
                  <a:lnTo>
                    <a:pt x="3537331" y="229108"/>
                  </a:lnTo>
                  <a:lnTo>
                    <a:pt x="3528822" y="229108"/>
                  </a:lnTo>
                  <a:lnTo>
                    <a:pt x="3527933" y="220726"/>
                  </a:lnTo>
                  <a:cubicBezTo>
                    <a:pt x="3572764" y="216281"/>
                    <a:pt x="3608070" y="233553"/>
                    <a:pt x="3641217" y="254254"/>
                  </a:cubicBezTo>
                  <a:cubicBezTo>
                    <a:pt x="3648583" y="258826"/>
                    <a:pt x="3655822" y="263652"/>
                    <a:pt x="3663188" y="268478"/>
                  </a:cubicBezTo>
                  <a:cubicBezTo>
                    <a:pt x="3670554" y="273304"/>
                    <a:pt x="3677920" y="278130"/>
                    <a:pt x="3685413" y="282829"/>
                  </a:cubicBezTo>
                  <a:lnTo>
                    <a:pt x="3680968" y="290068"/>
                  </a:lnTo>
                  <a:lnTo>
                    <a:pt x="3685286" y="282829"/>
                  </a:lnTo>
                  <a:cubicBezTo>
                    <a:pt x="3692144" y="286893"/>
                    <a:pt x="3698621" y="291338"/>
                    <a:pt x="3704844" y="295529"/>
                  </a:cubicBezTo>
                  <a:cubicBezTo>
                    <a:pt x="3727577" y="310769"/>
                    <a:pt x="3747770" y="324231"/>
                    <a:pt x="3778250" y="324231"/>
                  </a:cubicBezTo>
                  <a:cubicBezTo>
                    <a:pt x="3790061" y="324231"/>
                    <a:pt x="3800983" y="330073"/>
                    <a:pt x="3810254" y="336296"/>
                  </a:cubicBezTo>
                  <a:cubicBezTo>
                    <a:pt x="3815080" y="339471"/>
                    <a:pt x="3819779" y="343027"/>
                    <a:pt x="3824351" y="346456"/>
                  </a:cubicBezTo>
                  <a:cubicBezTo>
                    <a:pt x="3828923" y="349885"/>
                    <a:pt x="3833368" y="353187"/>
                    <a:pt x="3837686" y="356108"/>
                  </a:cubicBezTo>
                  <a:cubicBezTo>
                    <a:pt x="3838194" y="356362"/>
                    <a:pt x="3838575" y="356743"/>
                    <a:pt x="3838956" y="357124"/>
                  </a:cubicBezTo>
                  <a:cubicBezTo>
                    <a:pt x="3850767" y="368935"/>
                    <a:pt x="3864102" y="382143"/>
                    <a:pt x="3870960" y="395859"/>
                  </a:cubicBezTo>
                  <a:lnTo>
                    <a:pt x="3871214" y="396494"/>
                  </a:lnTo>
                  <a:cubicBezTo>
                    <a:pt x="3881882" y="423164"/>
                    <a:pt x="3895725" y="432562"/>
                    <a:pt x="3927602" y="422021"/>
                  </a:cubicBezTo>
                  <a:lnTo>
                    <a:pt x="3930269" y="430022"/>
                  </a:lnTo>
                  <a:lnTo>
                    <a:pt x="3927602" y="422021"/>
                  </a:lnTo>
                  <a:cubicBezTo>
                    <a:pt x="3964940" y="409575"/>
                    <a:pt x="4008374" y="403352"/>
                    <a:pt x="4050665" y="397383"/>
                  </a:cubicBezTo>
                  <a:lnTo>
                    <a:pt x="4051808" y="405765"/>
                  </a:lnTo>
                  <a:lnTo>
                    <a:pt x="4047998" y="398145"/>
                  </a:lnTo>
                  <a:cubicBezTo>
                    <a:pt x="4061206" y="391541"/>
                    <a:pt x="4084193" y="389636"/>
                    <a:pt x="4094226" y="399669"/>
                  </a:cubicBezTo>
                  <a:lnTo>
                    <a:pt x="4088257" y="405638"/>
                  </a:lnTo>
                  <a:lnTo>
                    <a:pt x="4093591" y="399034"/>
                  </a:lnTo>
                  <a:cubicBezTo>
                    <a:pt x="4121277" y="421132"/>
                    <a:pt x="4160520" y="421513"/>
                    <a:pt x="4197731" y="421513"/>
                  </a:cubicBezTo>
                  <a:cubicBezTo>
                    <a:pt x="4211955" y="421513"/>
                    <a:pt x="4226306" y="418719"/>
                    <a:pt x="4241673" y="415544"/>
                  </a:cubicBezTo>
                  <a:cubicBezTo>
                    <a:pt x="4256786" y="412496"/>
                    <a:pt x="4272788" y="409321"/>
                    <a:pt x="4288917" y="409321"/>
                  </a:cubicBezTo>
                  <a:cubicBezTo>
                    <a:pt x="4304665" y="409321"/>
                    <a:pt x="4318762" y="410845"/>
                    <a:pt x="4332478" y="412369"/>
                  </a:cubicBezTo>
                  <a:cubicBezTo>
                    <a:pt x="4346194" y="413893"/>
                    <a:pt x="4359402" y="415417"/>
                    <a:pt x="4374134" y="415417"/>
                  </a:cubicBezTo>
                  <a:lnTo>
                    <a:pt x="4398518" y="415417"/>
                  </a:lnTo>
                  <a:lnTo>
                    <a:pt x="4398518" y="423926"/>
                  </a:lnTo>
                  <a:lnTo>
                    <a:pt x="4397121" y="415544"/>
                  </a:lnTo>
                  <a:cubicBezTo>
                    <a:pt x="4418330" y="411988"/>
                    <a:pt x="4437634" y="406273"/>
                    <a:pt x="4457573" y="399669"/>
                  </a:cubicBezTo>
                  <a:cubicBezTo>
                    <a:pt x="4464050" y="397510"/>
                    <a:pt x="4470654" y="395224"/>
                    <a:pt x="4477385" y="392938"/>
                  </a:cubicBezTo>
                  <a:cubicBezTo>
                    <a:pt x="4484370" y="390525"/>
                    <a:pt x="4491609" y="387985"/>
                    <a:pt x="4499102" y="385572"/>
                  </a:cubicBezTo>
                  <a:cubicBezTo>
                    <a:pt x="4499991" y="385318"/>
                    <a:pt x="4500880" y="385191"/>
                    <a:pt x="4501769" y="385191"/>
                  </a:cubicBezTo>
                  <a:lnTo>
                    <a:pt x="4513961" y="385191"/>
                  </a:lnTo>
                  <a:lnTo>
                    <a:pt x="4513961" y="393700"/>
                  </a:lnTo>
                  <a:lnTo>
                    <a:pt x="4510151" y="386080"/>
                  </a:lnTo>
                  <a:cubicBezTo>
                    <a:pt x="4517390" y="382397"/>
                    <a:pt x="4526280" y="380746"/>
                    <a:pt x="4533519" y="379222"/>
                  </a:cubicBezTo>
                  <a:cubicBezTo>
                    <a:pt x="4541393" y="377698"/>
                    <a:pt x="4547870" y="376301"/>
                    <a:pt x="4552696" y="373888"/>
                  </a:cubicBezTo>
                  <a:cubicBezTo>
                    <a:pt x="4553839" y="373253"/>
                    <a:pt x="4555109" y="372999"/>
                    <a:pt x="4556506" y="372999"/>
                  </a:cubicBezTo>
                  <a:cubicBezTo>
                    <a:pt x="4560951" y="372999"/>
                    <a:pt x="4565904" y="370332"/>
                    <a:pt x="4572381" y="366522"/>
                  </a:cubicBezTo>
                  <a:cubicBezTo>
                    <a:pt x="4575302" y="364744"/>
                    <a:pt x="4579747" y="362077"/>
                    <a:pt x="4583684" y="361188"/>
                  </a:cubicBezTo>
                  <a:cubicBezTo>
                    <a:pt x="4584700" y="360934"/>
                    <a:pt x="4585716" y="360807"/>
                    <a:pt x="4586986" y="360807"/>
                  </a:cubicBezTo>
                  <a:lnTo>
                    <a:pt x="4588129" y="360934"/>
                  </a:lnTo>
                  <a:cubicBezTo>
                    <a:pt x="4607941" y="363728"/>
                    <a:pt x="4621530" y="357759"/>
                    <a:pt x="4633722" y="348615"/>
                  </a:cubicBezTo>
                  <a:cubicBezTo>
                    <a:pt x="4639310" y="344424"/>
                    <a:pt x="4644517" y="339598"/>
                    <a:pt x="4650105" y="334518"/>
                  </a:cubicBezTo>
                  <a:cubicBezTo>
                    <a:pt x="4655439" y="329692"/>
                    <a:pt x="4661027" y="324485"/>
                    <a:pt x="4667123" y="319913"/>
                  </a:cubicBezTo>
                  <a:lnTo>
                    <a:pt x="4672203" y="326644"/>
                  </a:lnTo>
                  <a:lnTo>
                    <a:pt x="4666234" y="320675"/>
                  </a:lnTo>
                  <a:cubicBezTo>
                    <a:pt x="4673473" y="313436"/>
                    <a:pt x="4687316" y="306578"/>
                    <a:pt x="4698873" y="300863"/>
                  </a:cubicBezTo>
                  <a:lnTo>
                    <a:pt x="4699508" y="300609"/>
                  </a:lnTo>
                  <a:cubicBezTo>
                    <a:pt x="4715129" y="294386"/>
                    <a:pt x="4730623" y="289687"/>
                    <a:pt x="4745863" y="285115"/>
                  </a:cubicBezTo>
                  <a:cubicBezTo>
                    <a:pt x="4761103" y="280543"/>
                    <a:pt x="4775962" y="276098"/>
                    <a:pt x="4790821" y="270129"/>
                  </a:cubicBezTo>
                  <a:cubicBezTo>
                    <a:pt x="4791837" y="269748"/>
                    <a:pt x="4792853" y="269494"/>
                    <a:pt x="4793996" y="269494"/>
                  </a:cubicBezTo>
                  <a:cubicBezTo>
                    <a:pt x="4793234" y="269494"/>
                    <a:pt x="4792726" y="269748"/>
                    <a:pt x="4792726" y="269748"/>
                  </a:cubicBezTo>
                  <a:lnTo>
                    <a:pt x="4792726" y="269748"/>
                  </a:lnTo>
                  <a:cubicBezTo>
                    <a:pt x="4792726" y="269748"/>
                    <a:pt x="4792726" y="269748"/>
                    <a:pt x="4792726" y="269748"/>
                  </a:cubicBezTo>
                  <a:lnTo>
                    <a:pt x="4796663" y="277241"/>
                  </a:lnTo>
                  <a:lnTo>
                    <a:pt x="4792726" y="269748"/>
                  </a:lnTo>
                  <a:cubicBezTo>
                    <a:pt x="4792853" y="269748"/>
                    <a:pt x="4793234" y="269494"/>
                    <a:pt x="4794123" y="268605"/>
                  </a:cubicBezTo>
                  <a:cubicBezTo>
                    <a:pt x="4795647" y="267081"/>
                    <a:pt x="4797298" y="264922"/>
                    <a:pt x="4799457" y="262128"/>
                  </a:cubicBezTo>
                  <a:cubicBezTo>
                    <a:pt x="4801362" y="259588"/>
                    <a:pt x="4803775" y="256286"/>
                    <a:pt x="4806315" y="253746"/>
                  </a:cubicBezTo>
                  <a:cubicBezTo>
                    <a:pt x="4809617" y="250444"/>
                    <a:pt x="4814951" y="250444"/>
                    <a:pt x="4818253" y="253746"/>
                  </a:cubicBezTo>
                  <a:cubicBezTo>
                    <a:pt x="4823460" y="258953"/>
                    <a:pt x="4823714" y="260604"/>
                    <a:pt x="4830572" y="253746"/>
                  </a:cubicBezTo>
                  <a:lnTo>
                    <a:pt x="4836541" y="259715"/>
                  </a:lnTo>
                  <a:lnTo>
                    <a:pt x="4828921" y="263525"/>
                  </a:lnTo>
                  <a:cubicBezTo>
                    <a:pt x="4821936" y="249428"/>
                    <a:pt x="4821936" y="241554"/>
                    <a:pt x="4821936" y="223266"/>
                  </a:cubicBezTo>
                  <a:cubicBezTo>
                    <a:pt x="4821936" y="220345"/>
                    <a:pt x="4823460" y="217551"/>
                    <a:pt x="4826000" y="216027"/>
                  </a:cubicBezTo>
                  <a:cubicBezTo>
                    <a:pt x="4828540" y="214503"/>
                    <a:pt x="4831588" y="214376"/>
                    <a:pt x="4834255" y="215646"/>
                  </a:cubicBezTo>
                  <a:cubicBezTo>
                    <a:pt x="4845304" y="221234"/>
                    <a:pt x="4854067" y="226695"/>
                    <a:pt x="4861560" y="231521"/>
                  </a:cubicBezTo>
                  <a:cubicBezTo>
                    <a:pt x="4871339" y="237744"/>
                    <a:pt x="4878832" y="242570"/>
                    <a:pt x="4887849" y="245491"/>
                  </a:cubicBezTo>
                  <a:cubicBezTo>
                    <a:pt x="4889119" y="245872"/>
                    <a:pt x="4890262" y="246634"/>
                    <a:pt x="4891151" y="247523"/>
                  </a:cubicBezTo>
                  <a:cubicBezTo>
                    <a:pt x="4896358" y="252730"/>
                    <a:pt x="4906391" y="257175"/>
                    <a:pt x="4909439" y="257175"/>
                  </a:cubicBezTo>
                  <a:lnTo>
                    <a:pt x="4909439" y="265684"/>
                  </a:lnTo>
                  <a:lnTo>
                    <a:pt x="4907153" y="257556"/>
                  </a:lnTo>
                  <a:cubicBezTo>
                    <a:pt x="4968240" y="240919"/>
                    <a:pt x="5014976" y="271907"/>
                    <a:pt x="5056632" y="303022"/>
                  </a:cubicBezTo>
                  <a:cubicBezTo>
                    <a:pt x="5060315" y="305816"/>
                    <a:pt x="5064125" y="308610"/>
                    <a:pt x="5067808" y="311404"/>
                  </a:cubicBezTo>
                  <a:cubicBezTo>
                    <a:pt x="5071491" y="314198"/>
                    <a:pt x="5075174" y="316992"/>
                    <a:pt x="5078730" y="319659"/>
                  </a:cubicBezTo>
                  <a:lnTo>
                    <a:pt x="5073650" y="326390"/>
                  </a:lnTo>
                  <a:lnTo>
                    <a:pt x="5078349" y="319405"/>
                  </a:lnTo>
                  <a:cubicBezTo>
                    <a:pt x="5097018" y="331851"/>
                    <a:pt x="5112258" y="341503"/>
                    <a:pt x="5132451" y="336423"/>
                  </a:cubicBezTo>
                  <a:lnTo>
                    <a:pt x="5133086" y="336296"/>
                  </a:lnTo>
                  <a:cubicBezTo>
                    <a:pt x="5145786" y="334137"/>
                    <a:pt x="5157724" y="333502"/>
                    <a:pt x="5169408" y="333502"/>
                  </a:cubicBezTo>
                  <a:cubicBezTo>
                    <a:pt x="5180711" y="333502"/>
                    <a:pt x="5191887" y="334137"/>
                    <a:pt x="5202809" y="334772"/>
                  </a:cubicBezTo>
                  <a:cubicBezTo>
                    <a:pt x="5214366" y="335407"/>
                    <a:pt x="5225796" y="336169"/>
                    <a:pt x="5237861" y="336169"/>
                  </a:cubicBezTo>
                  <a:lnTo>
                    <a:pt x="5335143" y="336169"/>
                  </a:lnTo>
                  <a:cubicBezTo>
                    <a:pt x="5346827" y="336169"/>
                    <a:pt x="5378831" y="336042"/>
                    <a:pt x="5398643" y="342646"/>
                  </a:cubicBezTo>
                  <a:lnTo>
                    <a:pt x="5395976" y="350647"/>
                  </a:lnTo>
                  <a:lnTo>
                    <a:pt x="5398008" y="342392"/>
                  </a:lnTo>
                  <a:lnTo>
                    <a:pt x="5471033" y="360680"/>
                  </a:lnTo>
                  <a:cubicBezTo>
                    <a:pt x="5473954" y="361442"/>
                    <a:pt x="5476367" y="363728"/>
                    <a:pt x="5477129" y="366649"/>
                  </a:cubicBezTo>
                  <a:cubicBezTo>
                    <a:pt x="5477891" y="369570"/>
                    <a:pt x="5477129" y="372745"/>
                    <a:pt x="5474970" y="374904"/>
                  </a:cubicBezTo>
                  <a:cubicBezTo>
                    <a:pt x="5470652" y="379222"/>
                    <a:pt x="5465318" y="394589"/>
                    <a:pt x="5458714" y="414147"/>
                  </a:cubicBezTo>
                  <a:lnTo>
                    <a:pt x="5450713" y="411480"/>
                  </a:lnTo>
                  <a:lnTo>
                    <a:pt x="5456682" y="405511"/>
                  </a:lnTo>
                  <a:lnTo>
                    <a:pt x="5462778" y="411607"/>
                  </a:lnTo>
                  <a:lnTo>
                    <a:pt x="5456809" y="417576"/>
                  </a:lnTo>
                  <a:lnTo>
                    <a:pt x="5449189" y="413766"/>
                  </a:lnTo>
                  <a:cubicBezTo>
                    <a:pt x="5455031" y="402209"/>
                    <a:pt x="5462143" y="387096"/>
                    <a:pt x="5477256" y="379603"/>
                  </a:cubicBezTo>
                  <a:lnTo>
                    <a:pt x="5481066" y="387223"/>
                  </a:lnTo>
                  <a:lnTo>
                    <a:pt x="5477256" y="379603"/>
                  </a:lnTo>
                  <a:lnTo>
                    <a:pt x="5550281" y="343154"/>
                  </a:lnTo>
                  <a:lnTo>
                    <a:pt x="5554091" y="350774"/>
                  </a:lnTo>
                  <a:lnTo>
                    <a:pt x="5548122" y="344805"/>
                  </a:lnTo>
                  <a:cubicBezTo>
                    <a:pt x="5549392" y="343535"/>
                    <a:pt x="5550789" y="342519"/>
                    <a:pt x="5552313" y="341884"/>
                  </a:cubicBezTo>
                  <a:lnTo>
                    <a:pt x="5552313" y="341884"/>
                  </a:lnTo>
                  <a:lnTo>
                    <a:pt x="5552313" y="341884"/>
                  </a:lnTo>
                  <a:cubicBezTo>
                    <a:pt x="5552313" y="341884"/>
                    <a:pt x="5552313" y="341884"/>
                    <a:pt x="5552313" y="341884"/>
                  </a:cubicBezTo>
                  <a:cubicBezTo>
                    <a:pt x="5564251" y="335915"/>
                    <a:pt x="5583809" y="344170"/>
                    <a:pt x="5590540" y="350901"/>
                  </a:cubicBezTo>
                  <a:lnTo>
                    <a:pt x="5591302" y="351790"/>
                  </a:lnTo>
                  <a:cubicBezTo>
                    <a:pt x="5600827" y="364490"/>
                    <a:pt x="5608701" y="378714"/>
                    <a:pt x="5616321" y="392303"/>
                  </a:cubicBezTo>
                  <a:cubicBezTo>
                    <a:pt x="5623941" y="406146"/>
                    <a:pt x="5631307" y="419227"/>
                    <a:pt x="5640070" y="430911"/>
                  </a:cubicBezTo>
                  <a:cubicBezTo>
                    <a:pt x="5649341" y="443357"/>
                    <a:pt x="5658612" y="457200"/>
                    <a:pt x="5667756" y="470789"/>
                  </a:cubicBezTo>
                  <a:cubicBezTo>
                    <a:pt x="5676900" y="484378"/>
                    <a:pt x="5685917" y="497967"/>
                    <a:pt x="5694807" y="509905"/>
                  </a:cubicBezTo>
                  <a:lnTo>
                    <a:pt x="5695061" y="510286"/>
                  </a:lnTo>
                  <a:cubicBezTo>
                    <a:pt x="5698744" y="515747"/>
                    <a:pt x="5703062" y="520700"/>
                    <a:pt x="5707761" y="525399"/>
                  </a:cubicBezTo>
                  <a:cubicBezTo>
                    <a:pt x="5712714" y="530352"/>
                    <a:pt x="5717921" y="534924"/>
                    <a:pt x="5723128" y="539369"/>
                  </a:cubicBezTo>
                  <a:cubicBezTo>
                    <a:pt x="5727700" y="543306"/>
                    <a:pt x="5732526" y="547370"/>
                    <a:pt x="5736590" y="551561"/>
                  </a:cubicBezTo>
                  <a:lnTo>
                    <a:pt x="5736590" y="551561"/>
                  </a:lnTo>
                  <a:cubicBezTo>
                    <a:pt x="5740019" y="554990"/>
                    <a:pt x="5742559" y="558292"/>
                    <a:pt x="5744591" y="560959"/>
                  </a:cubicBezTo>
                  <a:cubicBezTo>
                    <a:pt x="5749798" y="567690"/>
                    <a:pt x="5751068" y="570992"/>
                    <a:pt x="5765038" y="567563"/>
                  </a:cubicBezTo>
                  <a:lnTo>
                    <a:pt x="5767070" y="575818"/>
                  </a:lnTo>
                  <a:lnTo>
                    <a:pt x="5761101" y="569849"/>
                  </a:lnTo>
                  <a:cubicBezTo>
                    <a:pt x="5763260" y="567690"/>
                    <a:pt x="5766181" y="566420"/>
                    <a:pt x="5769356" y="566420"/>
                  </a:cubicBezTo>
                  <a:cubicBezTo>
                    <a:pt x="5771769" y="566420"/>
                    <a:pt x="5773801" y="567182"/>
                    <a:pt x="5775198" y="567817"/>
                  </a:cubicBezTo>
                  <a:cubicBezTo>
                    <a:pt x="5775198" y="567817"/>
                    <a:pt x="5775198" y="567817"/>
                    <a:pt x="5775198" y="567817"/>
                  </a:cubicBezTo>
                  <a:lnTo>
                    <a:pt x="5775198" y="567817"/>
                  </a:lnTo>
                  <a:cubicBezTo>
                    <a:pt x="5775198" y="567817"/>
                    <a:pt x="5775198" y="567817"/>
                    <a:pt x="5775198" y="567817"/>
                  </a:cubicBezTo>
                  <a:cubicBezTo>
                    <a:pt x="5779262" y="569849"/>
                    <a:pt x="5783326" y="574040"/>
                    <a:pt x="5785993" y="576707"/>
                  </a:cubicBezTo>
                  <a:cubicBezTo>
                    <a:pt x="5792470" y="583184"/>
                    <a:pt x="5795772" y="585597"/>
                    <a:pt x="5797550" y="585597"/>
                  </a:cubicBezTo>
                  <a:cubicBezTo>
                    <a:pt x="5838952" y="585597"/>
                    <a:pt x="5867273" y="608076"/>
                    <a:pt x="5890260" y="631190"/>
                  </a:cubicBezTo>
                  <a:cubicBezTo>
                    <a:pt x="5895467" y="636397"/>
                    <a:pt x="5900547" y="641731"/>
                    <a:pt x="5905373" y="646938"/>
                  </a:cubicBezTo>
                  <a:cubicBezTo>
                    <a:pt x="5910072" y="651891"/>
                    <a:pt x="5914517" y="656717"/>
                    <a:pt x="5919089" y="661162"/>
                  </a:cubicBezTo>
                  <a:lnTo>
                    <a:pt x="5913120" y="667131"/>
                  </a:lnTo>
                  <a:lnTo>
                    <a:pt x="5919089" y="661162"/>
                  </a:lnTo>
                  <a:cubicBezTo>
                    <a:pt x="5936742" y="678815"/>
                    <a:pt x="5963158" y="704850"/>
                    <a:pt x="5970016" y="732028"/>
                  </a:cubicBezTo>
                  <a:lnTo>
                    <a:pt x="5961761" y="734060"/>
                  </a:lnTo>
                  <a:lnTo>
                    <a:pt x="5969762" y="731393"/>
                  </a:lnTo>
                  <a:cubicBezTo>
                    <a:pt x="5977382" y="754126"/>
                    <a:pt x="5995670" y="766445"/>
                    <a:pt x="6015482" y="776351"/>
                  </a:cubicBezTo>
                  <a:cubicBezTo>
                    <a:pt x="6019546" y="778383"/>
                    <a:pt x="6023610" y="780288"/>
                    <a:pt x="6027674" y="782193"/>
                  </a:cubicBezTo>
                  <a:cubicBezTo>
                    <a:pt x="6031357" y="783971"/>
                    <a:pt x="6035040" y="785622"/>
                    <a:pt x="6038469" y="787400"/>
                  </a:cubicBezTo>
                  <a:lnTo>
                    <a:pt x="6038850" y="787654"/>
                  </a:lnTo>
                  <a:cubicBezTo>
                    <a:pt x="6080125" y="811276"/>
                    <a:pt x="6124702" y="821817"/>
                    <a:pt x="6169406" y="788289"/>
                  </a:cubicBezTo>
                  <a:lnTo>
                    <a:pt x="6174486" y="795020"/>
                  </a:lnTo>
                  <a:lnTo>
                    <a:pt x="6168517" y="789051"/>
                  </a:lnTo>
                  <a:cubicBezTo>
                    <a:pt x="6169660" y="787908"/>
                    <a:pt x="6171057" y="787019"/>
                    <a:pt x="6172327" y="786257"/>
                  </a:cubicBezTo>
                  <a:cubicBezTo>
                    <a:pt x="6176137" y="784225"/>
                    <a:pt x="6180455" y="783844"/>
                    <a:pt x="6184011" y="783844"/>
                  </a:cubicBezTo>
                  <a:cubicBezTo>
                    <a:pt x="6188837" y="783844"/>
                    <a:pt x="6194171" y="784606"/>
                    <a:pt x="6198743" y="785241"/>
                  </a:cubicBezTo>
                  <a:cubicBezTo>
                    <a:pt x="6203696" y="786003"/>
                    <a:pt x="6207760" y="786511"/>
                    <a:pt x="6211062" y="786511"/>
                  </a:cubicBezTo>
                  <a:cubicBezTo>
                    <a:pt x="6215126" y="786511"/>
                    <a:pt x="6220079" y="788035"/>
                    <a:pt x="6223635" y="789178"/>
                  </a:cubicBezTo>
                  <a:cubicBezTo>
                    <a:pt x="6229731" y="790956"/>
                    <a:pt x="6235700" y="792607"/>
                    <a:pt x="6241415" y="792607"/>
                  </a:cubicBezTo>
                  <a:lnTo>
                    <a:pt x="6241415" y="801116"/>
                  </a:lnTo>
                  <a:lnTo>
                    <a:pt x="6238748" y="793115"/>
                  </a:lnTo>
                  <a:cubicBezTo>
                    <a:pt x="6275324" y="780923"/>
                    <a:pt x="6311265" y="768985"/>
                    <a:pt x="6347079" y="750951"/>
                  </a:cubicBezTo>
                  <a:lnTo>
                    <a:pt x="6347714" y="750697"/>
                  </a:lnTo>
                  <a:cubicBezTo>
                    <a:pt x="6380861" y="737489"/>
                    <a:pt x="6427216" y="743839"/>
                    <a:pt x="6454140" y="770763"/>
                  </a:cubicBezTo>
                  <a:lnTo>
                    <a:pt x="6448171" y="776732"/>
                  </a:lnTo>
                  <a:lnTo>
                    <a:pt x="6454140" y="770763"/>
                  </a:lnTo>
                  <a:cubicBezTo>
                    <a:pt x="6456045" y="772668"/>
                    <a:pt x="6458077" y="774319"/>
                    <a:pt x="6460109" y="775716"/>
                  </a:cubicBezTo>
                  <a:cubicBezTo>
                    <a:pt x="6469126" y="781685"/>
                    <a:pt x="6477254" y="781812"/>
                    <a:pt x="6483731" y="772160"/>
                  </a:cubicBezTo>
                  <a:cubicBezTo>
                    <a:pt x="6483985" y="771652"/>
                    <a:pt x="6484366" y="771271"/>
                    <a:pt x="6484747" y="770890"/>
                  </a:cubicBezTo>
                  <a:lnTo>
                    <a:pt x="6490843" y="764794"/>
                  </a:lnTo>
                  <a:cubicBezTo>
                    <a:pt x="6492113" y="763524"/>
                    <a:pt x="6493764" y="762635"/>
                    <a:pt x="6495669" y="762381"/>
                  </a:cubicBezTo>
                  <a:cubicBezTo>
                    <a:pt x="6511163" y="760222"/>
                    <a:pt x="6526022" y="755396"/>
                    <a:pt x="6541389" y="750316"/>
                  </a:cubicBezTo>
                  <a:cubicBezTo>
                    <a:pt x="6565519" y="742442"/>
                    <a:pt x="6591300" y="733933"/>
                    <a:pt x="6619748" y="737997"/>
                  </a:cubicBezTo>
                  <a:lnTo>
                    <a:pt x="6620002" y="737997"/>
                  </a:lnTo>
                  <a:cubicBezTo>
                    <a:pt x="6638671" y="741045"/>
                    <a:pt x="6657213" y="745744"/>
                    <a:pt x="6675374" y="750316"/>
                  </a:cubicBezTo>
                  <a:cubicBezTo>
                    <a:pt x="6693535" y="754888"/>
                    <a:pt x="6711569" y="759333"/>
                    <a:pt x="6729476" y="762381"/>
                  </a:cubicBezTo>
                  <a:lnTo>
                    <a:pt x="6728079" y="770763"/>
                  </a:lnTo>
                  <a:lnTo>
                    <a:pt x="6728079" y="762254"/>
                  </a:lnTo>
                  <a:lnTo>
                    <a:pt x="6782816" y="762254"/>
                  </a:lnTo>
                  <a:lnTo>
                    <a:pt x="6782816" y="770763"/>
                  </a:lnTo>
                  <a:lnTo>
                    <a:pt x="6780149" y="762762"/>
                  </a:lnTo>
                  <a:cubicBezTo>
                    <a:pt x="6789039" y="759841"/>
                    <a:pt x="6796405" y="756793"/>
                    <a:pt x="6804025" y="753872"/>
                  </a:cubicBezTo>
                  <a:cubicBezTo>
                    <a:pt x="6811645" y="750951"/>
                    <a:pt x="6819392" y="747649"/>
                    <a:pt x="6828790" y="744601"/>
                  </a:cubicBezTo>
                  <a:cubicBezTo>
                    <a:pt x="6829679" y="744347"/>
                    <a:pt x="6830568" y="744220"/>
                    <a:pt x="6831457" y="744220"/>
                  </a:cubicBezTo>
                  <a:cubicBezTo>
                    <a:pt x="6832854" y="744220"/>
                    <a:pt x="6835140" y="741934"/>
                    <a:pt x="6835140" y="740537"/>
                  </a:cubicBezTo>
                  <a:lnTo>
                    <a:pt x="6835267" y="739394"/>
                  </a:lnTo>
                  <a:cubicBezTo>
                    <a:pt x="6839839" y="707263"/>
                    <a:pt x="6860159" y="690499"/>
                    <a:pt x="6881241" y="677926"/>
                  </a:cubicBezTo>
                  <a:cubicBezTo>
                    <a:pt x="6886448" y="674751"/>
                    <a:pt x="6891909" y="671830"/>
                    <a:pt x="6897116" y="669036"/>
                  </a:cubicBezTo>
                  <a:cubicBezTo>
                    <a:pt x="6902323" y="666242"/>
                    <a:pt x="6907530" y="663321"/>
                    <a:pt x="6912356" y="660400"/>
                  </a:cubicBezTo>
                  <a:lnTo>
                    <a:pt x="6913626" y="659765"/>
                  </a:lnTo>
                  <a:cubicBezTo>
                    <a:pt x="6940169" y="649097"/>
                    <a:pt x="6945249" y="634365"/>
                    <a:pt x="6951091" y="610870"/>
                  </a:cubicBezTo>
                  <a:lnTo>
                    <a:pt x="6951218" y="610235"/>
                  </a:lnTo>
                  <a:cubicBezTo>
                    <a:pt x="6952361" y="606933"/>
                    <a:pt x="6953631" y="603885"/>
                    <a:pt x="6955155" y="600837"/>
                  </a:cubicBezTo>
                  <a:cubicBezTo>
                    <a:pt x="6972681" y="565785"/>
                    <a:pt x="7016496" y="549910"/>
                    <a:pt x="7054342" y="568833"/>
                  </a:cubicBezTo>
                  <a:lnTo>
                    <a:pt x="7050532" y="576453"/>
                  </a:lnTo>
                  <a:lnTo>
                    <a:pt x="7053834" y="568706"/>
                  </a:lnTo>
                  <a:cubicBezTo>
                    <a:pt x="7096760" y="587121"/>
                    <a:pt x="7128510" y="596773"/>
                    <a:pt x="7160641" y="569976"/>
                  </a:cubicBezTo>
                  <a:lnTo>
                    <a:pt x="7166102" y="576453"/>
                  </a:lnTo>
                  <a:lnTo>
                    <a:pt x="7160133" y="570484"/>
                  </a:lnTo>
                  <a:cubicBezTo>
                    <a:pt x="7161530" y="569087"/>
                    <a:pt x="7162419" y="566674"/>
                    <a:pt x="7164197" y="561594"/>
                  </a:cubicBezTo>
                  <a:cubicBezTo>
                    <a:pt x="7165594" y="557530"/>
                    <a:pt x="7167626" y="550799"/>
                    <a:pt x="7172325" y="546100"/>
                  </a:cubicBezTo>
                  <a:lnTo>
                    <a:pt x="7196709" y="521716"/>
                  </a:lnTo>
                  <a:cubicBezTo>
                    <a:pt x="7227062" y="491363"/>
                    <a:pt x="7260717" y="463423"/>
                    <a:pt x="7308469" y="477012"/>
                  </a:cubicBezTo>
                  <a:lnTo>
                    <a:pt x="7306183" y="485140"/>
                  </a:lnTo>
                  <a:lnTo>
                    <a:pt x="7306183" y="476631"/>
                  </a:lnTo>
                  <a:cubicBezTo>
                    <a:pt x="7311009" y="476631"/>
                    <a:pt x="7317105" y="478790"/>
                    <a:pt x="7321042" y="480060"/>
                  </a:cubicBezTo>
                  <a:cubicBezTo>
                    <a:pt x="7326249" y="481838"/>
                    <a:pt x="7329170" y="482727"/>
                    <a:pt x="7330567" y="482727"/>
                  </a:cubicBezTo>
                  <a:cubicBezTo>
                    <a:pt x="7331456" y="482727"/>
                    <a:pt x="7332345" y="482854"/>
                    <a:pt x="7333234" y="483108"/>
                  </a:cubicBezTo>
                  <a:cubicBezTo>
                    <a:pt x="7335901" y="483997"/>
                    <a:pt x="7338568" y="485013"/>
                    <a:pt x="7341235" y="485902"/>
                  </a:cubicBezTo>
                  <a:cubicBezTo>
                    <a:pt x="7358888" y="492252"/>
                    <a:pt x="7376287" y="498221"/>
                    <a:pt x="7393559" y="489585"/>
                  </a:cubicBezTo>
                  <a:cubicBezTo>
                    <a:pt x="7394067" y="489331"/>
                    <a:pt x="7394702" y="489077"/>
                    <a:pt x="7395337" y="488950"/>
                  </a:cubicBezTo>
                  <a:cubicBezTo>
                    <a:pt x="7425817" y="481330"/>
                    <a:pt x="7453376" y="511048"/>
                    <a:pt x="7465314" y="528955"/>
                  </a:cubicBezTo>
                  <a:lnTo>
                    <a:pt x="7465568" y="529336"/>
                  </a:lnTo>
                  <a:cubicBezTo>
                    <a:pt x="7468997" y="535178"/>
                    <a:pt x="7472299" y="541401"/>
                    <a:pt x="7475474" y="547370"/>
                  </a:cubicBezTo>
                  <a:cubicBezTo>
                    <a:pt x="7489952" y="574929"/>
                    <a:pt x="7503541" y="599948"/>
                    <a:pt x="7538466" y="604393"/>
                  </a:cubicBezTo>
                  <a:lnTo>
                    <a:pt x="7539101" y="604520"/>
                  </a:lnTo>
                  <a:cubicBezTo>
                    <a:pt x="7555357" y="607822"/>
                    <a:pt x="7569835" y="614299"/>
                    <a:pt x="7583424" y="620268"/>
                  </a:cubicBezTo>
                  <a:cubicBezTo>
                    <a:pt x="7597267" y="626364"/>
                    <a:pt x="7610094" y="632079"/>
                    <a:pt x="7624191" y="634873"/>
                  </a:cubicBezTo>
                  <a:lnTo>
                    <a:pt x="7624572" y="635000"/>
                  </a:lnTo>
                  <a:cubicBezTo>
                    <a:pt x="7649083" y="641096"/>
                    <a:pt x="7672451" y="646938"/>
                    <a:pt x="7695438" y="646938"/>
                  </a:cubicBezTo>
                  <a:lnTo>
                    <a:pt x="7731887" y="646938"/>
                  </a:lnTo>
                  <a:cubicBezTo>
                    <a:pt x="7739253" y="646938"/>
                    <a:pt x="7747127" y="646430"/>
                    <a:pt x="7750175" y="643382"/>
                  </a:cubicBezTo>
                  <a:lnTo>
                    <a:pt x="7756144" y="649351"/>
                  </a:lnTo>
                  <a:lnTo>
                    <a:pt x="7750175" y="643382"/>
                  </a:lnTo>
                  <a:lnTo>
                    <a:pt x="7786624" y="606933"/>
                  </a:lnTo>
                  <a:cubicBezTo>
                    <a:pt x="7787005" y="606552"/>
                    <a:pt x="7787513" y="606171"/>
                    <a:pt x="7787894" y="605917"/>
                  </a:cubicBezTo>
                  <a:cubicBezTo>
                    <a:pt x="7806817" y="593344"/>
                    <a:pt x="7824343" y="584073"/>
                    <a:pt x="7847203" y="606933"/>
                  </a:cubicBezTo>
                  <a:lnTo>
                    <a:pt x="7841234" y="612902"/>
                  </a:lnTo>
                  <a:lnTo>
                    <a:pt x="7847203" y="606933"/>
                  </a:lnTo>
                  <a:cubicBezTo>
                    <a:pt x="7851902" y="611632"/>
                    <a:pt x="7857109" y="615442"/>
                    <a:pt x="7862570" y="618109"/>
                  </a:cubicBezTo>
                  <a:cubicBezTo>
                    <a:pt x="7887970" y="630809"/>
                    <a:pt x="7918196" y="622427"/>
                    <a:pt x="7930896" y="597027"/>
                  </a:cubicBezTo>
                  <a:lnTo>
                    <a:pt x="7938516" y="600837"/>
                  </a:lnTo>
                  <a:lnTo>
                    <a:pt x="7930769" y="597408"/>
                  </a:lnTo>
                  <a:cubicBezTo>
                    <a:pt x="7932039" y="594614"/>
                    <a:pt x="7933309" y="591820"/>
                    <a:pt x="7934706" y="589153"/>
                  </a:cubicBezTo>
                  <a:cubicBezTo>
                    <a:pt x="7960614" y="537210"/>
                    <a:pt x="8000619" y="519049"/>
                    <a:pt x="8051800" y="544576"/>
                  </a:cubicBezTo>
                  <a:cubicBezTo>
                    <a:pt x="8097647" y="567563"/>
                    <a:pt x="8137652" y="562102"/>
                    <a:pt x="8185912" y="550037"/>
                  </a:cubicBezTo>
                  <a:lnTo>
                    <a:pt x="8187944" y="558292"/>
                  </a:lnTo>
                  <a:lnTo>
                    <a:pt x="8184769" y="550418"/>
                  </a:lnTo>
                  <a:cubicBezTo>
                    <a:pt x="8200390" y="544195"/>
                    <a:pt x="8215884" y="539496"/>
                    <a:pt x="8231124" y="534924"/>
                  </a:cubicBezTo>
                  <a:cubicBezTo>
                    <a:pt x="8246364" y="530352"/>
                    <a:pt x="8261223" y="525907"/>
                    <a:pt x="8276082" y="519938"/>
                  </a:cubicBezTo>
                  <a:lnTo>
                    <a:pt x="8276590" y="519811"/>
                  </a:lnTo>
                  <a:cubicBezTo>
                    <a:pt x="8315833" y="506730"/>
                    <a:pt x="8369554" y="519176"/>
                    <a:pt x="8390255" y="560578"/>
                  </a:cubicBezTo>
                  <a:lnTo>
                    <a:pt x="8382635" y="564388"/>
                  </a:lnTo>
                  <a:lnTo>
                    <a:pt x="8390255" y="560578"/>
                  </a:lnTo>
                  <a:cubicBezTo>
                    <a:pt x="8395081" y="570357"/>
                    <a:pt x="8410702" y="580263"/>
                    <a:pt x="8419211" y="580263"/>
                  </a:cubicBezTo>
                  <a:cubicBezTo>
                    <a:pt x="8419973" y="580263"/>
                    <a:pt x="8420735" y="580390"/>
                    <a:pt x="8421497" y="580644"/>
                  </a:cubicBezTo>
                  <a:cubicBezTo>
                    <a:pt x="8464169" y="592836"/>
                    <a:pt x="8509381" y="603758"/>
                    <a:pt x="8554593" y="575564"/>
                  </a:cubicBezTo>
                  <a:cubicBezTo>
                    <a:pt x="8555990" y="574675"/>
                    <a:pt x="8557514" y="574294"/>
                    <a:pt x="8559038" y="574294"/>
                  </a:cubicBezTo>
                  <a:lnTo>
                    <a:pt x="8565134" y="574294"/>
                  </a:lnTo>
                  <a:lnTo>
                    <a:pt x="8566023" y="574294"/>
                  </a:lnTo>
                  <a:cubicBezTo>
                    <a:pt x="8595487" y="577215"/>
                    <a:pt x="8613521" y="564515"/>
                    <a:pt x="8629142" y="545719"/>
                  </a:cubicBezTo>
                  <a:cubicBezTo>
                    <a:pt x="8635746" y="537718"/>
                    <a:pt x="8641842" y="528828"/>
                    <a:pt x="8648192" y="519430"/>
                  </a:cubicBezTo>
                  <a:cubicBezTo>
                    <a:pt x="8654415" y="510286"/>
                    <a:pt x="8660892" y="500761"/>
                    <a:pt x="8668131" y="492125"/>
                  </a:cubicBezTo>
                  <a:cubicBezTo>
                    <a:pt x="8669655" y="490347"/>
                    <a:pt x="8671814" y="489204"/>
                    <a:pt x="8674227" y="489077"/>
                  </a:cubicBezTo>
                  <a:cubicBezTo>
                    <a:pt x="8676640" y="488950"/>
                    <a:pt x="8678926" y="489839"/>
                    <a:pt x="8680577" y="491490"/>
                  </a:cubicBezTo>
                  <a:cubicBezTo>
                    <a:pt x="8681085" y="491998"/>
                    <a:pt x="8684768" y="495046"/>
                    <a:pt x="8686800" y="495046"/>
                  </a:cubicBezTo>
                  <a:lnTo>
                    <a:pt x="8686800" y="503555"/>
                  </a:lnTo>
                  <a:lnTo>
                    <a:pt x="8682990" y="495935"/>
                  </a:lnTo>
                  <a:cubicBezTo>
                    <a:pt x="8687181" y="493776"/>
                    <a:pt x="8690737" y="489077"/>
                    <a:pt x="8695055" y="483108"/>
                  </a:cubicBezTo>
                  <a:cubicBezTo>
                    <a:pt x="8697087" y="480187"/>
                    <a:pt x="8700135" y="475869"/>
                    <a:pt x="8703437" y="473329"/>
                  </a:cubicBezTo>
                  <a:cubicBezTo>
                    <a:pt x="8703437" y="473329"/>
                    <a:pt x="8703437" y="473329"/>
                    <a:pt x="8703437" y="473329"/>
                  </a:cubicBezTo>
                  <a:lnTo>
                    <a:pt x="8703437" y="473329"/>
                  </a:lnTo>
                  <a:lnTo>
                    <a:pt x="8703437" y="473329"/>
                  </a:lnTo>
                  <a:cubicBezTo>
                    <a:pt x="8705088" y="472059"/>
                    <a:pt x="8707755" y="470662"/>
                    <a:pt x="8711184" y="470662"/>
                  </a:cubicBezTo>
                  <a:lnTo>
                    <a:pt x="8711184" y="479171"/>
                  </a:lnTo>
                  <a:lnTo>
                    <a:pt x="8710295" y="470789"/>
                  </a:lnTo>
                  <a:cubicBezTo>
                    <a:pt x="8765159" y="464693"/>
                    <a:pt x="8819388" y="458597"/>
                    <a:pt x="8873617" y="446659"/>
                  </a:cubicBezTo>
                  <a:lnTo>
                    <a:pt x="8875395" y="454914"/>
                  </a:lnTo>
                  <a:lnTo>
                    <a:pt x="8873109" y="446786"/>
                  </a:lnTo>
                  <a:cubicBezTo>
                    <a:pt x="8875141" y="446278"/>
                    <a:pt x="8877046" y="445643"/>
                    <a:pt x="8879078" y="445135"/>
                  </a:cubicBezTo>
                  <a:cubicBezTo>
                    <a:pt x="8920607" y="433324"/>
                    <a:pt x="8963152" y="421005"/>
                    <a:pt x="8990203" y="383159"/>
                  </a:cubicBezTo>
                  <a:lnTo>
                    <a:pt x="8997061" y="388112"/>
                  </a:lnTo>
                  <a:lnTo>
                    <a:pt x="8990076" y="383413"/>
                  </a:lnTo>
                  <a:cubicBezTo>
                    <a:pt x="9002776" y="364490"/>
                    <a:pt x="9024620" y="341376"/>
                    <a:pt x="9061069" y="355981"/>
                  </a:cubicBezTo>
                  <a:lnTo>
                    <a:pt x="9057894" y="363855"/>
                  </a:lnTo>
                  <a:lnTo>
                    <a:pt x="9057894" y="355346"/>
                  </a:lnTo>
                  <a:cubicBezTo>
                    <a:pt x="9063863" y="355346"/>
                    <a:pt x="9074277" y="355219"/>
                    <a:pt x="9084564" y="350139"/>
                  </a:cubicBezTo>
                  <a:lnTo>
                    <a:pt x="9088374" y="357759"/>
                  </a:lnTo>
                  <a:lnTo>
                    <a:pt x="9084564" y="350139"/>
                  </a:lnTo>
                  <a:cubicBezTo>
                    <a:pt x="9121775" y="331470"/>
                    <a:pt x="9159113" y="319024"/>
                    <a:pt x="9202674" y="312801"/>
                  </a:cubicBezTo>
                  <a:lnTo>
                    <a:pt x="9203817" y="312674"/>
                  </a:lnTo>
                  <a:cubicBezTo>
                    <a:pt x="9220073" y="312674"/>
                    <a:pt x="9236710" y="305943"/>
                    <a:pt x="9255252" y="298069"/>
                  </a:cubicBezTo>
                  <a:cubicBezTo>
                    <a:pt x="9273159" y="290576"/>
                    <a:pt x="9292971" y="282194"/>
                    <a:pt x="9313291" y="282194"/>
                  </a:cubicBezTo>
                  <a:cubicBezTo>
                    <a:pt x="9321546" y="282194"/>
                    <a:pt x="9329039" y="280797"/>
                    <a:pt x="9336024" y="278511"/>
                  </a:cubicBezTo>
                  <a:cubicBezTo>
                    <a:pt x="9351391" y="273431"/>
                    <a:pt x="9364218" y="263652"/>
                    <a:pt x="9377934" y="253238"/>
                  </a:cubicBezTo>
                  <a:cubicBezTo>
                    <a:pt x="9390507" y="243713"/>
                    <a:pt x="9404096" y="233172"/>
                    <a:pt x="9420098" y="227838"/>
                  </a:cubicBezTo>
                  <a:cubicBezTo>
                    <a:pt x="9420987" y="227584"/>
                    <a:pt x="9421876" y="227457"/>
                    <a:pt x="9422765" y="227457"/>
                  </a:cubicBezTo>
                  <a:cubicBezTo>
                    <a:pt x="9422130" y="227457"/>
                    <a:pt x="9421368" y="228346"/>
                    <a:pt x="9422892" y="226949"/>
                  </a:cubicBezTo>
                  <a:cubicBezTo>
                    <a:pt x="9424543" y="225298"/>
                    <a:pt x="9428226" y="221488"/>
                    <a:pt x="9434957" y="221488"/>
                  </a:cubicBezTo>
                  <a:cubicBezTo>
                    <a:pt x="9435973" y="221488"/>
                    <a:pt x="9437116" y="221742"/>
                    <a:pt x="9438132" y="222123"/>
                  </a:cubicBezTo>
                  <a:cubicBezTo>
                    <a:pt x="9464802" y="232791"/>
                    <a:pt x="9491980" y="222377"/>
                    <a:pt x="9523095" y="209931"/>
                  </a:cubicBezTo>
                  <a:cubicBezTo>
                    <a:pt x="9526270" y="208661"/>
                    <a:pt x="9529826" y="209423"/>
                    <a:pt x="9532239" y="211836"/>
                  </a:cubicBezTo>
                  <a:cubicBezTo>
                    <a:pt x="9532747" y="212344"/>
                    <a:pt x="9536430" y="215392"/>
                    <a:pt x="9538462" y="215392"/>
                  </a:cubicBezTo>
                  <a:cubicBezTo>
                    <a:pt x="9540748" y="215392"/>
                    <a:pt x="9542907" y="216281"/>
                    <a:pt x="9544431" y="217932"/>
                  </a:cubicBezTo>
                  <a:cubicBezTo>
                    <a:pt x="9547860" y="221361"/>
                    <a:pt x="9550781" y="221488"/>
                    <a:pt x="9556750" y="221488"/>
                  </a:cubicBezTo>
                  <a:lnTo>
                    <a:pt x="9556750" y="229997"/>
                  </a:lnTo>
                  <a:lnTo>
                    <a:pt x="9552940" y="222377"/>
                  </a:lnTo>
                  <a:cubicBezTo>
                    <a:pt x="9558909" y="219329"/>
                    <a:pt x="9565259" y="216408"/>
                    <a:pt x="9571736" y="213360"/>
                  </a:cubicBezTo>
                  <a:cubicBezTo>
                    <a:pt x="9592056" y="203835"/>
                    <a:pt x="9613138" y="193802"/>
                    <a:pt x="9630664" y="180594"/>
                  </a:cubicBezTo>
                  <a:lnTo>
                    <a:pt x="9631934" y="179832"/>
                  </a:lnTo>
                  <a:cubicBezTo>
                    <a:pt x="9636379" y="177546"/>
                    <a:pt x="9640443" y="175387"/>
                    <a:pt x="9644507" y="173101"/>
                  </a:cubicBezTo>
                  <a:cubicBezTo>
                    <a:pt x="9661652" y="163576"/>
                    <a:pt x="9676638" y="155321"/>
                    <a:pt x="9704324" y="160782"/>
                  </a:cubicBezTo>
                  <a:cubicBezTo>
                    <a:pt x="9705086" y="160909"/>
                    <a:pt x="9705721" y="161163"/>
                    <a:pt x="9706483" y="161544"/>
                  </a:cubicBezTo>
                  <a:cubicBezTo>
                    <a:pt x="9709658" y="163068"/>
                    <a:pt x="9716643" y="162433"/>
                    <a:pt x="9728454" y="158496"/>
                  </a:cubicBezTo>
                  <a:cubicBezTo>
                    <a:pt x="9732772" y="157099"/>
                    <a:pt x="9737344" y="155321"/>
                    <a:pt x="9741916" y="153543"/>
                  </a:cubicBezTo>
                  <a:cubicBezTo>
                    <a:pt x="9746234" y="151892"/>
                    <a:pt x="9750679" y="150241"/>
                    <a:pt x="9754743" y="148844"/>
                  </a:cubicBezTo>
                  <a:lnTo>
                    <a:pt x="9757410" y="156845"/>
                  </a:lnTo>
                  <a:lnTo>
                    <a:pt x="9751441" y="162814"/>
                  </a:lnTo>
                  <a:cubicBezTo>
                    <a:pt x="9744456" y="155829"/>
                    <a:pt x="9739376" y="147320"/>
                    <a:pt x="9734931" y="139954"/>
                  </a:cubicBezTo>
                  <a:cubicBezTo>
                    <a:pt x="9730232" y="132207"/>
                    <a:pt x="9726168" y="125476"/>
                    <a:pt x="9720961" y="120269"/>
                  </a:cubicBezTo>
                  <a:cubicBezTo>
                    <a:pt x="9719310" y="118618"/>
                    <a:pt x="9718421" y="116586"/>
                    <a:pt x="9718421" y="114300"/>
                  </a:cubicBezTo>
                  <a:cubicBezTo>
                    <a:pt x="9718421" y="112014"/>
                    <a:pt x="9719310" y="109855"/>
                    <a:pt x="9720961" y="108331"/>
                  </a:cubicBezTo>
                  <a:lnTo>
                    <a:pt x="9727057" y="102235"/>
                  </a:lnTo>
                  <a:cubicBezTo>
                    <a:pt x="9729851" y="99441"/>
                    <a:pt x="9734423" y="98933"/>
                    <a:pt x="9737725" y="101219"/>
                  </a:cubicBezTo>
                  <a:cubicBezTo>
                    <a:pt x="9751441" y="110363"/>
                    <a:pt x="9758934" y="107061"/>
                    <a:pt x="9783953" y="94615"/>
                  </a:cubicBezTo>
                  <a:lnTo>
                    <a:pt x="9787763" y="102235"/>
                  </a:lnTo>
                  <a:lnTo>
                    <a:pt x="9783445" y="94996"/>
                  </a:lnTo>
                  <a:cubicBezTo>
                    <a:pt x="9806559" y="81153"/>
                    <a:pt x="9835769" y="74041"/>
                    <a:pt x="9861042" y="69088"/>
                  </a:cubicBezTo>
                  <a:cubicBezTo>
                    <a:pt x="9866376" y="68072"/>
                    <a:pt x="9871456" y="67056"/>
                    <a:pt x="9876409" y="66167"/>
                  </a:cubicBezTo>
                  <a:cubicBezTo>
                    <a:pt x="9880981" y="65278"/>
                    <a:pt x="9885299" y="64516"/>
                    <a:pt x="9889490" y="63627"/>
                  </a:cubicBezTo>
                  <a:lnTo>
                    <a:pt x="9891141" y="71882"/>
                  </a:lnTo>
                  <a:lnTo>
                    <a:pt x="9884156" y="67183"/>
                  </a:lnTo>
                  <a:cubicBezTo>
                    <a:pt x="9887331" y="62357"/>
                    <a:pt x="9890125" y="57531"/>
                    <a:pt x="9893046" y="52451"/>
                  </a:cubicBezTo>
                  <a:cubicBezTo>
                    <a:pt x="9900285" y="39878"/>
                    <a:pt x="9908032" y="26162"/>
                    <a:pt x="9923018" y="16129"/>
                  </a:cubicBezTo>
                  <a:lnTo>
                    <a:pt x="9923907" y="15621"/>
                  </a:lnTo>
                  <a:cubicBezTo>
                    <a:pt x="9935972" y="9652"/>
                    <a:pt x="9967087" y="0"/>
                    <a:pt x="9983343" y="24638"/>
                  </a:cubicBezTo>
                  <a:lnTo>
                    <a:pt x="9976358" y="29337"/>
                  </a:lnTo>
                  <a:lnTo>
                    <a:pt x="9982327" y="23368"/>
                  </a:lnTo>
                  <a:cubicBezTo>
                    <a:pt x="9989566" y="30607"/>
                    <a:pt x="9992868" y="33020"/>
                    <a:pt x="9994646" y="33020"/>
                  </a:cubicBezTo>
                  <a:lnTo>
                    <a:pt x="9995789" y="33147"/>
                  </a:lnTo>
                  <a:cubicBezTo>
                    <a:pt x="10016363" y="36068"/>
                    <a:pt x="10035540" y="36068"/>
                    <a:pt x="10055352" y="36068"/>
                  </a:cubicBezTo>
                  <a:cubicBezTo>
                    <a:pt x="10075164" y="36068"/>
                    <a:pt x="10095357" y="36068"/>
                    <a:pt x="10117328" y="39243"/>
                  </a:cubicBezTo>
                  <a:lnTo>
                    <a:pt x="10117582" y="39243"/>
                  </a:lnTo>
                  <a:cubicBezTo>
                    <a:pt x="10132822" y="41783"/>
                    <a:pt x="10147935" y="46355"/>
                    <a:pt x="10162413" y="50673"/>
                  </a:cubicBezTo>
                  <a:cubicBezTo>
                    <a:pt x="10184511" y="57277"/>
                    <a:pt x="10205212" y="63500"/>
                    <a:pt x="10225659" y="63500"/>
                  </a:cubicBezTo>
                  <a:lnTo>
                    <a:pt x="10226675" y="63627"/>
                  </a:lnTo>
                  <a:cubicBezTo>
                    <a:pt x="10239248" y="65151"/>
                    <a:pt x="10251821" y="67945"/>
                    <a:pt x="10263886" y="70612"/>
                  </a:cubicBezTo>
                  <a:cubicBezTo>
                    <a:pt x="10300843" y="78740"/>
                    <a:pt x="10333863" y="85598"/>
                    <a:pt x="10367010" y="64897"/>
                  </a:cubicBezTo>
                  <a:lnTo>
                    <a:pt x="10371455" y="72136"/>
                  </a:lnTo>
                  <a:lnTo>
                    <a:pt x="10365486" y="66167"/>
                  </a:lnTo>
                  <a:cubicBezTo>
                    <a:pt x="10373741" y="57912"/>
                    <a:pt x="10394442" y="51562"/>
                    <a:pt x="10407904" y="51562"/>
                  </a:cubicBezTo>
                  <a:lnTo>
                    <a:pt x="10407904" y="59182"/>
                  </a:lnTo>
                  <a:lnTo>
                    <a:pt x="10407142" y="50800"/>
                  </a:lnTo>
                  <a:cubicBezTo>
                    <a:pt x="10443464" y="47752"/>
                    <a:pt x="10481310" y="43180"/>
                    <a:pt x="10519410" y="38608"/>
                  </a:cubicBezTo>
                  <a:cubicBezTo>
                    <a:pt x="10557510" y="34036"/>
                    <a:pt x="10595610" y="29464"/>
                    <a:pt x="10632186" y="26416"/>
                  </a:cubicBezTo>
                  <a:lnTo>
                    <a:pt x="10632948" y="26416"/>
                  </a:lnTo>
                  <a:cubicBezTo>
                    <a:pt x="10639044" y="26416"/>
                    <a:pt x="10644378" y="27559"/>
                    <a:pt x="10649458" y="29210"/>
                  </a:cubicBezTo>
                  <a:cubicBezTo>
                    <a:pt x="10655808" y="31369"/>
                    <a:pt x="10661650" y="34417"/>
                    <a:pt x="10666857" y="37211"/>
                  </a:cubicBezTo>
                  <a:cubicBezTo>
                    <a:pt x="10672699" y="40259"/>
                    <a:pt x="10678160" y="43180"/>
                    <a:pt x="10684256" y="45212"/>
                  </a:cubicBezTo>
                  <a:cubicBezTo>
                    <a:pt x="10686415" y="45974"/>
                    <a:pt x="10688320" y="47625"/>
                    <a:pt x="10689209" y="49657"/>
                  </a:cubicBezTo>
                  <a:cubicBezTo>
                    <a:pt x="10690098" y="51689"/>
                    <a:pt x="10690225" y="54229"/>
                    <a:pt x="10689336" y="56388"/>
                  </a:cubicBezTo>
                  <a:cubicBezTo>
                    <a:pt x="10678414" y="83566"/>
                    <a:pt x="10683875" y="103759"/>
                    <a:pt x="10704830" y="119507"/>
                  </a:cubicBezTo>
                  <a:lnTo>
                    <a:pt x="10699750" y="126238"/>
                  </a:lnTo>
                  <a:lnTo>
                    <a:pt x="10703560" y="118618"/>
                  </a:lnTo>
                  <a:cubicBezTo>
                    <a:pt x="10713593" y="123698"/>
                    <a:pt x="10719689" y="134112"/>
                    <a:pt x="10724007" y="142494"/>
                  </a:cubicBezTo>
                  <a:cubicBezTo>
                    <a:pt x="10725531" y="145542"/>
                    <a:pt x="10726928" y="148717"/>
                    <a:pt x="10728325" y="151511"/>
                  </a:cubicBezTo>
                  <a:cubicBezTo>
                    <a:pt x="10729595" y="154178"/>
                    <a:pt x="10730611" y="156591"/>
                    <a:pt x="10731754" y="158750"/>
                  </a:cubicBezTo>
                  <a:lnTo>
                    <a:pt x="10724134" y="162560"/>
                  </a:lnTo>
                  <a:lnTo>
                    <a:pt x="10730103" y="156591"/>
                  </a:lnTo>
                  <a:lnTo>
                    <a:pt x="10748391" y="174879"/>
                  </a:lnTo>
                  <a:cubicBezTo>
                    <a:pt x="10750042" y="176530"/>
                    <a:pt x="10750931" y="178562"/>
                    <a:pt x="10750931" y="180848"/>
                  </a:cubicBezTo>
                  <a:cubicBezTo>
                    <a:pt x="10750931" y="179578"/>
                    <a:pt x="10750296" y="179705"/>
                    <a:pt x="10754487" y="184023"/>
                  </a:cubicBezTo>
                  <a:cubicBezTo>
                    <a:pt x="10756265" y="185801"/>
                    <a:pt x="10759821" y="189230"/>
                    <a:pt x="10761599" y="193040"/>
                  </a:cubicBezTo>
                  <a:lnTo>
                    <a:pt x="10753979" y="196596"/>
                  </a:lnTo>
                  <a:lnTo>
                    <a:pt x="10761599" y="193040"/>
                  </a:lnTo>
                  <a:cubicBezTo>
                    <a:pt x="10762361" y="194691"/>
                    <a:pt x="10762996" y="196723"/>
                    <a:pt x="10762996" y="199136"/>
                  </a:cubicBezTo>
                  <a:lnTo>
                    <a:pt x="10754487" y="199136"/>
                  </a:lnTo>
                  <a:lnTo>
                    <a:pt x="10762107" y="195326"/>
                  </a:lnTo>
                  <a:cubicBezTo>
                    <a:pt x="10767314" y="205867"/>
                    <a:pt x="10772140" y="210566"/>
                    <a:pt x="10782681" y="215900"/>
                  </a:cubicBezTo>
                  <a:lnTo>
                    <a:pt x="10783570" y="216408"/>
                  </a:lnTo>
                  <a:cubicBezTo>
                    <a:pt x="10788269" y="219583"/>
                    <a:pt x="10791952" y="223647"/>
                    <a:pt x="10794873" y="227965"/>
                  </a:cubicBezTo>
                  <a:cubicBezTo>
                    <a:pt x="10800588" y="236474"/>
                    <a:pt x="10803763" y="246888"/>
                    <a:pt x="10806557" y="255905"/>
                  </a:cubicBezTo>
                  <a:cubicBezTo>
                    <a:pt x="10809605" y="265430"/>
                    <a:pt x="10812145" y="273431"/>
                    <a:pt x="10816209" y="279527"/>
                  </a:cubicBezTo>
                  <a:lnTo>
                    <a:pt x="10816717" y="280416"/>
                  </a:lnTo>
                  <a:cubicBezTo>
                    <a:pt x="10819892" y="286893"/>
                    <a:pt x="10823067" y="294894"/>
                    <a:pt x="10826115" y="302387"/>
                  </a:cubicBezTo>
                  <a:cubicBezTo>
                    <a:pt x="10829163" y="310134"/>
                    <a:pt x="10832084" y="317373"/>
                    <a:pt x="10835005" y="323088"/>
                  </a:cubicBezTo>
                  <a:lnTo>
                    <a:pt x="10827385" y="326898"/>
                  </a:lnTo>
                  <a:lnTo>
                    <a:pt x="10833354" y="320929"/>
                  </a:lnTo>
                  <a:cubicBezTo>
                    <a:pt x="10836529" y="324104"/>
                    <a:pt x="10844911" y="324485"/>
                    <a:pt x="10845673" y="324485"/>
                  </a:cubicBezTo>
                  <a:lnTo>
                    <a:pt x="10845673" y="332994"/>
                  </a:lnTo>
                  <a:lnTo>
                    <a:pt x="10838942" y="327914"/>
                  </a:lnTo>
                  <a:cubicBezTo>
                    <a:pt x="10851642" y="311023"/>
                    <a:pt x="10865739" y="310134"/>
                    <a:pt x="10878820" y="314452"/>
                  </a:cubicBezTo>
                  <a:cubicBezTo>
                    <a:pt x="10883519" y="315976"/>
                    <a:pt x="10887964" y="318262"/>
                    <a:pt x="10892028" y="320167"/>
                  </a:cubicBezTo>
                  <a:cubicBezTo>
                    <a:pt x="10896219" y="322199"/>
                    <a:pt x="10899775" y="323850"/>
                    <a:pt x="10903204" y="324993"/>
                  </a:cubicBezTo>
                  <a:lnTo>
                    <a:pt x="10900537" y="332994"/>
                  </a:lnTo>
                  <a:lnTo>
                    <a:pt x="10900537" y="324485"/>
                  </a:lnTo>
                  <a:cubicBezTo>
                    <a:pt x="10905363" y="324485"/>
                    <a:pt x="10911459" y="326644"/>
                    <a:pt x="10915396" y="327914"/>
                  </a:cubicBezTo>
                  <a:cubicBezTo>
                    <a:pt x="10920603" y="329692"/>
                    <a:pt x="10923524" y="330581"/>
                    <a:pt x="10924921" y="330581"/>
                  </a:cubicBezTo>
                  <a:cubicBezTo>
                    <a:pt x="10925810" y="330581"/>
                    <a:pt x="10926699" y="330708"/>
                    <a:pt x="10927588" y="330962"/>
                  </a:cubicBezTo>
                  <a:cubicBezTo>
                    <a:pt x="10945622" y="336931"/>
                    <a:pt x="10968863" y="342646"/>
                    <a:pt x="10985754" y="342646"/>
                  </a:cubicBezTo>
                  <a:cubicBezTo>
                    <a:pt x="10990580" y="342646"/>
                    <a:pt x="10995406" y="343408"/>
                    <a:pt x="10999343" y="344170"/>
                  </a:cubicBezTo>
                  <a:cubicBezTo>
                    <a:pt x="11007852" y="345567"/>
                    <a:pt x="11013186" y="346202"/>
                    <a:pt x="11018520" y="343535"/>
                  </a:cubicBezTo>
                  <a:lnTo>
                    <a:pt x="11022330" y="351155"/>
                  </a:lnTo>
                  <a:lnTo>
                    <a:pt x="11018520" y="343535"/>
                  </a:lnTo>
                  <a:cubicBezTo>
                    <a:pt x="11045190" y="330200"/>
                    <a:pt x="11074400" y="329438"/>
                    <a:pt x="11095990" y="358140"/>
                  </a:cubicBezTo>
                  <a:lnTo>
                    <a:pt x="11096752" y="359410"/>
                  </a:lnTo>
                  <a:cubicBezTo>
                    <a:pt x="11101578" y="368935"/>
                    <a:pt x="11121390" y="377190"/>
                    <a:pt x="11127994" y="373888"/>
                  </a:cubicBezTo>
                  <a:lnTo>
                    <a:pt x="11129137" y="373380"/>
                  </a:lnTo>
                  <a:cubicBezTo>
                    <a:pt x="11141202" y="369316"/>
                    <a:pt x="11152632" y="369443"/>
                    <a:pt x="11163427" y="371602"/>
                  </a:cubicBezTo>
                  <a:cubicBezTo>
                    <a:pt x="11176889" y="374269"/>
                    <a:pt x="11189589" y="380365"/>
                    <a:pt x="11200765" y="385826"/>
                  </a:cubicBezTo>
                  <a:cubicBezTo>
                    <a:pt x="11211941" y="391287"/>
                    <a:pt x="11221466" y="395732"/>
                    <a:pt x="11230864" y="397510"/>
                  </a:cubicBezTo>
                  <a:lnTo>
                    <a:pt x="11229213" y="405765"/>
                  </a:lnTo>
                  <a:lnTo>
                    <a:pt x="11229213" y="397256"/>
                  </a:lnTo>
                  <a:cubicBezTo>
                    <a:pt x="11254105" y="397256"/>
                    <a:pt x="11272266" y="396748"/>
                    <a:pt x="11282172" y="372110"/>
                  </a:cubicBezTo>
                  <a:lnTo>
                    <a:pt x="11290046" y="375285"/>
                  </a:lnTo>
                  <a:lnTo>
                    <a:pt x="11281537" y="375285"/>
                  </a:lnTo>
                  <a:cubicBezTo>
                    <a:pt x="11281537" y="365506"/>
                    <a:pt x="11289919" y="357378"/>
                    <a:pt x="11290046" y="357251"/>
                  </a:cubicBezTo>
                  <a:lnTo>
                    <a:pt x="11290046" y="357251"/>
                  </a:lnTo>
                  <a:lnTo>
                    <a:pt x="11290046" y="357251"/>
                  </a:lnTo>
                  <a:lnTo>
                    <a:pt x="11290046" y="357251"/>
                  </a:lnTo>
                  <a:cubicBezTo>
                    <a:pt x="11290046" y="357251"/>
                    <a:pt x="11290173" y="357124"/>
                    <a:pt x="11290173" y="357124"/>
                  </a:cubicBezTo>
                  <a:cubicBezTo>
                    <a:pt x="11293475" y="353822"/>
                    <a:pt x="11298809" y="353822"/>
                    <a:pt x="11302111" y="357124"/>
                  </a:cubicBezTo>
                  <a:cubicBezTo>
                    <a:pt x="11304143" y="359156"/>
                    <a:pt x="11306048" y="360045"/>
                    <a:pt x="11309096" y="361569"/>
                  </a:cubicBezTo>
                  <a:cubicBezTo>
                    <a:pt x="11312144" y="363093"/>
                    <a:pt x="11316335" y="365125"/>
                    <a:pt x="11320399" y="369189"/>
                  </a:cubicBezTo>
                  <a:cubicBezTo>
                    <a:pt x="11322050" y="370840"/>
                    <a:pt x="11322939" y="372872"/>
                    <a:pt x="11322939" y="375158"/>
                  </a:cubicBezTo>
                  <a:cubicBezTo>
                    <a:pt x="11322939" y="390144"/>
                    <a:pt x="11321542" y="406400"/>
                    <a:pt x="11320018" y="422910"/>
                  </a:cubicBezTo>
                  <a:cubicBezTo>
                    <a:pt x="11318367" y="441198"/>
                    <a:pt x="11316843" y="459867"/>
                    <a:pt x="11316843" y="478536"/>
                  </a:cubicBezTo>
                  <a:cubicBezTo>
                    <a:pt x="11316843" y="585724"/>
                    <a:pt x="11316970" y="694690"/>
                    <a:pt x="11317224" y="805180"/>
                  </a:cubicBezTo>
                  <a:cubicBezTo>
                    <a:pt x="11320272" y="1992503"/>
                    <a:pt x="11338687" y="3359277"/>
                    <a:pt x="11356975" y="4716653"/>
                  </a:cubicBezTo>
                  <a:cubicBezTo>
                    <a:pt x="11375009" y="6055614"/>
                    <a:pt x="11392916" y="7385558"/>
                    <a:pt x="11395837" y="8525129"/>
                  </a:cubicBezTo>
                  <a:close/>
                </a:path>
              </a:pathLst>
            </a:custGeom>
            <a:solidFill>
              <a:srgbClr val="000000"/>
            </a:solidFill>
          </p:spPr>
          <p:txBody>
            <a:bodyPr/>
            <a:lstStyle/>
            <a:p>
              <a:endParaRPr lang="ro-RO"/>
            </a:p>
          </p:txBody>
        </p:sp>
      </p:grpSp>
      <p:sp>
        <p:nvSpPr>
          <p:cNvPr id="9" name="TextBox 9"/>
          <p:cNvSpPr txBox="1"/>
          <p:nvPr/>
        </p:nvSpPr>
        <p:spPr>
          <a:xfrm>
            <a:off x="4673499" y="943369"/>
            <a:ext cx="8280738" cy="709681"/>
          </a:xfrm>
          <a:prstGeom prst="rect">
            <a:avLst/>
          </a:prstGeom>
        </p:spPr>
        <p:txBody>
          <a:bodyPr lIns="0" tIns="0" rIns="0" bIns="0" rtlCol="0" anchor="t">
            <a:spAutoFit/>
          </a:bodyPr>
          <a:lstStyle/>
          <a:p>
            <a:pPr algn="ctr">
              <a:lnSpc>
                <a:spcPts val="5449"/>
              </a:lnSpc>
            </a:pPr>
            <a:r>
              <a:rPr lang="ro-RO" sz="5400" b="1" dirty="0">
                <a:solidFill>
                  <a:srgbClr val="000000"/>
                </a:solidFill>
                <a:latin typeface="Georgia" panose="02040502050405020303" pitchFamily="18" charset="0"/>
              </a:rPr>
              <a:t>Activitate practică</a:t>
            </a:r>
            <a:r>
              <a:rPr lang="bg-BG" sz="5400" b="1" dirty="0">
                <a:solidFill>
                  <a:srgbClr val="000000"/>
                </a:solidFill>
                <a:latin typeface="Georgia" panose="02040502050405020303" pitchFamily="18" charset="0"/>
              </a:rPr>
              <a:t>: </a:t>
            </a:r>
            <a:endParaRPr lang="en-US" sz="5400" b="1" dirty="0">
              <a:solidFill>
                <a:srgbClr val="000000"/>
              </a:solidFill>
              <a:latin typeface="Georgia" panose="02040502050405020303" pitchFamily="18" charset="0"/>
            </a:endParaRPr>
          </a:p>
        </p:txBody>
      </p:sp>
      <p:pic>
        <p:nvPicPr>
          <p:cNvPr id="11" name="Picture 11"/>
          <p:cNvPicPr>
            <a:picLocks noChangeAspect="1"/>
          </p:cNvPicPr>
          <p:nvPr/>
        </p:nvPicPr>
        <p:blipFill>
          <a:blip r:embed="rId7"/>
          <a:srcRect b="10"/>
          <a:stretch>
            <a:fillRect/>
          </a:stretch>
        </p:blipFill>
        <p:spPr>
          <a:xfrm>
            <a:off x="389964" y="1683249"/>
            <a:ext cx="1788559" cy="1746284"/>
          </a:xfrm>
          <a:prstGeom prst="rect">
            <a:avLst/>
          </a:prstGeom>
        </p:spPr>
      </p:pic>
      <p:sp>
        <p:nvSpPr>
          <p:cNvPr id="12" name="TextBox 12"/>
          <p:cNvSpPr txBox="1"/>
          <p:nvPr/>
        </p:nvSpPr>
        <p:spPr>
          <a:xfrm>
            <a:off x="2734702" y="2472480"/>
            <a:ext cx="8827394" cy="5975995"/>
          </a:xfrm>
          <a:prstGeom prst="rect">
            <a:avLst/>
          </a:prstGeom>
        </p:spPr>
        <p:txBody>
          <a:bodyPr wrap="square" lIns="0" tIns="0" rIns="0" bIns="0" rtlCol="0" anchor="t">
            <a:spAutoFit/>
          </a:bodyPr>
          <a:lstStyle/>
          <a:p>
            <a:pPr algn="just"/>
            <a:r>
              <a:rPr lang="ro-RO" sz="3000" spc="-36" dirty="0">
                <a:solidFill>
                  <a:srgbClr val="000000"/>
                </a:solidFill>
                <a:latin typeface="Georgia" panose="02040502050405020303" pitchFamily="18" charset="0"/>
              </a:rPr>
              <a:t>Descoperiți în videoclipurile de mai jos cinci modele de afaceri care se bazează pe economia circulară și care oferă un avantaj competitiv:</a:t>
            </a:r>
            <a:endParaRPr lang="en-US" sz="3000" spc="-36" dirty="0">
              <a:solidFill>
                <a:srgbClr val="000000"/>
              </a:solidFill>
              <a:latin typeface="Georgia" panose="02040502050405020303" pitchFamily="18" charset="0"/>
            </a:endParaRPr>
          </a:p>
          <a:p>
            <a:pPr marL="571500" indent="-571500" algn="just">
              <a:buFont typeface="Arial" panose="020B0604020202020204" pitchFamily="34" charset="0"/>
              <a:buChar char="•"/>
            </a:pPr>
            <a:r>
              <a:rPr lang="ro-RO" sz="3000" spc="-36" dirty="0">
                <a:solidFill>
                  <a:srgbClr val="000000"/>
                </a:solidFill>
                <a:latin typeface="Georgia" panose="02040502050405020303" pitchFamily="18" charset="0"/>
                <a:hlinkClick r:id="rId8"/>
              </a:rPr>
              <a:t>Plasticul în economia circulară</a:t>
            </a:r>
            <a:endParaRPr lang="en-US" sz="3000" spc="-36" dirty="0">
              <a:solidFill>
                <a:srgbClr val="000000"/>
              </a:solidFill>
              <a:latin typeface="Georgia" panose="02040502050405020303" pitchFamily="18" charset="0"/>
            </a:endParaRPr>
          </a:p>
          <a:p>
            <a:pPr marL="571500" indent="-571500" algn="just">
              <a:buFont typeface="Arial" panose="020B0604020202020204" pitchFamily="34" charset="0"/>
              <a:buChar char="•"/>
            </a:pPr>
            <a:r>
              <a:rPr lang="ro-RO" sz="3000" spc="-36" dirty="0">
                <a:solidFill>
                  <a:srgbClr val="000000"/>
                </a:solidFill>
                <a:latin typeface="Georgia" panose="02040502050405020303" pitchFamily="18" charset="0"/>
                <a:hlinkClick r:id="rId9"/>
              </a:rPr>
              <a:t>Kuwaitul reciclează unul dintre cele mai mari depozite de cauciucuri</a:t>
            </a:r>
            <a:endParaRPr lang="en-US" sz="3000" spc="-36" dirty="0">
              <a:solidFill>
                <a:srgbClr val="000000"/>
              </a:solidFill>
              <a:latin typeface="Georgia" panose="02040502050405020303" pitchFamily="18" charset="0"/>
            </a:endParaRPr>
          </a:p>
          <a:p>
            <a:pPr marL="571500" indent="-571500" algn="just">
              <a:buFont typeface="Arial" panose="020B0604020202020204" pitchFamily="34" charset="0"/>
              <a:buChar char="•"/>
            </a:pPr>
            <a:r>
              <a:rPr lang="ro-RO" sz="3000" spc="-36" dirty="0">
                <a:solidFill>
                  <a:srgbClr val="000000"/>
                </a:solidFill>
                <a:latin typeface="Georgia" panose="02040502050405020303" pitchFamily="18" charset="0"/>
                <a:hlinkClick r:id="rId10"/>
              </a:rPr>
              <a:t>IKEA răspunde la întrebarea: „De ce viitorul mobilierului este circular?”</a:t>
            </a:r>
            <a:r>
              <a:rPr lang="en-US" sz="3000" spc="-36" dirty="0">
                <a:solidFill>
                  <a:srgbClr val="000000"/>
                </a:solidFill>
                <a:latin typeface="Georgia" panose="02040502050405020303" pitchFamily="18" charset="0"/>
                <a:hlinkClick r:id="rId10"/>
              </a:rPr>
              <a:t> </a:t>
            </a:r>
            <a:endParaRPr lang="ro-RO" sz="3000" spc="-36" dirty="0">
              <a:solidFill>
                <a:srgbClr val="000000"/>
              </a:solidFill>
              <a:latin typeface="Georgia" panose="02040502050405020303" pitchFamily="18" charset="0"/>
            </a:endParaRPr>
          </a:p>
          <a:p>
            <a:pPr marL="571500" indent="-571500" algn="just">
              <a:buFont typeface="Arial" panose="020B0604020202020204" pitchFamily="34" charset="0"/>
              <a:buChar char="•"/>
            </a:pPr>
            <a:r>
              <a:rPr lang="ro-RO" sz="3000" spc="-36" dirty="0">
                <a:solidFill>
                  <a:srgbClr val="000000"/>
                </a:solidFill>
                <a:latin typeface="Georgia" panose="02040502050405020303" pitchFamily="18" charset="0"/>
                <a:hlinkClick r:id="rId11"/>
              </a:rPr>
              <a:t>Sistemul de schimb, cunoscut anterior ca reciclare și recompensă, reprezintă o modalitate excelentă de a valoriza dispozitivele vechi </a:t>
            </a:r>
            <a:r>
              <a:rPr lang="en-US" sz="3000" spc="-36" dirty="0">
                <a:solidFill>
                  <a:srgbClr val="0000FF"/>
                </a:solidFill>
                <a:latin typeface="Georgia" panose="02040502050405020303" pitchFamily="18" charset="0"/>
                <a:hlinkClick r:id="rId11"/>
              </a:rPr>
              <a:t> </a:t>
            </a:r>
            <a:endParaRPr lang="en-US" sz="3000" spc="-36" dirty="0">
              <a:solidFill>
                <a:srgbClr val="000000"/>
              </a:solidFill>
              <a:latin typeface="Georgia" panose="02040502050405020303" pitchFamily="18" charset="0"/>
            </a:endParaRPr>
          </a:p>
          <a:p>
            <a:pPr marL="571500" indent="-571500" algn="just">
              <a:buFont typeface="Arial" panose="020B0604020202020204" pitchFamily="34" charset="0"/>
              <a:buChar char="•"/>
            </a:pPr>
            <a:r>
              <a:rPr lang="ro-RO" sz="3000" spc="-36" dirty="0">
                <a:solidFill>
                  <a:srgbClr val="000000"/>
                </a:solidFill>
                <a:latin typeface="Georgia" panose="02040502050405020303" pitchFamily="18" charset="0"/>
                <a:hlinkClick r:id="rId12"/>
              </a:rPr>
              <a:t>Economia circulară a sticlei</a:t>
            </a:r>
            <a:endParaRPr lang="en-US" sz="3000" spc="-36" dirty="0">
              <a:solidFill>
                <a:srgbClr val="000000"/>
              </a:solidFill>
              <a:latin typeface="Georgia" panose="02040502050405020303" pitchFamily="18" charset="0"/>
            </a:endParaRPr>
          </a:p>
          <a:p>
            <a:pPr algn="just">
              <a:lnSpc>
                <a:spcPts val="3358"/>
              </a:lnSpc>
            </a:pPr>
            <a:endParaRPr lang="en-US" sz="3000" spc="-36" dirty="0">
              <a:solidFill>
                <a:srgbClr val="000000"/>
              </a:solidFill>
              <a:latin typeface="Georgia" panose="02040502050405020303" pitchFamily="18" charset="0"/>
            </a:endParaRPr>
          </a:p>
        </p:txBody>
      </p:sp>
      <p:pic>
        <p:nvPicPr>
          <p:cNvPr id="2050"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3607295" y="3429533"/>
            <a:ext cx="2847611" cy="3128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grpSp>
        <p:nvGrpSpPr>
          <p:cNvPr id="2" name="Group 2"/>
          <p:cNvGrpSpPr/>
          <p:nvPr/>
        </p:nvGrpSpPr>
        <p:grpSpPr>
          <a:xfrm>
            <a:off x="0" y="3698262"/>
            <a:ext cx="19062365" cy="3086100"/>
            <a:chOff x="0" y="0"/>
            <a:chExt cx="25416487" cy="4114800"/>
          </a:xfrm>
        </p:grpSpPr>
        <p:sp>
          <p:nvSpPr>
            <p:cNvPr id="3" name="Freeform 3"/>
            <p:cNvSpPr/>
            <p:nvPr/>
          </p:nvSpPr>
          <p:spPr>
            <a:xfrm>
              <a:off x="0" y="0"/>
              <a:ext cx="25416511" cy="4114800"/>
            </a:xfrm>
            <a:custGeom>
              <a:avLst/>
              <a:gdLst/>
              <a:ahLst/>
              <a:cxnLst/>
              <a:rect l="l" t="t" r="r" b="b"/>
              <a:pathLst>
                <a:path w="25416511" h="4114800">
                  <a:moveTo>
                    <a:pt x="0" y="0"/>
                  </a:moveTo>
                  <a:lnTo>
                    <a:pt x="25416511" y="0"/>
                  </a:lnTo>
                  <a:lnTo>
                    <a:pt x="25416511" y="4114800"/>
                  </a:lnTo>
                  <a:lnTo>
                    <a:pt x="0" y="4114800"/>
                  </a:lnTo>
                  <a:close/>
                </a:path>
              </a:pathLst>
            </a:custGeom>
            <a:solidFill>
              <a:srgbClr val="D0E9E5"/>
            </a:solidFill>
          </p:spPr>
          <p:txBody>
            <a:bodyPr/>
            <a:lstStyle/>
            <a:p>
              <a:endParaRPr lang="ro-RO"/>
            </a:p>
          </p:txBody>
        </p:sp>
      </p:grpSp>
      <p:pic>
        <p:nvPicPr>
          <p:cNvPr id="4" name="Picture 4"/>
          <p:cNvPicPr>
            <a:picLocks noChangeAspect="1"/>
          </p:cNvPicPr>
          <p:nvPr/>
        </p:nvPicPr>
        <p:blipFill>
          <a:blip r:embed="rId2"/>
          <a:srcRect/>
          <a:stretch>
            <a:fillRect/>
          </a:stretch>
        </p:blipFill>
        <p:spPr>
          <a:xfrm rot="-8947194">
            <a:off x="6660949" y="7604935"/>
            <a:ext cx="5364129" cy="5364129"/>
          </a:xfrm>
          <a:prstGeom prst="rect">
            <a:avLst/>
          </a:prstGeom>
        </p:spPr>
      </p:pic>
      <p:pic>
        <p:nvPicPr>
          <p:cNvPr id="5" name="Picture 5"/>
          <p:cNvPicPr>
            <a:picLocks noChangeAspect="1"/>
          </p:cNvPicPr>
          <p:nvPr/>
        </p:nvPicPr>
        <p:blipFill>
          <a:blip r:embed="rId3"/>
          <a:srcRect r="51"/>
          <a:stretch>
            <a:fillRect/>
          </a:stretch>
        </p:blipFill>
        <p:spPr>
          <a:xfrm rot="-9632120">
            <a:off x="-2431639" y="-1705919"/>
            <a:ext cx="5721823" cy="5669807"/>
          </a:xfrm>
          <a:prstGeom prst="rect">
            <a:avLst/>
          </a:prstGeom>
        </p:spPr>
      </p:pic>
      <p:pic>
        <p:nvPicPr>
          <p:cNvPr id="6" name="Picture 6"/>
          <p:cNvPicPr>
            <a:picLocks noChangeAspect="1"/>
          </p:cNvPicPr>
          <p:nvPr/>
        </p:nvPicPr>
        <p:blipFill>
          <a:blip r:embed="rId3"/>
          <a:srcRect r="51"/>
          <a:stretch>
            <a:fillRect/>
          </a:stretch>
        </p:blipFill>
        <p:spPr>
          <a:xfrm rot="-8571149">
            <a:off x="-2523144" y="7570662"/>
            <a:ext cx="6836042" cy="6773896"/>
          </a:xfrm>
          <a:prstGeom prst="rect">
            <a:avLst/>
          </a:prstGeom>
        </p:spPr>
      </p:pic>
      <p:pic>
        <p:nvPicPr>
          <p:cNvPr id="7" name="Picture 7"/>
          <p:cNvPicPr>
            <a:picLocks noChangeAspect="1"/>
          </p:cNvPicPr>
          <p:nvPr/>
        </p:nvPicPr>
        <p:blipFill>
          <a:blip r:embed="rId4"/>
          <a:srcRect b="55"/>
          <a:stretch>
            <a:fillRect/>
          </a:stretch>
        </p:blipFill>
        <p:spPr>
          <a:xfrm rot="-10800000">
            <a:off x="15156600" y="8264626"/>
            <a:ext cx="3334026" cy="3588482"/>
          </a:xfrm>
          <a:prstGeom prst="rect">
            <a:avLst/>
          </a:prstGeom>
        </p:spPr>
      </p:pic>
      <p:pic>
        <p:nvPicPr>
          <p:cNvPr id="8" name="Picture 8"/>
          <p:cNvPicPr>
            <a:picLocks noChangeAspect="1"/>
          </p:cNvPicPr>
          <p:nvPr/>
        </p:nvPicPr>
        <p:blipFill>
          <a:blip r:embed="rId5"/>
          <a:srcRect b="55"/>
          <a:stretch>
            <a:fillRect/>
          </a:stretch>
        </p:blipFill>
        <p:spPr>
          <a:xfrm rot="-10800000">
            <a:off x="1904437" y="-772267"/>
            <a:ext cx="2556197" cy="2751289"/>
          </a:xfrm>
          <a:prstGeom prst="rect">
            <a:avLst/>
          </a:prstGeom>
        </p:spPr>
      </p:pic>
      <p:pic>
        <p:nvPicPr>
          <p:cNvPr id="9" name="Picture 9"/>
          <p:cNvPicPr>
            <a:picLocks noChangeAspect="1"/>
          </p:cNvPicPr>
          <p:nvPr/>
        </p:nvPicPr>
        <p:blipFill>
          <a:blip r:embed="rId6"/>
          <a:srcRect/>
          <a:stretch>
            <a:fillRect/>
          </a:stretch>
        </p:blipFill>
        <p:spPr>
          <a:xfrm rot="9614497">
            <a:off x="17189899" y="6091404"/>
            <a:ext cx="4352147" cy="4346443"/>
          </a:xfrm>
          <a:prstGeom prst="rect">
            <a:avLst/>
          </a:prstGeom>
        </p:spPr>
      </p:pic>
      <p:pic>
        <p:nvPicPr>
          <p:cNvPr id="10" name="Picture 10"/>
          <p:cNvPicPr>
            <a:picLocks noChangeAspect="1"/>
          </p:cNvPicPr>
          <p:nvPr/>
        </p:nvPicPr>
        <p:blipFill>
          <a:blip r:embed="rId6"/>
          <a:srcRect/>
          <a:stretch>
            <a:fillRect/>
          </a:stretch>
        </p:blipFill>
        <p:spPr>
          <a:xfrm rot="3420380">
            <a:off x="5570971" y="-4349323"/>
            <a:ext cx="5810576" cy="5802961"/>
          </a:xfrm>
          <a:prstGeom prst="rect">
            <a:avLst/>
          </a:prstGeom>
        </p:spPr>
      </p:pic>
      <p:pic>
        <p:nvPicPr>
          <p:cNvPr id="11" name="Picture 11"/>
          <p:cNvPicPr>
            <a:picLocks noChangeAspect="1"/>
          </p:cNvPicPr>
          <p:nvPr/>
        </p:nvPicPr>
        <p:blipFill>
          <a:blip r:embed="rId6"/>
          <a:srcRect/>
          <a:stretch>
            <a:fillRect/>
          </a:stretch>
        </p:blipFill>
        <p:spPr>
          <a:xfrm rot="-4167269">
            <a:off x="-3176552" y="4860538"/>
            <a:ext cx="4881157" cy="4874760"/>
          </a:xfrm>
          <a:prstGeom prst="rect">
            <a:avLst/>
          </a:prstGeom>
        </p:spPr>
      </p:pic>
      <p:pic>
        <p:nvPicPr>
          <p:cNvPr id="12" name="Picture 12"/>
          <p:cNvPicPr>
            <a:picLocks noChangeAspect="1"/>
          </p:cNvPicPr>
          <p:nvPr/>
        </p:nvPicPr>
        <p:blipFill>
          <a:blip r:embed="rId7"/>
          <a:srcRect b="266"/>
          <a:stretch>
            <a:fillRect/>
          </a:stretch>
        </p:blipFill>
        <p:spPr>
          <a:xfrm rot="-10800000">
            <a:off x="1170764" y="8874939"/>
            <a:ext cx="2900572" cy="464092"/>
          </a:xfrm>
          <a:prstGeom prst="rect">
            <a:avLst/>
          </a:prstGeom>
        </p:spPr>
      </p:pic>
      <p:pic>
        <p:nvPicPr>
          <p:cNvPr id="13" name="Picture 13"/>
          <p:cNvPicPr>
            <a:picLocks noChangeAspect="1"/>
          </p:cNvPicPr>
          <p:nvPr/>
        </p:nvPicPr>
        <p:blipFill>
          <a:blip r:embed="rId7"/>
          <a:srcRect b="266"/>
          <a:stretch>
            <a:fillRect/>
          </a:stretch>
        </p:blipFill>
        <p:spPr>
          <a:xfrm rot="-10800000">
            <a:off x="1170764" y="8531325"/>
            <a:ext cx="2900572" cy="464092"/>
          </a:xfrm>
          <a:prstGeom prst="rect">
            <a:avLst/>
          </a:prstGeom>
        </p:spPr>
      </p:pic>
      <p:sp>
        <p:nvSpPr>
          <p:cNvPr id="14" name="TextBox 14"/>
          <p:cNvSpPr txBox="1"/>
          <p:nvPr/>
        </p:nvSpPr>
        <p:spPr>
          <a:xfrm>
            <a:off x="2621050" y="3771231"/>
            <a:ext cx="14202563" cy="2673874"/>
          </a:xfrm>
          <a:prstGeom prst="rect">
            <a:avLst/>
          </a:prstGeom>
        </p:spPr>
        <p:txBody>
          <a:bodyPr lIns="0" tIns="0" rIns="0" bIns="0" rtlCol="0" anchor="t">
            <a:spAutoFit/>
          </a:bodyPr>
          <a:lstStyle/>
          <a:p>
            <a:pPr algn="ctr">
              <a:lnSpc>
                <a:spcPts val="11199"/>
              </a:lnSpc>
            </a:pPr>
            <a:r>
              <a:rPr lang="ro-RO" sz="5400" b="1" dirty="0">
                <a:solidFill>
                  <a:srgbClr val="04989E"/>
                </a:solidFill>
                <a:latin typeface="Georgia" panose="02040502050405020303" pitchFamily="18" charset="0"/>
              </a:rPr>
              <a:t>Strategia verde: Economia circulară și tehnologiile cu emisii scăzute de carbon</a:t>
            </a:r>
            <a:endParaRPr lang="en-US" sz="5400" b="1" dirty="0">
              <a:solidFill>
                <a:srgbClr val="04989E"/>
              </a:solidFill>
              <a:latin typeface="Georgia" panose="02040502050405020303" pitchFamily="18" charset="0"/>
            </a:endParaRPr>
          </a:p>
        </p:txBody>
      </p:sp>
      <p:pic>
        <p:nvPicPr>
          <p:cNvPr id="15" name="Picture 15"/>
          <p:cNvPicPr>
            <a:picLocks noChangeAspect="1"/>
          </p:cNvPicPr>
          <p:nvPr/>
        </p:nvPicPr>
        <p:blipFill>
          <a:blip r:embed="rId8"/>
          <a:srcRect/>
          <a:stretch>
            <a:fillRect/>
          </a:stretch>
        </p:blipFill>
        <p:spPr>
          <a:xfrm>
            <a:off x="16418708" y="0"/>
            <a:ext cx="1869292" cy="1869292"/>
          </a:xfrm>
          <a:prstGeom prst="rect">
            <a:avLst/>
          </a:prstGeom>
        </p:spPr>
      </p:pic>
      <p:pic>
        <p:nvPicPr>
          <p:cNvPr id="16" name="Picture 16"/>
          <p:cNvPicPr>
            <a:picLocks noChangeAspect="1"/>
          </p:cNvPicPr>
          <p:nvPr/>
        </p:nvPicPr>
        <p:blipFill>
          <a:blip r:embed="rId9"/>
          <a:srcRect b="93"/>
          <a:stretch>
            <a:fillRect/>
          </a:stretch>
        </p:blipFill>
        <p:spPr>
          <a:xfrm>
            <a:off x="7758608" y="9258300"/>
            <a:ext cx="3710720" cy="779251"/>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r="63"/>
          <a:stretch>
            <a:fillRect/>
          </a:stretch>
        </p:blipFill>
        <p:spPr>
          <a:xfrm rot="-4196164">
            <a:off x="-5974143" y="8370333"/>
            <a:ext cx="10675280" cy="11378690"/>
          </a:xfrm>
          <a:prstGeom prst="rect">
            <a:avLst/>
          </a:prstGeom>
        </p:spPr>
      </p:pic>
      <p:pic>
        <p:nvPicPr>
          <p:cNvPr id="3" name="Picture 3"/>
          <p:cNvPicPr>
            <a:picLocks noChangeAspect="1"/>
          </p:cNvPicPr>
          <p:nvPr/>
        </p:nvPicPr>
        <p:blipFill>
          <a:blip r:embed="rId3"/>
          <a:srcRect b="55"/>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4"/>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5"/>
          <a:srcRect b="93"/>
          <a:stretch>
            <a:fillRect/>
          </a:stretch>
        </p:blipFill>
        <p:spPr>
          <a:xfrm>
            <a:off x="7870030" y="9245916"/>
            <a:ext cx="3710720" cy="779251"/>
          </a:xfrm>
          <a:prstGeom prst="rect">
            <a:avLst/>
          </a:prstGeom>
        </p:spPr>
      </p:pic>
      <p:pic>
        <p:nvPicPr>
          <p:cNvPr id="6" name="Picture 6"/>
          <p:cNvPicPr>
            <a:picLocks noChangeAspect="1"/>
          </p:cNvPicPr>
          <p:nvPr/>
        </p:nvPicPr>
        <p:blipFill>
          <a:blip r:embed="rId6"/>
          <a:srcRect/>
          <a:stretch>
            <a:fillRect/>
          </a:stretch>
        </p:blipFill>
        <p:spPr>
          <a:xfrm rot="9614497">
            <a:off x="17215841" y="8047725"/>
            <a:ext cx="4352147" cy="4346443"/>
          </a:xfrm>
          <a:prstGeom prst="rect">
            <a:avLst/>
          </a:prstGeom>
        </p:spPr>
      </p:pic>
      <p:grpSp>
        <p:nvGrpSpPr>
          <p:cNvPr id="7" name="Group 7"/>
          <p:cNvGrpSpPr/>
          <p:nvPr/>
        </p:nvGrpSpPr>
        <p:grpSpPr>
          <a:xfrm>
            <a:off x="381000" y="2768247"/>
            <a:ext cx="6868179" cy="5114794"/>
            <a:chOff x="0" y="0"/>
            <a:chExt cx="11431763" cy="8372078"/>
          </a:xfrm>
        </p:grpSpPr>
        <p:sp>
          <p:nvSpPr>
            <p:cNvPr id="8" name="Freeform 8"/>
            <p:cNvSpPr/>
            <p:nvPr/>
          </p:nvSpPr>
          <p:spPr>
            <a:xfrm>
              <a:off x="2540" y="3810"/>
              <a:ext cx="11412728" cy="8352790"/>
            </a:xfrm>
            <a:custGeom>
              <a:avLst/>
              <a:gdLst/>
              <a:ahLst/>
              <a:cxnLst/>
              <a:rect l="l" t="t" r="r" b="b"/>
              <a:pathLst>
                <a:path w="11412728" h="8352790">
                  <a:moveTo>
                    <a:pt x="11347196" y="4084066"/>
                  </a:moveTo>
                  <a:cubicBezTo>
                    <a:pt x="11350371" y="4081907"/>
                    <a:pt x="11353419" y="4080129"/>
                    <a:pt x="11356213" y="4078605"/>
                  </a:cubicBezTo>
                  <a:cubicBezTo>
                    <a:pt x="11359007" y="4077081"/>
                    <a:pt x="11361293" y="4075684"/>
                    <a:pt x="11363452" y="4074287"/>
                  </a:cubicBezTo>
                  <a:cubicBezTo>
                    <a:pt x="11367135" y="4071874"/>
                    <a:pt x="11369929" y="4069334"/>
                    <a:pt x="11372215" y="4065905"/>
                  </a:cubicBezTo>
                  <a:cubicBezTo>
                    <a:pt x="11372469" y="4065397"/>
                    <a:pt x="11372850" y="4065016"/>
                    <a:pt x="11373231" y="4064635"/>
                  </a:cubicBezTo>
                  <a:cubicBezTo>
                    <a:pt x="11374628" y="4063238"/>
                    <a:pt x="11376279" y="4061714"/>
                    <a:pt x="11377930" y="4060190"/>
                  </a:cubicBezTo>
                  <a:cubicBezTo>
                    <a:pt x="11379835" y="4058412"/>
                    <a:pt x="11381740" y="4056761"/>
                    <a:pt x="11383518" y="4054983"/>
                  </a:cubicBezTo>
                  <a:cubicBezTo>
                    <a:pt x="11389233" y="4049268"/>
                    <a:pt x="11391392" y="4045458"/>
                    <a:pt x="11391392" y="4043172"/>
                  </a:cubicBezTo>
                  <a:lnTo>
                    <a:pt x="11399901" y="4043172"/>
                  </a:lnTo>
                  <a:lnTo>
                    <a:pt x="11391392" y="4043172"/>
                  </a:lnTo>
                  <a:cubicBezTo>
                    <a:pt x="11391392" y="4043553"/>
                    <a:pt x="11391519" y="4043807"/>
                    <a:pt x="11391392" y="4043807"/>
                  </a:cubicBezTo>
                  <a:cubicBezTo>
                    <a:pt x="11390757" y="4041648"/>
                    <a:pt x="11386312" y="4037203"/>
                    <a:pt x="11379200" y="4030853"/>
                  </a:cubicBezTo>
                  <a:cubicBezTo>
                    <a:pt x="11377168" y="4028948"/>
                    <a:pt x="11375009" y="4027043"/>
                    <a:pt x="11373104" y="4025265"/>
                  </a:cubicBezTo>
                  <a:lnTo>
                    <a:pt x="11379073" y="4019296"/>
                  </a:lnTo>
                  <a:lnTo>
                    <a:pt x="11373104" y="4025265"/>
                  </a:lnTo>
                  <a:lnTo>
                    <a:pt x="11342243" y="3994404"/>
                  </a:lnTo>
                  <a:cubicBezTo>
                    <a:pt x="11338941" y="3991102"/>
                    <a:pt x="11338941" y="3985768"/>
                    <a:pt x="11342243" y="3982466"/>
                  </a:cubicBezTo>
                  <a:cubicBezTo>
                    <a:pt x="11345291" y="3979418"/>
                    <a:pt x="11349228" y="3977005"/>
                    <a:pt x="11352149" y="3975227"/>
                  </a:cubicBezTo>
                  <a:cubicBezTo>
                    <a:pt x="11355451" y="3973195"/>
                    <a:pt x="11357610" y="3971798"/>
                    <a:pt x="11359007" y="3970274"/>
                  </a:cubicBezTo>
                  <a:cubicBezTo>
                    <a:pt x="11360277" y="3969004"/>
                    <a:pt x="11360404" y="3968369"/>
                    <a:pt x="11360404" y="3967861"/>
                  </a:cubicBezTo>
                  <a:cubicBezTo>
                    <a:pt x="11360404" y="3967226"/>
                    <a:pt x="11360531" y="3966464"/>
                    <a:pt x="11360658" y="3965829"/>
                  </a:cubicBezTo>
                  <a:cubicBezTo>
                    <a:pt x="11362436" y="3958844"/>
                    <a:pt x="11364341" y="3951859"/>
                    <a:pt x="11366246" y="3945001"/>
                  </a:cubicBezTo>
                  <a:cubicBezTo>
                    <a:pt x="11368151" y="3938143"/>
                    <a:pt x="11370056" y="3931412"/>
                    <a:pt x="11371707" y="3924681"/>
                  </a:cubicBezTo>
                  <a:cubicBezTo>
                    <a:pt x="11375136" y="3911219"/>
                    <a:pt x="11377422" y="3898265"/>
                    <a:pt x="11377422" y="3885565"/>
                  </a:cubicBezTo>
                  <a:lnTo>
                    <a:pt x="11385931" y="3885565"/>
                  </a:lnTo>
                  <a:lnTo>
                    <a:pt x="11377422" y="3885565"/>
                  </a:lnTo>
                  <a:cubicBezTo>
                    <a:pt x="11377422" y="3882390"/>
                    <a:pt x="11373485" y="3878199"/>
                    <a:pt x="11361928" y="3868928"/>
                  </a:cubicBezTo>
                  <a:cubicBezTo>
                    <a:pt x="11355451" y="3863721"/>
                    <a:pt x="11347577" y="3857371"/>
                    <a:pt x="11341481" y="3849751"/>
                  </a:cubicBezTo>
                  <a:cubicBezTo>
                    <a:pt x="11339449" y="3847211"/>
                    <a:pt x="11339068" y="3843782"/>
                    <a:pt x="11340465" y="3840734"/>
                  </a:cubicBezTo>
                  <a:cubicBezTo>
                    <a:pt x="11341862" y="3837686"/>
                    <a:pt x="11344783" y="3835908"/>
                    <a:pt x="11348085" y="3835908"/>
                  </a:cubicBezTo>
                  <a:cubicBezTo>
                    <a:pt x="11361928" y="3835908"/>
                    <a:pt x="11367516" y="3835908"/>
                    <a:pt x="11376279" y="3832860"/>
                  </a:cubicBezTo>
                  <a:lnTo>
                    <a:pt x="11378946" y="3840861"/>
                  </a:lnTo>
                  <a:lnTo>
                    <a:pt x="11370437" y="3840861"/>
                  </a:lnTo>
                  <a:lnTo>
                    <a:pt x="11370437" y="3830574"/>
                  </a:lnTo>
                  <a:lnTo>
                    <a:pt x="11378946" y="3830574"/>
                  </a:lnTo>
                  <a:lnTo>
                    <a:pt x="11378946" y="3839083"/>
                  </a:lnTo>
                  <a:lnTo>
                    <a:pt x="11348085" y="3839083"/>
                  </a:lnTo>
                  <a:cubicBezTo>
                    <a:pt x="11346434" y="3839083"/>
                    <a:pt x="11344783" y="3838575"/>
                    <a:pt x="11343386" y="3837686"/>
                  </a:cubicBezTo>
                  <a:cubicBezTo>
                    <a:pt x="11333607" y="3831209"/>
                    <a:pt x="11324082" y="3822065"/>
                    <a:pt x="11316462" y="3814699"/>
                  </a:cubicBezTo>
                  <a:cubicBezTo>
                    <a:pt x="11310112" y="3808603"/>
                    <a:pt x="11305413" y="3804158"/>
                    <a:pt x="11301984" y="3801872"/>
                  </a:cubicBezTo>
                  <a:cubicBezTo>
                    <a:pt x="11300968" y="3801237"/>
                    <a:pt x="11300587" y="3800983"/>
                    <a:pt x="11300460" y="3800983"/>
                  </a:cubicBezTo>
                  <a:cubicBezTo>
                    <a:pt x="11300333" y="3800983"/>
                    <a:pt x="11300460" y="3800983"/>
                    <a:pt x="11300460" y="3800983"/>
                  </a:cubicBezTo>
                  <a:cubicBezTo>
                    <a:pt x="11300460" y="3800983"/>
                    <a:pt x="11300460" y="3800983"/>
                    <a:pt x="11300460" y="3800983"/>
                  </a:cubicBezTo>
                  <a:cubicBezTo>
                    <a:pt x="11300206" y="3800856"/>
                    <a:pt x="11301857" y="3801491"/>
                    <a:pt x="11303889" y="3800475"/>
                  </a:cubicBezTo>
                  <a:lnTo>
                    <a:pt x="11300079" y="3792855"/>
                  </a:lnTo>
                  <a:lnTo>
                    <a:pt x="11304143" y="3800348"/>
                  </a:lnTo>
                  <a:cubicBezTo>
                    <a:pt x="11280648" y="3813175"/>
                    <a:pt x="11265027" y="3810889"/>
                    <a:pt x="11256391" y="3795141"/>
                  </a:cubicBezTo>
                  <a:cubicBezTo>
                    <a:pt x="11253343" y="3789553"/>
                    <a:pt x="11251438" y="3782568"/>
                    <a:pt x="11249914" y="3776980"/>
                  </a:cubicBezTo>
                  <a:cubicBezTo>
                    <a:pt x="11249025" y="3773805"/>
                    <a:pt x="11248263" y="3770884"/>
                    <a:pt x="11247374" y="3768090"/>
                  </a:cubicBezTo>
                  <a:lnTo>
                    <a:pt x="11255375" y="3765423"/>
                  </a:lnTo>
                  <a:lnTo>
                    <a:pt x="11257407" y="3773678"/>
                  </a:lnTo>
                  <a:cubicBezTo>
                    <a:pt x="11244580" y="3776853"/>
                    <a:pt x="11228070" y="3781298"/>
                    <a:pt x="11214862" y="3776980"/>
                  </a:cubicBezTo>
                  <a:lnTo>
                    <a:pt x="11217529" y="3768979"/>
                  </a:lnTo>
                  <a:lnTo>
                    <a:pt x="11216386" y="3777361"/>
                  </a:lnTo>
                  <a:cubicBezTo>
                    <a:pt x="11206226" y="3775964"/>
                    <a:pt x="11196193" y="3773297"/>
                    <a:pt x="11186668" y="3770884"/>
                  </a:cubicBezTo>
                  <a:cubicBezTo>
                    <a:pt x="11177016" y="3768344"/>
                    <a:pt x="11167872" y="3766058"/>
                    <a:pt x="11158728" y="3764788"/>
                  </a:cubicBezTo>
                  <a:cubicBezTo>
                    <a:pt x="11154283" y="3764153"/>
                    <a:pt x="11149838" y="3763772"/>
                    <a:pt x="11145520" y="3763772"/>
                  </a:cubicBezTo>
                  <a:lnTo>
                    <a:pt x="11144631" y="3763772"/>
                  </a:lnTo>
                  <a:cubicBezTo>
                    <a:pt x="11129137" y="3761994"/>
                    <a:pt x="11112627" y="3761232"/>
                    <a:pt x="11095355" y="3760343"/>
                  </a:cubicBezTo>
                  <a:cubicBezTo>
                    <a:pt x="11079099" y="3759454"/>
                    <a:pt x="11062081" y="3758692"/>
                    <a:pt x="11045063" y="3756914"/>
                  </a:cubicBezTo>
                  <a:lnTo>
                    <a:pt x="11044809" y="3756914"/>
                  </a:lnTo>
                  <a:lnTo>
                    <a:pt x="11013948" y="3752850"/>
                  </a:lnTo>
                  <a:lnTo>
                    <a:pt x="10938256" y="3742817"/>
                  </a:lnTo>
                  <a:lnTo>
                    <a:pt x="10890377" y="3736467"/>
                  </a:lnTo>
                  <a:lnTo>
                    <a:pt x="10891520" y="3728085"/>
                  </a:lnTo>
                  <a:lnTo>
                    <a:pt x="10891520" y="3736594"/>
                  </a:lnTo>
                  <a:cubicBezTo>
                    <a:pt x="10892536" y="3736594"/>
                    <a:pt x="10893044" y="3736340"/>
                    <a:pt x="10892917" y="3736340"/>
                  </a:cubicBezTo>
                  <a:cubicBezTo>
                    <a:pt x="10892409" y="3736467"/>
                    <a:pt x="10891520" y="3737102"/>
                    <a:pt x="10889361" y="3738499"/>
                  </a:cubicBezTo>
                  <a:cubicBezTo>
                    <a:pt x="10887837" y="3739515"/>
                    <a:pt x="10885043" y="3741420"/>
                    <a:pt x="10882503" y="3742436"/>
                  </a:cubicBezTo>
                  <a:cubicBezTo>
                    <a:pt x="10881360" y="3742817"/>
                    <a:pt x="10879709" y="3743325"/>
                    <a:pt x="10877804" y="3743325"/>
                  </a:cubicBezTo>
                  <a:lnTo>
                    <a:pt x="10876788" y="3743198"/>
                  </a:lnTo>
                  <a:cubicBezTo>
                    <a:pt x="10849483" y="3739769"/>
                    <a:pt x="10821289" y="3736340"/>
                    <a:pt x="10796524" y="3729228"/>
                  </a:cubicBezTo>
                  <a:lnTo>
                    <a:pt x="10795127" y="3728720"/>
                  </a:lnTo>
                  <a:cubicBezTo>
                    <a:pt x="10794111" y="3728212"/>
                    <a:pt x="10793349" y="3727704"/>
                    <a:pt x="10792460" y="3727069"/>
                  </a:cubicBezTo>
                  <a:cubicBezTo>
                    <a:pt x="10782935" y="3719703"/>
                    <a:pt x="10780141" y="3700145"/>
                    <a:pt x="10780141" y="3693668"/>
                  </a:cubicBezTo>
                  <a:cubicBezTo>
                    <a:pt x="10780141" y="3691001"/>
                    <a:pt x="10781411" y="3688461"/>
                    <a:pt x="10783570" y="3686810"/>
                  </a:cubicBezTo>
                  <a:cubicBezTo>
                    <a:pt x="10821289" y="3659378"/>
                    <a:pt x="10859135" y="3631819"/>
                    <a:pt x="10883265" y="3614674"/>
                  </a:cubicBezTo>
                  <a:cubicBezTo>
                    <a:pt x="10884408" y="3613912"/>
                    <a:pt x="10885678" y="3613277"/>
                    <a:pt x="10887075" y="3613150"/>
                  </a:cubicBezTo>
                  <a:cubicBezTo>
                    <a:pt x="10893679" y="3612261"/>
                    <a:pt x="10899775" y="3611499"/>
                    <a:pt x="10905490" y="3610737"/>
                  </a:cubicBezTo>
                  <a:cubicBezTo>
                    <a:pt x="10910570" y="3609975"/>
                    <a:pt x="10915396" y="3609340"/>
                    <a:pt x="10920222" y="3608832"/>
                  </a:cubicBezTo>
                  <a:cubicBezTo>
                    <a:pt x="10932033" y="3607308"/>
                    <a:pt x="10943336" y="3606292"/>
                    <a:pt x="10956798" y="3606292"/>
                  </a:cubicBezTo>
                  <a:lnTo>
                    <a:pt x="10956798" y="3614801"/>
                  </a:lnTo>
                  <a:lnTo>
                    <a:pt x="10950067" y="3619881"/>
                  </a:lnTo>
                  <a:cubicBezTo>
                    <a:pt x="10936478" y="3601847"/>
                    <a:pt x="10926064" y="3589782"/>
                    <a:pt x="10915396" y="3577590"/>
                  </a:cubicBezTo>
                  <a:cubicBezTo>
                    <a:pt x="10910062" y="3571494"/>
                    <a:pt x="10904601" y="3565271"/>
                    <a:pt x="10898886" y="3558413"/>
                  </a:cubicBezTo>
                  <a:lnTo>
                    <a:pt x="10905363" y="3552952"/>
                  </a:lnTo>
                  <a:lnTo>
                    <a:pt x="10908030" y="3560953"/>
                  </a:lnTo>
                  <a:cubicBezTo>
                    <a:pt x="10897743" y="3564382"/>
                    <a:pt x="10887710" y="3567684"/>
                    <a:pt x="10870692" y="3574542"/>
                  </a:cubicBezTo>
                  <a:cubicBezTo>
                    <a:pt x="10868025" y="3575558"/>
                    <a:pt x="10865104" y="3575304"/>
                    <a:pt x="10862818" y="3573653"/>
                  </a:cubicBezTo>
                  <a:cubicBezTo>
                    <a:pt x="10860532" y="3572002"/>
                    <a:pt x="10859135" y="3569462"/>
                    <a:pt x="10859135" y="3566668"/>
                  </a:cubicBezTo>
                  <a:cubicBezTo>
                    <a:pt x="10859135" y="3554095"/>
                    <a:pt x="10859008" y="3537966"/>
                    <a:pt x="10861421" y="3531235"/>
                  </a:cubicBezTo>
                  <a:cubicBezTo>
                    <a:pt x="10861802" y="3530346"/>
                    <a:pt x="10864088" y="3523869"/>
                    <a:pt x="10871073" y="3523869"/>
                  </a:cubicBezTo>
                  <a:lnTo>
                    <a:pt x="10871073" y="3532378"/>
                  </a:lnTo>
                  <a:lnTo>
                    <a:pt x="10869041" y="3524123"/>
                  </a:lnTo>
                  <a:cubicBezTo>
                    <a:pt x="10881741" y="3520948"/>
                    <a:pt x="10906506" y="3515995"/>
                    <a:pt x="10920476" y="3525266"/>
                  </a:cubicBezTo>
                  <a:lnTo>
                    <a:pt x="10920857" y="3525520"/>
                  </a:lnTo>
                  <a:cubicBezTo>
                    <a:pt x="10932033" y="3533902"/>
                    <a:pt x="10939018" y="3545967"/>
                    <a:pt x="10946384" y="3558159"/>
                  </a:cubicBezTo>
                  <a:cubicBezTo>
                    <a:pt x="10949686" y="3563747"/>
                    <a:pt x="10953115" y="3569589"/>
                    <a:pt x="10957179" y="3575685"/>
                  </a:cubicBezTo>
                  <a:lnTo>
                    <a:pt x="10950194" y="3580384"/>
                  </a:lnTo>
                  <a:lnTo>
                    <a:pt x="10950194" y="3571875"/>
                  </a:lnTo>
                  <a:cubicBezTo>
                    <a:pt x="10953750" y="3571875"/>
                    <a:pt x="10958576" y="3572637"/>
                    <a:pt x="10963021" y="3573272"/>
                  </a:cubicBezTo>
                  <a:cubicBezTo>
                    <a:pt x="10969752" y="3574288"/>
                    <a:pt x="10977245" y="3575304"/>
                    <a:pt x="10984611" y="3575304"/>
                  </a:cubicBezTo>
                  <a:lnTo>
                    <a:pt x="10984611" y="3583813"/>
                  </a:lnTo>
                  <a:lnTo>
                    <a:pt x="10976229" y="3584448"/>
                  </a:lnTo>
                  <a:cubicBezTo>
                    <a:pt x="10972927" y="3541649"/>
                    <a:pt x="10973689" y="3542919"/>
                    <a:pt x="10936097" y="3478149"/>
                  </a:cubicBezTo>
                  <a:cubicBezTo>
                    <a:pt x="10934573" y="3475482"/>
                    <a:pt x="10934573" y="3472307"/>
                    <a:pt x="10936097" y="3469640"/>
                  </a:cubicBezTo>
                  <a:cubicBezTo>
                    <a:pt x="10937621" y="3466973"/>
                    <a:pt x="10940415" y="3465449"/>
                    <a:pt x="10943463" y="3465449"/>
                  </a:cubicBezTo>
                  <a:cubicBezTo>
                    <a:pt x="10980928" y="3465449"/>
                    <a:pt x="10989691" y="3457448"/>
                    <a:pt x="10989691" y="3437509"/>
                  </a:cubicBezTo>
                  <a:cubicBezTo>
                    <a:pt x="10989691" y="3431159"/>
                    <a:pt x="10988675" y="3423412"/>
                    <a:pt x="10986643" y="3413887"/>
                  </a:cubicBezTo>
                  <a:cubicBezTo>
                    <a:pt x="10986135" y="3411601"/>
                    <a:pt x="10986643" y="3409061"/>
                    <a:pt x="10988040" y="3407156"/>
                  </a:cubicBezTo>
                  <a:cubicBezTo>
                    <a:pt x="10989437" y="3405251"/>
                    <a:pt x="10991596" y="3403981"/>
                    <a:pt x="10994009" y="3403727"/>
                  </a:cubicBezTo>
                  <a:cubicBezTo>
                    <a:pt x="11024870" y="3400298"/>
                    <a:pt x="11059668" y="3396869"/>
                    <a:pt x="11091037" y="3396869"/>
                  </a:cubicBezTo>
                  <a:lnTo>
                    <a:pt x="11091037" y="3405378"/>
                  </a:lnTo>
                  <a:lnTo>
                    <a:pt x="11083417" y="3409188"/>
                  </a:lnTo>
                  <a:cubicBezTo>
                    <a:pt x="11080115" y="3402457"/>
                    <a:pt x="11072876" y="3388106"/>
                    <a:pt x="11069193" y="3377184"/>
                  </a:cubicBezTo>
                  <a:cubicBezTo>
                    <a:pt x="11068177" y="3374263"/>
                    <a:pt x="11068939" y="3370961"/>
                    <a:pt x="11070971" y="3368802"/>
                  </a:cubicBezTo>
                  <a:cubicBezTo>
                    <a:pt x="11073003" y="3366643"/>
                    <a:pt x="11076178" y="3365627"/>
                    <a:pt x="11079226" y="3366389"/>
                  </a:cubicBezTo>
                  <a:cubicBezTo>
                    <a:pt x="11093196" y="3369818"/>
                    <a:pt x="11104118" y="3373501"/>
                    <a:pt x="11111865" y="3377311"/>
                  </a:cubicBezTo>
                  <a:lnTo>
                    <a:pt x="11108055" y="3384931"/>
                  </a:lnTo>
                  <a:lnTo>
                    <a:pt x="11099800" y="3383280"/>
                  </a:lnTo>
                  <a:cubicBezTo>
                    <a:pt x="11101324" y="3375533"/>
                    <a:pt x="11102213" y="3367786"/>
                    <a:pt x="11102975" y="3359912"/>
                  </a:cubicBezTo>
                  <a:cubicBezTo>
                    <a:pt x="11103737" y="3352927"/>
                    <a:pt x="11104499" y="3345688"/>
                    <a:pt x="11105769" y="3338957"/>
                  </a:cubicBezTo>
                  <a:cubicBezTo>
                    <a:pt x="11106023" y="3337560"/>
                    <a:pt x="11106404" y="3336163"/>
                    <a:pt x="11106658" y="3334766"/>
                  </a:cubicBezTo>
                  <a:lnTo>
                    <a:pt x="11114913" y="3336798"/>
                  </a:lnTo>
                  <a:lnTo>
                    <a:pt x="11106658" y="3335147"/>
                  </a:lnTo>
                  <a:cubicBezTo>
                    <a:pt x="11108309" y="3326638"/>
                    <a:pt x="11110087" y="3317240"/>
                    <a:pt x="11111738" y="3307842"/>
                  </a:cubicBezTo>
                  <a:cubicBezTo>
                    <a:pt x="11113389" y="3298444"/>
                    <a:pt x="11115167" y="3288919"/>
                    <a:pt x="11116945" y="3280283"/>
                  </a:cubicBezTo>
                  <a:lnTo>
                    <a:pt x="11125200" y="3281934"/>
                  </a:lnTo>
                  <a:lnTo>
                    <a:pt x="11116691" y="3281934"/>
                  </a:lnTo>
                  <a:cubicBezTo>
                    <a:pt x="11116691" y="3280537"/>
                    <a:pt x="11116437" y="3278759"/>
                    <a:pt x="11116056" y="3275965"/>
                  </a:cubicBezTo>
                  <a:cubicBezTo>
                    <a:pt x="11115675" y="3272917"/>
                    <a:pt x="11115167" y="3268853"/>
                    <a:pt x="11115167" y="3264662"/>
                  </a:cubicBezTo>
                  <a:cubicBezTo>
                    <a:pt x="11115167" y="3260725"/>
                    <a:pt x="11115675" y="3256280"/>
                    <a:pt x="11117072" y="3251835"/>
                  </a:cubicBezTo>
                  <a:lnTo>
                    <a:pt x="11117199" y="3251581"/>
                  </a:lnTo>
                  <a:cubicBezTo>
                    <a:pt x="11127232" y="3224911"/>
                    <a:pt x="11129772" y="3186557"/>
                    <a:pt x="11121009" y="3169031"/>
                  </a:cubicBezTo>
                  <a:cubicBezTo>
                    <a:pt x="11119358" y="3165729"/>
                    <a:pt x="11119993" y="3161792"/>
                    <a:pt x="11122533" y="3159252"/>
                  </a:cubicBezTo>
                  <a:cubicBezTo>
                    <a:pt x="11127740" y="3154045"/>
                    <a:pt x="11130407" y="3145917"/>
                    <a:pt x="11130407" y="3141218"/>
                  </a:cubicBezTo>
                  <a:lnTo>
                    <a:pt x="11138916" y="3141218"/>
                  </a:lnTo>
                  <a:lnTo>
                    <a:pt x="11130407" y="3141218"/>
                  </a:lnTo>
                  <a:cubicBezTo>
                    <a:pt x="11130407" y="3113659"/>
                    <a:pt x="11130407" y="3083306"/>
                    <a:pt x="11126978" y="3056382"/>
                  </a:cubicBezTo>
                  <a:lnTo>
                    <a:pt x="11135360" y="3055366"/>
                  </a:lnTo>
                  <a:lnTo>
                    <a:pt x="11126978" y="3056382"/>
                  </a:lnTo>
                  <a:cubicBezTo>
                    <a:pt x="11125327" y="3042666"/>
                    <a:pt x="11123549" y="3029839"/>
                    <a:pt x="11121898" y="3017012"/>
                  </a:cubicBezTo>
                  <a:cubicBezTo>
                    <a:pt x="11120247" y="3004185"/>
                    <a:pt x="11118469" y="2991231"/>
                    <a:pt x="11116691" y="2977515"/>
                  </a:cubicBezTo>
                  <a:lnTo>
                    <a:pt x="11125073" y="2976499"/>
                  </a:lnTo>
                  <a:lnTo>
                    <a:pt x="11117453" y="2980309"/>
                  </a:lnTo>
                  <a:cubicBezTo>
                    <a:pt x="11112627" y="2970784"/>
                    <a:pt x="11113135" y="2961386"/>
                    <a:pt x="11116945" y="2949829"/>
                  </a:cubicBezTo>
                  <a:lnTo>
                    <a:pt x="11117072" y="2949575"/>
                  </a:lnTo>
                  <a:cubicBezTo>
                    <a:pt x="11127232" y="2922397"/>
                    <a:pt x="11132566" y="2898902"/>
                    <a:pt x="11114786" y="2875153"/>
                  </a:cubicBezTo>
                  <a:lnTo>
                    <a:pt x="11121517" y="2870073"/>
                  </a:lnTo>
                  <a:lnTo>
                    <a:pt x="11115548" y="2876042"/>
                  </a:lnTo>
                  <a:cubicBezTo>
                    <a:pt x="11104372" y="2864866"/>
                    <a:pt x="11110595" y="2841752"/>
                    <a:pt x="11113516" y="2832989"/>
                  </a:cubicBezTo>
                  <a:lnTo>
                    <a:pt x="11121517" y="2835656"/>
                  </a:lnTo>
                  <a:lnTo>
                    <a:pt x="11113389" y="2833370"/>
                  </a:lnTo>
                  <a:cubicBezTo>
                    <a:pt x="11121898" y="2802382"/>
                    <a:pt x="11106912" y="2777617"/>
                    <a:pt x="11077956" y="2769743"/>
                  </a:cubicBezTo>
                  <a:cubicBezTo>
                    <a:pt x="11076051" y="2769235"/>
                    <a:pt x="11074019" y="2768727"/>
                    <a:pt x="11071987" y="2768346"/>
                  </a:cubicBezTo>
                  <a:lnTo>
                    <a:pt x="11073511" y="2759964"/>
                  </a:lnTo>
                  <a:lnTo>
                    <a:pt x="11073511" y="2768473"/>
                  </a:lnTo>
                  <a:lnTo>
                    <a:pt x="11059795" y="2768473"/>
                  </a:lnTo>
                  <a:cubicBezTo>
                    <a:pt x="11057128" y="2768473"/>
                    <a:pt x="11054461" y="2767203"/>
                    <a:pt x="11052937" y="2764917"/>
                  </a:cubicBezTo>
                  <a:cubicBezTo>
                    <a:pt x="11051413" y="2762631"/>
                    <a:pt x="11050905" y="2759837"/>
                    <a:pt x="11051794" y="2757297"/>
                  </a:cubicBezTo>
                  <a:cubicBezTo>
                    <a:pt x="11054334" y="2749550"/>
                    <a:pt x="11057001" y="2745105"/>
                    <a:pt x="11059414" y="2741168"/>
                  </a:cubicBezTo>
                  <a:cubicBezTo>
                    <a:pt x="11060557" y="2739263"/>
                    <a:pt x="11061573" y="2737612"/>
                    <a:pt x="11062589" y="2735580"/>
                  </a:cubicBezTo>
                  <a:lnTo>
                    <a:pt x="11070209" y="2739390"/>
                  </a:lnTo>
                  <a:lnTo>
                    <a:pt x="11067542" y="2747391"/>
                  </a:lnTo>
                  <a:cubicBezTo>
                    <a:pt x="11064748" y="2746502"/>
                    <a:pt x="11061954" y="2745867"/>
                    <a:pt x="11058906" y="2745105"/>
                  </a:cubicBezTo>
                  <a:cubicBezTo>
                    <a:pt x="11056112" y="2744470"/>
                    <a:pt x="11052937" y="2743708"/>
                    <a:pt x="11049762" y="2742692"/>
                  </a:cubicBezTo>
                  <a:cubicBezTo>
                    <a:pt x="11045444" y="2741295"/>
                    <a:pt x="11040745" y="2739009"/>
                    <a:pt x="11036808" y="2735072"/>
                  </a:cubicBezTo>
                  <a:lnTo>
                    <a:pt x="11042777" y="2729103"/>
                  </a:lnTo>
                  <a:lnTo>
                    <a:pt x="11038967" y="2736723"/>
                  </a:lnTo>
                  <a:cubicBezTo>
                    <a:pt x="11033379" y="2733929"/>
                    <a:pt x="11029696" y="2728595"/>
                    <a:pt x="11027410" y="2725674"/>
                  </a:cubicBezTo>
                  <a:cubicBezTo>
                    <a:pt x="11024489" y="2721737"/>
                    <a:pt x="11023092" y="2720213"/>
                    <a:pt x="11021822" y="2719578"/>
                  </a:cubicBezTo>
                  <a:lnTo>
                    <a:pt x="11025632" y="2711958"/>
                  </a:lnTo>
                  <a:lnTo>
                    <a:pt x="11021822" y="2719578"/>
                  </a:lnTo>
                  <a:cubicBezTo>
                    <a:pt x="10994517" y="2705989"/>
                    <a:pt x="10963783" y="2692273"/>
                    <a:pt x="10932922" y="2678557"/>
                  </a:cubicBezTo>
                  <a:lnTo>
                    <a:pt x="10936351" y="2670810"/>
                  </a:lnTo>
                  <a:lnTo>
                    <a:pt x="10933684" y="2678811"/>
                  </a:lnTo>
                  <a:cubicBezTo>
                    <a:pt x="10924921" y="2675890"/>
                    <a:pt x="10912729" y="2675763"/>
                    <a:pt x="10902061" y="2675763"/>
                  </a:cubicBezTo>
                  <a:lnTo>
                    <a:pt x="10902061" y="2667254"/>
                  </a:lnTo>
                  <a:lnTo>
                    <a:pt x="10905871" y="2674874"/>
                  </a:lnTo>
                  <a:cubicBezTo>
                    <a:pt x="10900537" y="2677541"/>
                    <a:pt x="10895584" y="2676144"/>
                    <a:pt x="10892155" y="2673731"/>
                  </a:cubicBezTo>
                  <a:cubicBezTo>
                    <a:pt x="10889615" y="2671953"/>
                    <a:pt x="10887456" y="2669413"/>
                    <a:pt x="10886313" y="2668016"/>
                  </a:cubicBezTo>
                  <a:cubicBezTo>
                    <a:pt x="10884535" y="2665984"/>
                    <a:pt x="10883900" y="2665349"/>
                    <a:pt x="10883519" y="2665095"/>
                  </a:cubicBezTo>
                  <a:cubicBezTo>
                    <a:pt x="10883519" y="2665095"/>
                    <a:pt x="10884027" y="2665349"/>
                    <a:pt x="10884789" y="2665349"/>
                  </a:cubicBezTo>
                  <a:cubicBezTo>
                    <a:pt x="10884154" y="2665349"/>
                    <a:pt x="10883646" y="2665349"/>
                    <a:pt x="10883011" y="2665222"/>
                  </a:cubicBezTo>
                  <a:cubicBezTo>
                    <a:pt x="10867136" y="2661793"/>
                    <a:pt x="10851134" y="2658745"/>
                    <a:pt x="10835132" y="2655697"/>
                  </a:cubicBezTo>
                  <a:cubicBezTo>
                    <a:pt x="10819130" y="2652649"/>
                    <a:pt x="10803001" y="2649601"/>
                    <a:pt x="10786872" y="2646172"/>
                  </a:cubicBezTo>
                  <a:cubicBezTo>
                    <a:pt x="10770743" y="2642743"/>
                    <a:pt x="10754487" y="2638806"/>
                    <a:pt x="10738231" y="2634234"/>
                  </a:cubicBezTo>
                  <a:lnTo>
                    <a:pt x="10737723" y="2634107"/>
                  </a:lnTo>
                  <a:cubicBezTo>
                    <a:pt x="10723626" y="2629027"/>
                    <a:pt x="10708259" y="2630297"/>
                    <a:pt x="10690225" y="2632075"/>
                  </a:cubicBezTo>
                  <a:cubicBezTo>
                    <a:pt x="10672572" y="2633726"/>
                    <a:pt x="10652506" y="2635758"/>
                    <a:pt x="10633202" y="2628773"/>
                  </a:cubicBezTo>
                  <a:cubicBezTo>
                    <a:pt x="10627106" y="2626614"/>
                    <a:pt x="10621137" y="2623439"/>
                    <a:pt x="10615422" y="2619248"/>
                  </a:cubicBezTo>
                  <a:lnTo>
                    <a:pt x="10614406" y="2618359"/>
                  </a:lnTo>
                  <a:cubicBezTo>
                    <a:pt x="10616438" y="2620391"/>
                    <a:pt x="10618724" y="2619756"/>
                    <a:pt x="10618597" y="2619883"/>
                  </a:cubicBezTo>
                  <a:cubicBezTo>
                    <a:pt x="10618470" y="2620010"/>
                    <a:pt x="10618597" y="2619883"/>
                    <a:pt x="10618597" y="2619883"/>
                  </a:cubicBezTo>
                  <a:cubicBezTo>
                    <a:pt x="10618216" y="2620010"/>
                    <a:pt x="10617454" y="2620264"/>
                    <a:pt x="10615549" y="2621280"/>
                  </a:cubicBezTo>
                  <a:cubicBezTo>
                    <a:pt x="10614660" y="2621788"/>
                    <a:pt x="10610596" y="2624328"/>
                    <a:pt x="10606659" y="2624328"/>
                  </a:cubicBezTo>
                  <a:cubicBezTo>
                    <a:pt x="10606024" y="2624328"/>
                    <a:pt x="10605389" y="2624201"/>
                    <a:pt x="10604881" y="2624074"/>
                  </a:cubicBezTo>
                  <a:cubicBezTo>
                    <a:pt x="10592181" y="2621280"/>
                    <a:pt x="10579989" y="2622931"/>
                    <a:pt x="10566146" y="2625090"/>
                  </a:cubicBezTo>
                  <a:cubicBezTo>
                    <a:pt x="10552811" y="2627122"/>
                    <a:pt x="10537825" y="2629408"/>
                    <a:pt x="10521823" y="2625852"/>
                  </a:cubicBezTo>
                  <a:cubicBezTo>
                    <a:pt x="10519410" y="2625344"/>
                    <a:pt x="10517124" y="2624709"/>
                    <a:pt x="10514711" y="2623820"/>
                  </a:cubicBezTo>
                  <a:lnTo>
                    <a:pt x="10517378" y="2615819"/>
                  </a:lnTo>
                  <a:lnTo>
                    <a:pt x="10514711" y="2623820"/>
                  </a:lnTo>
                  <a:cubicBezTo>
                    <a:pt x="10508996" y="2621915"/>
                    <a:pt x="10503154" y="2620264"/>
                    <a:pt x="10497185" y="2618613"/>
                  </a:cubicBezTo>
                  <a:cubicBezTo>
                    <a:pt x="10491343" y="2616962"/>
                    <a:pt x="10485247" y="2615184"/>
                    <a:pt x="10479405" y="2613279"/>
                  </a:cubicBezTo>
                  <a:cubicBezTo>
                    <a:pt x="10460101" y="2606802"/>
                    <a:pt x="10440670" y="2597150"/>
                    <a:pt x="10430637" y="2574671"/>
                  </a:cubicBezTo>
                  <a:cubicBezTo>
                    <a:pt x="10416794" y="2543429"/>
                    <a:pt x="10405872" y="2511171"/>
                    <a:pt x="10405872" y="2478532"/>
                  </a:cubicBezTo>
                  <a:lnTo>
                    <a:pt x="10405872" y="2477770"/>
                  </a:lnTo>
                  <a:cubicBezTo>
                    <a:pt x="10406380" y="2471928"/>
                    <a:pt x="10407269" y="2465959"/>
                    <a:pt x="10408031" y="2460371"/>
                  </a:cubicBezTo>
                  <a:cubicBezTo>
                    <a:pt x="10408793" y="2454783"/>
                    <a:pt x="10409555" y="2449830"/>
                    <a:pt x="10409936" y="2444877"/>
                  </a:cubicBezTo>
                  <a:cubicBezTo>
                    <a:pt x="10411714" y="2425700"/>
                    <a:pt x="10409047" y="2416175"/>
                    <a:pt x="10389362" y="2414397"/>
                  </a:cubicBezTo>
                  <a:cubicBezTo>
                    <a:pt x="10384282" y="2413889"/>
                    <a:pt x="10378059" y="2414016"/>
                    <a:pt x="10370439" y="2414778"/>
                  </a:cubicBezTo>
                  <a:cubicBezTo>
                    <a:pt x="10367391" y="2415159"/>
                    <a:pt x="10364343" y="2413762"/>
                    <a:pt x="10362565" y="2411222"/>
                  </a:cubicBezTo>
                  <a:cubicBezTo>
                    <a:pt x="10360787" y="2408682"/>
                    <a:pt x="10360533" y="2405380"/>
                    <a:pt x="10361930" y="2402586"/>
                  </a:cubicBezTo>
                  <a:cubicBezTo>
                    <a:pt x="10363073" y="2400427"/>
                    <a:pt x="10363708" y="2398141"/>
                    <a:pt x="10364470" y="2395347"/>
                  </a:cubicBezTo>
                  <a:cubicBezTo>
                    <a:pt x="10364978" y="2393315"/>
                    <a:pt x="10365867" y="2390394"/>
                    <a:pt x="10367137" y="2387854"/>
                  </a:cubicBezTo>
                  <a:cubicBezTo>
                    <a:pt x="10367645" y="2386838"/>
                    <a:pt x="10368280" y="2385822"/>
                    <a:pt x="10369042" y="2384806"/>
                  </a:cubicBezTo>
                  <a:cubicBezTo>
                    <a:pt x="10369423" y="2384298"/>
                    <a:pt x="10369931" y="2383663"/>
                    <a:pt x="10370439" y="2383155"/>
                  </a:cubicBezTo>
                  <a:lnTo>
                    <a:pt x="10376408" y="2389124"/>
                  </a:lnTo>
                  <a:lnTo>
                    <a:pt x="10375519" y="2397506"/>
                  </a:lnTo>
                  <a:cubicBezTo>
                    <a:pt x="10280523" y="2387727"/>
                    <a:pt x="10185527" y="2378583"/>
                    <a:pt x="10090785" y="2369566"/>
                  </a:cubicBezTo>
                  <a:cubicBezTo>
                    <a:pt x="9996805" y="2360676"/>
                    <a:pt x="9903206" y="2351659"/>
                    <a:pt x="9810369" y="2342134"/>
                  </a:cubicBezTo>
                  <a:cubicBezTo>
                    <a:pt x="9800717" y="2341118"/>
                    <a:pt x="9791065" y="2340102"/>
                    <a:pt x="9781413" y="2339086"/>
                  </a:cubicBezTo>
                  <a:cubicBezTo>
                    <a:pt x="9777984" y="2338705"/>
                    <a:pt x="9775063" y="2336292"/>
                    <a:pt x="9774174" y="2332990"/>
                  </a:cubicBezTo>
                  <a:cubicBezTo>
                    <a:pt x="9767189" y="2308733"/>
                    <a:pt x="9760331" y="2280920"/>
                    <a:pt x="9753346" y="2242947"/>
                  </a:cubicBezTo>
                  <a:cubicBezTo>
                    <a:pt x="9752711" y="2239264"/>
                    <a:pt x="9754489" y="2235581"/>
                    <a:pt x="9757918" y="2233803"/>
                  </a:cubicBezTo>
                  <a:cubicBezTo>
                    <a:pt x="9761347" y="2232025"/>
                    <a:pt x="9765411" y="2232914"/>
                    <a:pt x="9767951" y="2235708"/>
                  </a:cubicBezTo>
                  <a:cubicBezTo>
                    <a:pt x="9805162" y="2276348"/>
                    <a:pt x="9837166" y="2297938"/>
                    <a:pt x="9881235" y="2294763"/>
                  </a:cubicBezTo>
                  <a:lnTo>
                    <a:pt x="9881870" y="2303145"/>
                  </a:lnTo>
                  <a:lnTo>
                    <a:pt x="9873488" y="2302129"/>
                  </a:lnTo>
                  <a:cubicBezTo>
                    <a:pt x="9876663" y="2276475"/>
                    <a:pt x="9873615" y="2259838"/>
                    <a:pt x="9849993" y="2245106"/>
                  </a:cubicBezTo>
                  <a:cubicBezTo>
                    <a:pt x="9849485" y="2244725"/>
                    <a:pt x="9848977" y="2244344"/>
                    <a:pt x="9848469" y="2243963"/>
                  </a:cubicBezTo>
                  <a:cubicBezTo>
                    <a:pt x="9847961" y="2243582"/>
                    <a:pt x="9847453" y="2242820"/>
                    <a:pt x="9847072" y="2242312"/>
                  </a:cubicBezTo>
                  <a:cubicBezTo>
                    <a:pt x="9842500" y="2236216"/>
                    <a:pt x="9838436" y="2220214"/>
                    <a:pt x="9843516" y="2210181"/>
                  </a:cubicBezTo>
                  <a:lnTo>
                    <a:pt x="9851136" y="2213991"/>
                  </a:lnTo>
                  <a:lnTo>
                    <a:pt x="9843262" y="2210816"/>
                  </a:lnTo>
                  <a:cubicBezTo>
                    <a:pt x="9847326" y="2200783"/>
                    <a:pt x="9851263" y="2191004"/>
                    <a:pt x="9855200" y="2181479"/>
                  </a:cubicBezTo>
                  <a:cubicBezTo>
                    <a:pt x="9859010" y="2172335"/>
                    <a:pt x="9862566" y="2163445"/>
                    <a:pt x="9866122" y="2154682"/>
                  </a:cubicBezTo>
                  <a:cubicBezTo>
                    <a:pt x="9871456" y="2141220"/>
                    <a:pt x="9876536" y="2128139"/>
                    <a:pt x="9880854" y="2115185"/>
                  </a:cubicBezTo>
                  <a:cubicBezTo>
                    <a:pt x="9881743" y="2112645"/>
                    <a:pt x="9883775" y="2110613"/>
                    <a:pt x="9886315" y="2109724"/>
                  </a:cubicBezTo>
                  <a:cubicBezTo>
                    <a:pt x="9888855" y="2108835"/>
                    <a:pt x="9891776" y="2109343"/>
                    <a:pt x="9893935" y="2110994"/>
                  </a:cubicBezTo>
                  <a:cubicBezTo>
                    <a:pt x="9907397" y="2121154"/>
                    <a:pt x="9917303" y="2127631"/>
                    <a:pt x="9930384" y="2134235"/>
                  </a:cubicBezTo>
                  <a:lnTo>
                    <a:pt x="9926574" y="2141855"/>
                  </a:lnTo>
                  <a:lnTo>
                    <a:pt x="9920605" y="2135886"/>
                  </a:lnTo>
                  <a:lnTo>
                    <a:pt x="9927463" y="2129028"/>
                  </a:lnTo>
                  <a:lnTo>
                    <a:pt x="9933432" y="2134997"/>
                  </a:lnTo>
                  <a:lnTo>
                    <a:pt x="9926447" y="2139696"/>
                  </a:lnTo>
                  <a:lnTo>
                    <a:pt x="9885299" y="2077847"/>
                  </a:lnTo>
                  <a:cubicBezTo>
                    <a:pt x="9883394" y="2074926"/>
                    <a:pt x="9883394" y="2071116"/>
                    <a:pt x="9885426" y="2068322"/>
                  </a:cubicBezTo>
                  <a:cubicBezTo>
                    <a:pt x="9887458" y="2065528"/>
                    <a:pt x="9891014" y="2064131"/>
                    <a:pt x="9894443" y="2065020"/>
                  </a:cubicBezTo>
                  <a:cubicBezTo>
                    <a:pt x="9909810" y="2068830"/>
                    <a:pt x="9924034" y="2071624"/>
                    <a:pt x="9939401" y="2074545"/>
                  </a:cubicBezTo>
                  <a:cubicBezTo>
                    <a:pt x="9950958" y="2076831"/>
                    <a:pt x="9963150" y="2079117"/>
                    <a:pt x="9976739" y="2082165"/>
                  </a:cubicBezTo>
                  <a:lnTo>
                    <a:pt x="9974961" y="2090420"/>
                  </a:lnTo>
                  <a:lnTo>
                    <a:pt x="9967341" y="2094230"/>
                  </a:lnTo>
                  <a:cubicBezTo>
                    <a:pt x="9957308" y="2074291"/>
                    <a:pt x="9947402" y="2060956"/>
                    <a:pt x="9947529" y="2061210"/>
                  </a:cubicBezTo>
                  <a:cubicBezTo>
                    <a:pt x="9944735" y="2057527"/>
                    <a:pt x="9945497" y="2052320"/>
                    <a:pt x="9949053" y="2049526"/>
                  </a:cubicBezTo>
                  <a:cubicBezTo>
                    <a:pt x="9966198" y="2035810"/>
                    <a:pt x="9983597" y="2021967"/>
                    <a:pt x="10007854" y="2004568"/>
                  </a:cubicBezTo>
                  <a:lnTo>
                    <a:pt x="10012807" y="2011426"/>
                  </a:lnTo>
                  <a:lnTo>
                    <a:pt x="10004298" y="2011426"/>
                  </a:lnTo>
                  <a:cubicBezTo>
                    <a:pt x="10004298" y="2011299"/>
                    <a:pt x="10004298" y="2011045"/>
                    <a:pt x="10004298" y="2010918"/>
                  </a:cubicBezTo>
                  <a:cubicBezTo>
                    <a:pt x="10004425" y="2008124"/>
                    <a:pt x="10007346" y="1981327"/>
                    <a:pt x="10023856" y="1975866"/>
                  </a:cubicBezTo>
                  <a:lnTo>
                    <a:pt x="10026523" y="1983867"/>
                  </a:lnTo>
                  <a:lnTo>
                    <a:pt x="10022713" y="1976247"/>
                  </a:lnTo>
                  <a:cubicBezTo>
                    <a:pt x="10044430" y="1965325"/>
                    <a:pt x="10056368" y="1978406"/>
                    <a:pt x="10063099" y="1991614"/>
                  </a:cubicBezTo>
                  <a:cubicBezTo>
                    <a:pt x="10065258" y="1995805"/>
                    <a:pt x="10067036" y="2000504"/>
                    <a:pt x="10068814" y="2004695"/>
                  </a:cubicBezTo>
                  <a:lnTo>
                    <a:pt x="10068941" y="2005203"/>
                  </a:lnTo>
                  <a:cubicBezTo>
                    <a:pt x="10070084" y="2008505"/>
                    <a:pt x="10078974" y="2011680"/>
                    <a:pt x="10094976" y="2015490"/>
                  </a:cubicBezTo>
                  <a:cubicBezTo>
                    <a:pt x="10096881" y="2015998"/>
                    <a:pt x="10098913" y="2016379"/>
                    <a:pt x="10100691" y="2016887"/>
                  </a:cubicBezTo>
                  <a:cubicBezTo>
                    <a:pt x="10113010" y="2019935"/>
                    <a:pt x="10128885" y="2020062"/>
                    <a:pt x="10145014" y="2016760"/>
                  </a:cubicBezTo>
                  <a:cubicBezTo>
                    <a:pt x="10145522" y="2016633"/>
                    <a:pt x="10146157" y="2016633"/>
                    <a:pt x="10146665" y="2016633"/>
                  </a:cubicBezTo>
                  <a:cubicBezTo>
                    <a:pt x="10167493" y="2016633"/>
                    <a:pt x="10188321" y="2014601"/>
                    <a:pt x="10214483" y="2012061"/>
                  </a:cubicBezTo>
                  <a:cubicBezTo>
                    <a:pt x="10222103" y="2011299"/>
                    <a:pt x="10230104" y="2010537"/>
                    <a:pt x="10238613" y="2009775"/>
                  </a:cubicBezTo>
                  <a:lnTo>
                    <a:pt x="10239375" y="2018157"/>
                  </a:lnTo>
                  <a:lnTo>
                    <a:pt x="10237343" y="2026412"/>
                  </a:lnTo>
                  <a:cubicBezTo>
                    <a:pt x="10225151" y="2023364"/>
                    <a:pt x="10214356" y="2020316"/>
                    <a:pt x="10204704" y="2017649"/>
                  </a:cubicBezTo>
                  <a:cubicBezTo>
                    <a:pt x="10196703" y="2015363"/>
                    <a:pt x="10189464" y="2013331"/>
                    <a:pt x="10182860" y="2011680"/>
                  </a:cubicBezTo>
                  <a:cubicBezTo>
                    <a:pt x="10179177" y="2010791"/>
                    <a:pt x="10175748" y="2010029"/>
                    <a:pt x="10172446" y="2009267"/>
                  </a:cubicBezTo>
                  <a:cubicBezTo>
                    <a:pt x="10168509" y="2008505"/>
                    <a:pt x="10165588" y="2004949"/>
                    <a:pt x="10165588" y="2001012"/>
                  </a:cubicBezTo>
                  <a:cubicBezTo>
                    <a:pt x="10165588" y="1997710"/>
                    <a:pt x="10165461" y="1997456"/>
                    <a:pt x="10164572" y="1996694"/>
                  </a:cubicBezTo>
                  <a:cubicBezTo>
                    <a:pt x="10162413" y="1994535"/>
                    <a:pt x="10161524" y="1991360"/>
                    <a:pt x="10162413" y="1988439"/>
                  </a:cubicBezTo>
                  <a:cubicBezTo>
                    <a:pt x="10163302" y="1985518"/>
                    <a:pt x="10165588" y="1983232"/>
                    <a:pt x="10168509" y="1982470"/>
                  </a:cubicBezTo>
                  <a:cubicBezTo>
                    <a:pt x="10196068" y="1975612"/>
                    <a:pt x="10223373" y="1968754"/>
                    <a:pt x="10247249" y="1961896"/>
                  </a:cubicBezTo>
                  <a:cubicBezTo>
                    <a:pt x="10248646" y="1961515"/>
                    <a:pt x="10250170" y="1961515"/>
                    <a:pt x="10251567" y="1961769"/>
                  </a:cubicBezTo>
                  <a:cubicBezTo>
                    <a:pt x="10270871" y="1966595"/>
                    <a:pt x="10288397" y="1973072"/>
                    <a:pt x="10303891" y="1978787"/>
                  </a:cubicBezTo>
                  <a:cubicBezTo>
                    <a:pt x="10311130" y="1981454"/>
                    <a:pt x="10317861" y="1983867"/>
                    <a:pt x="10324211" y="1986026"/>
                  </a:cubicBezTo>
                  <a:cubicBezTo>
                    <a:pt x="10327386" y="1987042"/>
                    <a:pt x="10329545" y="1989836"/>
                    <a:pt x="10329926" y="1993138"/>
                  </a:cubicBezTo>
                  <a:cubicBezTo>
                    <a:pt x="10332593" y="2017522"/>
                    <a:pt x="10339578" y="2016760"/>
                    <a:pt x="10343515" y="2016252"/>
                  </a:cubicBezTo>
                  <a:cubicBezTo>
                    <a:pt x="10348341" y="2015744"/>
                    <a:pt x="10354183" y="2013204"/>
                    <a:pt x="10361803" y="2009902"/>
                  </a:cubicBezTo>
                  <a:cubicBezTo>
                    <a:pt x="10368661" y="2006981"/>
                    <a:pt x="10377170" y="2003171"/>
                    <a:pt x="10385171" y="2002282"/>
                  </a:cubicBezTo>
                  <a:cubicBezTo>
                    <a:pt x="10388600" y="2001901"/>
                    <a:pt x="10392283" y="2002028"/>
                    <a:pt x="10395966" y="2003044"/>
                  </a:cubicBezTo>
                  <a:lnTo>
                    <a:pt x="10393680" y="2011172"/>
                  </a:lnTo>
                  <a:lnTo>
                    <a:pt x="10386060" y="2014982"/>
                  </a:lnTo>
                  <a:cubicBezTo>
                    <a:pt x="10382123" y="2007235"/>
                    <a:pt x="10377043" y="1999234"/>
                    <a:pt x="10371074" y="1990090"/>
                  </a:cubicBezTo>
                  <a:cubicBezTo>
                    <a:pt x="10367264" y="1984248"/>
                    <a:pt x="10363073" y="1977771"/>
                    <a:pt x="10358882" y="1970913"/>
                  </a:cubicBezTo>
                  <a:cubicBezTo>
                    <a:pt x="10357231" y="1968119"/>
                    <a:pt x="10357231" y="1964563"/>
                    <a:pt x="10359136" y="1961896"/>
                  </a:cubicBezTo>
                  <a:cubicBezTo>
                    <a:pt x="10361041" y="1959229"/>
                    <a:pt x="10364216" y="1957705"/>
                    <a:pt x="10367391" y="1958213"/>
                  </a:cubicBezTo>
                  <a:cubicBezTo>
                    <a:pt x="10374376" y="1959229"/>
                    <a:pt x="10381488" y="1960245"/>
                    <a:pt x="10388473" y="1961134"/>
                  </a:cubicBezTo>
                  <a:cubicBezTo>
                    <a:pt x="10395458" y="1962023"/>
                    <a:pt x="10402443" y="1962912"/>
                    <a:pt x="10409301" y="1964055"/>
                  </a:cubicBezTo>
                  <a:cubicBezTo>
                    <a:pt x="10439273" y="1968627"/>
                    <a:pt x="10469372" y="1976501"/>
                    <a:pt x="10492486" y="2002155"/>
                  </a:cubicBezTo>
                  <a:lnTo>
                    <a:pt x="10486136" y="2007870"/>
                  </a:lnTo>
                  <a:lnTo>
                    <a:pt x="10492105" y="2001901"/>
                  </a:lnTo>
                  <a:cubicBezTo>
                    <a:pt x="10491089" y="2000885"/>
                    <a:pt x="10490200" y="2000758"/>
                    <a:pt x="10490327" y="2000758"/>
                  </a:cubicBezTo>
                  <a:cubicBezTo>
                    <a:pt x="10492613" y="2001266"/>
                    <a:pt x="10500995" y="1999488"/>
                    <a:pt x="10506329" y="1996821"/>
                  </a:cubicBezTo>
                  <a:cubicBezTo>
                    <a:pt x="10508361" y="1995805"/>
                    <a:pt x="10510647" y="1995678"/>
                    <a:pt x="10512806" y="1996313"/>
                  </a:cubicBezTo>
                  <a:cubicBezTo>
                    <a:pt x="10514203" y="1996821"/>
                    <a:pt x="10515854" y="1997329"/>
                    <a:pt x="10517378" y="1997837"/>
                  </a:cubicBezTo>
                  <a:cubicBezTo>
                    <a:pt x="10519156" y="1998472"/>
                    <a:pt x="10521061" y="1999107"/>
                    <a:pt x="10522839" y="1999742"/>
                  </a:cubicBezTo>
                  <a:cubicBezTo>
                    <a:pt x="10532364" y="2002917"/>
                    <a:pt x="10538714" y="2004187"/>
                    <a:pt x="10540746" y="2003552"/>
                  </a:cubicBezTo>
                  <a:cubicBezTo>
                    <a:pt x="10540746" y="2003552"/>
                    <a:pt x="10540746" y="2003552"/>
                    <a:pt x="10540619" y="2003679"/>
                  </a:cubicBezTo>
                  <a:lnTo>
                    <a:pt x="10544429" y="2011299"/>
                  </a:lnTo>
                  <a:lnTo>
                    <a:pt x="10538460" y="2005330"/>
                  </a:lnTo>
                  <a:cubicBezTo>
                    <a:pt x="10542651" y="2001139"/>
                    <a:pt x="10544683" y="1995297"/>
                    <a:pt x="10547858" y="1985010"/>
                  </a:cubicBezTo>
                  <a:cubicBezTo>
                    <a:pt x="10550144" y="1977771"/>
                    <a:pt x="10552811" y="1969008"/>
                    <a:pt x="10557510" y="1959483"/>
                  </a:cubicBezTo>
                  <a:cubicBezTo>
                    <a:pt x="10558907" y="1956689"/>
                    <a:pt x="10561701" y="1954911"/>
                    <a:pt x="10564749" y="1954784"/>
                  </a:cubicBezTo>
                  <a:cubicBezTo>
                    <a:pt x="10567797" y="1954657"/>
                    <a:pt x="10570718" y="1956308"/>
                    <a:pt x="10572369" y="1958975"/>
                  </a:cubicBezTo>
                  <a:cubicBezTo>
                    <a:pt x="10585958" y="1982216"/>
                    <a:pt x="10596753" y="1979803"/>
                    <a:pt x="10609453" y="1972310"/>
                  </a:cubicBezTo>
                  <a:cubicBezTo>
                    <a:pt x="10614533" y="1969389"/>
                    <a:pt x="10619613" y="1965579"/>
                    <a:pt x="10625201" y="1961388"/>
                  </a:cubicBezTo>
                  <a:cubicBezTo>
                    <a:pt x="10627487" y="1959737"/>
                    <a:pt x="10629773" y="1957959"/>
                    <a:pt x="10632186" y="1956308"/>
                  </a:cubicBezTo>
                  <a:cubicBezTo>
                    <a:pt x="10635107" y="1954149"/>
                    <a:pt x="10639171" y="1954149"/>
                    <a:pt x="10642092" y="1956435"/>
                  </a:cubicBezTo>
                  <a:cubicBezTo>
                    <a:pt x="10645013" y="1958721"/>
                    <a:pt x="10646283" y="1962404"/>
                    <a:pt x="10645140" y="1965960"/>
                  </a:cubicBezTo>
                  <a:cubicBezTo>
                    <a:pt x="10642092" y="1975231"/>
                    <a:pt x="10642092" y="1981073"/>
                    <a:pt x="10642092" y="1980438"/>
                  </a:cubicBezTo>
                  <a:lnTo>
                    <a:pt x="10633583" y="1980438"/>
                  </a:lnTo>
                  <a:lnTo>
                    <a:pt x="10637393" y="1972818"/>
                  </a:lnTo>
                  <a:cubicBezTo>
                    <a:pt x="10653395" y="1980819"/>
                    <a:pt x="10667365" y="1986788"/>
                    <a:pt x="10684510" y="1994027"/>
                  </a:cubicBezTo>
                  <a:cubicBezTo>
                    <a:pt x="10689082" y="1995932"/>
                    <a:pt x="10693781" y="1997964"/>
                    <a:pt x="10698734" y="2000123"/>
                  </a:cubicBezTo>
                  <a:lnTo>
                    <a:pt x="10695432" y="2007870"/>
                  </a:lnTo>
                  <a:lnTo>
                    <a:pt x="10692257" y="1999996"/>
                  </a:lnTo>
                  <a:cubicBezTo>
                    <a:pt x="10695305" y="1998726"/>
                    <a:pt x="10698607" y="1996821"/>
                    <a:pt x="10702925" y="1994281"/>
                  </a:cubicBezTo>
                  <a:cubicBezTo>
                    <a:pt x="10707497" y="1991614"/>
                    <a:pt x="10713085" y="1988312"/>
                    <a:pt x="10719181" y="1985772"/>
                  </a:cubicBezTo>
                  <a:cubicBezTo>
                    <a:pt x="10733405" y="1980057"/>
                    <a:pt x="10750169" y="1979295"/>
                    <a:pt x="10769346" y="1994281"/>
                  </a:cubicBezTo>
                  <a:lnTo>
                    <a:pt x="10770108" y="1994916"/>
                  </a:lnTo>
                  <a:cubicBezTo>
                    <a:pt x="10768584" y="1993392"/>
                    <a:pt x="10767060" y="1993392"/>
                    <a:pt x="10767187" y="1993392"/>
                  </a:cubicBezTo>
                  <a:lnTo>
                    <a:pt x="10766679" y="2001901"/>
                  </a:lnTo>
                  <a:lnTo>
                    <a:pt x="10767187" y="1993392"/>
                  </a:lnTo>
                  <a:cubicBezTo>
                    <a:pt x="10767187" y="1993392"/>
                    <a:pt x="10767187" y="1993392"/>
                    <a:pt x="10767187" y="1993392"/>
                  </a:cubicBezTo>
                  <a:lnTo>
                    <a:pt x="10767187" y="1993392"/>
                  </a:lnTo>
                  <a:cubicBezTo>
                    <a:pt x="10768076" y="1993392"/>
                    <a:pt x="10770362" y="1993011"/>
                    <a:pt x="10775061" y="1991741"/>
                  </a:cubicBezTo>
                  <a:cubicBezTo>
                    <a:pt x="10779506" y="1990598"/>
                    <a:pt x="10785729" y="1988947"/>
                    <a:pt x="10791571" y="1988947"/>
                  </a:cubicBezTo>
                  <a:lnTo>
                    <a:pt x="10791571" y="1997456"/>
                  </a:lnTo>
                  <a:lnTo>
                    <a:pt x="10788904" y="1989455"/>
                  </a:lnTo>
                  <a:cubicBezTo>
                    <a:pt x="10793222" y="1988058"/>
                    <a:pt x="10797032" y="1987169"/>
                    <a:pt x="10799953" y="1986407"/>
                  </a:cubicBezTo>
                  <a:cubicBezTo>
                    <a:pt x="10802239" y="1985899"/>
                    <a:pt x="10803763" y="1985518"/>
                    <a:pt x="10804906" y="1985137"/>
                  </a:cubicBezTo>
                  <a:cubicBezTo>
                    <a:pt x="10805922" y="1984756"/>
                    <a:pt x="10806176" y="1984629"/>
                    <a:pt x="10806303" y="1984502"/>
                  </a:cubicBezTo>
                  <a:cubicBezTo>
                    <a:pt x="10806430" y="1984375"/>
                    <a:pt x="10806303" y="1984502"/>
                    <a:pt x="10806176" y="1984629"/>
                  </a:cubicBezTo>
                  <a:lnTo>
                    <a:pt x="10812145" y="1990598"/>
                  </a:lnTo>
                  <a:lnTo>
                    <a:pt x="10804017" y="1988312"/>
                  </a:lnTo>
                  <a:cubicBezTo>
                    <a:pt x="10805795" y="1981962"/>
                    <a:pt x="10807446" y="1975739"/>
                    <a:pt x="10808970" y="1969643"/>
                  </a:cubicBezTo>
                  <a:cubicBezTo>
                    <a:pt x="10810494" y="1963928"/>
                    <a:pt x="10811891" y="1958213"/>
                    <a:pt x="10813542" y="1952625"/>
                  </a:cubicBezTo>
                  <a:cubicBezTo>
                    <a:pt x="10816463" y="1942211"/>
                    <a:pt x="10820019" y="1931924"/>
                    <a:pt x="10825226" y="1921510"/>
                  </a:cubicBezTo>
                  <a:lnTo>
                    <a:pt x="10832846" y="1925320"/>
                  </a:lnTo>
                  <a:lnTo>
                    <a:pt x="10825226" y="1921510"/>
                  </a:lnTo>
                  <a:cubicBezTo>
                    <a:pt x="10833735" y="1904492"/>
                    <a:pt x="10830179" y="1891792"/>
                    <a:pt x="10819892" y="1886712"/>
                  </a:cubicBezTo>
                  <a:cubicBezTo>
                    <a:pt x="10818876" y="1886204"/>
                    <a:pt x="10817733" y="1885696"/>
                    <a:pt x="10816463" y="1885315"/>
                  </a:cubicBezTo>
                  <a:lnTo>
                    <a:pt x="10815320" y="1884807"/>
                  </a:lnTo>
                  <a:cubicBezTo>
                    <a:pt x="10813161" y="1883664"/>
                    <a:pt x="10810875" y="1883029"/>
                    <a:pt x="10808081" y="1882267"/>
                  </a:cubicBezTo>
                  <a:cubicBezTo>
                    <a:pt x="10806049" y="1881759"/>
                    <a:pt x="10803128" y="1880870"/>
                    <a:pt x="10800588" y="1879600"/>
                  </a:cubicBezTo>
                  <a:cubicBezTo>
                    <a:pt x="10799572" y="1879092"/>
                    <a:pt x="10798556" y="1878457"/>
                    <a:pt x="10797540" y="1877695"/>
                  </a:cubicBezTo>
                  <a:cubicBezTo>
                    <a:pt x="10797032" y="1877314"/>
                    <a:pt x="10796397" y="1876806"/>
                    <a:pt x="10795889" y="1876298"/>
                  </a:cubicBezTo>
                  <a:cubicBezTo>
                    <a:pt x="10792587" y="1872996"/>
                    <a:pt x="10792587" y="1867662"/>
                    <a:pt x="10795889" y="1864360"/>
                  </a:cubicBezTo>
                  <a:cubicBezTo>
                    <a:pt x="10827131" y="1833118"/>
                    <a:pt x="10857865" y="1809242"/>
                    <a:pt x="10907395" y="1824482"/>
                  </a:cubicBezTo>
                  <a:lnTo>
                    <a:pt x="10907522" y="1824482"/>
                  </a:lnTo>
                  <a:cubicBezTo>
                    <a:pt x="10909808" y="1825244"/>
                    <a:pt x="10914634" y="1823085"/>
                    <a:pt x="10927461" y="1814068"/>
                  </a:cubicBezTo>
                  <a:cubicBezTo>
                    <a:pt x="10931779" y="1811147"/>
                    <a:pt x="10936478" y="1807718"/>
                    <a:pt x="10941685" y="1804670"/>
                  </a:cubicBezTo>
                  <a:lnTo>
                    <a:pt x="10946003" y="1811909"/>
                  </a:lnTo>
                  <a:lnTo>
                    <a:pt x="10940034" y="1817878"/>
                  </a:lnTo>
                  <a:cubicBezTo>
                    <a:pt x="10930636" y="1808480"/>
                    <a:pt x="10924667" y="1805559"/>
                    <a:pt x="10918190" y="1802257"/>
                  </a:cubicBezTo>
                  <a:cubicBezTo>
                    <a:pt x="10914126" y="1800225"/>
                    <a:pt x="10912348" y="1795272"/>
                    <a:pt x="10914253" y="1791081"/>
                  </a:cubicBezTo>
                  <a:cubicBezTo>
                    <a:pt x="10936859" y="1742948"/>
                    <a:pt x="10972165" y="1752219"/>
                    <a:pt x="11001502" y="1759712"/>
                  </a:cubicBezTo>
                  <a:cubicBezTo>
                    <a:pt x="11013567" y="1762760"/>
                    <a:pt x="11024616" y="1765554"/>
                    <a:pt x="11035157" y="1765554"/>
                  </a:cubicBezTo>
                  <a:lnTo>
                    <a:pt x="11035157" y="1774063"/>
                  </a:lnTo>
                  <a:lnTo>
                    <a:pt x="11030077" y="1780794"/>
                  </a:lnTo>
                  <a:cubicBezTo>
                    <a:pt x="11022711" y="1775206"/>
                    <a:pt x="11017123" y="1769745"/>
                    <a:pt x="11012805" y="1765427"/>
                  </a:cubicBezTo>
                  <a:cubicBezTo>
                    <a:pt x="11009630" y="1762252"/>
                    <a:pt x="11007471" y="1760093"/>
                    <a:pt x="11005566" y="1758696"/>
                  </a:cubicBezTo>
                  <a:cubicBezTo>
                    <a:pt x="11004804" y="1758188"/>
                    <a:pt x="11004296" y="1757807"/>
                    <a:pt x="11003915" y="1757680"/>
                  </a:cubicBezTo>
                  <a:cubicBezTo>
                    <a:pt x="11000994" y="1756283"/>
                    <a:pt x="10999216" y="1753362"/>
                    <a:pt x="10999216" y="1750060"/>
                  </a:cubicBezTo>
                  <a:cubicBezTo>
                    <a:pt x="10999216" y="1746758"/>
                    <a:pt x="11000994" y="1743964"/>
                    <a:pt x="11003915" y="1742440"/>
                  </a:cubicBezTo>
                  <a:cubicBezTo>
                    <a:pt x="11012678" y="1738122"/>
                    <a:pt x="11021314" y="1734312"/>
                    <a:pt x="11029569" y="1730756"/>
                  </a:cubicBezTo>
                  <a:cubicBezTo>
                    <a:pt x="11037443" y="1727327"/>
                    <a:pt x="11044682" y="1724152"/>
                    <a:pt x="11051667" y="1720723"/>
                  </a:cubicBezTo>
                  <a:cubicBezTo>
                    <a:pt x="11055223" y="1718945"/>
                    <a:pt x="11058525" y="1717167"/>
                    <a:pt x="11061827" y="1715262"/>
                  </a:cubicBezTo>
                  <a:lnTo>
                    <a:pt x="11066145" y="1722501"/>
                  </a:lnTo>
                  <a:lnTo>
                    <a:pt x="11057890" y="1720469"/>
                  </a:lnTo>
                  <a:cubicBezTo>
                    <a:pt x="11059287" y="1714754"/>
                    <a:pt x="11059414" y="1708912"/>
                    <a:pt x="11059414" y="1702816"/>
                  </a:cubicBezTo>
                  <a:cubicBezTo>
                    <a:pt x="11059414" y="1698498"/>
                    <a:pt x="11059414" y="1693164"/>
                    <a:pt x="11060430" y="1688719"/>
                  </a:cubicBezTo>
                  <a:cubicBezTo>
                    <a:pt x="11060811" y="1687322"/>
                    <a:pt x="11061319" y="1685925"/>
                    <a:pt x="11061954" y="1684401"/>
                  </a:cubicBezTo>
                  <a:lnTo>
                    <a:pt x="11062335" y="1683639"/>
                  </a:lnTo>
                  <a:cubicBezTo>
                    <a:pt x="11075162" y="1663192"/>
                    <a:pt x="11070082" y="1648968"/>
                    <a:pt x="11051794" y="1637665"/>
                  </a:cubicBezTo>
                  <a:cubicBezTo>
                    <a:pt x="11049762" y="1636395"/>
                    <a:pt x="11047476" y="1635125"/>
                    <a:pt x="11045063" y="1633855"/>
                  </a:cubicBezTo>
                  <a:lnTo>
                    <a:pt x="11044174" y="1633347"/>
                  </a:lnTo>
                  <a:cubicBezTo>
                    <a:pt x="11032363" y="1625473"/>
                    <a:pt x="11021187" y="1610360"/>
                    <a:pt x="11014329" y="1600073"/>
                  </a:cubicBezTo>
                  <a:cubicBezTo>
                    <a:pt x="11012551" y="1597533"/>
                    <a:pt x="11012424" y="1594104"/>
                    <a:pt x="11013948" y="1591437"/>
                  </a:cubicBezTo>
                  <a:cubicBezTo>
                    <a:pt x="11015472" y="1588770"/>
                    <a:pt x="11018266" y="1586992"/>
                    <a:pt x="11021441" y="1586992"/>
                  </a:cubicBezTo>
                  <a:cubicBezTo>
                    <a:pt x="11025505" y="1586992"/>
                    <a:pt x="11030458" y="1586357"/>
                    <a:pt x="11036554" y="1585595"/>
                  </a:cubicBezTo>
                  <a:cubicBezTo>
                    <a:pt x="11043285" y="1584706"/>
                    <a:pt x="11051159" y="1583563"/>
                    <a:pt x="11059287" y="1583563"/>
                  </a:cubicBezTo>
                  <a:lnTo>
                    <a:pt x="11059287" y="1592072"/>
                  </a:lnTo>
                  <a:lnTo>
                    <a:pt x="11050778" y="1592072"/>
                  </a:lnTo>
                  <a:lnTo>
                    <a:pt x="11050778" y="1550924"/>
                  </a:lnTo>
                  <a:cubicBezTo>
                    <a:pt x="11050778" y="1546225"/>
                    <a:pt x="11054588" y="1542415"/>
                    <a:pt x="11059287" y="1542415"/>
                  </a:cubicBezTo>
                  <a:cubicBezTo>
                    <a:pt x="11065891" y="1542415"/>
                    <a:pt x="11074781" y="1542288"/>
                    <a:pt x="11083671" y="1546733"/>
                  </a:cubicBezTo>
                  <a:lnTo>
                    <a:pt x="11079861" y="1554353"/>
                  </a:lnTo>
                  <a:lnTo>
                    <a:pt x="11071479" y="1553591"/>
                  </a:lnTo>
                  <a:cubicBezTo>
                    <a:pt x="11074908" y="1512443"/>
                    <a:pt x="11078337" y="1470914"/>
                    <a:pt x="11085322" y="1425956"/>
                  </a:cubicBezTo>
                  <a:lnTo>
                    <a:pt x="11093704" y="1427226"/>
                  </a:lnTo>
                  <a:lnTo>
                    <a:pt x="11089640" y="1434719"/>
                  </a:lnTo>
                  <a:cubicBezTo>
                    <a:pt x="11058652" y="1417828"/>
                    <a:pt x="11060303" y="1396492"/>
                    <a:pt x="11071860" y="1375283"/>
                  </a:cubicBezTo>
                  <a:cubicBezTo>
                    <a:pt x="11075670" y="1368298"/>
                    <a:pt x="11080496" y="1361186"/>
                    <a:pt x="11085449" y="1353947"/>
                  </a:cubicBezTo>
                  <a:cubicBezTo>
                    <a:pt x="11086973" y="1351661"/>
                    <a:pt x="11088624" y="1349375"/>
                    <a:pt x="11090148" y="1346962"/>
                  </a:cubicBezTo>
                  <a:lnTo>
                    <a:pt x="11097133" y="1351661"/>
                  </a:lnTo>
                  <a:lnTo>
                    <a:pt x="11093323" y="1359281"/>
                  </a:lnTo>
                  <a:cubicBezTo>
                    <a:pt x="11093450" y="1359281"/>
                    <a:pt x="11088116" y="1356741"/>
                    <a:pt x="11083417" y="1356741"/>
                  </a:cubicBezTo>
                  <a:cubicBezTo>
                    <a:pt x="11080750" y="1356741"/>
                    <a:pt x="11078337" y="1355598"/>
                    <a:pt x="11076686" y="1353439"/>
                  </a:cubicBezTo>
                  <a:cubicBezTo>
                    <a:pt x="11075035" y="1351280"/>
                    <a:pt x="11074527" y="1348740"/>
                    <a:pt x="11075162" y="1346200"/>
                  </a:cubicBezTo>
                  <a:cubicBezTo>
                    <a:pt x="11077067" y="1338834"/>
                    <a:pt x="11079734" y="1331468"/>
                    <a:pt x="11082274" y="1324737"/>
                  </a:cubicBezTo>
                  <a:cubicBezTo>
                    <a:pt x="11084941" y="1317752"/>
                    <a:pt x="11087227" y="1311402"/>
                    <a:pt x="11088878" y="1305052"/>
                  </a:cubicBezTo>
                  <a:lnTo>
                    <a:pt x="11097133" y="1307084"/>
                  </a:lnTo>
                  <a:lnTo>
                    <a:pt x="11088878" y="1305052"/>
                  </a:lnTo>
                  <a:cubicBezTo>
                    <a:pt x="11091545" y="1294638"/>
                    <a:pt x="11090529" y="1291082"/>
                    <a:pt x="11090148" y="1290447"/>
                  </a:cubicBezTo>
                  <a:cubicBezTo>
                    <a:pt x="11090148" y="1290574"/>
                    <a:pt x="11090402" y="1290701"/>
                    <a:pt x="11090529" y="1290701"/>
                  </a:cubicBezTo>
                  <a:cubicBezTo>
                    <a:pt x="11090656" y="1290701"/>
                    <a:pt x="11090529" y="1290701"/>
                    <a:pt x="11090275" y="1290701"/>
                  </a:cubicBezTo>
                  <a:cubicBezTo>
                    <a:pt x="11087735" y="1290066"/>
                    <a:pt x="11080623" y="1291209"/>
                    <a:pt x="11066145" y="1297686"/>
                  </a:cubicBezTo>
                  <a:cubicBezTo>
                    <a:pt x="11061954" y="1299464"/>
                    <a:pt x="11057128" y="1297813"/>
                    <a:pt x="11055096" y="1293749"/>
                  </a:cubicBezTo>
                  <a:cubicBezTo>
                    <a:pt x="11054207" y="1291971"/>
                    <a:pt x="11053318" y="1289939"/>
                    <a:pt x="11052429" y="1288034"/>
                  </a:cubicBezTo>
                  <a:cubicBezTo>
                    <a:pt x="11051413" y="1285875"/>
                    <a:pt x="11050524" y="1283716"/>
                    <a:pt x="11049508" y="1281684"/>
                  </a:cubicBezTo>
                  <a:cubicBezTo>
                    <a:pt x="11047476" y="1277747"/>
                    <a:pt x="11045444" y="1274318"/>
                    <a:pt x="11042904" y="1271905"/>
                  </a:cubicBezTo>
                  <a:lnTo>
                    <a:pt x="11048873" y="1265936"/>
                  </a:lnTo>
                  <a:lnTo>
                    <a:pt x="11054842" y="1271905"/>
                  </a:lnTo>
                  <a:cubicBezTo>
                    <a:pt x="11054207" y="1272540"/>
                    <a:pt x="11053826" y="1273175"/>
                    <a:pt x="11052937" y="1274826"/>
                  </a:cubicBezTo>
                  <a:cubicBezTo>
                    <a:pt x="11052048" y="1276477"/>
                    <a:pt x="11050651" y="1279398"/>
                    <a:pt x="11047857" y="1282192"/>
                  </a:cubicBezTo>
                  <a:cubicBezTo>
                    <a:pt x="11045698" y="1284351"/>
                    <a:pt x="11042650" y="1285113"/>
                    <a:pt x="11039856" y="1284478"/>
                  </a:cubicBezTo>
                  <a:cubicBezTo>
                    <a:pt x="11032236" y="1282573"/>
                    <a:pt x="11025632" y="1279779"/>
                    <a:pt x="11019663" y="1277239"/>
                  </a:cubicBezTo>
                  <a:cubicBezTo>
                    <a:pt x="11013567" y="1274572"/>
                    <a:pt x="11008233" y="1272286"/>
                    <a:pt x="11002010" y="1270762"/>
                  </a:cubicBezTo>
                  <a:lnTo>
                    <a:pt x="11000867" y="1270381"/>
                  </a:lnTo>
                  <a:cubicBezTo>
                    <a:pt x="10949813" y="1249934"/>
                    <a:pt x="10896473" y="1249045"/>
                    <a:pt x="10842498" y="1248283"/>
                  </a:cubicBezTo>
                  <a:cubicBezTo>
                    <a:pt x="10826369" y="1248029"/>
                    <a:pt x="10810113" y="1247775"/>
                    <a:pt x="10794111" y="1247013"/>
                  </a:cubicBezTo>
                  <a:lnTo>
                    <a:pt x="10794492" y="1238504"/>
                  </a:lnTo>
                  <a:lnTo>
                    <a:pt x="10794492" y="1247013"/>
                  </a:lnTo>
                  <a:cubicBezTo>
                    <a:pt x="10791444" y="1247013"/>
                    <a:pt x="10787253" y="1248664"/>
                    <a:pt x="10780649" y="1251458"/>
                  </a:cubicBezTo>
                  <a:cubicBezTo>
                    <a:pt x="10775188" y="1253744"/>
                    <a:pt x="10767441" y="1257300"/>
                    <a:pt x="10760202" y="1257300"/>
                  </a:cubicBezTo>
                  <a:lnTo>
                    <a:pt x="10759440" y="1257300"/>
                  </a:lnTo>
                  <a:cubicBezTo>
                    <a:pt x="10737469" y="1255522"/>
                    <a:pt x="10716514" y="1250823"/>
                    <a:pt x="10696575" y="1246378"/>
                  </a:cubicBezTo>
                  <a:cubicBezTo>
                    <a:pt x="10677906" y="1242187"/>
                    <a:pt x="10660253" y="1238250"/>
                    <a:pt x="10642600" y="1236726"/>
                  </a:cubicBezTo>
                  <a:lnTo>
                    <a:pt x="10643362" y="1228344"/>
                  </a:lnTo>
                  <a:lnTo>
                    <a:pt x="10642854" y="1236853"/>
                  </a:lnTo>
                  <a:cubicBezTo>
                    <a:pt x="10591673" y="1233424"/>
                    <a:pt x="10540492" y="1233424"/>
                    <a:pt x="10488930" y="1233424"/>
                  </a:cubicBezTo>
                  <a:lnTo>
                    <a:pt x="10488930" y="1224915"/>
                  </a:lnTo>
                  <a:lnTo>
                    <a:pt x="10488930" y="1233424"/>
                  </a:lnTo>
                  <a:cubicBezTo>
                    <a:pt x="10451973" y="1233424"/>
                    <a:pt x="10438511" y="1214628"/>
                    <a:pt x="10438511" y="1188339"/>
                  </a:cubicBezTo>
                  <a:cubicBezTo>
                    <a:pt x="10438511" y="1184275"/>
                    <a:pt x="10438765" y="1180084"/>
                    <a:pt x="10439400" y="1175766"/>
                  </a:cubicBezTo>
                  <a:cubicBezTo>
                    <a:pt x="10439654" y="1173480"/>
                    <a:pt x="10440924" y="1171448"/>
                    <a:pt x="10442702" y="1170051"/>
                  </a:cubicBezTo>
                  <a:cubicBezTo>
                    <a:pt x="10454259" y="1161415"/>
                    <a:pt x="10465816" y="1144397"/>
                    <a:pt x="10466959" y="1140841"/>
                  </a:cubicBezTo>
                  <a:cubicBezTo>
                    <a:pt x="10467086" y="1140587"/>
                    <a:pt x="10466705" y="1141349"/>
                    <a:pt x="10466705" y="1142492"/>
                  </a:cubicBezTo>
                  <a:lnTo>
                    <a:pt x="10475214" y="1142492"/>
                  </a:lnTo>
                  <a:lnTo>
                    <a:pt x="10470007" y="1149223"/>
                  </a:lnTo>
                  <a:cubicBezTo>
                    <a:pt x="10430891" y="1119124"/>
                    <a:pt x="10448925" y="1092835"/>
                    <a:pt x="10462641" y="1073150"/>
                  </a:cubicBezTo>
                  <a:cubicBezTo>
                    <a:pt x="10467721" y="1065911"/>
                    <a:pt x="10471785" y="1059815"/>
                    <a:pt x="10474071" y="1053719"/>
                  </a:cubicBezTo>
                  <a:lnTo>
                    <a:pt x="10481945" y="1056640"/>
                  </a:lnTo>
                  <a:lnTo>
                    <a:pt x="10473436" y="1057021"/>
                  </a:lnTo>
                  <a:cubicBezTo>
                    <a:pt x="10470007" y="988314"/>
                    <a:pt x="10466578" y="919607"/>
                    <a:pt x="10463149" y="847471"/>
                  </a:cubicBezTo>
                  <a:cubicBezTo>
                    <a:pt x="10463022" y="844169"/>
                    <a:pt x="10464800" y="840994"/>
                    <a:pt x="10467848" y="839470"/>
                  </a:cubicBezTo>
                  <a:cubicBezTo>
                    <a:pt x="10473182" y="836803"/>
                    <a:pt x="10481691" y="834263"/>
                    <a:pt x="10489057" y="832104"/>
                  </a:cubicBezTo>
                  <a:cubicBezTo>
                    <a:pt x="10492867" y="830961"/>
                    <a:pt x="10496550" y="829818"/>
                    <a:pt x="10499852" y="828802"/>
                  </a:cubicBezTo>
                  <a:lnTo>
                    <a:pt x="10502519" y="836803"/>
                  </a:lnTo>
                  <a:lnTo>
                    <a:pt x="10494518" y="839470"/>
                  </a:lnTo>
                  <a:cubicBezTo>
                    <a:pt x="10493502" y="836549"/>
                    <a:pt x="10492232" y="833374"/>
                    <a:pt x="10490581" y="829945"/>
                  </a:cubicBezTo>
                  <a:cubicBezTo>
                    <a:pt x="10489057" y="826643"/>
                    <a:pt x="10487406" y="822833"/>
                    <a:pt x="10486136" y="818896"/>
                  </a:cubicBezTo>
                  <a:cubicBezTo>
                    <a:pt x="10484866" y="814959"/>
                    <a:pt x="10483850" y="810641"/>
                    <a:pt x="10483850" y="805942"/>
                  </a:cubicBezTo>
                  <a:cubicBezTo>
                    <a:pt x="10483850" y="805307"/>
                    <a:pt x="10483977" y="804545"/>
                    <a:pt x="10484104" y="803910"/>
                  </a:cubicBezTo>
                  <a:cubicBezTo>
                    <a:pt x="10494264" y="763397"/>
                    <a:pt x="10496550" y="727202"/>
                    <a:pt x="10456545" y="699643"/>
                  </a:cubicBezTo>
                  <a:cubicBezTo>
                    <a:pt x="10454259" y="697992"/>
                    <a:pt x="10452862" y="695452"/>
                    <a:pt x="10452862" y="692658"/>
                  </a:cubicBezTo>
                  <a:cubicBezTo>
                    <a:pt x="10452862" y="689864"/>
                    <a:pt x="10454259" y="687197"/>
                    <a:pt x="10456672" y="685673"/>
                  </a:cubicBezTo>
                  <a:cubicBezTo>
                    <a:pt x="10467086" y="678688"/>
                    <a:pt x="10476611" y="672719"/>
                    <a:pt x="10486009" y="666750"/>
                  </a:cubicBezTo>
                  <a:cubicBezTo>
                    <a:pt x="10495407" y="660781"/>
                    <a:pt x="10504805" y="654812"/>
                    <a:pt x="10515092" y="647954"/>
                  </a:cubicBezTo>
                  <a:lnTo>
                    <a:pt x="10519791" y="654939"/>
                  </a:lnTo>
                  <a:lnTo>
                    <a:pt x="10513822" y="660908"/>
                  </a:lnTo>
                  <a:cubicBezTo>
                    <a:pt x="10509504" y="656590"/>
                    <a:pt x="10505313" y="648843"/>
                    <a:pt x="10504551" y="643128"/>
                  </a:cubicBezTo>
                  <a:cubicBezTo>
                    <a:pt x="10504424" y="642493"/>
                    <a:pt x="10504424" y="641858"/>
                    <a:pt x="10504424" y="641223"/>
                  </a:cubicBezTo>
                  <a:lnTo>
                    <a:pt x="10512933" y="641223"/>
                  </a:lnTo>
                  <a:lnTo>
                    <a:pt x="10504424" y="641223"/>
                  </a:lnTo>
                  <a:cubicBezTo>
                    <a:pt x="10504424" y="641985"/>
                    <a:pt x="10504678" y="643636"/>
                    <a:pt x="10506075" y="645033"/>
                  </a:cubicBezTo>
                  <a:cubicBezTo>
                    <a:pt x="10507980" y="646938"/>
                    <a:pt x="10510139" y="646303"/>
                    <a:pt x="10505948" y="646303"/>
                  </a:cubicBezTo>
                  <a:lnTo>
                    <a:pt x="10505948" y="637794"/>
                  </a:lnTo>
                  <a:lnTo>
                    <a:pt x="10505948" y="646303"/>
                  </a:lnTo>
                  <a:cubicBezTo>
                    <a:pt x="10468864" y="646303"/>
                    <a:pt x="10450068" y="637540"/>
                    <a:pt x="10446004" y="597408"/>
                  </a:cubicBezTo>
                  <a:lnTo>
                    <a:pt x="10446004" y="596519"/>
                  </a:lnTo>
                  <a:cubicBezTo>
                    <a:pt x="10446004" y="590296"/>
                    <a:pt x="10445623" y="576199"/>
                    <a:pt x="10455402" y="566547"/>
                  </a:cubicBezTo>
                  <a:lnTo>
                    <a:pt x="10456291" y="565785"/>
                  </a:lnTo>
                  <a:cubicBezTo>
                    <a:pt x="10469880" y="555625"/>
                    <a:pt x="10484485" y="544576"/>
                    <a:pt x="10502900" y="537210"/>
                  </a:cubicBezTo>
                  <a:lnTo>
                    <a:pt x="10506075" y="545084"/>
                  </a:lnTo>
                  <a:lnTo>
                    <a:pt x="10502265" y="537464"/>
                  </a:lnTo>
                  <a:cubicBezTo>
                    <a:pt x="10513060" y="532003"/>
                    <a:pt x="10530205" y="537337"/>
                    <a:pt x="10537317" y="540893"/>
                  </a:cubicBezTo>
                  <a:lnTo>
                    <a:pt x="10537571" y="541020"/>
                  </a:lnTo>
                  <a:cubicBezTo>
                    <a:pt x="10558399" y="552323"/>
                    <a:pt x="10563860" y="553974"/>
                    <a:pt x="10565511" y="553212"/>
                  </a:cubicBezTo>
                  <a:cubicBezTo>
                    <a:pt x="10565511" y="553212"/>
                    <a:pt x="10565511" y="553212"/>
                    <a:pt x="10565511" y="553212"/>
                  </a:cubicBezTo>
                  <a:cubicBezTo>
                    <a:pt x="10565511" y="553212"/>
                    <a:pt x="10565892" y="553085"/>
                    <a:pt x="10566654" y="551688"/>
                  </a:cubicBezTo>
                  <a:cubicBezTo>
                    <a:pt x="10568940" y="547497"/>
                    <a:pt x="10570718" y="539115"/>
                    <a:pt x="10573258" y="523113"/>
                  </a:cubicBezTo>
                  <a:cubicBezTo>
                    <a:pt x="10573639" y="520446"/>
                    <a:pt x="10575290" y="518160"/>
                    <a:pt x="10577703" y="516890"/>
                  </a:cubicBezTo>
                  <a:cubicBezTo>
                    <a:pt x="10580116" y="515620"/>
                    <a:pt x="10582910" y="515620"/>
                    <a:pt x="10585323" y="516890"/>
                  </a:cubicBezTo>
                  <a:cubicBezTo>
                    <a:pt x="10592181" y="520319"/>
                    <a:pt x="10598531" y="523494"/>
                    <a:pt x="10608310" y="526796"/>
                  </a:cubicBezTo>
                  <a:lnTo>
                    <a:pt x="10605643" y="534797"/>
                  </a:lnTo>
                  <a:lnTo>
                    <a:pt x="10597388" y="536829"/>
                  </a:lnTo>
                  <a:cubicBezTo>
                    <a:pt x="10596372" y="532638"/>
                    <a:pt x="10595610" y="528701"/>
                    <a:pt x="10594975" y="525272"/>
                  </a:cubicBezTo>
                  <a:cubicBezTo>
                    <a:pt x="10594340" y="522097"/>
                    <a:pt x="10593832" y="519430"/>
                    <a:pt x="10593197" y="516890"/>
                  </a:cubicBezTo>
                  <a:cubicBezTo>
                    <a:pt x="10592054" y="512445"/>
                    <a:pt x="10590657" y="508762"/>
                    <a:pt x="10588244" y="505206"/>
                  </a:cubicBezTo>
                  <a:cubicBezTo>
                    <a:pt x="10587355" y="503809"/>
                    <a:pt x="10586847" y="502158"/>
                    <a:pt x="10586847" y="500507"/>
                  </a:cubicBezTo>
                  <a:cubicBezTo>
                    <a:pt x="10586847" y="502666"/>
                    <a:pt x="10587863" y="503682"/>
                    <a:pt x="10587736" y="503555"/>
                  </a:cubicBezTo>
                  <a:cubicBezTo>
                    <a:pt x="10586847" y="502539"/>
                    <a:pt x="10583672" y="500761"/>
                    <a:pt x="10577703" y="497840"/>
                  </a:cubicBezTo>
                  <a:cubicBezTo>
                    <a:pt x="10574782" y="496443"/>
                    <a:pt x="10573004" y="493522"/>
                    <a:pt x="10573004" y="490220"/>
                  </a:cubicBezTo>
                  <a:cubicBezTo>
                    <a:pt x="10573004" y="486918"/>
                    <a:pt x="10574782" y="484124"/>
                    <a:pt x="10577703" y="482600"/>
                  </a:cubicBezTo>
                  <a:cubicBezTo>
                    <a:pt x="10578973" y="481965"/>
                    <a:pt x="10580370" y="481076"/>
                    <a:pt x="10582148" y="479933"/>
                  </a:cubicBezTo>
                  <a:cubicBezTo>
                    <a:pt x="10583799" y="478917"/>
                    <a:pt x="10585831" y="477647"/>
                    <a:pt x="10587990" y="476504"/>
                  </a:cubicBezTo>
                  <a:cubicBezTo>
                    <a:pt x="10592181" y="474345"/>
                    <a:pt x="10598785" y="472186"/>
                    <a:pt x="10605897" y="475615"/>
                  </a:cubicBezTo>
                  <a:lnTo>
                    <a:pt x="10602087" y="483235"/>
                  </a:lnTo>
                  <a:lnTo>
                    <a:pt x="10604500" y="475107"/>
                  </a:lnTo>
                  <a:cubicBezTo>
                    <a:pt x="10626852" y="481838"/>
                    <a:pt x="10641965" y="471805"/>
                    <a:pt x="10660380" y="459105"/>
                  </a:cubicBezTo>
                  <a:cubicBezTo>
                    <a:pt x="10665587" y="455549"/>
                    <a:pt x="10671048" y="451739"/>
                    <a:pt x="10676890" y="448437"/>
                  </a:cubicBezTo>
                  <a:lnTo>
                    <a:pt x="10681081" y="455803"/>
                  </a:lnTo>
                  <a:lnTo>
                    <a:pt x="10674350" y="460883"/>
                  </a:lnTo>
                  <a:cubicBezTo>
                    <a:pt x="10668127" y="452628"/>
                    <a:pt x="10661904" y="444627"/>
                    <a:pt x="10655681" y="436626"/>
                  </a:cubicBezTo>
                  <a:cubicBezTo>
                    <a:pt x="10649712" y="429006"/>
                    <a:pt x="10643743" y="421259"/>
                    <a:pt x="10638028" y="413639"/>
                  </a:cubicBezTo>
                  <a:cubicBezTo>
                    <a:pt x="10630154" y="403225"/>
                    <a:pt x="10622661" y="392557"/>
                    <a:pt x="10615549" y="381254"/>
                  </a:cubicBezTo>
                  <a:cubicBezTo>
                    <a:pt x="10614279" y="379222"/>
                    <a:pt x="10613898" y="376809"/>
                    <a:pt x="10614533" y="374523"/>
                  </a:cubicBezTo>
                  <a:cubicBezTo>
                    <a:pt x="10615168" y="372237"/>
                    <a:pt x="10616819" y="370332"/>
                    <a:pt x="10618851" y="369189"/>
                  </a:cubicBezTo>
                  <a:cubicBezTo>
                    <a:pt x="10633837" y="361696"/>
                    <a:pt x="10646791" y="356235"/>
                    <a:pt x="10658602" y="351155"/>
                  </a:cubicBezTo>
                  <a:cubicBezTo>
                    <a:pt x="10668889" y="346837"/>
                    <a:pt x="10678160" y="342900"/>
                    <a:pt x="10687431" y="338201"/>
                  </a:cubicBezTo>
                  <a:lnTo>
                    <a:pt x="10691241" y="345821"/>
                  </a:lnTo>
                  <a:lnTo>
                    <a:pt x="10684002" y="350139"/>
                  </a:lnTo>
                  <a:cubicBezTo>
                    <a:pt x="10639552" y="274828"/>
                    <a:pt x="10635869" y="269113"/>
                    <a:pt x="10671556" y="233426"/>
                  </a:cubicBezTo>
                  <a:lnTo>
                    <a:pt x="10677525" y="239395"/>
                  </a:lnTo>
                  <a:lnTo>
                    <a:pt x="10669016" y="239395"/>
                  </a:lnTo>
                  <a:cubicBezTo>
                    <a:pt x="10669016" y="239776"/>
                    <a:pt x="10669016" y="239903"/>
                    <a:pt x="10669016" y="239903"/>
                  </a:cubicBezTo>
                  <a:cubicBezTo>
                    <a:pt x="10669016" y="239649"/>
                    <a:pt x="10668762" y="239268"/>
                    <a:pt x="10668127" y="237998"/>
                  </a:cubicBezTo>
                  <a:cubicBezTo>
                    <a:pt x="10667619" y="236982"/>
                    <a:pt x="10666603" y="235077"/>
                    <a:pt x="10666095" y="232918"/>
                  </a:cubicBezTo>
                  <a:cubicBezTo>
                    <a:pt x="10665841" y="231775"/>
                    <a:pt x="10665587" y="230505"/>
                    <a:pt x="10665587" y="228981"/>
                  </a:cubicBezTo>
                  <a:lnTo>
                    <a:pt x="10674096" y="228981"/>
                  </a:lnTo>
                  <a:lnTo>
                    <a:pt x="10676763" y="236982"/>
                  </a:lnTo>
                  <a:cubicBezTo>
                    <a:pt x="10674731" y="237617"/>
                    <a:pt x="10672445" y="238379"/>
                    <a:pt x="10670286" y="239014"/>
                  </a:cubicBezTo>
                  <a:cubicBezTo>
                    <a:pt x="10667873" y="239776"/>
                    <a:pt x="10665587" y="240538"/>
                    <a:pt x="10663174" y="241300"/>
                  </a:cubicBezTo>
                  <a:cubicBezTo>
                    <a:pt x="10656189" y="243586"/>
                    <a:pt x="10649585" y="246253"/>
                    <a:pt x="10644378" y="249682"/>
                  </a:cubicBezTo>
                  <a:cubicBezTo>
                    <a:pt x="10641076" y="251968"/>
                    <a:pt x="10636504" y="251460"/>
                    <a:pt x="10633710" y="248666"/>
                  </a:cubicBezTo>
                  <a:lnTo>
                    <a:pt x="10630281" y="245237"/>
                  </a:lnTo>
                  <a:cubicBezTo>
                    <a:pt x="10626979" y="241935"/>
                    <a:pt x="10626979" y="236601"/>
                    <a:pt x="10630281" y="233299"/>
                  </a:cubicBezTo>
                  <a:cubicBezTo>
                    <a:pt x="10637393" y="226187"/>
                    <a:pt x="10644505" y="219964"/>
                    <a:pt x="10651236" y="213995"/>
                  </a:cubicBezTo>
                  <a:cubicBezTo>
                    <a:pt x="10657967" y="208026"/>
                    <a:pt x="10664825" y="202184"/>
                    <a:pt x="10671429" y="195453"/>
                  </a:cubicBezTo>
                  <a:lnTo>
                    <a:pt x="10677398" y="201422"/>
                  </a:lnTo>
                  <a:lnTo>
                    <a:pt x="10668889" y="201422"/>
                  </a:lnTo>
                  <a:cubicBezTo>
                    <a:pt x="10668889" y="197612"/>
                    <a:pt x="10669651" y="192405"/>
                    <a:pt x="10670286" y="187960"/>
                  </a:cubicBezTo>
                  <a:cubicBezTo>
                    <a:pt x="10671175" y="182118"/>
                    <a:pt x="10671937" y="176403"/>
                    <a:pt x="10671937" y="171704"/>
                  </a:cubicBezTo>
                  <a:cubicBezTo>
                    <a:pt x="10671937" y="167894"/>
                    <a:pt x="10671429" y="166370"/>
                    <a:pt x="10671175" y="165989"/>
                  </a:cubicBezTo>
                  <a:cubicBezTo>
                    <a:pt x="10671175" y="165989"/>
                    <a:pt x="10671175" y="166116"/>
                    <a:pt x="10671302" y="166243"/>
                  </a:cubicBezTo>
                  <a:lnTo>
                    <a:pt x="10677271" y="160274"/>
                  </a:lnTo>
                  <a:lnTo>
                    <a:pt x="10671683" y="166624"/>
                  </a:lnTo>
                  <a:cubicBezTo>
                    <a:pt x="10650474" y="148082"/>
                    <a:pt x="10657459" y="128270"/>
                    <a:pt x="10662285" y="113792"/>
                  </a:cubicBezTo>
                  <a:cubicBezTo>
                    <a:pt x="10665587" y="103759"/>
                    <a:pt x="10667619" y="96901"/>
                    <a:pt x="10665714" y="90424"/>
                  </a:cubicBezTo>
                  <a:lnTo>
                    <a:pt x="10673842" y="88138"/>
                  </a:lnTo>
                  <a:lnTo>
                    <a:pt x="10666222" y="91948"/>
                  </a:lnTo>
                  <a:cubicBezTo>
                    <a:pt x="10663428" y="86233"/>
                    <a:pt x="10663555" y="77724"/>
                    <a:pt x="10663555" y="73533"/>
                  </a:cubicBezTo>
                  <a:cubicBezTo>
                    <a:pt x="10663555" y="70104"/>
                    <a:pt x="10663555" y="68326"/>
                    <a:pt x="10663428" y="67691"/>
                  </a:cubicBezTo>
                  <a:lnTo>
                    <a:pt x="10663428" y="67691"/>
                  </a:lnTo>
                  <a:cubicBezTo>
                    <a:pt x="10663428" y="67691"/>
                    <a:pt x="10663428" y="67691"/>
                    <a:pt x="10663428" y="67691"/>
                  </a:cubicBezTo>
                  <a:lnTo>
                    <a:pt x="10663428" y="67691"/>
                  </a:lnTo>
                  <a:cubicBezTo>
                    <a:pt x="10663428" y="67564"/>
                    <a:pt x="10663428" y="68072"/>
                    <a:pt x="10663809" y="68580"/>
                  </a:cubicBezTo>
                  <a:cubicBezTo>
                    <a:pt x="10664317" y="69596"/>
                    <a:pt x="10666349" y="72517"/>
                    <a:pt x="10670413" y="72517"/>
                  </a:cubicBezTo>
                  <a:cubicBezTo>
                    <a:pt x="10669143" y="72517"/>
                    <a:pt x="10667746" y="72263"/>
                    <a:pt x="10666603" y="71628"/>
                  </a:cubicBezTo>
                  <a:cubicBezTo>
                    <a:pt x="10661777" y="69215"/>
                    <a:pt x="10656824" y="66421"/>
                    <a:pt x="10651998" y="63754"/>
                  </a:cubicBezTo>
                  <a:cubicBezTo>
                    <a:pt x="10646791" y="60833"/>
                    <a:pt x="10641584" y="57912"/>
                    <a:pt x="10636250" y="55372"/>
                  </a:cubicBezTo>
                  <a:cubicBezTo>
                    <a:pt x="10624185" y="49276"/>
                    <a:pt x="10612628" y="45085"/>
                    <a:pt x="10601706" y="45085"/>
                  </a:cubicBezTo>
                  <a:lnTo>
                    <a:pt x="10601198" y="45085"/>
                  </a:lnTo>
                  <a:cubicBezTo>
                    <a:pt x="10568813" y="43053"/>
                    <a:pt x="10536301" y="44704"/>
                    <a:pt x="10503281" y="46355"/>
                  </a:cubicBezTo>
                  <a:cubicBezTo>
                    <a:pt x="10481310" y="47498"/>
                    <a:pt x="10459212" y="48514"/>
                    <a:pt x="10436987" y="48514"/>
                  </a:cubicBezTo>
                  <a:lnTo>
                    <a:pt x="10436987" y="38989"/>
                  </a:lnTo>
                  <a:lnTo>
                    <a:pt x="10436987" y="47498"/>
                  </a:lnTo>
                  <a:lnTo>
                    <a:pt x="10263251" y="47498"/>
                  </a:lnTo>
                  <a:lnTo>
                    <a:pt x="10263251" y="38989"/>
                  </a:lnTo>
                  <a:lnTo>
                    <a:pt x="10263251" y="47498"/>
                  </a:lnTo>
                  <a:cubicBezTo>
                    <a:pt x="10226040" y="47498"/>
                    <a:pt x="10194290" y="39370"/>
                    <a:pt x="10159746" y="30480"/>
                  </a:cubicBezTo>
                  <a:cubicBezTo>
                    <a:pt x="10154666" y="29210"/>
                    <a:pt x="10149586" y="27940"/>
                    <a:pt x="10144379" y="26543"/>
                  </a:cubicBezTo>
                  <a:lnTo>
                    <a:pt x="10144125" y="26416"/>
                  </a:lnTo>
                  <a:cubicBezTo>
                    <a:pt x="10108692" y="16256"/>
                    <a:pt x="10070973" y="19812"/>
                    <a:pt x="10030841" y="23749"/>
                  </a:cubicBezTo>
                  <a:cubicBezTo>
                    <a:pt x="10019284" y="24892"/>
                    <a:pt x="10007600" y="26035"/>
                    <a:pt x="9995916" y="26797"/>
                  </a:cubicBezTo>
                  <a:lnTo>
                    <a:pt x="9995662" y="26797"/>
                  </a:lnTo>
                  <a:cubicBezTo>
                    <a:pt x="9940671" y="28575"/>
                    <a:pt x="9885680" y="29337"/>
                    <a:pt x="9830689" y="30226"/>
                  </a:cubicBezTo>
                  <a:cubicBezTo>
                    <a:pt x="9775698" y="31115"/>
                    <a:pt x="9720834" y="32004"/>
                    <a:pt x="9665970" y="33655"/>
                  </a:cubicBezTo>
                  <a:lnTo>
                    <a:pt x="9665716" y="33655"/>
                  </a:lnTo>
                  <a:cubicBezTo>
                    <a:pt x="9631299" y="33655"/>
                    <a:pt x="9595232" y="36703"/>
                    <a:pt x="9559290" y="39878"/>
                  </a:cubicBezTo>
                  <a:cubicBezTo>
                    <a:pt x="9542145" y="41402"/>
                    <a:pt x="9525127" y="42799"/>
                    <a:pt x="9508363" y="43942"/>
                  </a:cubicBezTo>
                  <a:lnTo>
                    <a:pt x="9508236" y="43942"/>
                  </a:lnTo>
                  <a:cubicBezTo>
                    <a:pt x="9475343" y="45720"/>
                    <a:pt x="9442450" y="45720"/>
                    <a:pt x="9409938" y="45720"/>
                  </a:cubicBezTo>
                  <a:cubicBezTo>
                    <a:pt x="9377426" y="45720"/>
                    <a:pt x="9344914" y="45720"/>
                    <a:pt x="9312529" y="47371"/>
                  </a:cubicBezTo>
                  <a:lnTo>
                    <a:pt x="9312529" y="47371"/>
                  </a:lnTo>
                  <a:cubicBezTo>
                    <a:pt x="9278366" y="49022"/>
                    <a:pt x="9244076" y="51689"/>
                    <a:pt x="9209659" y="54229"/>
                  </a:cubicBezTo>
                  <a:cubicBezTo>
                    <a:pt x="9175242" y="56769"/>
                    <a:pt x="9140952" y="59436"/>
                    <a:pt x="9106408" y="61087"/>
                  </a:cubicBezTo>
                  <a:lnTo>
                    <a:pt x="9106282" y="61087"/>
                  </a:lnTo>
                  <a:cubicBezTo>
                    <a:pt x="9065007" y="62865"/>
                    <a:pt x="9023732" y="63627"/>
                    <a:pt x="8982457" y="64516"/>
                  </a:cubicBezTo>
                  <a:cubicBezTo>
                    <a:pt x="8941182" y="65405"/>
                    <a:pt x="8900160" y="66294"/>
                    <a:pt x="8859012" y="67945"/>
                  </a:cubicBezTo>
                  <a:lnTo>
                    <a:pt x="8859012" y="67945"/>
                  </a:lnTo>
                  <a:lnTo>
                    <a:pt x="8601457" y="78232"/>
                  </a:lnTo>
                  <a:lnTo>
                    <a:pt x="8601075" y="69723"/>
                  </a:lnTo>
                  <a:lnTo>
                    <a:pt x="8601457" y="78232"/>
                  </a:lnTo>
                  <a:cubicBezTo>
                    <a:pt x="8522208" y="81661"/>
                    <a:pt x="8446516" y="81661"/>
                    <a:pt x="8367522" y="81661"/>
                  </a:cubicBezTo>
                  <a:lnTo>
                    <a:pt x="8367522" y="73279"/>
                  </a:lnTo>
                  <a:lnTo>
                    <a:pt x="8367522" y="81788"/>
                  </a:lnTo>
                  <a:cubicBezTo>
                    <a:pt x="8309483" y="81788"/>
                    <a:pt x="8247888" y="85217"/>
                    <a:pt x="8189468" y="88646"/>
                  </a:cubicBezTo>
                  <a:lnTo>
                    <a:pt x="8188960" y="80137"/>
                  </a:lnTo>
                  <a:lnTo>
                    <a:pt x="8189468" y="88646"/>
                  </a:lnTo>
                  <a:lnTo>
                    <a:pt x="8014335" y="98933"/>
                  </a:lnTo>
                  <a:lnTo>
                    <a:pt x="8013827" y="90424"/>
                  </a:lnTo>
                  <a:lnTo>
                    <a:pt x="8014589" y="98806"/>
                  </a:lnTo>
                  <a:cubicBezTo>
                    <a:pt x="7993380" y="100584"/>
                    <a:pt x="7972171" y="101473"/>
                    <a:pt x="7950708" y="102362"/>
                  </a:cubicBezTo>
                  <a:cubicBezTo>
                    <a:pt x="7930134" y="103251"/>
                    <a:pt x="7909179" y="104013"/>
                    <a:pt x="7887462" y="105664"/>
                  </a:cubicBezTo>
                  <a:lnTo>
                    <a:pt x="7887208" y="105664"/>
                  </a:lnTo>
                  <a:cubicBezTo>
                    <a:pt x="7852791" y="107442"/>
                    <a:pt x="7818247" y="108204"/>
                    <a:pt x="7783957" y="109093"/>
                  </a:cubicBezTo>
                  <a:cubicBezTo>
                    <a:pt x="7749667" y="109982"/>
                    <a:pt x="7715377" y="110871"/>
                    <a:pt x="7681087" y="112522"/>
                  </a:cubicBezTo>
                  <a:lnTo>
                    <a:pt x="7681087" y="112522"/>
                  </a:lnTo>
                  <a:cubicBezTo>
                    <a:pt x="7640447" y="114300"/>
                    <a:pt x="7600696" y="116967"/>
                    <a:pt x="7561199" y="119634"/>
                  </a:cubicBezTo>
                  <a:cubicBezTo>
                    <a:pt x="7524242" y="122174"/>
                    <a:pt x="7487666" y="124587"/>
                    <a:pt x="7450963" y="126238"/>
                  </a:cubicBezTo>
                  <a:lnTo>
                    <a:pt x="7450582" y="117729"/>
                  </a:lnTo>
                  <a:lnTo>
                    <a:pt x="7451345" y="126111"/>
                  </a:lnTo>
                  <a:cubicBezTo>
                    <a:pt x="7411847" y="129540"/>
                    <a:pt x="7373239" y="132969"/>
                    <a:pt x="7334632" y="136398"/>
                  </a:cubicBezTo>
                  <a:cubicBezTo>
                    <a:pt x="7296023" y="139827"/>
                    <a:pt x="7257415" y="143256"/>
                    <a:pt x="7217918" y="146685"/>
                  </a:cubicBezTo>
                  <a:lnTo>
                    <a:pt x="7217157" y="138303"/>
                  </a:lnTo>
                  <a:lnTo>
                    <a:pt x="7218045" y="146685"/>
                  </a:lnTo>
                  <a:cubicBezTo>
                    <a:pt x="7201916" y="148463"/>
                    <a:pt x="7185787" y="149352"/>
                    <a:pt x="7169404" y="150241"/>
                  </a:cubicBezTo>
                  <a:cubicBezTo>
                    <a:pt x="7153910" y="151130"/>
                    <a:pt x="7138162" y="151892"/>
                    <a:pt x="7121779" y="153543"/>
                  </a:cubicBezTo>
                  <a:lnTo>
                    <a:pt x="7120890" y="153543"/>
                  </a:lnTo>
                  <a:lnTo>
                    <a:pt x="7021322" y="153543"/>
                  </a:lnTo>
                  <a:lnTo>
                    <a:pt x="7021322" y="145034"/>
                  </a:lnTo>
                  <a:lnTo>
                    <a:pt x="7021830" y="153543"/>
                  </a:lnTo>
                  <a:cubicBezTo>
                    <a:pt x="6965188" y="156972"/>
                    <a:pt x="6909562" y="161290"/>
                    <a:pt x="6853683" y="165608"/>
                  </a:cubicBezTo>
                  <a:cubicBezTo>
                    <a:pt x="6797802" y="169926"/>
                    <a:pt x="6742049" y="174244"/>
                    <a:pt x="6685280" y="177673"/>
                  </a:cubicBezTo>
                  <a:lnTo>
                    <a:pt x="6685153" y="177673"/>
                  </a:lnTo>
                  <a:cubicBezTo>
                    <a:pt x="6681978" y="177800"/>
                    <a:pt x="6678930" y="177927"/>
                    <a:pt x="6675755" y="178181"/>
                  </a:cubicBezTo>
                  <a:cubicBezTo>
                    <a:pt x="6672580" y="178435"/>
                    <a:pt x="6669405" y="178435"/>
                    <a:pt x="6666358" y="178689"/>
                  </a:cubicBezTo>
                  <a:cubicBezTo>
                    <a:pt x="6603365" y="181864"/>
                    <a:pt x="6538341" y="185293"/>
                    <a:pt x="6476111" y="191516"/>
                  </a:cubicBezTo>
                  <a:lnTo>
                    <a:pt x="6475984" y="191516"/>
                  </a:lnTo>
                  <a:cubicBezTo>
                    <a:pt x="6455537" y="193167"/>
                    <a:pt x="6434201" y="195834"/>
                    <a:pt x="6412738" y="198374"/>
                  </a:cubicBezTo>
                  <a:cubicBezTo>
                    <a:pt x="6391275" y="200914"/>
                    <a:pt x="6369685" y="203581"/>
                    <a:pt x="6348857" y="205232"/>
                  </a:cubicBezTo>
                  <a:lnTo>
                    <a:pt x="6348730" y="205232"/>
                  </a:lnTo>
                  <a:lnTo>
                    <a:pt x="6070600" y="225806"/>
                  </a:lnTo>
                  <a:lnTo>
                    <a:pt x="6070473" y="225806"/>
                  </a:lnTo>
                  <a:cubicBezTo>
                    <a:pt x="6041009" y="227584"/>
                    <a:pt x="6012434" y="231902"/>
                    <a:pt x="5983732" y="236347"/>
                  </a:cubicBezTo>
                  <a:cubicBezTo>
                    <a:pt x="5956554" y="240538"/>
                    <a:pt x="5929503" y="244729"/>
                    <a:pt x="5902198" y="246380"/>
                  </a:cubicBezTo>
                  <a:lnTo>
                    <a:pt x="5901690" y="237871"/>
                  </a:lnTo>
                  <a:lnTo>
                    <a:pt x="5902325" y="246253"/>
                  </a:lnTo>
                  <a:cubicBezTo>
                    <a:pt x="5859272" y="249682"/>
                    <a:pt x="5815457" y="252222"/>
                    <a:pt x="5771642" y="254889"/>
                  </a:cubicBezTo>
                  <a:cubicBezTo>
                    <a:pt x="5727827" y="257556"/>
                    <a:pt x="5684139" y="260096"/>
                    <a:pt x="5641340" y="263525"/>
                  </a:cubicBezTo>
                  <a:lnTo>
                    <a:pt x="5640705" y="263525"/>
                  </a:lnTo>
                  <a:cubicBezTo>
                    <a:pt x="5630799" y="263525"/>
                    <a:pt x="5620004" y="264414"/>
                    <a:pt x="5608701" y="265176"/>
                  </a:cubicBezTo>
                  <a:cubicBezTo>
                    <a:pt x="5597652" y="266065"/>
                    <a:pt x="5586095" y="266954"/>
                    <a:pt x="5575427" y="266954"/>
                  </a:cubicBezTo>
                  <a:lnTo>
                    <a:pt x="5575427" y="258445"/>
                  </a:lnTo>
                  <a:lnTo>
                    <a:pt x="5576189" y="266827"/>
                  </a:lnTo>
                  <a:cubicBezTo>
                    <a:pt x="5538470" y="270256"/>
                    <a:pt x="5501513" y="273685"/>
                    <a:pt x="5464556" y="277114"/>
                  </a:cubicBezTo>
                  <a:cubicBezTo>
                    <a:pt x="5427599" y="280543"/>
                    <a:pt x="5390769" y="283972"/>
                    <a:pt x="5352923" y="287401"/>
                  </a:cubicBezTo>
                  <a:lnTo>
                    <a:pt x="5352923" y="287401"/>
                  </a:lnTo>
                  <a:cubicBezTo>
                    <a:pt x="5332476" y="289052"/>
                    <a:pt x="5311140" y="291719"/>
                    <a:pt x="5289677" y="294259"/>
                  </a:cubicBezTo>
                  <a:cubicBezTo>
                    <a:pt x="5268214" y="296799"/>
                    <a:pt x="5246624" y="299466"/>
                    <a:pt x="5225796" y="301117"/>
                  </a:cubicBezTo>
                  <a:lnTo>
                    <a:pt x="5225669" y="301117"/>
                  </a:lnTo>
                  <a:cubicBezTo>
                    <a:pt x="5174107" y="304546"/>
                    <a:pt x="5122672" y="307975"/>
                    <a:pt x="5074666" y="311404"/>
                  </a:cubicBezTo>
                  <a:lnTo>
                    <a:pt x="5074031" y="303022"/>
                  </a:lnTo>
                  <a:lnTo>
                    <a:pt x="5074920" y="311404"/>
                  </a:lnTo>
                  <a:cubicBezTo>
                    <a:pt x="5026787" y="316611"/>
                    <a:pt x="4977892" y="321691"/>
                    <a:pt x="4928997" y="326898"/>
                  </a:cubicBezTo>
                  <a:cubicBezTo>
                    <a:pt x="4880102" y="332105"/>
                    <a:pt x="4831080" y="337185"/>
                    <a:pt x="4783074" y="342392"/>
                  </a:cubicBezTo>
                  <a:lnTo>
                    <a:pt x="4782185" y="334010"/>
                  </a:lnTo>
                  <a:lnTo>
                    <a:pt x="4783836" y="342265"/>
                  </a:lnTo>
                  <a:cubicBezTo>
                    <a:pt x="4777613" y="343535"/>
                    <a:pt x="4771771" y="345821"/>
                    <a:pt x="4765294" y="348361"/>
                  </a:cubicBezTo>
                  <a:cubicBezTo>
                    <a:pt x="4759198" y="350774"/>
                    <a:pt x="4752340" y="353568"/>
                    <a:pt x="4744974" y="354965"/>
                  </a:cubicBezTo>
                  <a:cubicBezTo>
                    <a:pt x="4741545" y="355600"/>
                    <a:pt x="4737862" y="356108"/>
                    <a:pt x="4734052" y="356108"/>
                  </a:cubicBezTo>
                  <a:lnTo>
                    <a:pt x="4734052" y="347599"/>
                  </a:lnTo>
                  <a:lnTo>
                    <a:pt x="4734814" y="355981"/>
                  </a:lnTo>
                  <a:cubicBezTo>
                    <a:pt x="4703318" y="358775"/>
                    <a:pt x="4671949" y="360426"/>
                    <a:pt x="4640961" y="361950"/>
                  </a:cubicBezTo>
                  <a:cubicBezTo>
                    <a:pt x="4610354" y="363601"/>
                    <a:pt x="4580001" y="365125"/>
                    <a:pt x="4550156" y="367792"/>
                  </a:cubicBezTo>
                  <a:cubicBezTo>
                    <a:pt x="4533900" y="369189"/>
                    <a:pt x="4517644" y="370967"/>
                    <a:pt x="4501642" y="373126"/>
                  </a:cubicBezTo>
                  <a:lnTo>
                    <a:pt x="4500499" y="364744"/>
                  </a:lnTo>
                  <a:lnTo>
                    <a:pt x="4501896" y="373126"/>
                  </a:lnTo>
                  <a:cubicBezTo>
                    <a:pt x="4487926" y="375412"/>
                    <a:pt x="4473702" y="375158"/>
                    <a:pt x="4460367" y="374904"/>
                  </a:cubicBezTo>
                  <a:cubicBezTo>
                    <a:pt x="4446778" y="374650"/>
                    <a:pt x="4433951" y="374396"/>
                    <a:pt x="4421632" y="376555"/>
                  </a:cubicBezTo>
                  <a:cubicBezTo>
                    <a:pt x="4407916" y="378841"/>
                    <a:pt x="4394835" y="383921"/>
                    <a:pt x="4382643" y="395097"/>
                  </a:cubicBezTo>
                  <a:lnTo>
                    <a:pt x="4382008" y="395605"/>
                  </a:lnTo>
                  <a:cubicBezTo>
                    <a:pt x="4370578" y="404241"/>
                    <a:pt x="4350258" y="399669"/>
                    <a:pt x="4336288" y="397002"/>
                  </a:cubicBezTo>
                  <a:cubicBezTo>
                    <a:pt x="4323207" y="394589"/>
                    <a:pt x="4311523" y="392430"/>
                    <a:pt x="4302633" y="393700"/>
                  </a:cubicBezTo>
                  <a:lnTo>
                    <a:pt x="4302379" y="393700"/>
                  </a:lnTo>
                  <a:cubicBezTo>
                    <a:pt x="4251198" y="399161"/>
                    <a:pt x="4199890" y="405638"/>
                    <a:pt x="4149090" y="412115"/>
                  </a:cubicBezTo>
                  <a:cubicBezTo>
                    <a:pt x="4104767" y="417703"/>
                    <a:pt x="4060698" y="423291"/>
                    <a:pt x="4017391" y="428117"/>
                  </a:cubicBezTo>
                  <a:lnTo>
                    <a:pt x="4016502" y="419735"/>
                  </a:lnTo>
                  <a:lnTo>
                    <a:pt x="4017645" y="428117"/>
                  </a:lnTo>
                  <a:cubicBezTo>
                    <a:pt x="3979799" y="433324"/>
                    <a:pt x="3942715" y="437642"/>
                    <a:pt x="3905885" y="441833"/>
                  </a:cubicBezTo>
                  <a:cubicBezTo>
                    <a:pt x="3869055" y="446024"/>
                    <a:pt x="3832098" y="450469"/>
                    <a:pt x="3794506" y="455549"/>
                  </a:cubicBezTo>
                  <a:lnTo>
                    <a:pt x="3794379" y="455549"/>
                  </a:lnTo>
                  <a:cubicBezTo>
                    <a:pt x="3780282" y="457327"/>
                    <a:pt x="3766185" y="461010"/>
                    <a:pt x="3751961" y="464693"/>
                  </a:cubicBezTo>
                  <a:cubicBezTo>
                    <a:pt x="3739769" y="467868"/>
                    <a:pt x="3727323" y="471043"/>
                    <a:pt x="3715639" y="472694"/>
                  </a:cubicBezTo>
                  <a:lnTo>
                    <a:pt x="3715258" y="472694"/>
                  </a:lnTo>
                  <a:cubicBezTo>
                    <a:pt x="3646551" y="479552"/>
                    <a:pt x="3577971" y="486410"/>
                    <a:pt x="3512693" y="493268"/>
                  </a:cubicBezTo>
                  <a:lnTo>
                    <a:pt x="3511804" y="484886"/>
                  </a:lnTo>
                  <a:lnTo>
                    <a:pt x="3520313" y="484886"/>
                  </a:lnTo>
                  <a:cubicBezTo>
                    <a:pt x="3520313" y="497967"/>
                    <a:pt x="3520440" y="507111"/>
                    <a:pt x="3515995" y="516128"/>
                  </a:cubicBezTo>
                  <a:cubicBezTo>
                    <a:pt x="3514725" y="518541"/>
                    <a:pt x="3512439" y="520319"/>
                    <a:pt x="3509772" y="520700"/>
                  </a:cubicBezTo>
                  <a:cubicBezTo>
                    <a:pt x="3507105" y="521081"/>
                    <a:pt x="3504311" y="520192"/>
                    <a:pt x="3502406" y="518287"/>
                  </a:cubicBezTo>
                  <a:cubicBezTo>
                    <a:pt x="3494659" y="510540"/>
                    <a:pt x="3487293" y="499364"/>
                    <a:pt x="3480181" y="485140"/>
                  </a:cubicBezTo>
                  <a:lnTo>
                    <a:pt x="3487801" y="481330"/>
                  </a:lnTo>
                  <a:lnTo>
                    <a:pt x="3495802" y="484251"/>
                  </a:lnTo>
                  <a:cubicBezTo>
                    <a:pt x="3483737" y="517271"/>
                    <a:pt x="3460623" y="512318"/>
                    <a:pt x="3444494" y="508762"/>
                  </a:cubicBezTo>
                  <a:cubicBezTo>
                    <a:pt x="3437001" y="507111"/>
                    <a:pt x="3431794" y="506095"/>
                    <a:pt x="3427476" y="506857"/>
                  </a:cubicBezTo>
                  <a:lnTo>
                    <a:pt x="3426079" y="498475"/>
                  </a:lnTo>
                  <a:lnTo>
                    <a:pt x="3427603" y="506857"/>
                  </a:lnTo>
                  <a:cubicBezTo>
                    <a:pt x="3416046" y="508889"/>
                    <a:pt x="3404235" y="511302"/>
                    <a:pt x="3392170" y="513842"/>
                  </a:cubicBezTo>
                  <a:cubicBezTo>
                    <a:pt x="3379851" y="516382"/>
                    <a:pt x="3367405" y="518922"/>
                    <a:pt x="3354959" y="521208"/>
                  </a:cubicBezTo>
                  <a:cubicBezTo>
                    <a:pt x="3339846" y="524002"/>
                    <a:pt x="3324733" y="526288"/>
                    <a:pt x="3310128" y="527558"/>
                  </a:cubicBezTo>
                  <a:lnTo>
                    <a:pt x="3309366" y="519176"/>
                  </a:lnTo>
                  <a:lnTo>
                    <a:pt x="3310636" y="527558"/>
                  </a:lnTo>
                  <a:cubicBezTo>
                    <a:pt x="3241675" y="537845"/>
                    <a:pt x="3172841" y="544830"/>
                    <a:pt x="3104134" y="551688"/>
                  </a:cubicBezTo>
                  <a:lnTo>
                    <a:pt x="3103245" y="543306"/>
                  </a:lnTo>
                  <a:lnTo>
                    <a:pt x="3104261" y="551688"/>
                  </a:lnTo>
                  <a:cubicBezTo>
                    <a:pt x="3065780" y="556260"/>
                    <a:pt x="3027172" y="563753"/>
                    <a:pt x="2988183" y="571373"/>
                  </a:cubicBezTo>
                  <a:cubicBezTo>
                    <a:pt x="2968752" y="575183"/>
                    <a:pt x="2949194" y="578993"/>
                    <a:pt x="2929636" y="582422"/>
                  </a:cubicBezTo>
                  <a:lnTo>
                    <a:pt x="2929636" y="582422"/>
                  </a:lnTo>
                  <a:cubicBezTo>
                    <a:pt x="2879725" y="591058"/>
                    <a:pt x="2828925" y="597916"/>
                    <a:pt x="2778252" y="604774"/>
                  </a:cubicBezTo>
                  <a:cubicBezTo>
                    <a:pt x="2727579" y="611632"/>
                    <a:pt x="2677033" y="618490"/>
                    <a:pt x="2627503" y="626999"/>
                  </a:cubicBezTo>
                  <a:lnTo>
                    <a:pt x="2627376" y="626999"/>
                  </a:lnTo>
                  <a:cubicBezTo>
                    <a:pt x="2594864" y="631825"/>
                    <a:pt x="2562352" y="638302"/>
                    <a:pt x="2529205" y="644906"/>
                  </a:cubicBezTo>
                  <a:cubicBezTo>
                    <a:pt x="2495423" y="651637"/>
                    <a:pt x="2461006" y="658368"/>
                    <a:pt x="2425700" y="663702"/>
                  </a:cubicBezTo>
                  <a:cubicBezTo>
                    <a:pt x="2423033" y="664083"/>
                    <a:pt x="2420493" y="664464"/>
                    <a:pt x="2417826" y="664845"/>
                  </a:cubicBezTo>
                  <a:lnTo>
                    <a:pt x="2416683" y="656463"/>
                  </a:lnTo>
                  <a:lnTo>
                    <a:pt x="2418207" y="664718"/>
                  </a:lnTo>
                  <a:cubicBezTo>
                    <a:pt x="2382012" y="671576"/>
                    <a:pt x="2344928" y="677672"/>
                    <a:pt x="2308098" y="683641"/>
                  </a:cubicBezTo>
                  <a:cubicBezTo>
                    <a:pt x="2271268" y="689610"/>
                    <a:pt x="2234311" y="695706"/>
                    <a:pt x="2198497" y="702437"/>
                  </a:cubicBezTo>
                  <a:lnTo>
                    <a:pt x="2196973" y="694182"/>
                  </a:lnTo>
                  <a:lnTo>
                    <a:pt x="2198624" y="702437"/>
                  </a:lnTo>
                  <a:cubicBezTo>
                    <a:pt x="2172970" y="707517"/>
                    <a:pt x="2147443" y="713486"/>
                    <a:pt x="2121662" y="719582"/>
                  </a:cubicBezTo>
                  <a:cubicBezTo>
                    <a:pt x="2095881" y="725678"/>
                    <a:pt x="2070100" y="731647"/>
                    <a:pt x="2044192" y="736854"/>
                  </a:cubicBezTo>
                  <a:lnTo>
                    <a:pt x="2043938" y="736854"/>
                  </a:lnTo>
                  <a:cubicBezTo>
                    <a:pt x="1992376" y="745490"/>
                    <a:pt x="1940052" y="753999"/>
                    <a:pt x="1887728" y="762635"/>
                  </a:cubicBezTo>
                  <a:cubicBezTo>
                    <a:pt x="1835404" y="771271"/>
                    <a:pt x="1782953" y="779780"/>
                    <a:pt x="1731518" y="788416"/>
                  </a:cubicBezTo>
                  <a:lnTo>
                    <a:pt x="1730121" y="780034"/>
                  </a:lnTo>
                  <a:lnTo>
                    <a:pt x="1731645" y="788416"/>
                  </a:lnTo>
                  <a:cubicBezTo>
                    <a:pt x="1713230" y="791718"/>
                    <a:pt x="1695577" y="796798"/>
                    <a:pt x="1677543" y="802005"/>
                  </a:cubicBezTo>
                  <a:cubicBezTo>
                    <a:pt x="1659509" y="807212"/>
                    <a:pt x="1641094" y="812419"/>
                    <a:pt x="1621790" y="815975"/>
                  </a:cubicBezTo>
                  <a:lnTo>
                    <a:pt x="1620266" y="807593"/>
                  </a:lnTo>
                  <a:lnTo>
                    <a:pt x="1622044" y="815848"/>
                  </a:lnTo>
                  <a:cubicBezTo>
                    <a:pt x="1589151" y="822706"/>
                    <a:pt x="1556385" y="827913"/>
                    <a:pt x="1523746" y="833120"/>
                  </a:cubicBezTo>
                  <a:cubicBezTo>
                    <a:pt x="1491107" y="838327"/>
                    <a:pt x="1458722" y="843407"/>
                    <a:pt x="1426337" y="850265"/>
                  </a:cubicBezTo>
                  <a:lnTo>
                    <a:pt x="1424559" y="842010"/>
                  </a:lnTo>
                  <a:lnTo>
                    <a:pt x="1426337" y="850265"/>
                  </a:lnTo>
                  <a:cubicBezTo>
                    <a:pt x="1405890" y="854710"/>
                    <a:pt x="1385951" y="860298"/>
                    <a:pt x="1366139" y="866013"/>
                  </a:cubicBezTo>
                  <a:cubicBezTo>
                    <a:pt x="1347089" y="871474"/>
                    <a:pt x="1328166" y="876808"/>
                    <a:pt x="1309116" y="880872"/>
                  </a:cubicBezTo>
                  <a:cubicBezTo>
                    <a:pt x="1302258" y="882396"/>
                    <a:pt x="1295400" y="883666"/>
                    <a:pt x="1288415" y="884682"/>
                  </a:cubicBezTo>
                  <a:lnTo>
                    <a:pt x="1287145" y="876300"/>
                  </a:lnTo>
                  <a:lnTo>
                    <a:pt x="1288923" y="884555"/>
                  </a:lnTo>
                  <a:cubicBezTo>
                    <a:pt x="1224661" y="898398"/>
                    <a:pt x="1160272" y="909066"/>
                    <a:pt x="1096264" y="919734"/>
                  </a:cubicBezTo>
                  <a:cubicBezTo>
                    <a:pt x="1064260" y="925068"/>
                    <a:pt x="1032256" y="930402"/>
                    <a:pt x="1000252" y="936117"/>
                  </a:cubicBezTo>
                  <a:lnTo>
                    <a:pt x="1000125" y="936117"/>
                  </a:lnTo>
                  <a:cubicBezTo>
                    <a:pt x="973201" y="940562"/>
                    <a:pt x="946150" y="948055"/>
                    <a:pt x="918591" y="955802"/>
                  </a:cubicBezTo>
                  <a:cubicBezTo>
                    <a:pt x="904875" y="959612"/>
                    <a:pt x="891032" y="963422"/>
                    <a:pt x="877189" y="966978"/>
                  </a:cubicBezTo>
                  <a:lnTo>
                    <a:pt x="875157" y="958723"/>
                  </a:lnTo>
                  <a:lnTo>
                    <a:pt x="877316" y="966851"/>
                  </a:lnTo>
                  <a:cubicBezTo>
                    <a:pt x="844550" y="975487"/>
                    <a:pt x="810895" y="983234"/>
                    <a:pt x="777494" y="990981"/>
                  </a:cubicBezTo>
                  <a:cubicBezTo>
                    <a:pt x="744093" y="998728"/>
                    <a:pt x="710692" y="1006348"/>
                    <a:pt x="678180" y="1014984"/>
                  </a:cubicBezTo>
                  <a:lnTo>
                    <a:pt x="677672" y="1015111"/>
                  </a:lnTo>
                  <a:cubicBezTo>
                    <a:pt x="670687" y="1016508"/>
                    <a:pt x="663448" y="1019175"/>
                    <a:pt x="655193" y="1022350"/>
                  </a:cubicBezTo>
                  <a:cubicBezTo>
                    <a:pt x="646430" y="1025652"/>
                    <a:pt x="636524" y="1029462"/>
                    <a:pt x="625602" y="1031748"/>
                  </a:cubicBezTo>
                  <a:cubicBezTo>
                    <a:pt x="624586" y="1032002"/>
                    <a:pt x="623443" y="1032129"/>
                    <a:pt x="622427" y="1032383"/>
                  </a:cubicBezTo>
                  <a:cubicBezTo>
                    <a:pt x="611759" y="1034161"/>
                    <a:pt x="601091" y="1035050"/>
                    <a:pt x="590804" y="1035939"/>
                  </a:cubicBezTo>
                  <a:cubicBezTo>
                    <a:pt x="580517" y="1036828"/>
                    <a:pt x="570484" y="1037590"/>
                    <a:pt x="560578" y="1039241"/>
                  </a:cubicBezTo>
                  <a:lnTo>
                    <a:pt x="559181" y="1030859"/>
                  </a:lnTo>
                  <a:lnTo>
                    <a:pt x="561213" y="1039114"/>
                  </a:lnTo>
                  <a:cubicBezTo>
                    <a:pt x="519938" y="1049401"/>
                    <a:pt x="478917" y="1059688"/>
                    <a:pt x="441198" y="1069975"/>
                  </a:cubicBezTo>
                  <a:lnTo>
                    <a:pt x="441071" y="1069975"/>
                  </a:lnTo>
                  <a:cubicBezTo>
                    <a:pt x="423799" y="1074293"/>
                    <a:pt x="408432" y="1077976"/>
                    <a:pt x="394462" y="1081278"/>
                  </a:cubicBezTo>
                  <a:cubicBezTo>
                    <a:pt x="382905" y="1084072"/>
                    <a:pt x="372364" y="1086612"/>
                    <a:pt x="362712" y="1089025"/>
                  </a:cubicBezTo>
                  <a:cubicBezTo>
                    <a:pt x="327787" y="1097788"/>
                    <a:pt x="304038" y="1105027"/>
                    <a:pt x="281686" y="1117219"/>
                  </a:cubicBezTo>
                  <a:lnTo>
                    <a:pt x="281432" y="1117346"/>
                  </a:lnTo>
                  <a:cubicBezTo>
                    <a:pt x="271653" y="1122299"/>
                    <a:pt x="260858" y="1125601"/>
                    <a:pt x="250825" y="1128649"/>
                  </a:cubicBezTo>
                  <a:cubicBezTo>
                    <a:pt x="240411" y="1131824"/>
                    <a:pt x="230759" y="1134872"/>
                    <a:pt x="221996" y="1139190"/>
                  </a:cubicBezTo>
                  <a:cubicBezTo>
                    <a:pt x="207391" y="1146429"/>
                    <a:pt x="195326" y="1157605"/>
                    <a:pt x="189611" y="1180465"/>
                  </a:cubicBezTo>
                  <a:lnTo>
                    <a:pt x="189230" y="1181608"/>
                  </a:lnTo>
                  <a:cubicBezTo>
                    <a:pt x="187325" y="1186434"/>
                    <a:pt x="184658" y="1190752"/>
                    <a:pt x="182753" y="1193927"/>
                  </a:cubicBezTo>
                  <a:cubicBezTo>
                    <a:pt x="180975" y="1196848"/>
                    <a:pt x="179832" y="1198880"/>
                    <a:pt x="179197" y="1200404"/>
                  </a:cubicBezTo>
                  <a:cubicBezTo>
                    <a:pt x="178943" y="1201166"/>
                    <a:pt x="178816" y="1201420"/>
                    <a:pt x="178816" y="1201547"/>
                  </a:cubicBezTo>
                  <a:cubicBezTo>
                    <a:pt x="178816" y="1201293"/>
                    <a:pt x="178689" y="1200531"/>
                    <a:pt x="178435" y="1200277"/>
                  </a:cubicBezTo>
                  <a:cubicBezTo>
                    <a:pt x="178435" y="1200404"/>
                    <a:pt x="179197" y="1201039"/>
                    <a:pt x="181737" y="1202055"/>
                  </a:cubicBezTo>
                  <a:cubicBezTo>
                    <a:pt x="183642" y="1202817"/>
                    <a:pt x="186436" y="1203706"/>
                    <a:pt x="190119" y="1204468"/>
                  </a:cubicBezTo>
                  <a:lnTo>
                    <a:pt x="188341" y="1212723"/>
                  </a:lnTo>
                  <a:lnTo>
                    <a:pt x="188341" y="1204214"/>
                  </a:lnTo>
                  <a:cubicBezTo>
                    <a:pt x="197739" y="1204214"/>
                    <a:pt x="203581" y="1216279"/>
                    <a:pt x="204343" y="1221232"/>
                  </a:cubicBezTo>
                  <a:cubicBezTo>
                    <a:pt x="204343" y="1221232"/>
                    <a:pt x="204343" y="1221232"/>
                    <a:pt x="204343" y="1221232"/>
                  </a:cubicBezTo>
                  <a:cubicBezTo>
                    <a:pt x="204470" y="1221994"/>
                    <a:pt x="204597" y="1222883"/>
                    <a:pt x="204597" y="1223772"/>
                  </a:cubicBezTo>
                  <a:cubicBezTo>
                    <a:pt x="204597" y="1226312"/>
                    <a:pt x="203835" y="1229614"/>
                    <a:pt x="201168" y="1232408"/>
                  </a:cubicBezTo>
                  <a:lnTo>
                    <a:pt x="195199" y="1226439"/>
                  </a:lnTo>
                  <a:lnTo>
                    <a:pt x="203200" y="1229106"/>
                  </a:lnTo>
                  <a:cubicBezTo>
                    <a:pt x="196342" y="1249680"/>
                    <a:pt x="189611" y="1270000"/>
                    <a:pt x="182753" y="1297178"/>
                  </a:cubicBezTo>
                  <a:lnTo>
                    <a:pt x="174498" y="1295146"/>
                  </a:lnTo>
                  <a:lnTo>
                    <a:pt x="178308" y="1287526"/>
                  </a:lnTo>
                  <a:cubicBezTo>
                    <a:pt x="178689" y="1287780"/>
                    <a:pt x="186436" y="1291590"/>
                    <a:pt x="194183" y="1299464"/>
                  </a:cubicBezTo>
                  <a:cubicBezTo>
                    <a:pt x="197485" y="1302766"/>
                    <a:pt x="197485" y="1308100"/>
                    <a:pt x="194183" y="1311402"/>
                  </a:cubicBezTo>
                  <a:cubicBezTo>
                    <a:pt x="177165" y="1328420"/>
                    <a:pt x="176149" y="1399413"/>
                    <a:pt x="188722" y="1421384"/>
                  </a:cubicBezTo>
                  <a:lnTo>
                    <a:pt x="188976" y="1421765"/>
                  </a:lnTo>
                  <a:cubicBezTo>
                    <a:pt x="196469" y="1436751"/>
                    <a:pt x="200025" y="1455039"/>
                    <a:pt x="203454" y="1471930"/>
                  </a:cubicBezTo>
                  <a:cubicBezTo>
                    <a:pt x="204343" y="1476375"/>
                    <a:pt x="201549" y="1480693"/>
                    <a:pt x="197231" y="1481836"/>
                  </a:cubicBezTo>
                  <a:cubicBezTo>
                    <a:pt x="183134" y="1485392"/>
                    <a:pt x="186944" y="1488440"/>
                    <a:pt x="186690" y="1487551"/>
                  </a:cubicBezTo>
                  <a:cubicBezTo>
                    <a:pt x="187198" y="1489710"/>
                    <a:pt x="188849" y="1492504"/>
                    <a:pt x="191643" y="1496949"/>
                  </a:cubicBezTo>
                  <a:cubicBezTo>
                    <a:pt x="193929" y="1500505"/>
                    <a:pt x="197358" y="1505712"/>
                    <a:pt x="198628" y="1511046"/>
                  </a:cubicBezTo>
                  <a:cubicBezTo>
                    <a:pt x="199136" y="1512951"/>
                    <a:pt x="199390" y="1515110"/>
                    <a:pt x="199136" y="1517269"/>
                  </a:cubicBezTo>
                  <a:cubicBezTo>
                    <a:pt x="199136" y="1517269"/>
                    <a:pt x="199136" y="1517269"/>
                    <a:pt x="199136" y="1517269"/>
                  </a:cubicBezTo>
                  <a:cubicBezTo>
                    <a:pt x="198755" y="1521206"/>
                    <a:pt x="197104" y="1524762"/>
                    <a:pt x="194183" y="1527683"/>
                  </a:cubicBezTo>
                  <a:lnTo>
                    <a:pt x="188214" y="1521714"/>
                  </a:lnTo>
                  <a:lnTo>
                    <a:pt x="188214" y="1513205"/>
                  </a:lnTo>
                  <a:cubicBezTo>
                    <a:pt x="195326" y="1513205"/>
                    <a:pt x="203327" y="1513205"/>
                    <a:pt x="214884" y="1517015"/>
                  </a:cubicBezTo>
                  <a:cubicBezTo>
                    <a:pt x="217424" y="1517904"/>
                    <a:pt x="219329" y="1519809"/>
                    <a:pt x="220218" y="1522349"/>
                  </a:cubicBezTo>
                  <a:cubicBezTo>
                    <a:pt x="221107" y="1524889"/>
                    <a:pt x="220726" y="1527556"/>
                    <a:pt x="219202" y="1529842"/>
                  </a:cubicBezTo>
                  <a:cubicBezTo>
                    <a:pt x="211836" y="1540891"/>
                    <a:pt x="204470" y="1548257"/>
                    <a:pt x="200914" y="1551686"/>
                  </a:cubicBezTo>
                  <a:lnTo>
                    <a:pt x="194945" y="1545717"/>
                  </a:lnTo>
                  <a:lnTo>
                    <a:pt x="200914" y="1539748"/>
                  </a:lnTo>
                  <a:cubicBezTo>
                    <a:pt x="203454" y="1542288"/>
                    <a:pt x="206883" y="1544320"/>
                    <a:pt x="211328" y="1547114"/>
                  </a:cubicBezTo>
                  <a:cubicBezTo>
                    <a:pt x="215392" y="1549527"/>
                    <a:pt x="220726" y="1552702"/>
                    <a:pt x="224917" y="1557020"/>
                  </a:cubicBezTo>
                  <a:cubicBezTo>
                    <a:pt x="227838" y="1559941"/>
                    <a:pt x="228219" y="1564640"/>
                    <a:pt x="225806" y="1568069"/>
                  </a:cubicBezTo>
                  <a:cubicBezTo>
                    <a:pt x="190246" y="1616583"/>
                    <a:pt x="190500" y="1635887"/>
                    <a:pt x="231775" y="1677289"/>
                  </a:cubicBezTo>
                  <a:lnTo>
                    <a:pt x="225806" y="1683258"/>
                  </a:lnTo>
                  <a:lnTo>
                    <a:pt x="231775" y="1677289"/>
                  </a:lnTo>
                  <a:cubicBezTo>
                    <a:pt x="234061" y="1679575"/>
                    <a:pt x="241046" y="1686306"/>
                    <a:pt x="243459" y="1691894"/>
                  </a:cubicBezTo>
                  <a:cubicBezTo>
                    <a:pt x="243967" y="1693037"/>
                    <a:pt x="244602" y="1694942"/>
                    <a:pt x="244602" y="1696974"/>
                  </a:cubicBezTo>
                  <a:cubicBezTo>
                    <a:pt x="244602" y="1697736"/>
                    <a:pt x="244475" y="1698498"/>
                    <a:pt x="244348" y="1699260"/>
                  </a:cubicBezTo>
                  <a:cubicBezTo>
                    <a:pt x="234569" y="1735074"/>
                    <a:pt x="237998" y="1766570"/>
                    <a:pt x="260096" y="1794891"/>
                  </a:cubicBezTo>
                  <a:cubicBezTo>
                    <a:pt x="261874" y="1797177"/>
                    <a:pt x="262382" y="1800098"/>
                    <a:pt x="261493" y="1802765"/>
                  </a:cubicBezTo>
                  <a:cubicBezTo>
                    <a:pt x="261493" y="1802892"/>
                    <a:pt x="257556" y="1814830"/>
                    <a:pt x="249174" y="1823212"/>
                  </a:cubicBezTo>
                  <a:lnTo>
                    <a:pt x="243205" y="1817243"/>
                  </a:lnTo>
                  <a:lnTo>
                    <a:pt x="240538" y="1809242"/>
                  </a:lnTo>
                  <a:cubicBezTo>
                    <a:pt x="243205" y="1808353"/>
                    <a:pt x="245618" y="1807464"/>
                    <a:pt x="247904" y="1806575"/>
                  </a:cubicBezTo>
                  <a:cubicBezTo>
                    <a:pt x="249936" y="1805813"/>
                    <a:pt x="251841" y="1805051"/>
                    <a:pt x="253873" y="1804416"/>
                  </a:cubicBezTo>
                  <a:cubicBezTo>
                    <a:pt x="257937" y="1803019"/>
                    <a:pt x="262509" y="1801876"/>
                    <a:pt x="267335" y="1801876"/>
                  </a:cubicBezTo>
                  <a:cubicBezTo>
                    <a:pt x="269875" y="1801876"/>
                    <a:pt x="272161" y="1803019"/>
                    <a:pt x="273812" y="1804924"/>
                  </a:cubicBezTo>
                  <a:cubicBezTo>
                    <a:pt x="275463" y="1806829"/>
                    <a:pt x="276098" y="1809369"/>
                    <a:pt x="275717" y="1811782"/>
                  </a:cubicBezTo>
                  <a:lnTo>
                    <a:pt x="265430" y="1873631"/>
                  </a:lnTo>
                  <a:lnTo>
                    <a:pt x="257048" y="1872234"/>
                  </a:lnTo>
                  <a:lnTo>
                    <a:pt x="257048" y="1863725"/>
                  </a:lnTo>
                  <a:lnTo>
                    <a:pt x="294767" y="1863725"/>
                  </a:lnTo>
                  <a:cubicBezTo>
                    <a:pt x="297434" y="1863725"/>
                    <a:pt x="299974" y="1864995"/>
                    <a:pt x="301498" y="1867154"/>
                  </a:cubicBezTo>
                  <a:cubicBezTo>
                    <a:pt x="305308" y="1872234"/>
                    <a:pt x="309118" y="1876806"/>
                    <a:pt x="312420" y="1880870"/>
                  </a:cubicBezTo>
                  <a:cubicBezTo>
                    <a:pt x="314833" y="1883791"/>
                    <a:pt x="317246" y="1886712"/>
                    <a:pt x="319024" y="1888998"/>
                  </a:cubicBezTo>
                  <a:cubicBezTo>
                    <a:pt x="320294" y="1890649"/>
                    <a:pt x="321691" y="1892681"/>
                    <a:pt x="322580" y="1894586"/>
                  </a:cubicBezTo>
                  <a:cubicBezTo>
                    <a:pt x="323088" y="1895602"/>
                    <a:pt x="323850" y="1897507"/>
                    <a:pt x="323850" y="1899666"/>
                  </a:cubicBezTo>
                  <a:lnTo>
                    <a:pt x="314960" y="1899666"/>
                  </a:lnTo>
                  <a:lnTo>
                    <a:pt x="308991" y="1893697"/>
                  </a:lnTo>
                  <a:cubicBezTo>
                    <a:pt x="315976" y="1886712"/>
                    <a:pt x="321564" y="1882648"/>
                    <a:pt x="325374" y="1879727"/>
                  </a:cubicBezTo>
                  <a:cubicBezTo>
                    <a:pt x="327787" y="1877949"/>
                    <a:pt x="328803" y="1877187"/>
                    <a:pt x="329565" y="1876425"/>
                  </a:cubicBezTo>
                  <a:cubicBezTo>
                    <a:pt x="331343" y="1874647"/>
                    <a:pt x="333883" y="1873758"/>
                    <a:pt x="336550" y="1874012"/>
                  </a:cubicBezTo>
                  <a:cubicBezTo>
                    <a:pt x="339217" y="1874266"/>
                    <a:pt x="341376" y="1875790"/>
                    <a:pt x="342773" y="1877949"/>
                  </a:cubicBezTo>
                  <a:cubicBezTo>
                    <a:pt x="346329" y="1883664"/>
                    <a:pt x="349758" y="1889125"/>
                    <a:pt x="353060" y="1894332"/>
                  </a:cubicBezTo>
                  <a:cubicBezTo>
                    <a:pt x="356108" y="1899031"/>
                    <a:pt x="358902" y="1903730"/>
                    <a:pt x="361696" y="1908048"/>
                  </a:cubicBezTo>
                  <a:cubicBezTo>
                    <a:pt x="370332" y="1921891"/>
                    <a:pt x="377952" y="1934591"/>
                    <a:pt x="384302" y="1947291"/>
                  </a:cubicBezTo>
                  <a:cubicBezTo>
                    <a:pt x="385064" y="1948815"/>
                    <a:pt x="385318" y="1950593"/>
                    <a:pt x="385064" y="1952244"/>
                  </a:cubicBezTo>
                  <a:cubicBezTo>
                    <a:pt x="382397" y="1970659"/>
                    <a:pt x="377825" y="1987169"/>
                    <a:pt x="374269" y="1999742"/>
                  </a:cubicBezTo>
                  <a:cubicBezTo>
                    <a:pt x="372999" y="2004187"/>
                    <a:pt x="371983" y="2007997"/>
                    <a:pt x="371094" y="2011426"/>
                  </a:cubicBezTo>
                  <a:cubicBezTo>
                    <a:pt x="370205" y="2015236"/>
                    <a:pt x="366776" y="2017776"/>
                    <a:pt x="362839" y="2017776"/>
                  </a:cubicBezTo>
                  <a:cubicBezTo>
                    <a:pt x="358140" y="2017776"/>
                    <a:pt x="353568" y="2017522"/>
                    <a:pt x="349250" y="2017268"/>
                  </a:cubicBezTo>
                  <a:cubicBezTo>
                    <a:pt x="345186" y="2017014"/>
                    <a:pt x="341376" y="2016887"/>
                    <a:pt x="337947" y="2016887"/>
                  </a:cubicBezTo>
                  <a:cubicBezTo>
                    <a:pt x="330454" y="2016887"/>
                    <a:pt x="325882" y="2017776"/>
                    <a:pt x="322961" y="2019808"/>
                  </a:cubicBezTo>
                  <a:lnTo>
                    <a:pt x="318262" y="2012823"/>
                  </a:lnTo>
                  <a:lnTo>
                    <a:pt x="322961" y="2019808"/>
                  </a:lnTo>
                  <a:cubicBezTo>
                    <a:pt x="319786" y="2021967"/>
                    <a:pt x="318008" y="2026412"/>
                    <a:pt x="315214" y="2035048"/>
                  </a:cubicBezTo>
                  <a:cubicBezTo>
                    <a:pt x="313690" y="2040001"/>
                    <a:pt x="311658" y="2046478"/>
                    <a:pt x="308102" y="2051812"/>
                  </a:cubicBezTo>
                  <a:lnTo>
                    <a:pt x="301117" y="2047113"/>
                  </a:lnTo>
                  <a:lnTo>
                    <a:pt x="309626" y="2047113"/>
                  </a:lnTo>
                  <a:cubicBezTo>
                    <a:pt x="309626" y="2045970"/>
                    <a:pt x="309372" y="2045081"/>
                    <a:pt x="309372" y="2045462"/>
                  </a:cubicBezTo>
                  <a:cubicBezTo>
                    <a:pt x="309753" y="2046859"/>
                    <a:pt x="312166" y="2051939"/>
                    <a:pt x="315722" y="2059559"/>
                  </a:cubicBezTo>
                  <a:cubicBezTo>
                    <a:pt x="321056" y="2070862"/>
                    <a:pt x="329565" y="2088388"/>
                    <a:pt x="330327" y="2095881"/>
                  </a:cubicBezTo>
                  <a:cubicBezTo>
                    <a:pt x="330327" y="2096389"/>
                    <a:pt x="330454" y="2096897"/>
                    <a:pt x="330454" y="2097532"/>
                  </a:cubicBezTo>
                  <a:cubicBezTo>
                    <a:pt x="330454" y="2098548"/>
                    <a:pt x="330327" y="2101977"/>
                    <a:pt x="327660" y="2104771"/>
                  </a:cubicBezTo>
                  <a:lnTo>
                    <a:pt x="321691" y="2098802"/>
                  </a:lnTo>
                  <a:lnTo>
                    <a:pt x="330073" y="2099945"/>
                  </a:lnTo>
                  <a:cubicBezTo>
                    <a:pt x="328422" y="2111121"/>
                    <a:pt x="326136" y="2122297"/>
                    <a:pt x="323850" y="2133473"/>
                  </a:cubicBezTo>
                  <a:cubicBezTo>
                    <a:pt x="321437" y="2145411"/>
                    <a:pt x="318897" y="2157349"/>
                    <a:pt x="317119" y="2170049"/>
                  </a:cubicBezTo>
                  <a:cubicBezTo>
                    <a:pt x="316865" y="2171827"/>
                    <a:pt x="316611" y="2173605"/>
                    <a:pt x="316357" y="2175383"/>
                  </a:cubicBezTo>
                  <a:lnTo>
                    <a:pt x="307975" y="2174367"/>
                  </a:lnTo>
                  <a:lnTo>
                    <a:pt x="313055" y="2167636"/>
                  </a:lnTo>
                  <a:cubicBezTo>
                    <a:pt x="320040" y="2172843"/>
                    <a:pt x="327787" y="2178939"/>
                    <a:pt x="335534" y="2184908"/>
                  </a:cubicBezTo>
                  <a:cubicBezTo>
                    <a:pt x="343281" y="2190877"/>
                    <a:pt x="350901" y="2196846"/>
                    <a:pt x="357759" y="2201926"/>
                  </a:cubicBezTo>
                  <a:cubicBezTo>
                    <a:pt x="360045" y="2203577"/>
                    <a:pt x="361315" y="2206371"/>
                    <a:pt x="361188" y="2209165"/>
                  </a:cubicBezTo>
                  <a:cubicBezTo>
                    <a:pt x="361061" y="2211959"/>
                    <a:pt x="359410" y="2214626"/>
                    <a:pt x="356997" y="2216023"/>
                  </a:cubicBezTo>
                  <a:cubicBezTo>
                    <a:pt x="343408" y="2223770"/>
                    <a:pt x="332105" y="2231517"/>
                    <a:pt x="321437" y="2238756"/>
                  </a:cubicBezTo>
                  <a:cubicBezTo>
                    <a:pt x="313690" y="2244090"/>
                    <a:pt x="306197" y="2249170"/>
                    <a:pt x="298704" y="2253615"/>
                  </a:cubicBezTo>
                  <a:lnTo>
                    <a:pt x="294386" y="2246376"/>
                  </a:lnTo>
                  <a:lnTo>
                    <a:pt x="298196" y="2238756"/>
                  </a:lnTo>
                  <a:cubicBezTo>
                    <a:pt x="302133" y="2240788"/>
                    <a:pt x="305054" y="2242693"/>
                    <a:pt x="307721" y="2244471"/>
                  </a:cubicBezTo>
                  <a:cubicBezTo>
                    <a:pt x="310388" y="2246249"/>
                    <a:pt x="312420" y="2247646"/>
                    <a:pt x="315341" y="2249043"/>
                  </a:cubicBezTo>
                  <a:cubicBezTo>
                    <a:pt x="317500" y="2250186"/>
                    <a:pt x="319151" y="2252218"/>
                    <a:pt x="319786" y="2254504"/>
                  </a:cubicBezTo>
                  <a:cubicBezTo>
                    <a:pt x="320802" y="2258695"/>
                    <a:pt x="322199" y="2263013"/>
                    <a:pt x="323850" y="2267585"/>
                  </a:cubicBezTo>
                  <a:cubicBezTo>
                    <a:pt x="325501" y="2272157"/>
                    <a:pt x="327025" y="2276983"/>
                    <a:pt x="328168" y="2281936"/>
                  </a:cubicBezTo>
                  <a:cubicBezTo>
                    <a:pt x="329311" y="2286889"/>
                    <a:pt x="330327" y="2292223"/>
                    <a:pt x="330327" y="2297684"/>
                  </a:cubicBezTo>
                  <a:lnTo>
                    <a:pt x="321818" y="2297684"/>
                  </a:lnTo>
                  <a:lnTo>
                    <a:pt x="330327" y="2297684"/>
                  </a:lnTo>
                  <a:cubicBezTo>
                    <a:pt x="330327" y="2304161"/>
                    <a:pt x="328422" y="2312162"/>
                    <a:pt x="327025" y="2318385"/>
                  </a:cubicBezTo>
                  <a:cubicBezTo>
                    <a:pt x="325501" y="2324989"/>
                    <a:pt x="324485" y="2329815"/>
                    <a:pt x="324485" y="2332863"/>
                  </a:cubicBezTo>
                  <a:cubicBezTo>
                    <a:pt x="324485" y="2333498"/>
                    <a:pt x="324485" y="2333879"/>
                    <a:pt x="324612" y="2333879"/>
                  </a:cubicBezTo>
                  <a:cubicBezTo>
                    <a:pt x="324739" y="2333879"/>
                    <a:pt x="324612" y="2333879"/>
                    <a:pt x="324612" y="2333879"/>
                  </a:cubicBezTo>
                  <a:cubicBezTo>
                    <a:pt x="324612" y="2333879"/>
                    <a:pt x="324612" y="2333879"/>
                    <a:pt x="324612" y="2333879"/>
                  </a:cubicBezTo>
                  <a:cubicBezTo>
                    <a:pt x="324612" y="2333879"/>
                    <a:pt x="324231" y="2332228"/>
                    <a:pt x="322199" y="2331212"/>
                  </a:cubicBezTo>
                  <a:lnTo>
                    <a:pt x="322580" y="2331339"/>
                  </a:lnTo>
                  <a:cubicBezTo>
                    <a:pt x="339979" y="2340991"/>
                    <a:pt x="344805" y="2359406"/>
                    <a:pt x="348742" y="2373122"/>
                  </a:cubicBezTo>
                  <a:cubicBezTo>
                    <a:pt x="352933" y="2387854"/>
                    <a:pt x="356235" y="2397760"/>
                    <a:pt x="365379" y="2402840"/>
                  </a:cubicBezTo>
                  <a:cubicBezTo>
                    <a:pt x="367792" y="2404237"/>
                    <a:pt x="370840" y="2405253"/>
                    <a:pt x="374777" y="2406015"/>
                  </a:cubicBezTo>
                  <a:lnTo>
                    <a:pt x="373380" y="2414397"/>
                  </a:lnTo>
                  <a:lnTo>
                    <a:pt x="373380" y="2405888"/>
                  </a:lnTo>
                  <a:cubicBezTo>
                    <a:pt x="378587" y="2405888"/>
                    <a:pt x="381508" y="2409317"/>
                    <a:pt x="382778" y="2411222"/>
                  </a:cubicBezTo>
                  <a:cubicBezTo>
                    <a:pt x="383667" y="2412492"/>
                    <a:pt x="384302" y="2413889"/>
                    <a:pt x="384810" y="2414778"/>
                  </a:cubicBezTo>
                  <a:cubicBezTo>
                    <a:pt x="386080" y="2417318"/>
                    <a:pt x="387223" y="2419604"/>
                    <a:pt x="389636" y="2422017"/>
                  </a:cubicBezTo>
                  <a:cubicBezTo>
                    <a:pt x="392049" y="2424430"/>
                    <a:pt x="392811" y="2428113"/>
                    <a:pt x="391414" y="2431288"/>
                  </a:cubicBezTo>
                  <a:cubicBezTo>
                    <a:pt x="390017" y="2434463"/>
                    <a:pt x="386969" y="2436495"/>
                    <a:pt x="383540" y="2436495"/>
                  </a:cubicBezTo>
                  <a:cubicBezTo>
                    <a:pt x="373507" y="2436495"/>
                    <a:pt x="367411" y="2436495"/>
                    <a:pt x="354711" y="2439670"/>
                  </a:cubicBezTo>
                  <a:lnTo>
                    <a:pt x="352679" y="2431415"/>
                  </a:lnTo>
                  <a:lnTo>
                    <a:pt x="357632" y="2424557"/>
                  </a:lnTo>
                  <a:cubicBezTo>
                    <a:pt x="400685" y="2455926"/>
                    <a:pt x="388366" y="2485771"/>
                    <a:pt x="373380" y="2508250"/>
                  </a:cubicBezTo>
                  <a:cubicBezTo>
                    <a:pt x="372237" y="2510028"/>
                    <a:pt x="370459" y="2511298"/>
                    <a:pt x="368427" y="2511806"/>
                  </a:cubicBezTo>
                  <a:cubicBezTo>
                    <a:pt x="355092" y="2515108"/>
                    <a:pt x="345059" y="2518537"/>
                    <a:pt x="334772" y="2521966"/>
                  </a:cubicBezTo>
                  <a:lnTo>
                    <a:pt x="332105" y="2513965"/>
                  </a:lnTo>
                  <a:lnTo>
                    <a:pt x="339725" y="2510155"/>
                  </a:lnTo>
                  <a:cubicBezTo>
                    <a:pt x="341757" y="2514219"/>
                    <a:pt x="342773" y="2517267"/>
                    <a:pt x="343662" y="2519807"/>
                  </a:cubicBezTo>
                  <a:cubicBezTo>
                    <a:pt x="344551" y="2522347"/>
                    <a:pt x="345186" y="2524379"/>
                    <a:pt x="346583" y="2527300"/>
                  </a:cubicBezTo>
                  <a:lnTo>
                    <a:pt x="338963" y="2531110"/>
                  </a:lnTo>
                  <a:lnTo>
                    <a:pt x="344932" y="2525141"/>
                  </a:lnTo>
                  <a:cubicBezTo>
                    <a:pt x="345567" y="2525776"/>
                    <a:pt x="346075" y="2526538"/>
                    <a:pt x="346456" y="2526919"/>
                  </a:cubicBezTo>
                  <a:cubicBezTo>
                    <a:pt x="351282" y="2534031"/>
                    <a:pt x="367157" y="2575052"/>
                    <a:pt x="368046" y="2584704"/>
                  </a:cubicBezTo>
                  <a:cubicBezTo>
                    <a:pt x="368046" y="2585085"/>
                    <a:pt x="368046" y="2585593"/>
                    <a:pt x="368046" y="2585974"/>
                  </a:cubicBezTo>
                  <a:cubicBezTo>
                    <a:pt x="368046" y="2586990"/>
                    <a:pt x="367792" y="2588133"/>
                    <a:pt x="367411" y="2589149"/>
                  </a:cubicBezTo>
                  <a:cubicBezTo>
                    <a:pt x="360934" y="2605532"/>
                    <a:pt x="357632" y="2621915"/>
                    <a:pt x="354076" y="2639187"/>
                  </a:cubicBezTo>
                  <a:lnTo>
                    <a:pt x="345821" y="2637536"/>
                  </a:lnTo>
                  <a:lnTo>
                    <a:pt x="345821" y="2629027"/>
                  </a:lnTo>
                  <a:cubicBezTo>
                    <a:pt x="359410" y="2629027"/>
                    <a:pt x="371602" y="2630424"/>
                    <a:pt x="380111" y="2631440"/>
                  </a:cubicBezTo>
                  <a:cubicBezTo>
                    <a:pt x="385318" y="2632075"/>
                    <a:pt x="388620" y="2632456"/>
                    <a:pt x="390525" y="2632456"/>
                  </a:cubicBezTo>
                  <a:cubicBezTo>
                    <a:pt x="394462" y="2632456"/>
                    <a:pt x="397891" y="2635123"/>
                    <a:pt x="398780" y="2638933"/>
                  </a:cubicBezTo>
                  <a:cubicBezTo>
                    <a:pt x="399669" y="2642743"/>
                    <a:pt x="397891" y="2646680"/>
                    <a:pt x="394335" y="2648458"/>
                  </a:cubicBezTo>
                  <a:cubicBezTo>
                    <a:pt x="391287" y="2649982"/>
                    <a:pt x="387223" y="2652395"/>
                    <a:pt x="382905" y="2655062"/>
                  </a:cubicBezTo>
                  <a:cubicBezTo>
                    <a:pt x="378714" y="2657602"/>
                    <a:pt x="374142" y="2660396"/>
                    <a:pt x="370332" y="2662301"/>
                  </a:cubicBezTo>
                  <a:lnTo>
                    <a:pt x="366522" y="2654681"/>
                  </a:lnTo>
                  <a:lnTo>
                    <a:pt x="374142" y="2650871"/>
                  </a:lnTo>
                  <a:cubicBezTo>
                    <a:pt x="377825" y="2658237"/>
                    <a:pt x="380238" y="2662301"/>
                    <a:pt x="384048" y="2664206"/>
                  </a:cubicBezTo>
                  <a:lnTo>
                    <a:pt x="380238" y="2671826"/>
                  </a:lnTo>
                  <a:lnTo>
                    <a:pt x="379222" y="2663444"/>
                  </a:lnTo>
                  <a:cubicBezTo>
                    <a:pt x="406654" y="2660015"/>
                    <a:pt x="434213" y="2656586"/>
                    <a:pt x="465201" y="2653157"/>
                  </a:cubicBezTo>
                  <a:cubicBezTo>
                    <a:pt x="467868" y="2652903"/>
                    <a:pt x="470535" y="2653919"/>
                    <a:pt x="472440" y="2655824"/>
                  </a:cubicBezTo>
                  <a:cubicBezTo>
                    <a:pt x="474345" y="2657729"/>
                    <a:pt x="474980" y="2660523"/>
                    <a:pt x="474472" y="2663190"/>
                  </a:cubicBezTo>
                  <a:cubicBezTo>
                    <a:pt x="471043" y="2680462"/>
                    <a:pt x="467360" y="2695194"/>
                    <a:pt x="459994" y="2709926"/>
                  </a:cubicBezTo>
                  <a:lnTo>
                    <a:pt x="452374" y="2706116"/>
                  </a:lnTo>
                  <a:lnTo>
                    <a:pt x="452374" y="2697607"/>
                  </a:lnTo>
                  <a:cubicBezTo>
                    <a:pt x="461391" y="2697607"/>
                    <a:pt x="471297" y="2698496"/>
                    <a:pt x="480568" y="2699385"/>
                  </a:cubicBezTo>
                  <a:cubicBezTo>
                    <a:pt x="490093" y="2700274"/>
                    <a:pt x="499110" y="2701036"/>
                    <a:pt x="507238" y="2701036"/>
                  </a:cubicBezTo>
                  <a:cubicBezTo>
                    <a:pt x="511937" y="2701036"/>
                    <a:pt x="515747" y="2704846"/>
                    <a:pt x="515747" y="2709545"/>
                  </a:cubicBezTo>
                  <a:lnTo>
                    <a:pt x="515747" y="2726690"/>
                  </a:lnTo>
                  <a:cubicBezTo>
                    <a:pt x="515747" y="2730881"/>
                    <a:pt x="512699" y="2734437"/>
                    <a:pt x="508508" y="2735072"/>
                  </a:cubicBezTo>
                  <a:cubicBezTo>
                    <a:pt x="495300" y="2736977"/>
                    <a:pt x="482092" y="2739898"/>
                    <a:pt x="469138" y="2742819"/>
                  </a:cubicBezTo>
                  <a:cubicBezTo>
                    <a:pt x="459105" y="2745105"/>
                    <a:pt x="449199" y="2747264"/>
                    <a:pt x="439928" y="2748788"/>
                  </a:cubicBezTo>
                  <a:lnTo>
                    <a:pt x="438531" y="2740406"/>
                  </a:lnTo>
                  <a:lnTo>
                    <a:pt x="442214" y="2732786"/>
                  </a:lnTo>
                  <a:cubicBezTo>
                    <a:pt x="503428" y="2762123"/>
                    <a:pt x="560959" y="2749677"/>
                    <a:pt x="626491" y="2735199"/>
                  </a:cubicBezTo>
                  <a:cubicBezTo>
                    <a:pt x="648335" y="2730373"/>
                    <a:pt x="671195" y="2725293"/>
                    <a:pt x="694817" y="2721737"/>
                  </a:cubicBezTo>
                  <a:cubicBezTo>
                    <a:pt x="697484" y="2721356"/>
                    <a:pt x="700151" y="2722245"/>
                    <a:pt x="702056" y="2724150"/>
                  </a:cubicBezTo>
                  <a:cubicBezTo>
                    <a:pt x="709168" y="2731262"/>
                    <a:pt x="714883" y="2730881"/>
                    <a:pt x="722630" y="2723261"/>
                  </a:cubicBezTo>
                  <a:cubicBezTo>
                    <a:pt x="727202" y="2718689"/>
                    <a:pt x="732028" y="2711577"/>
                    <a:pt x="736600" y="2702306"/>
                  </a:cubicBezTo>
                  <a:cubicBezTo>
                    <a:pt x="737870" y="2699639"/>
                    <a:pt x="740537" y="2697861"/>
                    <a:pt x="743458" y="2697607"/>
                  </a:cubicBezTo>
                  <a:cubicBezTo>
                    <a:pt x="746379" y="2697353"/>
                    <a:pt x="749300" y="2698750"/>
                    <a:pt x="750951" y="2701163"/>
                  </a:cubicBezTo>
                  <a:cubicBezTo>
                    <a:pt x="759460" y="2713101"/>
                    <a:pt x="763270" y="2712847"/>
                    <a:pt x="770128" y="2707894"/>
                  </a:cubicBezTo>
                  <a:cubicBezTo>
                    <a:pt x="777748" y="2702433"/>
                    <a:pt x="787781" y="2690622"/>
                    <a:pt x="802386" y="2670302"/>
                  </a:cubicBezTo>
                  <a:cubicBezTo>
                    <a:pt x="804037" y="2668016"/>
                    <a:pt x="806577" y="2666746"/>
                    <a:pt x="809244" y="2666746"/>
                  </a:cubicBezTo>
                  <a:cubicBezTo>
                    <a:pt x="810768" y="2666746"/>
                    <a:pt x="812038" y="2667000"/>
                    <a:pt x="813181" y="2667254"/>
                  </a:cubicBezTo>
                  <a:cubicBezTo>
                    <a:pt x="815340" y="2667889"/>
                    <a:pt x="817245" y="2668778"/>
                    <a:pt x="818261" y="2669286"/>
                  </a:cubicBezTo>
                  <a:cubicBezTo>
                    <a:pt x="819658" y="2669921"/>
                    <a:pt x="820039" y="2670048"/>
                    <a:pt x="820166" y="2670175"/>
                  </a:cubicBezTo>
                  <a:cubicBezTo>
                    <a:pt x="820166" y="2670175"/>
                    <a:pt x="819912" y="2670175"/>
                    <a:pt x="819658" y="2670175"/>
                  </a:cubicBezTo>
                  <a:cubicBezTo>
                    <a:pt x="822325" y="2670175"/>
                    <a:pt x="824738" y="2671318"/>
                    <a:pt x="826389" y="2673477"/>
                  </a:cubicBezTo>
                  <a:cubicBezTo>
                    <a:pt x="828040" y="2675636"/>
                    <a:pt x="828548" y="2678176"/>
                    <a:pt x="827913" y="2680716"/>
                  </a:cubicBezTo>
                  <a:cubicBezTo>
                    <a:pt x="826008" y="2688336"/>
                    <a:pt x="823214" y="2694940"/>
                    <a:pt x="820674" y="2700909"/>
                  </a:cubicBezTo>
                  <a:cubicBezTo>
                    <a:pt x="818007" y="2707005"/>
                    <a:pt x="815721" y="2712339"/>
                    <a:pt x="814197" y="2718562"/>
                  </a:cubicBezTo>
                  <a:lnTo>
                    <a:pt x="805942" y="2716530"/>
                  </a:lnTo>
                  <a:lnTo>
                    <a:pt x="803275" y="2708529"/>
                  </a:lnTo>
                  <a:cubicBezTo>
                    <a:pt x="813816" y="2704973"/>
                    <a:pt x="823468" y="2702433"/>
                    <a:pt x="832866" y="2699766"/>
                  </a:cubicBezTo>
                  <a:cubicBezTo>
                    <a:pt x="842264" y="2697099"/>
                    <a:pt x="851535" y="2694686"/>
                    <a:pt x="861568" y="2691257"/>
                  </a:cubicBezTo>
                  <a:lnTo>
                    <a:pt x="863092" y="2690876"/>
                  </a:lnTo>
                  <a:lnTo>
                    <a:pt x="935228" y="2680589"/>
                  </a:lnTo>
                  <a:lnTo>
                    <a:pt x="936371" y="2688971"/>
                  </a:lnTo>
                  <a:lnTo>
                    <a:pt x="934847" y="2680589"/>
                  </a:lnTo>
                  <a:cubicBezTo>
                    <a:pt x="952754" y="2677287"/>
                    <a:pt x="970534" y="2674874"/>
                    <a:pt x="987806" y="2672461"/>
                  </a:cubicBezTo>
                  <a:cubicBezTo>
                    <a:pt x="1004443" y="2670175"/>
                    <a:pt x="1020572" y="2667889"/>
                    <a:pt x="1036066" y="2665095"/>
                  </a:cubicBezTo>
                  <a:cubicBezTo>
                    <a:pt x="1038987" y="2664587"/>
                    <a:pt x="1041781" y="2664079"/>
                    <a:pt x="1044575" y="2663444"/>
                  </a:cubicBezTo>
                  <a:lnTo>
                    <a:pt x="1046226" y="2671699"/>
                  </a:lnTo>
                  <a:lnTo>
                    <a:pt x="1044194" y="2663444"/>
                  </a:lnTo>
                  <a:cubicBezTo>
                    <a:pt x="1050036" y="2662047"/>
                    <a:pt x="1056005" y="2658999"/>
                    <a:pt x="1063117" y="2655443"/>
                  </a:cubicBezTo>
                  <a:cubicBezTo>
                    <a:pt x="1069848" y="2652141"/>
                    <a:pt x="1077468" y="2648204"/>
                    <a:pt x="1085469" y="2646172"/>
                  </a:cubicBezTo>
                  <a:lnTo>
                    <a:pt x="1087501" y="2654427"/>
                  </a:lnTo>
                  <a:lnTo>
                    <a:pt x="1085469" y="2646172"/>
                  </a:lnTo>
                  <a:cubicBezTo>
                    <a:pt x="1088771" y="2645410"/>
                    <a:pt x="1092581" y="2644140"/>
                    <a:pt x="1096899" y="2642616"/>
                  </a:cubicBezTo>
                  <a:cubicBezTo>
                    <a:pt x="1101217" y="2641092"/>
                    <a:pt x="1106170" y="2639441"/>
                    <a:pt x="1110742" y="2638298"/>
                  </a:cubicBezTo>
                  <a:cubicBezTo>
                    <a:pt x="1116076" y="2636901"/>
                    <a:pt x="1123315" y="2635631"/>
                    <a:pt x="1129411" y="2638044"/>
                  </a:cubicBezTo>
                  <a:cubicBezTo>
                    <a:pt x="1129411" y="2638044"/>
                    <a:pt x="1129411" y="2638044"/>
                    <a:pt x="1129411" y="2638044"/>
                  </a:cubicBezTo>
                  <a:lnTo>
                    <a:pt x="1129411" y="2638044"/>
                  </a:lnTo>
                  <a:cubicBezTo>
                    <a:pt x="1129411" y="2638044"/>
                    <a:pt x="1129411" y="2638044"/>
                    <a:pt x="1129411" y="2638044"/>
                  </a:cubicBezTo>
                  <a:lnTo>
                    <a:pt x="1129411" y="2638044"/>
                  </a:lnTo>
                  <a:cubicBezTo>
                    <a:pt x="1131316" y="2638806"/>
                    <a:pt x="1133094" y="2639949"/>
                    <a:pt x="1134745" y="2641473"/>
                  </a:cubicBezTo>
                  <a:lnTo>
                    <a:pt x="1128776" y="2647442"/>
                  </a:lnTo>
                  <a:lnTo>
                    <a:pt x="1134364" y="2641092"/>
                  </a:lnTo>
                  <a:cubicBezTo>
                    <a:pt x="1148334" y="2653284"/>
                    <a:pt x="1161415" y="2666365"/>
                    <a:pt x="1174242" y="2679192"/>
                  </a:cubicBezTo>
                  <a:cubicBezTo>
                    <a:pt x="1187069" y="2692019"/>
                    <a:pt x="1199896" y="2704719"/>
                    <a:pt x="1213358" y="2716530"/>
                  </a:cubicBezTo>
                  <a:lnTo>
                    <a:pt x="1207770" y="2722880"/>
                  </a:lnTo>
                  <a:lnTo>
                    <a:pt x="1200150" y="2719070"/>
                  </a:lnTo>
                  <a:cubicBezTo>
                    <a:pt x="1203198" y="2712847"/>
                    <a:pt x="1206500" y="2703195"/>
                    <a:pt x="1206500" y="2703068"/>
                  </a:cubicBezTo>
                  <a:lnTo>
                    <a:pt x="1206500" y="2703068"/>
                  </a:lnTo>
                  <a:cubicBezTo>
                    <a:pt x="1206500" y="2703068"/>
                    <a:pt x="1206500" y="2703068"/>
                    <a:pt x="1206500" y="2703068"/>
                  </a:cubicBezTo>
                  <a:lnTo>
                    <a:pt x="1206500" y="2703068"/>
                  </a:lnTo>
                  <a:cubicBezTo>
                    <a:pt x="1206500" y="2703068"/>
                    <a:pt x="1206500" y="2703068"/>
                    <a:pt x="1206500" y="2703068"/>
                  </a:cubicBezTo>
                  <a:cubicBezTo>
                    <a:pt x="1207897" y="2698750"/>
                    <a:pt x="1212469" y="2696337"/>
                    <a:pt x="1216914" y="2697607"/>
                  </a:cubicBezTo>
                  <a:cubicBezTo>
                    <a:pt x="1228725" y="2701036"/>
                    <a:pt x="1239012" y="2703576"/>
                    <a:pt x="1249299" y="2706116"/>
                  </a:cubicBezTo>
                  <a:cubicBezTo>
                    <a:pt x="1259586" y="2708656"/>
                    <a:pt x="1270000" y="2711323"/>
                    <a:pt x="1282192" y="2714752"/>
                  </a:cubicBezTo>
                  <a:cubicBezTo>
                    <a:pt x="1284859" y="2715514"/>
                    <a:pt x="1287018" y="2717546"/>
                    <a:pt x="1287907" y="2720213"/>
                  </a:cubicBezTo>
                  <a:cubicBezTo>
                    <a:pt x="1288923" y="2723388"/>
                    <a:pt x="1290320" y="2726944"/>
                    <a:pt x="1291971" y="2730754"/>
                  </a:cubicBezTo>
                  <a:cubicBezTo>
                    <a:pt x="1293622" y="2734564"/>
                    <a:pt x="1295146" y="2738628"/>
                    <a:pt x="1296289" y="2742311"/>
                  </a:cubicBezTo>
                  <a:cubicBezTo>
                    <a:pt x="1297432" y="2745867"/>
                    <a:pt x="1298575" y="2750058"/>
                    <a:pt x="1298575" y="2753741"/>
                  </a:cubicBezTo>
                  <a:lnTo>
                    <a:pt x="1290066" y="2753741"/>
                  </a:lnTo>
                  <a:lnTo>
                    <a:pt x="1290828" y="2745359"/>
                  </a:lnTo>
                  <a:cubicBezTo>
                    <a:pt x="1328674" y="2748788"/>
                    <a:pt x="1359662" y="2752217"/>
                    <a:pt x="1387221" y="2755646"/>
                  </a:cubicBezTo>
                  <a:cubicBezTo>
                    <a:pt x="1391412" y="2756154"/>
                    <a:pt x="1394587" y="2759837"/>
                    <a:pt x="1394587" y="2764028"/>
                  </a:cubicBezTo>
                  <a:cubicBezTo>
                    <a:pt x="1394587" y="2763647"/>
                    <a:pt x="1394587" y="2763520"/>
                    <a:pt x="1394587" y="2763520"/>
                  </a:cubicBezTo>
                  <a:cubicBezTo>
                    <a:pt x="1394587" y="2763774"/>
                    <a:pt x="1394841" y="2764155"/>
                    <a:pt x="1395476" y="2765425"/>
                  </a:cubicBezTo>
                  <a:cubicBezTo>
                    <a:pt x="1395984" y="2766441"/>
                    <a:pt x="1397000" y="2768346"/>
                    <a:pt x="1397508" y="2770505"/>
                  </a:cubicBezTo>
                  <a:cubicBezTo>
                    <a:pt x="1397762" y="2771648"/>
                    <a:pt x="1398016" y="2772918"/>
                    <a:pt x="1398016" y="2774442"/>
                  </a:cubicBezTo>
                  <a:cubicBezTo>
                    <a:pt x="1398016" y="2778125"/>
                    <a:pt x="1395730" y="2781300"/>
                    <a:pt x="1392174" y="2782443"/>
                  </a:cubicBezTo>
                  <a:lnTo>
                    <a:pt x="1330325" y="2803017"/>
                  </a:lnTo>
                  <a:cubicBezTo>
                    <a:pt x="1328166" y="2803779"/>
                    <a:pt x="1325880" y="2803525"/>
                    <a:pt x="1323848" y="2802509"/>
                  </a:cubicBezTo>
                  <a:cubicBezTo>
                    <a:pt x="1321816" y="2801493"/>
                    <a:pt x="1320292" y="2799715"/>
                    <a:pt x="1319657" y="2797556"/>
                  </a:cubicBezTo>
                  <a:cubicBezTo>
                    <a:pt x="1318133" y="2792984"/>
                    <a:pt x="1316736" y="2790063"/>
                    <a:pt x="1314577" y="2785745"/>
                  </a:cubicBezTo>
                  <a:cubicBezTo>
                    <a:pt x="1312418" y="2781427"/>
                    <a:pt x="1309751" y="2775966"/>
                    <a:pt x="1306195" y="2767076"/>
                  </a:cubicBezTo>
                  <a:lnTo>
                    <a:pt x="1314069" y="2763901"/>
                  </a:lnTo>
                  <a:lnTo>
                    <a:pt x="1322451" y="2763139"/>
                  </a:lnTo>
                  <a:cubicBezTo>
                    <a:pt x="1323340" y="2772537"/>
                    <a:pt x="1324102" y="2781046"/>
                    <a:pt x="1324991" y="2789174"/>
                  </a:cubicBezTo>
                  <a:cubicBezTo>
                    <a:pt x="1325753" y="2796286"/>
                    <a:pt x="1326388" y="2803017"/>
                    <a:pt x="1327023" y="2809494"/>
                  </a:cubicBezTo>
                  <a:cubicBezTo>
                    <a:pt x="1328420" y="2825242"/>
                    <a:pt x="1329436" y="2839974"/>
                    <a:pt x="1329436" y="2856611"/>
                  </a:cubicBezTo>
                  <a:lnTo>
                    <a:pt x="1320927" y="2856611"/>
                  </a:lnTo>
                  <a:lnTo>
                    <a:pt x="1315720" y="2849880"/>
                  </a:lnTo>
                  <a:cubicBezTo>
                    <a:pt x="1331341" y="2837815"/>
                    <a:pt x="1348994" y="2836926"/>
                    <a:pt x="1363218" y="2836164"/>
                  </a:cubicBezTo>
                  <a:cubicBezTo>
                    <a:pt x="1377315" y="2835402"/>
                    <a:pt x="1387602" y="2834513"/>
                    <a:pt x="1395857" y="2828036"/>
                  </a:cubicBezTo>
                  <a:cubicBezTo>
                    <a:pt x="1399413" y="2825242"/>
                    <a:pt x="1402842" y="2821178"/>
                    <a:pt x="1406017" y="2814955"/>
                  </a:cubicBezTo>
                  <a:lnTo>
                    <a:pt x="1413637" y="2818765"/>
                  </a:lnTo>
                  <a:lnTo>
                    <a:pt x="1405128" y="2818765"/>
                  </a:lnTo>
                  <a:cubicBezTo>
                    <a:pt x="1405128" y="2811399"/>
                    <a:pt x="1412113" y="2809113"/>
                    <a:pt x="1413256" y="2808732"/>
                  </a:cubicBezTo>
                  <a:cubicBezTo>
                    <a:pt x="1413256" y="2808732"/>
                    <a:pt x="1413256" y="2808732"/>
                    <a:pt x="1413256" y="2808732"/>
                  </a:cubicBezTo>
                  <a:lnTo>
                    <a:pt x="1413256" y="2808732"/>
                  </a:lnTo>
                  <a:cubicBezTo>
                    <a:pt x="1415796" y="2807970"/>
                    <a:pt x="1418463" y="2807716"/>
                    <a:pt x="1420876" y="2807716"/>
                  </a:cubicBezTo>
                  <a:cubicBezTo>
                    <a:pt x="1424686" y="2807716"/>
                    <a:pt x="1432306" y="2808351"/>
                    <a:pt x="1436751" y="2812796"/>
                  </a:cubicBezTo>
                  <a:lnTo>
                    <a:pt x="1430782" y="2818765"/>
                  </a:lnTo>
                  <a:lnTo>
                    <a:pt x="1431798" y="2810383"/>
                  </a:lnTo>
                  <a:cubicBezTo>
                    <a:pt x="1459230" y="2813812"/>
                    <a:pt x="1487170" y="2817241"/>
                    <a:pt x="1515237" y="2824353"/>
                  </a:cubicBezTo>
                  <a:lnTo>
                    <a:pt x="1513205" y="2832608"/>
                  </a:lnTo>
                  <a:lnTo>
                    <a:pt x="1505585" y="2836418"/>
                  </a:lnTo>
                  <a:cubicBezTo>
                    <a:pt x="1503426" y="2831973"/>
                    <a:pt x="1502283" y="2827655"/>
                    <a:pt x="1501521" y="2824353"/>
                  </a:cubicBezTo>
                  <a:cubicBezTo>
                    <a:pt x="1500632" y="2820797"/>
                    <a:pt x="1499997" y="2818257"/>
                    <a:pt x="1498727" y="2815844"/>
                  </a:cubicBezTo>
                  <a:cubicBezTo>
                    <a:pt x="1497330" y="2812923"/>
                    <a:pt x="1497584" y="2809494"/>
                    <a:pt x="1499616" y="2806954"/>
                  </a:cubicBezTo>
                  <a:cubicBezTo>
                    <a:pt x="1501648" y="2804414"/>
                    <a:pt x="1504823" y="2803144"/>
                    <a:pt x="1507998" y="2803779"/>
                  </a:cubicBezTo>
                  <a:cubicBezTo>
                    <a:pt x="1525270" y="2807208"/>
                    <a:pt x="1539494" y="2810764"/>
                    <a:pt x="1550162" y="2814320"/>
                  </a:cubicBezTo>
                  <a:cubicBezTo>
                    <a:pt x="1553591" y="2815463"/>
                    <a:pt x="1556004" y="2818765"/>
                    <a:pt x="1556004" y="2822321"/>
                  </a:cubicBezTo>
                  <a:cubicBezTo>
                    <a:pt x="1556004" y="2821940"/>
                    <a:pt x="1556004" y="2821813"/>
                    <a:pt x="1556004" y="2821813"/>
                  </a:cubicBezTo>
                  <a:lnTo>
                    <a:pt x="1547876" y="2823972"/>
                  </a:lnTo>
                  <a:lnTo>
                    <a:pt x="1556004" y="2821813"/>
                  </a:lnTo>
                  <a:cubicBezTo>
                    <a:pt x="1556004" y="2822067"/>
                    <a:pt x="1556258" y="2822448"/>
                    <a:pt x="1556893" y="2823718"/>
                  </a:cubicBezTo>
                  <a:cubicBezTo>
                    <a:pt x="1557528" y="2824988"/>
                    <a:pt x="1559560" y="2828544"/>
                    <a:pt x="1559560" y="2832608"/>
                  </a:cubicBezTo>
                  <a:cubicBezTo>
                    <a:pt x="1559560" y="2835656"/>
                    <a:pt x="1557909" y="2838450"/>
                    <a:pt x="1555242" y="2839974"/>
                  </a:cubicBezTo>
                  <a:cubicBezTo>
                    <a:pt x="1543431" y="2846705"/>
                    <a:pt x="1531620" y="2854325"/>
                    <a:pt x="1519555" y="2862072"/>
                  </a:cubicBezTo>
                  <a:cubicBezTo>
                    <a:pt x="1507490" y="2869819"/>
                    <a:pt x="1495425" y="2877566"/>
                    <a:pt x="1483106" y="2884678"/>
                  </a:cubicBezTo>
                  <a:lnTo>
                    <a:pt x="1478915" y="2877312"/>
                  </a:lnTo>
                  <a:lnTo>
                    <a:pt x="1483487" y="2884424"/>
                  </a:lnTo>
                  <a:cubicBezTo>
                    <a:pt x="1472819" y="2891155"/>
                    <a:pt x="1462405" y="2898521"/>
                    <a:pt x="1451991" y="2906014"/>
                  </a:cubicBezTo>
                  <a:cubicBezTo>
                    <a:pt x="1441831" y="2913253"/>
                    <a:pt x="1431544" y="2920492"/>
                    <a:pt x="1421130" y="2927096"/>
                  </a:cubicBezTo>
                  <a:cubicBezTo>
                    <a:pt x="1405255" y="2937256"/>
                    <a:pt x="1388745" y="2946019"/>
                    <a:pt x="1371346" y="2950718"/>
                  </a:cubicBezTo>
                  <a:lnTo>
                    <a:pt x="1370838" y="2950845"/>
                  </a:lnTo>
                  <a:cubicBezTo>
                    <a:pt x="1349883" y="2955290"/>
                    <a:pt x="1329055" y="2960751"/>
                    <a:pt x="1307719" y="2966339"/>
                  </a:cubicBezTo>
                  <a:cubicBezTo>
                    <a:pt x="1286256" y="2971927"/>
                    <a:pt x="1264412" y="2977642"/>
                    <a:pt x="1242441" y="2982341"/>
                  </a:cubicBezTo>
                  <a:cubicBezTo>
                    <a:pt x="1218946" y="2987294"/>
                    <a:pt x="1194943" y="2991104"/>
                    <a:pt x="1170432" y="2992247"/>
                  </a:cubicBezTo>
                  <a:lnTo>
                    <a:pt x="1170051" y="2992247"/>
                  </a:lnTo>
                  <a:lnTo>
                    <a:pt x="1152906" y="2992247"/>
                  </a:lnTo>
                  <a:lnTo>
                    <a:pt x="1152906" y="2983738"/>
                  </a:lnTo>
                  <a:lnTo>
                    <a:pt x="1154430" y="2991993"/>
                  </a:lnTo>
                  <a:cubicBezTo>
                    <a:pt x="1118362" y="2998851"/>
                    <a:pt x="1083183" y="3005709"/>
                    <a:pt x="1048004" y="3012567"/>
                  </a:cubicBezTo>
                  <a:cubicBezTo>
                    <a:pt x="1012825" y="3019425"/>
                    <a:pt x="977646" y="3026283"/>
                    <a:pt x="941451" y="3033141"/>
                  </a:cubicBezTo>
                  <a:lnTo>
                    <a:pt x="939927" y="3024886"/>
                  </a:lnTo>
                  <a:lnTo>
                    <a:pt x="942594" y="3032887"/>
                  </a:lnTo>
                  <a:cubicBezTo>
                    <a:pt x="940562" y="3033522"/>
                    <a:pt x="938657" y="3034284"/>
                    <a:pt x="936752" y="3034919"/>
                  </a:cubicBezTo>
                  <a:cubicBezTo>
                    <a:pt x="934974" y="3035554"/>
                    <a:pt x="933196" y="3036189"/>
                    <a:pt x="931545" y="3036824"/>
                  </a:cubicBezTo>
                  <a:cubicBezTo>
                    <a:pt x="925957" y="3038729"/>
                    <a:pt x="919988" y="3040253"/>
                    <a:pt x="912495" y="3040253"/>
                  </a:cubicBezTo>
                  <a:lnTo>
                    <a:pt x="912495" y="3031744"/>
                  </a:lnTo>
                  <a:lnTo>
                    <a:pt x="913765" y="3040126"/>
                  </a:lnTo>
                  <a:cubicBezTo>
                    <a:pt x="892556" y="3043428"/>
                    <a:pt x="871220" y="3045841"/>
                    <a:pt x="850519" y="3048381"/>
                  </a:cubicBezTo>
                  <a:cubicBezTo>
                    <a:pt x="830453" y="3050794"/>
                    <a:pt x="810895" y="3053080"/>
                    <a:pt x="792099" y="3055874"/>
                  </a:cubicBezTo>
                  <a:cubicBezTo>
                    <a:pt x="789178" y="3056382"/>
                    <a:pt x="786257" y="3056763"/>
                    <a:pt x="783336" y="3057271"/>
                  </a:cubicBezTo>
                  <a:lnTo>
                    <a:pt x="781939" y="3048889"/>
                  </a:lnTo>
                  <a:lnTo>
                    <a:pt x="783844" y="3057144"/>
                  </a:lnTo>
                  <a:cubicBezTo>
                    <a:pt x="771525" y="3059938"/>
                    <a:pt x="758952" y="3062605"/>
                    <a:pt x="746379" y="3065145"/>
                  </a:cubicBezTo>
                  <a:cubicBezTo>
                    <a:pt x="733552" y="3067812"/>
                    <a:pt x="720725" y="3070479"/>
                    <a:pt x="707898" y="3073400"/>
                  </a:cubicBezTo>
                  <a:cubicBezTo>
                    <a:pt x="687324" y="3078099"/>
                    <a:pt x="667004" y="3083687"/>
                    <a:pt x="647573" y="3091180"/>
                  </a:cubicBezTo>
                  <a:lnTo>
                    <a:pt x="646938" y="3091434"/>
                  </a:lnTo>
                  <a:cubicBezTo>
                    <a:pt x="637286" y="3094355"/>
                    <a:pt x="626999" y="3096133"/>
                    <a:pt x="617347" y="3097911"/>
                  </a:cubicBezTo>
                  <a:cubicBezTo>
                    <a:pt x="607695" y="3099689"/>
                    <a:pt x="598424" y="3101340"/>
                    <a:pt x="590042" y="3103880"/>
                  </a:cubicBezTo>
                  <a:cubicBezTo>
                    <a:pt x="575183" y="3108325"/>
                    <a:pt x="564642" y="3114929"/>
                    <a:pt x="559562" y="3127756"/>
                  </a:cubicBezTo>
                  <a:cubicBezTo>
                    <a:pt x="558292" y="3130931"/>
                    <a:pt x="555117" y="3133090"/>
                    <a:pt x="551688" y="3133090"/>
                  </a:cubicBezTo>
                  <a:cubicBezTo>
                    <a:pt x="546354" y="3133090"/>
                    <a:pt x="541147" y="3132582"/>
                    <a:pt x="536702" y="3132201"/>
                  </a:cubicBezTo>
                  <a:cubicBezTo>
                    <a:pt x="532638" y="3131820"/>
                    <a:pt x="529209" y="3131566"/>
                    <a:pt x="526288" y="3131566"/>
                  </a:cubicBezTo>
                  <a:cubicBezTo>
                    <a:pt x="523113" y="3131566"/>
                    <a:pt x="521589" y="3131947"/>
                    <a:pt x="521208" y="3132201"/>
                  </a:cubicBezTo>
                  <a:lnTo>
                    <a:pt x="520573" y="3132455"/>
                  </a:lnTo>
                  <a:cubicBezTo>
                    <a:pt x="469011" y="3153029"/>
                    <a:pt x="417830" y="3173603"/>
                    <a:pt x="370078" y="3197352"/>
                  </a:cubicBezTo>
                  <a:lnTo>
                    <a:pt x="366268" y="3189732"/>
                  </a:lnTo>
                  <a:lnTo>
                    <a:pt x="371602" y="3196336"/>
                  </a:lnTo>
                  <a:cubicBezTo>
                    <a:pt x="366903" y="3200146"/>
                    <a:pt x="362331" y="3203448"/>
                    <a:pt x="358267" y="3206369"/>
                  </a:cubicBezTo>
                  <a:cubicBezTo>
                    <a:pt x="354711" y="3208909"/>
                    <a:pt x="351663" y="3211195"/>
                    <a:pt x="348742" y="3213481"/>
                  </a:cubicBezTo>
                  <a:cubicBezTo>
                    <a:pt x="342646" y="3218307"/>
                    <a:pt x="338582" y="3222498"/>
                    <a:pt x="336042" y="3227832"/>
                  </a:cubicBezTo>
                  <a:lnTo>
                    <a:pt x="328422" y="3224022"/>
                  </a:lnTo>
                  <a:lnTo>
                    <a:pt x="336423" y="3226689"/>
                  </a:lnTo>
                  <a:cubicBezTo>
                    <a:pt x="334899" y="3231388"/>
                    <a:pt x="339598" y="3241675"/>
                    <a:pt x="344678" y="3251327"/>
                  </a:cubicBezTo>
                  <a:cubicBezTo>
                    <a:pt x="345313" y="3252470"/>
                    <a:pt x="345821" y="3253613"/>
                    <a:pt x="346329" y="3254502"/>
                  </a:cubicBezTo>
                  <a:cubicBezTo>
                    <a:pt x="348361" y="3258693"/>
                    <a:pt x="346710" y="3263773"/>
                    <a:pt x="342519" y="3265805"/>
                  </a:cubicBezTo>
                  <a:cubicBezTo>
                    <a:pt x="339725" y="3267202"/>
                    <a:pt x="336169" y="3268472"/>
                    <a:pt x="333248" y="3269615"/>
                  </a:cubicBezTo>
                  <a:cubicBezTo>
                    <a:pt x="330073" y="3270758"/>
                    <a:pt x="327533" y="3271774"/>
                    <a:pt x="325628" y="3272663"/>
                  </a:cubicBezTo>
                  <a:cubicBezTo>
                    <a:pt x="324866" y="3273044"/>
                    <a:pt x="324612" y="3273298"/>
                    <a:pt x="324485" y="3273298"/>
                  </a:cubicBezTo>
                  <a:lnTo>
                    <a:pt x="324485" y="3273298"/>
                  </a:lnTo>
                  <a:cubicBezTo>
                    <a:pt x="324485" y="3273298"/>
                    <a:pt x="324485" y="3273298"/>
                    <a:pt x="324485" y="3273298"/>
                  </a:cubicBezTo>
                  <a:lnTo>
                    <a:pt x="319405" y="3266567"/>
                  </a:lnTo>
                  <a:lnTo>
                    <a:pt x="324485" y="3273298"/>
                  </a:lnTo>
                  <a:cubicBezTo>
                    <a:pt x="323850" y="3273806"/>
                    <a:pt x="326517" y="3272282"/>
                    <a:pt x="326517" y="3268599"/>
                  </a:cubicBezTo>
                  <a:lnTo>
                    <a:pt x="318008" y="3268599"/>
                  </a:lnTo>
                  <a:lnTo>
                    <a:pt x="326517" y="3268599"/>
                  </a:lnTo>
                  <a:cubicBezTo>
                    <a:pt x="326517" y="3289681"/>
                    <a:pt x="326644" y="3308477"/>
                    <a:pt x="332740" y="3323844"/>
                  </a:cubicBezTo>
                  <a:lnTo>
                    <a:pt x="324866" y="3327019"/>
                  </a:lnTo>
                  <a:lnTo>
                    <a:pt x="332613" y="3323717"/>
                  </a:lnTo>
                  <a:cubicBezTo>
                    <a:pt x="334772" y="3328670"/>
                    <a:pt x="337947" y="3333623"/>
                    <a:pt x="341757" y="3339338"/>
                  </a:cubicBezTo>
                  <a:cubicBezTo>
                    <a:pt x="345313" y="3344799"/>
                    <a:pt x="349377" y="3351022"/>
                    <a:pt x="352298" y="3357499"/>
                  </a:cubicBezTo>
                  <a:cubicBezTo>
                    <a:pt x="359156" y="3373374"/>
                    <a:pt x="357759" y="3390519"/>
                    <a:pt x="337439" y="3408807"/>
                  </a:cubicBezTo>
                  <a:cubicBezTo>
                    <a:pt x="336931" y="3409315"/>
                    <a:pt x="336296" y="3409696"/>
                    <a:pt x="335534" y="3410077"/>
                  </a:cubicBezTo>
                  <a:cubicBezTo>
                    <a:pt x="336804" y="3409442"/>
                    <a:pt x="337312" y="3408299"/>
                    <a:pt x="337312" y="3408299"/>
                  </a:cubicBezTo>
                  <a:lnTo>
                    <a:pt x="337312" y="3408299"/>
                  </a:lnTo>
                  <a:cubicBezTo>
                    <a:pt x="337312" y="3408299"/>
                    <a:pt x="337312" y="3408299"/>
                    <a:pt x="337312" y="3408299"/>
                  </a:cubicBezTo>
                  <a:lnTo>
                    <a:pt x="337312" y="3408299"/>
                  </a:lnTo>
                  <a:cubicBezTo>
                    <a:pt x="337312" y="3408299"/>
                    <a:pt x="337312" y="3408299"/>
                    <a:pt x="337312" y="3408299"/>
                  </a:cubicBezTo>
                  <a:cubicBezTo>
                    <a:pt x="336931" y="3409569"/>
                    <a:pt x="337312" y="3412998"/>
                    <a:pt x="338455" y="3420364"/>
                  </a:cubicBezTo>
                  <a:cubicBezTo>
                    <a:pt x="339217" y="3425190"/>
                    <a:pt x="340233" y="3431159"/>
                    <a:pt x="340233" y="3436874"/>
                  </a:cubicBezTo>
                  <a:lnTo>
                    <a:pt x="331724" y="3436874"/>
                  </a:lnTo>
                  <a:lnTo>
                    <a:pt x="329057" y="3428873"/>
                  </a:lnTo>
                  <a:cubicBezTo>
                    <a:pt x="340741" y="3424936"/>
                    <a:pt x="348869" y="3425063"/>
                    <a:pt x="359156" y="3425063"/>
                  </a:cubicBezTo>
                  <a:cubicBezTo>
                    <a:pt x="362204" y="3425063"/>
                    <a:pt x="364998" y="3426714"/>
                    <a:pt x="366522" y="3429381"/>
                  </a:cubicBezTo>
                  <a:cubicBezTo>
                    <a:pt x="368046" y="3432048"/>
                    <a:pt x="368046" y="3435223"/>
                    <a:pt x="366522" y="3437890"/>
                  </a:cubicBezTo>
                  <a:cubicBezTo>
                    <a:pt x="335788" y="3490214"/>
                    <a:pt x="338455" y="3503168"/>
                    <a:pt x="350266" y="3510026"/>
                  </a:cubicBezTo>
                  <a:cubicBezTo>
                    <a:pt x="353187" y="3511677"/>
                    <a:pt x="356870" y="3513328"/>
                    <a:pt x="361696" y="3514725"/>
                  </a:cubicBezTo>
                  <a:cubicBezTo>
                    <a:pt x="365252" y="3515741"/>
                    <a:pt x="367792" y="3519043"/>
                    <a:pt x="367792" y="3522853"/>
                  </a:cubicBezTo>
                  <a:cubicBezTo>
                    <a:pt x="367792" y="3530600"/>
                    <a:pt x="366903" y="3538220"/>
                    <a:pt x="366141" y="3544951"/>
                  </a:cubicBezTo>
                  <a:cubicBezTo>
                    <a:pt x="365379" y="3551428"/>
                    <a:pt x="364744" y="3557016"/>
                    <a:pt x="364744" y="3561969"/>
                  </a:cubicBezTo>
                  <a:cubicBezTo>
                    <a:pt x="364744" y="3567176"/>
                    <a:pt x="365506" y="3570986"/>
                    <a:pt x="366903" y="3573907"/>
                  </a:cubicBezTo>
                  <a:lnTo>
                    <a:pt x="359283" y="3577717"/>
                  </a:lnTo>
                  <a:lnTo>
                    <a:pt x="366522" y="3573399"/>
                  </a:lnTo>
                  <a:cubicBezTo>
                    <a:pt x="384810" y="3603752"/>
                    <a:pt x="408559" y="3634359"/>
                    <a:pt x="430784" y="3662807"/>
                  </a:cubicBezTo>
                  <a:cubicBezTo>
                    <a:pt x="433197" y="3665982"/>
                    <a:pt x="435610" y="3669030"/>
                    <a:pt x="438023" y="3672078"/>
                  </a:cubicBezTo>
                  <a:cubicBezTo>
                    <a:pt x="440690" y="3675507"/>
                    <a:pt x="440309" y="3680206"/>
                    <a:pt x="437388" y="3683254"/>
                  </a:cubicBezTo>
                  <a:cubicBezTo>
                    <a:pt x="433070" y="3687572"/>
                    <a:pt x="425323" y="3691763"/>
                    <a:pt x="419608" y="3692525"/>
                  </a:cubicBezTo>
                  <a:cubicBezTo>
                    <a:pt x="418973" y="3692652"/>
                    <a:pt x="418338" y="3692652"/>
                    <a:pt x="417703" y="3692652"/>
                  </a:cubicBezTo>
                  <a:lnTo>
                    <a:pt x="417703" y="3684143"/>
                  </a:lnTo>
                  <a:lnTo>
                    <a:pt x="424307" y="3678809"/>
                  </a:lnTo>
                  <a:cubicBezTo>
                    <a:pt x="438150" y="3696208"/>
                    <a:pt x="451612" y="3712845"/>
                    <a:pt x="461518" y="3722751"/>
                  </a:cubicBezTo>
                  <a:cubicBezTo>
                    <a:pt x="464312" y="3725545"/>
                    <a:pt x="464820" y="3730117"/>
                    <a:pt x="462534" y="3733419"/>
                  </a:cubicBezTo>
                  <a:cubicBezTo>
                    <a:pt x="458978" y="3738753"/>
                    <a:pt x="455676" y="3743706"/>
                    <a:pt x="452501" y="3748659"/>
                  </a:cubicBezTo>
                  <a:cubicBezTo>
                    <a:pt x="449453" y="3753231"/>
                    <a:pt x="446532" y="3757803"/>
                    <a:pt x="443611" y="3762121"/>
                  </a:cubicBezTo>
                  <a:cubicBezTo>
                    <a:pt x="437515" y="3771265"/>
                    <a:pt x="431419" y="3780028"/>
                    <a:pt x="424307" y="3788918"/>
                  </a:cubicBezTo>
                  <a:lnTo>
                    <a:pt x="417703" y="3783584"/>
                  </a:lnTo>
                  <a:lnTo>
                    <a:pt x="420878" y="3775710"/>
                  </a:lnTo>
                  <a:cubicBezTo>
                    <a:pt x="437769" y="3782441"/>
                    <a:pt x="447675" y="3785743"/>
                    <a:pt x="461010" y="3789045"/>
                  </a:cubicBezTo>
                  <a:cubicBezTo>
                    <a:pt x="464693" y="3789934"/>
                    <a:pt x="467360" y="3793236"/>
                    <a:pt x="467360" y="3797173"/>
                  </a:cubicBezTo>
                  <a:cubicBezTo>
                    <a:pt x="467360" y="3801110"/>
                    <a:pt x="464947" y="3804412"/>
                    <a:pt x="461264" y="3805428"/>
                  </a:cubicBezTo>
                  <a:cubicBezTo>
                    <a:pt x="437515" y="3812159"/>
                    <a:pt x="417322" y="3818890"/>
                    <a:pt x="386842" y="3832479"/>
                  </a:cubicBezTo>
                  <a:lnTo>
                    <a:pt x="383413" y="3824732"/>
                  </a:lnTo>
                  <a:lnTo>
                    <a:pt x="385318" y="3816477"/>
                  </a:lnTo>
                  <a:cubicBezTo>
                    <a:pt x="446278" y="3830828"/>
                    <a:pt x="453009" y="3874008"/>
                    <a:pt x="459359" y="3912743"/>
                  </a:cubicBezTo>
                  <a:cubicBezTo>
                    <a:pt x="459740" y="3915029"/>
                    <a:pt x="460121" y="3917188"/>
                    <a:pt x="460502" y="3919474"/>
                  </a:cubicBezTo>
                  <a:lnTo>
                    <a:pt x="460629" y="3920871"/>
                  </a:lnTo>
                  <a:cubicBezTo>
                    <a:pt x="460629" y="3916553"/>
                    <a:pt x="457327" y="3915029"/>
                    <a:pt x="458216" y="3915537"/>
                  </a:cubicBezTo>
                  <a:lnTo>
                    <a:pt x="453644" y="3922649"/>
                  </a:lnTo>
                  <a:lnTo>
                    <a:pt x="458216" y="3915537"/>
                  </a:lnTo>
                  <a:cubicBezTo>
                    <a:pt x="458216" y="3915537"/>
                    <a:pt x="458216" y="3915537"/>
                    <a:pt x="458216" y="3915537"/>
                  </a:cubicBezTo>
                  <a:lnTo>
                    <a:pt x="458216" y="3915537"/>
                  </a:lnTo>
                  <a:cubicBezTo>
                    <a:pt x="459740" y="3916426"/>
                    <a:pt x="464566" y="3917950"/>
                    <a:pt x="471932" y="3919982"/>
                  </a:cubicBezTo>
                  <a:cubicBezTo>
                    <a:pt x="475361" y="3920998"/>
                    <a:pt x="479044" y="3922014"/>
                    <a:pt x="482219" y="3923030"/>
                  </a:cubicBezTo>
                  <a:cubicBezTo>
                    <a:pt x="485648" y="3924173"/>
                    <a:pt x="488061" y="3927475"/>
                    <a:pt x="488061" y="3931031"/>
                  </a:cubicBezTo>
                  <a:cubicBezTo>
                    <a:pt x="488061" y="3935349"/>
                    <a:pt x="486537" y="3939921"/>
                    <a:pt x="485521" y="3942715"/>
                  </a:cubicBezTo>
                  <a:cubicBezTo>
                    <a:pt x="484251" y="3946652"/>
                    <a:pt x="483616" y="3948938"/>
                    <a:pt x="483616" y="3950589"/>
                  </a:cubicBezTo>
                  <a:cubicBezTo>
                    <a:pt x="483616" y="3951097"/>
                    <a:pt x="483743" y="3951351"/>
                    <a:pt x="483743" y="3951351"/>
                  </a:cubicBezTo>
                  <a:cubicBezTo>
                    <a:pt x="483743" y="3951351"/>
                    <a:pt x="483743" y="3951351"/>
                    <a:pt x="483743" y="3951351"/>
                  </a:cubicBezTo>
                  <a:lnTo>
                    <a:pt x="476123" y="3955161"/>
                  </a:lnTo>
                  <a:lnTo>
                    <a:pt x="482727" y="3949827"/>
                  </a:lnTo>
                  <a:cubicBezTo>
                    <a:pt x="487045" y="3955288"/>
                    <a:pt x="492633" y="3959987"/>
                    <a:pt x="498983" y="3965321"/>
                  </a:cubicBezTo>
                  <a:cubicBezTo>
                    <a:pt x="504825" y="3970274"/>
                    <a:pt x="511302" y="3975735"/>
                    <a:pt x="516382" y="3982085"/>
                  </a:cubicBezTo>
                  <a:cubicBezTo>
                    <a:pt x="520700" y="3987546"/>
                    <a:pt x="524383" y="3994023"/>
                    <a:pt x="525653" y="4001897"/>
                  </a:cubicBezTo>
                  <a:lnTo>
                    <a:pt x="517271" y="4003294"/>
                  </a:lnTo>
                  <a:lnTo>
                    <a:pt x="525272" y="4000500"/>
                  </a:lnTo>
                  <a:cubicBezTo>
                    <a:pt x="543052" y="4050919"/>
                    <a:pt x="572643" y="4043553"/>
                    <a:pt x="614172" y="4029583"/>
                  </a:cubicBezTo>
                  <a:cubicBezTo>
                    <a:pt x="617855" y="4028313"/>
                    <a:pt x="621792" y="4029710"/>
                    <a:pt x="623951" y="4032885"/>
                  </a:cubicBezTo>
                  <a:lnTo>
                    <a:pt x="644525" y="4063746"/>
                  </a:lnTo>
                  <a:lnTo>
                    <a:pt x="637540" y="4068445"/>
                  </a:lnTo>
                  <a:lnTo>
                    <a:pt x="633730" y="4060825"/>
                  </a:lnTo>
                  <a:cubicBezTo>
                    <a:pt x="639191" y="4058158"/>
                    <a:pt x="645033" y="4052316"/>
                    <a:pt x="648716" y="4048633"/>
                  </a:cubicBezTo>
                  <a:cubicBezTo>
                    <a:pt x="651002" y="4046347"/>
                    <a:pt x="654304" y="4045585"/>
                    <a:pt x="657225" y="4046601"/>
                  </a:cubicBezTo>
                  <a:cubicBezTo>
                    <a:pt x="660146" y="4047617"/>
                    <a:pt x="662432" y="4050157"/>
                    <a:pt x="662940" y="4053332"/>
                  </a:cubicBezTo>
                  <a:cubicBezTo>
                    <a:pt x="665226" y="4067175"/>
                    <a:pt x="686435" y="4082542"/>
                    <a:pt x="694690" y="4081145"/>
                  </a:cubicBezTo>
                  <a:cubicBezTo>
                    <a:pt x="695452" y="4081018"/>
                    <a:pt x="695706" y="4080764"/>
                    <a:pt x="695833" y="4080510"/>
                  </a:cubicBezTo>
                  <a:lnTo>
                    <a:pt x="702564" y="4085590"/>
                  </a:lnTo>
                  <a:lnTo>
                    <a:pt x="695579" y="4080764"/>
                  </a:lnTo>
                  <a:cubicBezTo>
                    <a:pt x="717423" y="4049649"/>
                    <a:pt x="743331" y="4057015"/>
                    <a:pt x="763905" y="4062730"/>
                  </a:cubicBezTo>
                  <a:cubicBezTo>
                    <a:pt x="770636" y="4064635"/>
                    <a:pt x="776605" y="4066286"/>
                    <a:pt x="782574" y="4066921"/>
                  </a:cubicBezTo>
                  <a:lnTo>
                    <a:pt x="783590" y="4067048"/>
                  </a:lnTo>
                  <a:cubicBezTo>
                    <a:pt x="799465" y="4070985"/>
                    <a:pt x="813943" y="4072001"/>
                    <a:pt x="816737" y="4069334"/>
                  </a:cubicBezTo>
                  <a:cubicBezTo>
                    <a:pt x="816737" y="4069334"/>
                    <a:pt x="816737" y="4069334"/>
                    <a:pt x="816737" y="4069334"/>
                  </a:cubicBezTo>
                  <a:cubicBezTo>
                    <a:pt x="824865" y="4061206"/>
                    <a:pt x="838073" y="4059047"/>
                    <a:pt x="847090" y="4057396"/>
                  </a:cubicBezTo>
                  <a:cubicBezTo>
                    <a:pt x="858012" y="4055364"/>
                    <a:pt x="864870" y="4053840"/>
                    <a:pt x="868553" y="4050157"/>
                  </a:cubicBezTo>
                  <a:cubicBezTo>
                    <a:pt x="870712" y="4047998"/>
                    <a:pt x="873379" y="4043172"/>
                    <a:pt x="869442" y="4029583"/>
                  </a:cubicBezTo>
                  <a:lnTo>
                    <a:pt x="877570" y="4027297"/>
                  </a:lnTo>
                  <a:lnTo>
                    <a:pt x="869569" y="4029964"/>
                  </a:lnTo>
                  <a:cubicBezTo>
                    <a:pt x="867156" y="4022852"/>
                    <a:pt x="856488" y="4014343"/>
                    <a:pt x="841629" y="4003167"/>
                  </a:cubicBezTo>
                  <a:cubicBezTo>
                    <a:pt x="838708" y="4001008"/>
                    <a:pt x="837565" y="3997198"/>
                    <a:pt x="838708" y="3993769"/>
                  </a:cubicBezTo>
                  <a:cubicBezTo>
                    <a:pt x="839851" y="3990340"/>
                    <a:pt x="843153" y="3987927"/>
                    <a:pt x="846709" y="3987927"/>
                  </a:cubicBezTo>
                  <a:lnTo>
                    <a:pt x="946277" y="3987927"/>
                  </a:lnTo>
                  <a:cubicBezTo>
                    <a:pt x="949960" y="3987927"/>
                    <a:pt x="953135" y="3990213"/>
                    <a:pt x="954278" y="3993769"/>
                  </a:cubicBezTo>
                  <a:cubicBezTo>
                    <a:pt x="956310" y="3999738"/>
                    <a:pt x="957199" y="4006596"/>
                    <a:pt x="958088" y="4012438"/>
                  </a:cubicBezTo>
                  <a:cubicBezTo>
                    <a:pt x="958977" y="4018661"/>
                    <a:pt x="959739" y="4023868"/>
                    <a:pt x="961136" y="4028186"/>
                  </a:cubicBezTo>
                  <a:cubicBezTo>
                    <a:pt x="961898" y="4030472"/>
                    <a:pt x="961644" y="4033012"/>
                    <a:pt x="960374" y="4035171"/>
                  </a:cubicBezTo>
                  <a:cubicBezTo>
                    <a:pt x="959104" y="4037330"/>
                    <a:pt x="957072" y="4038727"/>
                    <a:pt x="954659" y="4039235"/>
                  </a:cubicBezTo>
                  <a:cubicBezTo>
                    <a:pt x="937387" y="4042664"/>
                    <a:pt x="921004" y="4045966"/>
                    <a:pt x="904621" y="4052570"/>
                  </a:cubicBezTo>
                  <a:lnTo>
                    <a:pt x="901446" y="4044696"/>
                  </a:lnTo>
                  <a:lnTo>
                    <a:pt x="909955" y="4044696"/>
                  </a:lnTo>
                  <a:cubicBezTo>
                    <a:pt x="909955" y="4044442"/>
                    <a:pt x="909955" y="4044188"/>
                    <a:pt x="909955" y="4044188"/>
                  </a:cubicBezTo>
                  <a:cubicBezTo>
                    <a:pt x="909955" y="4044315"/>
                    <a:pt x="910082" y="4044696"/>
                    <a:pt x="910590" y="4045966"/>
                  </a:cubicBezTo>
                  <a:cubicBezTo>
                    <a:pt x="911606" y="4048379"/>
                    <a:pt x="913384" y="4052570"/>
                    <a:pt x="913384" y="4058412"/>
                  </a:cubicBezTo>
                  <a:lnTo>
                    <a:pt x="904875" y="4058412"/>
                  </a:lnTo>
                  <a:lnTo>
                    <a:pt x="904875" y="4049903"/>
                  </a:lnTo>
                  <a:cubicBezTo>
                    <a:pt x="907288" y="4049903"/>
                    <a:pt x="910717" y="4049268"/>
                    <a:pt x="915289" y="4048379"/>
                  </a:cubicBezTo>
                  <a:cubicBezTo>
                    <a:pt x="919353" y="4047617"/>
                    <a:pt x="924560" y="4046474"/>
                    <a:pt x="929005" y="4046474"/>
                  </a:cubicBezTo>
                  <a:cubicBezTo>
                    <a:pt x="930021" y="4046474"/>
                    <a:pt x="931037" y="4046601"/>
                    <a:pt x="931926" y="4046982"/>
                  </a:cubicBezTo>
                  <a:cubicBezTo>
                    <a:pt x="939927" y="4050030"/>
                    <a:pt x="949579" y="4049014"/>
                    <a:pt x="962152" y="4047363"/>
                  </a:cubicBezTo>
                  <a:cubicBezTo>
                    <a:pt x="974090" y="4045839"/>
                    <a:pt x="988822" y="4043807"/>
                    <a:pt x="1002411" y="4048887"/>
                  </a:cubicBezTo>
                  <a:cubicBezTo>
                    <a:pt x="1010920" y="4052062"/>
                    <a:pt x="1018667" y="4057904"/>
                    <a:pt x="1025144" y="4067175"/>
                  </a:cubicBezTo>
                  <a:lnTo>
                    <a:pt x="1018159" y="4072001"/>
                  </a:lnTo>
                  <a:lnTo>
                    <a:pt x="1025017" y="4067048"/>
                  </a:lnTo>
                  <a:cubicBezTo>
                    <a:pt x="1067054" y="4125214"/>
                    <a:pt x="1141476" y="4141724"/>
                    <a:pt x="1210310" y="4108958"/>
                  </a:cubicBezTo>
                  <a:lnTo>
                    <a:pt x="1213993" y="4116578"/>
                  </a:lnTo>
                  <a:lnTo>
                    <a:pt x="1210183" y="4108958"/>
                  </a:lnTo>
                  <a:cubicBezTo>
                    <a:pt x="1211961" y="4108069"/>
                    <a:pt x="1213866" y="4107561"/>
                    <a:pt x="1215644" y="4107434"/>
                  </a:cubicBezTo>
                  <a:lnTo>
                    <a:pt x="1216406" y="4107434"/>
                  </a:lnTo>
                  <a:lnTo>
                    <a:pt x="1215644" y="4107434"/>
                  </a:lnTo>
                  <a:cubicBezTo>
                    <a:pt x="1215644" y="4107434"/>
                    <a:pt x="1215644" y="4107434"/>
                    <a:pt x="1215644" y="4107434"/>
                  </a:cubicBezTo>
                  <a:cubicBezTo>
                    <a:pt x="1223264" y="4106672"/>
                    <a:pt x="1232281" y="4111625"/>
                    <a:pt x="1237615" y="4114292"/>
                  </a:cubicBezTo>
                  <a:cubicBezTo>
                    <a:pt x="1241552" y="4116324"/>
                    <a:pt x="1244854" y="4117848"/>
                    <a:pt x="1247521" y="4118737"/>
                  </a:cubicBezTo>
                  <a:lnTo>
                    <a:pt x="1244854" y="4126738"/>
                  </a:lnTo>
                  <a:lnTo>
                    <a:pt x="1244854" y="4118229"/>
                  </a:lnTo>
                  <a:cubicBezTo>
                    <a:pt x="1245489" y="4118229"/>
                    <a:pt x="1246505" y="4118229"/>
                    <a:pt x="1247394" y="4118229"/>
                  </a:cubicBezTo>
                  <a:cubicBezTo>
                    <a:pt x="1248283" y="4118229"/>
                    <a:pt x="1249426" y="4118483"/>
                    <a:pt x="1250823" y="4118864"/>
                  </a:cubicBezTo>
                  <a:cubicBezTo>
                    <a:pt x="1254125" y="4120007"/>
                    <a:pt x="1256538" y="4122801"/>
                    <a:pt x="1257808" y="4124071"/>
                  </a:cubicBezTo>
                  <a:lnTo>
                    <a:pt x="1251839" y="4130040"/>
                  </a:lnTo>
                  <a:lnTo>
                    <a:pt x="1244219" y="4126230"/>
                  </a:lnTo>
                  <a:cubicBezTo>
                    <a:pt x="1245870" y="4122801"/>
                    <a:pt x="1246505" y="4119372"/>
                    <a:pt x="1246759" y="4117975"/>
                  </a:cubicBezTo>
                  <a:cubicBezTo>
                    <a:pt x="1246759" y="4117848"/>
                    <a:pt x="1246759" y="4117721"/>
                    <a:pt x="1246886" y="4117594"/>
                  </a:cubicBezTo>
                  <a:cubicBezTo>
                    <a:pt x="1246759" y="4118229"/>
                    <a:pt x="1247013" y="4116578"/>
                    <a:pt x="1247648" y="4115054"/>
                  </a:cubicBezTo>
                  <a:cubicBezTo>
                    <a:pt x="1247013" y="4116324"/>
                    <a:pt x="1249299" y="4109847"/>
                    <a:pt x="1255903" y="4110355"/>
                  </a:cubicBezTo>
                  <a:cubicBezTo>
                    <a:pt x="1257046" y="4110482"/>
                    <a:pt x="1258189" y="4110736"/>
                    <a:pt x="1259078" y="4111244"/>
                  </a:cubicBezTo>
                  <a:cubicBezTo>
                    <a:pt x="1265301" y="4114419"/>
                    <a:pt x="1263777" y="4125722"/>
                    <a:pt x="1263777" y="4119753"/>
                  </a:cubicBezTo>
                  <a:lnTo>
                    <a:pt x="1255268" y="4119753"/>
                  </a:lnTo>
                  <a:lnTo>
                    <a:pt x="1255268" y="4111244"/>
                  </a:lnTo>
                  <a:cubicBezTo>
                    <a:pt x="1265428" y="4111244"/>
                    <a:pt x="1275588" y="4112387"/>
                    <a:pt x="1285113" y="4113530"/>
                  </a:cubicBezTo>
                  <a:cubicBezTo>
                    <a:pt x="1294765" y="4114673"/>
                    <a:pt x="1303909" y="4115689"/>
                    <a:pt x="1313053" y="4115689"/>
                  </a:cubicBezTo>
                  <a:cubicBezTo>
                    <a:pt x="1317498" y="4115689"/>
                    <a:pt x="1321943" y="4115435"/>
                    <a:pt x="1326261" y="4114800"/>
                  </a:cubicBezTo>
                  <a:lnTo>
                    <a:pt x="1326642" y="4114800"/>
                  </a:lnTo>
                  <a:cubicBezTo>
                    <a:pt x="1344930" y="4113149"/>
                    <a:pt x="1363218" y="4108958"/>
                    <a:pt x="1382141" y="4104640"/>
                  </a:cubicBezTo>
                  <a:cubicBezTo>
                    <a:pt x="1400937" y="4100322"/>
                    <a:pt x="1420368" y="4095877"/>
                    <a:pt x="1439926" y="4094099"/>
                  </a:cubicBezTo>
                  <a:lnTo>
                    <a:pt x="1440688" y="4102481"/>
                  </a:lnTo>
                  <a:lnTo>
                    <a:pt x="1439672" y="4094099"/>
                  </a:lnTo>
                  <a:cubicBezTo>
                    <a:pt x="1459357" y="4091813"/>
                    <a:pt x="1478915" y="4090289"/>
                    <a:pt x="1498346" y="4088765"/>
                  </a:cubicBezTo>
                  <a:cubicBezTo>
                    <a:pt x="1517777" y="4087241"/>
                    <a:pt x="1537081" y="4085717"/>
                    <a:pt x="1556385" y="4083431"/>
                  </a:cubicBezTo>
                  <a:cubicBezTo>
                    <a:pt x="1575689" y="4081145"/>
                    <a:pt x="1594739" y="4078224"/>
                    <a:pt x="1613789" y="4073652"/>
                  </a:cubicBezTo>
                  <a:lnTo>
                    <a:pt x="1615694" y="4081907"/>
                  </a:lnTo>
                  <a:lnTo>
                    <a:pt x="1613408" y="4073779"/>
                  </a:lnTo>
                  <a:cubicBezTo>
                    <a:pt x="1639697" y="4066286"/>
                    <a:pt x="1658747" y="4070096"/>
                    <a:pt x="1677289" y="4077462"/>
                  </a:cubicBezTo>
                  <a:cubicBezTo>
                    <a:pt x="1680464" y="4078732"/>
                    <a:pt x="1682623" y="4081780"/>
                    <a:pt x="1682623" y="4085209"/>
                  </a:cubicBezTo>
                  <a:cubicBezTo>
                    <a:pt x="1682623" y="4088638"/>
                    <a:pt x="1680591" y="4091813"/>
                    <a:pt x="1677416" y="4093083"/>
                  </a:cubicBezTo>
                  <a:cubicBezTo>
                    <a:pt x="1570990" y="4137660"/>
                    <a:pt x="1464437" y="4182364"/>
                    <a:pt x="1357884" y="4223639"/>
                  </a:cubicBezTo>
                  <a:lnTo>
                    <a:pt x="1354836" y="4215765"/>
                  </a:lnTo>
                  <a:lnTo>
                    <a:pt x="1363345" y="4215765"/>
                  </a:lnTo>
                  <a:cubicBezTo>
                    <a:pt x="1363345" y="4215384"/>
                    <a:pt x="1363345" y="4215257"/>
                    <a:pt x="1363345" y="4215257"/>
                  </a:cubicBezTo>
                  <a:lnTo>
                    <a:pt x="1355217" y="4217416"/>
                  </a:lnTo>
                  <a:lnTo>
                    <a:pt x="1363345" y="4215257"/>
                  </a:lnTo>
                  <a:cubicBezTo>
                    <a:pt x="1363345" y="4215511"/>
                    <a:pt x="1363599" y="4215892"/>
                    <a:pt x="1364234" y="4217162"/>
                  </a:cubicBezTo>
                  <a:cubicBezTo>
                    <a:pt x="1364869" y="4218432"/>
                    <a:pt x="1366901" y="4221988"/>
                    <a:pt x="1366901" y="4226052"/>
                  </a:cubicBezTo>
                  <a:lnTo>
                    <a:pt x="1358392" y="4226052"/>
                  </a:lnTo>
                  <a:lnTo>
                    <a:pt x="1358392" y="4217543"/>
                  </a:lnTo>
                  <a:cubicBezTo>
                    <a:pt x="1364234" y="4217543"/>
                    <a:pt x="1369695" y="4219321"/>
                    <a:pt x="1375283" y="4221099"/>
                  </a:cubicBezTo>
                  <a:cubicBezTo>
                    <a:pt x="1378966" y="4222242"/>
                    <a:pt x="1382903" y="4223512"/>
                    <a:pt x="1387983" y="4224655"/>
                  </a:cubicBezTo>
                  <a:cubicBezTo>
                    <a:pt x="1391539" y="4225544"/>
                    <a:pt x="1394079" y="4228592"/>
                    <a:pt x="1394333" y="4232148"/>
                  </a:cubicBezTo>
                  <a:cubicBezTo>
                    <a:pt x="1394587" y="4235704"/>
                    <a:pt x="1392555" y="4239133"/>
                    <a:pt x="1389253" y="4240657"/>
                  </a:cubicBezTo>
                  <a:cubicBezTo>
                    <a:pt x="1373124" y="4247642"/>
                    <a:pt x="1363091" y="4251452"/>
                    <a:pt x="1353058" y="4255262"/>
                  </a:cubicBezTo>
                  <a:cubicBezTo>
                    <a:pt x="1348105" y="4257167"/>
                    <a:pt x="1343152" y="4259072"/>
                    <a:pt x="1337564" y="4261358"/>
                  </a:cubicBezTo>
                  <a:lnTo>
                    <a:pt x="1334389" y="4253484"/>
                  </a:lnTo>
                  <a:lnTo>
                    <a:pt x="1339088" y="4246499"/>
                  </a:lnTo>
                  <a:cubicBezTo>
                    <a:pt x="1361694" y="4261485"/>
                    <a:pt x="1354582" y="4280154"/>
                    <a:pt x="1349756" y="4293108"/>
                  </a:cubicBezTo>
                  <a:cubicBezTo>
                    <a:pt x="1345438" y="4304665"/>
                    <a:pt x="1343025" y="4312666"/>
                    <a:pt x="1348359" y="4321175"/>
                  </a:cubicBezTo>
                  <a:lnTo>
                    <a:pt x="1348740" y="4321937"/>
                  </a:lnTo>
                  <a:cubicBezTo>
                    <a:pt x="1352550" y="4329557"/>
                    <a:pt x="1354709" y="4338066"/>
                    <a:pt x="1356487" y="4345305"/>
                  </a:cubicBezTo>
                  <a:cubicBezTo>
                    <a:pt x="1358265" y="4352544"/>
                    <a:pt x="1359916" y="4358767"/>
                    <a:pt x="1362456" y="4363847"/>
                  </a:cubicBezTo>
                  <a:cubicBezTo>
                    <a:pt x="1366901" y="4372737"/>
                    <a:pt x="1375029" y="4380865"/>
                    <a:pt x="1405001" y="4375785"/>
                  </a:cubicBezTo>
                  <a:cubicBezTo>
                    <a:pt x="1409192" y="4375150"/>
                    <a:pt x="1413129" y="4377563"/>
                    <a:pt x="1414399" y="4381500"/>
                  </a:cubicBezTo>
                  <a:cubicBezTo>
                    <a:pt x="1415669" y="4385437"/>
                    <a:pt x="1413891" y="4389755"/>
                    <a:pt x="1410081" y="4391660"/>
                  </a:cubicBezTo>
                  <a:cubicBezTo>
                    <a:pt x="1363345" y="4415028"/>
                    <a:pt x="1354836" y="4444111"/>
                    <a:pt x="1370838" y="4476115"/>
                  </a:cubicBezTo>
                  <a:cubicBezTo>
                    <a:pt x="1375029" y="4484497"/>
                    <a:pt x="1380998" y="4493133"/>
                    <a:pt x="1388745" y="4502150"/>
                  </a:cubicBezTo>
                  <a:lnTo>
                    <a:pt x="1382268" y="4507611"/>
                  </a:lnTo>
                  <a:lnTo>
                    <a:pt x="1388237" y="4501642"/>
                  </a:lnTo>
                  <a:cubicBezTo>
                    <a:pt x="1396746" y="4510151"/>
                    <a:pt x="1402207" y="4527804"/>
                    <a:pt x="1396746" y="4538853"/>
                  </a:cubicBezTo>
                  <a:lnTo>
                    <a:pt x="1389126" y="4535043"/>
                  </a:lnTo>
                  <a:lnTo>
                    <a:pt x="1397254" y="4537329"/>
                  </a:lnTo>
                  <a:cubicBezTo>
                    <a:pt x="1392174" y="4555109"/>
                    <a:pt x="1385316" y="4571111"/>
                    <a:pt x="1379347" y="4584700"/>
                  </a:cubicBezTo>
                  <a:cubicBezTo>
                    <a:pt x="1376934" y="4590161"/>
                    <a:pt x="1374775" y="4595241"/>
                    <a:pt x="1372870" y="4599940"/>
                  </a:cubicBezTo>
                  <a:cubicBezTo>
                    <a:pt x="1371600" y="4603115"/>
                    <a:pt x="1368425" y="4605274"/>
                    <a:pt x="1364996" y="4605274"/>
                  </a:cubicBezTo>
                  <a:cubicBezTo>
                    <a:pt x="1350772" y="4605274"/>
                    <a:pt x="1340104" y="4604131"/>
                    <a:pt x="1331087" y="4603115"/>
                  </a:cubicBezTo>
                  <a:cubicBezTo>
                    <a:pt x="1324229" y="4602353"/>
                    <a:pt x="1318768" y="4601845"/>
                    <a:pt x="1313434" y="4601845"/>
                  </a:cubicBezTo>
                  <a:lnTo>
                    <a:pt x="1313434" y="4593336"/>
                  </a:lnTo>
                  <a:lnTo>
                    <a:pt x="1314323" y="4601718"/>
                  </a:lnTo>
                  <a:cubicBezTo>
                    <a:pt x="1280414" y="4605147"/>
                    <a:pt x="1246505" y="4611878"/>
                    <a:pt x="1212088" y="4618736"/>
                  </a:cubicBezTo>
                  <a:lnTo>
                    <a:pt x="1211961" y="4618736"/>
                  </a:lnTo>
                  <a:cubicBezTo>
                    <a:pt x="1156970" y="4629023"/>
                    <a:pt x="1101217" y="4639310"/>
                    <a:pt x="1045337" y="4649597"/>
                  </a:cubicBezTo>
                  <a:cubicBezTo>
                    <a:pt x="989457" y="4659884"/>
                    <a:pt x="933704" y="4670171"/>
                    <a:pt x="878840" y="4680458"/>
                  </a:cubicBezTo>
                  <a:lnTo>
                    <a:pt x="878840" y="4680458"/>
                  </a:lnTo>
                  <a:cubicBezTo>
                    <a:pt x="843153" y="4687062"/>
                    <a:pt x="807847" y="4696333"/>
                    <a:pt x="772414" y="4705477"/>
                  </a:cubicBezTo>
                  <a:cubicBezTo>
                    <a:pt x="737235" y="4714621"/>
                    <a:pt x="701802" y="4723892"/>
                    <a:pt x="666115" y="4730496"/>
                  </a:cubicBezTo>
                  <a:cubicBezTo>
                    <a:pt x="645287" y="4734306"/>
                    <a:pt x="624459" y="4737354"/>
                    <a:pt x="603250" y="4738878"/>
                  </a:cubicBezTo>
                  <a:lnTo>
                    <a:pt x="603123" y="4738878"/>
                  </a:lnTo>
                  <a:cubicBezTo>
                    <a:pt x="571246" y="4740529"/>
                    <a:pt x="540766" y="4749927"/>
                    <a:pt x="509651" y="4759579"/>
                  </a:cubicBezTo>
                  <a:cubicBezTo>
                    <a:pt x="479933" y="4768850"/>
                    <a:pt x="449326" y="4778375"/>
                    <a:pt x="417703" y="4780026"/>
                  </a:cubicBezTo>
                  <a:lnTo>
                    <a:pt x="417195" y="4771517"/>
                  </a:lnTo>
                  <a:lnTo>
                    <a:pt x="417957" y="4779899"/>
                  </a:lnTo>
                  <a:cubicBezTo>
                    <a:pt x="378333" y="4783201"/>
                    <a:pt x="338328" y="4799711"/>
                    <a:pt x="300609" y="4816983"/>
                  </a:cubicBezTo>
                  <a:lnTo>
                    <a:pt x="299720" y="4817364"/>
                  </a:lnTo>
                  <a:cubicBezTo>
                    <a:pt x="287782" y="4821301"/>
                    <a:pt x="276860" y="4829302"/>
                    <a:pt x="265176" y="4837938"/>
                  </a:cubicBezTo>
                  <a:cubicBezTo>
                    <a:pt x="259080" y="4842383"/>
                    <a:pt x="252857" y="4847082"/>
                    <a:pt x="246380" y="4850892"/>
                  </a:cubicBezTo>
                  <a:cubicBezTo>
                    <a:pt x="245110" y="4851654"/>
                    <a:pt x="243586" y="4852162"/>
                    <a:pt x="242062" y="4852162"/>
                  </a:cubicBezTo>
                  <a:cubicBezTo>
                    <a:pt x="240157" y="4852162"/>
                    <a:pt x="237744" y="4851654"/>
                    <a:pt x="236347" y="4851400"/>
                  </a:cubicBezTo>
                  <a:cubicBezTo>
                    <a:pt x="233807" y="4850892"/>
                    <a:pt x="231648" y="4850638"/>
                    <a:pt x="230124" y="4850638"/>
                  </a:cubicBezTo>
                  <a:cubicBezTo>
                    <a:pt x="229616" y="4850638"/>
                    <a:pt x="229362" y="4850638"/>
                    <a:pt x="229362" y="4850638"/>
                  </a:cubicBezTo>
                  <a:lnTo>
                    <a:pt x="229362" y="4850638"/>
                  </a:lnTo>
                  <a:lnTo>
                    <a:pt x="229362" y="4850638"/>
                  </a:lnTo>
                  <a:cubicBezTo>
                    <a:pt x="229235" y="4850638"/>
                    <a:pt x="230124" y="4850511"/>
                    <a:pt x="231013" y="4849622"/>
                  </a:cubicBezTo>
                  <a:cubicBezTo>
                    <a:pt x="230378" y="4850257"/>
                    <a:pt x="229616" y="4850765"/>
                    <a:pt x="228854" y="4851146"/>
                  </a:cubicBezTo>
                  <a:cubicBezTo>
                    <a:pt x="221869" y="4854575"/>
                    <a:pt x="215265" y="4858131"/>
                    <a:pt x="208534" y="4861560"/>
                  </a:cubicBezTo>
                  <a:cubicBezTo>
                    <a:pt x="202057" y="4864862"/>
                    <a:pt x="195707" y="4868164"/>
                    <a:pt x="189357" y="4871339"/>
                  </a:cubicBezTo>
                  <a:cubicBezTo>
                    <a:pt x="176403" y="4877816"/>
                    <a:pt x="163195" y="4884039"/>
                    <a:pt x="149098" y="4889246"/>
                  </a:cubicBezTo>
                  <a:lnTo>
                    <a:pt x="146177" y="4881372"/>
                  </a:lnTo>
                  <a:lnTo>
                    <a:pt x="149987" y="4888992"/>
                  </a:lnTo>
                  <a:cubicBezTo>
                    <a:pt x="139827" y="4894072"/>
                    <a:pt x="130556" y="4899152"/>
                    <a:pt x="121031" y="4904359"/>
                  </a:cubicBezTo>
                  <a:cubicBezTo>
                    <a:pt x="111506" y="4909566"/>
                    <a:pt x="101981" y="4914773"/>
                    <a:pt x="91567" y="4919980"/>
                  </a:cubicBezTo>
                  <a:lnTo>
                    <a:pt x="87757" y="4912360"/>
                  </a:lnTo>
                  <a:lnTo>
                    <a:pt x="96266" y="4912360"/>
                  </a:lnTo>
                  <a:cubicBezTo>
                    <a:pt x="96266" y="4911979"/>
                    <a:pt x="96266" y="4911852"/>
                    <a:pt x="96266" y="4911852"/>
                  </a:cubicBezTo>
                  <a:lnTo>
                    <a:pt x="88138" y="4914011"/>
                  </a:lnTo>
                  <a:lnTo>
                    <a:pt x="96266" y="4911852"/>
                  </a:lnTo>
                  <a:cubicBezTo>
                    <a:pt x="96266" y="4912106"/>
                    <a:pt x="96520" y="4912487"/>
                    <a:pt x="97155" y="4913757"/>
                  </a:cubicBezTo>
                  <a:cubicBezTo>
                    <a:pt x="97790" y="4915027"/>
                    <a:pt x="99822" y="4918583"/>
                    <a:pt x="99822" y="4922647"/>
                  </a:cubicBezTo>
                  <a:cubicBezTo>
                    <a:pt x="99822" y="4927346"/>
                    <a:pt x="96012" y="4931156"/>
                    <a:pt x="91313" y="4931156"/>
                  </a:cubicBezTo>
                  <a:cubicBezTo>
                    <a:pt x="82677" y="4931156"/>
                    <a:pt x="70866" y="4927092"/>
                    <a:pt x="61214" y="4923917"/>
                  </a:cubicBezTo>
                  <a:lnTo>
                    <a:pt x="63881" y="4915916"/>
                  </a:lnTo>
                  <a:lnTo>
                    <a:pt x="72263" y="4914519"/>
                  </a:lnTo>
                  <a:cubicBezTo>
                    <a:pt x="74549" y="4928108"/>
                    <a:pt x="76708" y="4938522"/>
                    <a:pt x="79121" y="4949190"/>
                  </a:cubicBezTo>
                  <a:cubicBezTo>
                    <a:pt x="80264" y="4954524"/>
                    <a:pt x="81407" y="4959985"/>
                    <a:pt x="82550" y="4965700"/>
                  </a:cubicBezTo>
                  <a:cubicBezTo>
                    <a:pt x="83058" y="4968240"/>
                    <a:pt x="82423" y="4970780"/>
                    <a:pt x="80772" y="4972685"/>
                  </a:cubicBezTo>
                  <a:cubicBezTo>
                    <a:pt x="79121" y="4974590"/>
                    <a:pt x="76708" y="4975733"/>
                    <a:pt x="74168" y="4975733"/>
                  </a:cubicBezTo>
                  <a:cubicBezTo>
                    <a:pt x="73279" y="4975733"/>
                    <a:pt x="73025" y="4975733"/>
                    <a:pt x="72898" y="4975733"/>
                  </a:cubicBezTo>
                  <a:cubicBezTo>
                    <a:pt x="72771" y="4975733"/>
                    <a:pt x="73279" y="4975733"/>
                    <a:pt x="73914" y="4975479"/>
                  </a:cubicBezTo>
                  <a:cubicBezTo>
                    <a:pt x="75184" y="4974971"/>
                    <a:pt x="75946" y="4973955"/>
                    <a:pt x="73279" y="4976622"/>
                  </a:cubicBezTo>
                  <a:cubicBezTo>
                    <a:pt x="71374" y="4978527"/>
                    <a:pt x="68580" y="4979416"/>
                    <a:pt x="65913" y="4979035"/>
                  </a:cubicBezTo>
                  <a:cubicBezTo>
                    <a:pt x="63246" y="4978654"/>
                    <a:pt x="60960" y="4976876"/>
                    <a:pt x="59690" y="4974463"/>
                  </a:cubicBezTo>
                  <a:cubicBezTo>
                    <a:pt x="56007" y="4966970"/>
                    <a:pt x="53213" y="4961763"/>
                    <a:pt x="50927" y="4959477"/>
                  </a:cubicBezTo>
                  <a:lnTo>
                    <a:pt x="56896" y="4953508"/>
                  </a:lnTo>
                  <a:lnTo>
                    <a:pt x="63246" y="4959223"/>
                  </a:lnTo>
                  <a:cubicBezTo>
                    <a:pt x="35179" y="4990465"/>
                    <a:pt x="25781" y="5008626"/>
                    <a:pt x="40386" y="5021834"/>
                  </a:cubicBezTo>
                  <a:cubicBezTo>
                    <a:pt x="43942" y="5025009"/>
                    <a:pt x="49276" y="5028438"/>
                    <a:pt x="56769" y="5031613"/>
                  </a:cubicBezTo>
                  <a:cubicBezTo>
                    <a:pt x="60452" y="5033137"/>
                    <a:pt x="62484" y="5037074"/>
                    <a:pt x="61722" y="5041011"/>
                  </a:cubicBezTo>
                  <a:cubicBezTo>
                    <a:pt x="58420" y="5057267"/>
                    <a:pt x="58420" y="5070348"/>
                    <a:pt x="58420" y="5080508"/>
                  </a:cubicBezTo>
                  <a:lnTo>
                    <a:pt x="50546" y="5080508"/>
                  </a:lnTo>
                  <a:lnTo>
                    <a:pt x="58928" y="5079365"/>
                  </a:lnTo>
                  <a:lnTo>
                    <a:pt x="69215" y="5151501"/>
                  </a:lnTo>
                  <a:lnTo>
                    <a:pt x="69215" y="5151755"/>
                  </a:lnTo>
                  <a:cubicBezTo>
                    <a:pt x="69850" y="5157724"/>
                    <a:pt x="70231" y="5163693"/>
                    <a:pt x="70485" y="5169154"/>
                  </a:cubicBezTo>
                  <a:cubicBezTo>
                    <a:pt x="70739" y="5174488"/>
                    <a:pt x="70993" y="5179441"/>
                    <a:pt x="71501" y="5184140"/>
                  </a:cubicBezTo>
                  <a:cubicBezTo>
                    <a:pt x="73279" y="5200269"/>
                    <a:pt x="77851" y="5211318"/>
                    <a:pt x="97409" y="5216652"/>
                  </a:cubicBezTo>
                  <a:cubicBezTo>
                    <a:pt x="99949" y="5217287"/>
                    <a:pt x="102108" y="5219192"/>
                    <a:pt x="102997" y="5221605"/>
                  </a:cubicBezTo>
                  <a:cubicBezTo>
                    <a:pt x="103886" y="5224018"/>
                    <a:pt x="103759" y="5226812"/>
                    <a:pt x="102362" y="5229098"/>
                  </a:cubicBezTo>
                  <a:cubicBezTo>
                    <a:pt x="93853" y="5243195"/>
                    <a:pt x="94488" y="5308600"/>
                    <a:pt x="102235" y="5316982"/>
                  </a:cubicBezTo>
                  <a:cubicBezTo>
                    <a:pt x="102235" y="5316982"/>
                    <a:pt x="102108" y="5316855"/>
                    <a:pt x="101727" y="5316601"/>
                  </a:cubicBezTo>
                  <a:cubicBezTo>
                    <a:pt x="101346" y="5316347"/>
                    <a:pt x="101092" y="5316220"/>
                    <a:pt x="100584" y="5316093"/>
                  </a:cubicBezTo>
                  <a:lnTo>
                    <a:pt x="101854" y="5316474"/>
                  </a:lnTo>
                  <a:cubicBezTo>
                    <a:pt x="117729" y="5323332"/>
                    <a:pt x="127127" y="5337556"/>
                    <a:pt x="134747" y="5348986"/>
                  </a:cubicBezTo>
                  <a:cubicBezTo>
                    <a:pt x="141478" y="5359019"/>
                    <a:pt x="147066" y="5367020"/>
                    <a:pt x="154686" y="5372100"/>
                  </a:cubicBezTo>
                  <a:cubicBezTo>
                    <a:pt x="155194" y="5372354"/>
                    <a:pt x="155575" y="5372735"/>
                    <a:pt x="155956" y="5373116"/>
                  </a:cubicBezTo>
                  <a:cubicBezTo>
                    <a:pt x="160401" y="5377561"/>
                    <a:pt x="164338" y="5385562"/>
                    <a:pt x="164338" y="5385562"/>
                  </a:cubicBezTo>
                  <a:cubicBezTo>
                    <a:pt x="164338" y="5385562"/>
                    <a:pt x="164338" y="5385562"/>
                    <a:pt x="164338" y="5385562"/>
                  </a:cubicBezTo>
                  <a:cubicBezTo>
                    <a:pt x="164338" y="5385562"/>
                    <a:pt x="164338" y="5385562"/>
                    <a:pt x="164338" y="5385562"/>
                  </a:cubicBezTo>
                  <a:cubicBezTo>
                    <a:pt x="165862" y="5388610"/>
                    <a:pt x="165354" y="5392420"/>
                    <a:pt x="163068" y="5394960"/>
                  </a:cubicBezTo>
                  <a:cubicBezTo>
                    <a:pt x="151384" y="5408168"/>
                    <a:pt x="158623" y="5406009"/>
                    <a:pt x="154686" y="5402453"/>
                  </a:cubicBezTo>
                  <a:cubicBezTo>
                    <a:pt x="154559" y="5402326"/>
                    <a:pt x="154559" y="5402326"/>
                    <a:pt x="154559" y="5402326"/>
                  </a:cubicBezTo>
                  <a:cubicBezTo>
                    <a:pt x="155321" y="5402834"/>
                    <a:pt x="157353" y="5403342"/>
                    <a:pt x="162306" y="5404231"/>
                  </a:cubicBezTo>
                  <a:cubicBezTo>
                    <a:pt x="166878" y="5404993"/>
                    <a:pt x="175387" y="5406263"/>
                    <a:pt x="180975" y="5411216"/>
                  </a:cubicBezTo>
                  <a:cubicBezTo>
                    <a:pt x="182499" y="5412613"/>
                    <a:pt x="183896" y="5414264"/>
                    <a:pt x="184912" y="5416423"/>
                  </a:cubicBezTo>
                  <a:cubicBezTo>
                    <a:pt x="185928" y="5418582"/>
                    <a:pt x="186055" y="5421122"/>
                    <a:pt x="185166" y="5423408"/>
                  </a:cubicBezTo>
                  <a:cubicBezTo>
                    <a:pt x="182499" y="5430139"/>
                    <a:pt x="178816" y="5436743"/>
                    <a:pt x="175387" y="5443093"/>
                  </a:cubicBezTo>
                  <a:cubicBezTo>
                    <a:pt x="171704" y="5449824"/>
                    <a:pt x="168148" y="5456301"/>
                    <a:pt x="165481" y="5463032"/>
                  </a:cubicBezTo>
                  <a:cubicBezTo>
                    <a:pt x="163703" y="5467604"/>
                    <a:pt x="162306" y="5472049"/>
                    <a:pt x="161544" y="5476621"/>
                  </a:cubicBezTo>
                  <a:lnTo>
                    <a:pt x="161544" y="5476621"/>
                  </a:lnTo>
                  <a:cubicBezTo>
                    <a:pt x="158750" y="5493131"/>
                    <a:pt x="162179" y="5496560"/>
                    <a:pt x="165862" y="5497195"/>
                  </a:cubicBezTo>
                  <a:cubicBezTo>
                    <a:pt x="168656" y="5497703"/>
                    <a:pt x="173609" y="5497322"/>
                    <a:pt x="181356" y="5494782"/>
                  </a:cubicBezTo>
                  <a:cubicBezTo>
                    <a:pt x="184150" y="5493893"/>
                    <a:pt x="187071" y="5494401"/>
                    <a:pt x="189357" y="5496179"/>
                  </a:cubicBezTo>
                  <a:cubicBezTo>
                    <a:pt x="191643" y="5497957"/>
                    <a:pt x="192786" y="5500878"/>
                    <a:pt x="192405" y="5503672"/>
                  </a:cubicBezTo>
                  <a:cubicBezTo>
                    <a:pt x="190627" y="5519166"/>
                    <a:pt x="188976" y="5533771"/>
                    <a:pt x="187198" y="5548376"/>
                  </a:cubicBezTo>
                  <a:cubicBezTo>
                    <a:pt x="185420" y="5562981"/>
                    <a:pt x="183769" y="5577586"/>
                    <a:pt x="181991" y="5592953"/>
                  </a:cubicBezTo>
                  <a:lnTo>
                    <a:pt x="173609" y="5592064"/>
                  </a:lnTo>
                  <a:lnTo>
                    <a:pt x="173609" y="5583555"/>
                  </a:lnTo>
                  <a:cubicBezTo>
                    <a:pt x="172974" y="5583555"/>
                    <a:pt x="173990" y="5583047"/>
                    <a:pt x="174498" y="5582539"/>
                  </a:cubicBezTo>
                  <a:cubicBezTo>
                    <a:pt x="176530" y="5580507"/>
                    <a:pt x="179324" y="5579618"/>
                    <a:pt x="182118" y="5580253"/>
                  </a:cubicBezTo>
                  <a:cubicBezTo>
                    <a:pt x="184912" y="5580888"/>
                    <a:pt x="187198" y="5582666"/>
                    <a:pt x="188341" y="5585206"/>
                  </a:cubicBezTo>
                  <a:cubicBezTo>
                    <a:pt x="192278" y="5594350"/>
                    <a:pt x="195707" y="5603113"/>
                    <a:pt x="199009" y="5611241"/>
                  </a:cubicBezTo>
                  <a:cubicBezTo>
                    <a:pt x="202057" y="5618988"/>
                    <a:pt x="204978" y="5626227"/>
                    <a:pt x="208026" y="5633466"/>
                  </a:cubicBezTo>
                  <a:cubicBezTo>
                    <a:pt x="210439" y="5639054"/>
                    <a:pt x="212852" y="5644515"/>
                    <a:pt x="215646" y="5649976"/>
                  </a:cubicBezTo>
                  <a:lnTo>
                    <a:pt x="208026" y="5653786"/>
                  </a:lnTo>
                  <a:lnTo>
                    <a:pt x="208026" y="5645277"/>
                  </a:lnTo>
                  <a:cubicBezTo>
                    <a:pt x="223520" y="5645277"/>
                    <a:pt x="238887" y="5647944"/>
                    <a:pt x="255524" y="5650738"/>
                  </a:cubicBezTo>
                  <a:cubicBezTo>
                    <a:pt x="258445" y="5651246"/>
                    <a:pt x="261366" y="5651754"/>
                    <a:pt x="264287" y="5652262"/>
                  </a:cubicBezTo>
                  <a:cubicBezTo>
                    <a:pt x="268351" y="5652897"/>
                    <a:pt x="271399" y="5656453"/>
                    <a:pt x="271399" y="5660644"/>
                  </a:cubicBezTo>
                  <a:lnTo>
                    <a:pt x="271399" y="5670931"/>
                  </a:lnTo>
                  <a:cubicBezTo>
                    <a:pt x="271399" y="5674614"/>
                    <a:pt x="269113" y="5677789"/>
                    <a:pt x="265557" y="5678932"/>
                  </a:cubicBezTo>
                  <a:cubicBezTo>
                    <a:pt x="262001" y="5680075"/>
                    <a:pt x="258699" y="5681218"/>
                    <a:pt x="255270" y="5682361"/>
                  </a:cubicBezTo>
                  <a:cubicBezTo>
                    <a:pt x="251841" y="5683504"/>
                    <a:pt x="248412" y="5684647"/>
                    <a:pt x="244983" y="5685790"/>
                  </a:cubicBezTo>
                  <a:cubicBezTo>
                    <a:pt x="241554" y="5686933"/>
                    <a:pt x="238125" y="5688076"/>
                    <a:pt x="234696" y="5689219"/>
                  </a:cubicBezTo>
                  <a:lnTo>
                    <a:pt x="232029" y="5681218"/>
                  </a:lnTo>
                  <a:lnTo>
                    <a:pt x="237998" y="5675249"/>
                  </a:lnTo>
                  <a:cubicBezTo>
                    <a:pt x="237998" y="5675249"/>
                    <a:pt x="237998" y="5675249"/>
                    <a:pt x="237998" y="5675249"/>
                  </a:cubicBezTo>
                  <a:lnTo>
                    <a:pt x="237998" y="5675249"/>
                  </a:lnTo>
                  <a:lnTo>
                    <a:pt x="237998" y="5675249"/>
                  </a:lnTo>
                  <a:cubicBezTo>
                    <a:pt x="239014" y="5676011"/>
                    <a:pt x="242062" y="5676265"/>
                    <a:pt x="242316" y="5676265"/>
                  </a:cubicBezTo>
                  <a:cubicBezTo>
                    <a:pt x="246761" y="5676265"/>
                    <a:pt x="250444" y="5679694"/>
                    <a:pt x="250825" y="5684139"/>
                  </a:cubicBezTo>
                  <a:cubicBezTo>
                    <a:pt x="252984" y="5715762"/>
                    <a:pt x="271780" y="5720715"/>
                    <a:pt x="297561" y="5726938"/>
                  </a:cubicBezTo>
                  <a:cubicBezTo>
                    <a:pt x="306324" y="5729097"/>
                    <a:pt x="315976" y="5731383"/>
                    <a:pt x="324866" y="5735320"/>
                  </a:cubicBezTo>
                  <a:lnTo>
                    <a:pt x="325247" y="5735447"/>
                  </a:lnTo>
                  <a:cubicBezTo>
                    <a:pt x="338201" y="5741924"/>
                    <a:pt x="352806" y="5744210"/>
                    <a:pt x="360045" y="5741797"/>
                  </a:cubicBezTo>
                  <a:lnTo>
                    <a:pt x="362712" y="5749798"/>
                  </a:lnTo>
                  <a:lnTo>
                    <a:pt x="358902" y="5742178"/>
                  </a:lnTo>
                  <a:cubicBezTo>
                    <a:pt x="374142" y="5734558"/>
                    <a:pt x="393827" y="5730621"/>
                    <a:pt x="402336" y="5747766"/>
                  </a:cubicBezTo>
                  <a:cubicBezTo>
                    <a:pt x="404622" y="5752338"/>
                    <a:pt x="405511" y="5757672"/>
                    <a:pt x="405511" y="5763514"/>
                  </a:cubicBezTo>
                  <a:lnTo>
                    <a:pt x="397002" y="5763514"/>
                  </a:lnTo>
                  <a:lnTo>
                    <a:pt x="405511" y="5763514"/>
                  </a:lnTo>
                  <a:cubicBezTo>
                    <a:pt x="405511" y="5776214"/>
                    <a:pt x="397383" y="5791962"/>
                    <a:pt x="394335" y="5798185"/>
                  </a:cubicBezTo>
                  <a:cubicBezTo>
                    <a:pt x="394335" y="5798185"/>
                    <a:pt x="394335" y="5798185"/>
                    <a:pt x="394335" y="5798185"/>
                  </a:cubicBezTo>
                  <a:lnTo>
                    <a:pt x="386715" y="5794375"/>
                  </a:lnTo>
                  <a:lnTo>
                    <a:pt x="386715" y="5785866"/>
                  </a:lnTo>
                  <a:cubicBezTo>
                    <a:pt x="394081" y="5785866"/>
                    <a:pt x="402590" y="5786755"/>
                    <a:pt x="410718" y="5787644"/>
                  </a:cubicBezTo>
                  <a:cubicBezTo>
                    <a:pt x="420116" y="5788660"/>
                    <a:pt x="429387" y="5789549"/>
                    <a:pt x="438023" y="5789549"/>
                  </a:cubicBezTo>
                  <a:cubicBezTo>
                    <a:pt x="449326" y="5789549"/>
                    <a:pt x="458216" y="5787898"/>
                    <a:pt x="464312" y="5783834"/>
                  </a:cubicBezTo>
                  <a:lnTo>
                    <a:pt x="464439" y="5783707"/>
                  </a:lnTo>
                  <a:cubicBezTo>
                    <a:pt x="496443" y="5763133"/>
                    <a:pt x="527304" y="5766435"/>
                    <a:pt x="554609" y="5769229"/>
                  </a:cubicBezTo>
                  <a:cubicBezTo>
                    <a:pt x="572516" y="5771007"/>
                    <a:pt x="588645" y="5772531"/>
                    <a:pt x="604520" y="5768848"/>
                  </a:cubicBezTo>
                  <a:lnTo>
                    <a:pt x="606425" y="5777103"/>
                  </a:lnTo>
                  <a:lnTo>
                    <a:pt x="604139" y="5768975"/>
                  </a:lnTo>
                  <a:cubicBezTo>
                    <a:pt x="618363" y="5764911"/>
                    <a:pt x="631317" y="5763133"/>
                    <a:pt x="645668" y="5761228"/>
                  </a:cubicBezTo>
                  <a:cubicBezTo>
                    <a:pt x="656844" y="5759704"/>
                    <a:pt x="669036" y="5758053"/>
                    <a:pt x="683895" y="5755132"/>
                  </a:cubicBezTo>
                  <a:cubicBezTo>
                    <a:pt x="686308" y="5754624"/>
                    <a:pt x="688848" y="5755259"/>
                    <a:pt x="690880" y="5756783"/>
                  </a:cubicBezTo>
                  <a:cubicBezTo>
                    <a:pt x="702945" y="5766435"/>
                    <a:pt x="710184" y="5763514"/>
                    <a:pt x="712724" y="5760466"/>
                  </a:cubicBezTo>
                  <a:cubicBezTo>
                    <a:pt x="713740" y="5759323"/>
                    <a:pt x="714629" y="5757418"/>
                    <a:pt x="715137" y="5754878"/>
                  </a:cubicBezTo>
                  <a:cubicBezTo>
                    <a:pt x="715899" y="5750941"/>
                    <a:pt x="719455" y="5748020"/>
                    <a:pt x="723392" y="5748020"/>
                  </a:cubicBezTo>
                  <a:cubicBezTo>
                    <a:pt x="750951" y="5748020"/>
                    <a:pt x="774446" y="5748020"/>
                    <a:pt x="797687" y="5744718"/>
                  </a:cubicBezTo>
                  <a:lnTo>
                    <a:pt x="798830" y="5753100"/>
                  </a:lnTo>
                  <a:lnTo>
                    <a:pt x="797306" y="5744718"/>
                  </a:lnTo>
                  <a:cubicBezTo>
                    <a:pt x="810514" y="5742305"/>
                    <a:pt x="823341" y="5739511"/>
                    <a:pt x="836168" y="5736590"/>
                  </a:cubicBezTo>
                  <a:cubicBezTo>
                    <a:pt x="848741" y="5733796"/>
                    <a:pt x="861314" y="5731002"/>
                    <a:pt x="874141" y="5728716"/>
                  </a:cubicBezTo>
                  <a:cubicBezTo>
                    <a:pt x="885063" y="5726684"/>
                    <a:pt x="896366" y="5725033"/>
                    <a:pt x="907796" y="5724017"/>
                  </a:cubicBezTo>
                  <a:lnTo>
                    <a:pt x="908558" y="5732399"/>
                  </a:lnTo>
                  <a:lnTo>
                    <a:pt x="907415" y="5724017"/>
                  </a:lnTo>
                  <a:cubicBezTo>
                    <a:pt x="920369" y="5722112"/>
                    <a:pt x="933958" y="5723128"/>
                    <a:pt x="946912" y="5723890"/>
                  </a:cubicBezTo>
                  <a:cubicBezTo>
                    <a:pt x="960501" y="5724779"/>
                    <a:pt x="973582" y="5725541"/>
                    <a:pt x="986536" y="5724017"/>
                  </a:cubicBezTo>
                  <a:lnTo>
                    <a:pt x="987552" y="5732399"/>
                  </a:lnTo>
                  <a:lnTo>
                    <a:pt x="985520" y="5724144"/>
                  </a:lnTo>
                  <a:cubicBezTo>
                    <a:pt x="990473" y="5722874"/>
                    <a:pt x="995553" y="5717413"/>
                    <a:pt x="1003554" y="5708269"/>
                  </a:cubicBezTo>
                  <a:cubicBezTo>
                    <a:pt x="1008253" y="5702681"/>
                    <a:pt x="1013841" y="5696077"/>
                    <a:pt x="1020318" y="5691251"/>
                  </a:cubicBezTo>
                  <a:cubicBezTo>
                    <a:pt x="1022477" y="5689727"/>
                    <a:pt x="1025144" y="5689219"/>
                    <a:pt x="1027684" y="5689854"/>
                  </a:cubicBezTo>
                  <a:cubicBezTo>
                    <a:pt x="1030224" y="5690489"/>
                    <a:pt x="1032256" y="5692394"/>
                    <a:pt x="1033272" y="5694807"/>
                  </a:cubicBezTo>
                  <a:cubicBezTo>
                    <a:pt x="1042797" y="5718556"/>
                    <a:pt x="1058672" y="5725033"/>
                    <a:pt x="1089533" y="5712714"/>
                  </a:cubicBezTo>
                  <a:cubicBezTo>
                    <a:pt x="1094994" y="5710555"/>
                    <a:pt x="1100963" y="5707761"/>
                    <a:pt x="1107313" y="5704332"/>
                  </a:cubicBezTo>
                  <a:lnTo>
                    <a:pt x="1111377" y="5711825"/>
                  </a:lnTo>
                  <a:lnTo>
                    <a:pt x="1106043" y="5718429"/>
                  </a:lnTo>
                  <a:cubicBezTo>
                    <a:pt x="1094105" y="5708777"/>
                    <a:pt x="1080262" y="5700903"/>
                    <a:pt x="1066546" y="5693156"/>
                  </a:cubicBezTo>
                  <a:cubicBezTo>
                    <a:pt x="1061593" y="5690362"/>
                    <a:pt x="1056767" y="5687568"/>
                    <a:pt x="1052068" y="5684774"/>
                  </a:cubicBezTo>
                  <a:cubicBezTo>
                    <a:pt x="1049274" y="5683123"/>
                    <a:pt x="1047750" y="5680075"/>
                    <a:pt x="1048004" y="5676900"/>
                  </a:cubicBezTo>
                  <a:cubicBezTo>
                    <a:pt x="1048258" y="5673725"/>
                    <a:pt x="1050290" y="5670931"/>
                    <a:pt x="1053338" y="5669661"/>
                  </a:cubicBezTo>
                  <a:cubicBezTo>
                    <a:pt x="1060323" y="5666867"/>
                    <a:pt x="1066673" y="5663438"/>
                    <a:pt x="1073150" y="5660009"/>
                  </a:cubicBezTo>
                  <a:cubicBezTo>
                    <a:pt x="1078865" y="5656961"/>
                    <a:pt x="1084707" y="5653786"/>
                    <a:pt x="1090676" y="5651500"/>
                  </a:cubicBezTo>
                  <a:cubicBezTo>
                    <a:pt x="1093343" y="5650357"/>
                    <a:pt x="1096137" y="5649468"/>
                    <a:pt x="1099058" y="5648706"/>
                  </a:cubicBezTo>
                  <a:cubicBezTo>
                    <a:pt x="1099693" y="5648579"/>
                    <a:pt x="1100455" y="5648452"/>
                    <a:pt x="1101090" y="5648452"/>
                  </a:cubicBezTo>
                  <a:cubicBezTo>
                    <a:pt x="1109218" y="5648452"/>
                    <a:pt x="1116203" y="5649595"/>
                    <a:pt x="1122045" y="5650484"/>
                  </a:cubicBezTo>
                  <a:cubicBezTo>
                    <a:pt x="1127252" y="5651246"/>
                    <a:pt x="1131443" y="5651881"/>
                    <a:pt x="1135380" y="5651881"/>
                  </a:cubicBezTo>
                  <a:lnTo>
                    <a:pt x="1135380" y="5660390"/>
                  </a:lnTo>
                  <a:lnTo>
                    <a:pt x="1135380" y="5651881"/>
                  </a:lnTo>
                  <a:cubicBezTo>
                    <a:pt x="1145921" y="5651881"/>
                    <a:pt x="1154811" y="5651754"/>
                    <a:pt x="1163574" y="5648833"/>
                  </a:cubicBezTo>
                  <a:cubicBezTo>
                    <a:pt x="1173226" y="5645658"/>
                    <a:pt x="1178687" y="5642737"/>
                    <a:pt x="1184275" y="5637149"/>
                  </a:cubicBezTo>
                  <a:cubicBezTo>
                    <a:pt x="1186688" y="5634736"/>
                    <a:pt x="1190371" y="5633974"/>
                    <a:pt x="1193546" y="5635371"/>
                  </a:cubicBezTo>
                  <a:cubicBezTo>
                    <a:pt x="1196721" y="5636768"/>
                    <a:pt x="1198753" y="5639816"/>
                    <a:pt x="1198753" y="5643245"/>
                  </a:cubicBezTo>
                  <a:cubicBezTo>
                    <a:pt x="1198753" y="5647690"/>
                    <a:pt x="1199515" y="5653024"/>
                    <a:pt x="1200404" y="5659247"/>
                  </a:cubicBezTo>
                  <a:cubicBezTo>
                    <a:pt x="1201293" y="5665089"/>
                    <a:pt x="1202182" y="5671693"/>
                    <a:pt x="1202182" y="5677662"/>
                  </a:cubicBezTo>
                  <a:lnTo>
                    <a:pt x="1193673" y="5677662"/>
                  </a:lnTo>
                  <a:lnTo>
                    <a:pt x="1202182" y="5677662"/>
                  </a:lnTo>
                  <a:cubicBezTo>
                    <a:pt x="1202182" y="5686679"/>
                    <a:pt x="1198245" y="5695315"/>
                    <a:pt x="1195324" y="5701665"/>
                  </a:cubicBezTo>
                  <a:cubicBezTo>
                    <a:pt x="1193800" y="5705221"/>
                    <a:pt x="1192403" y="5708269"/>
                    <a:pt x="1191387" y="5711190"/>
                  </a:cubicBezTo>
                  <a:lnTo>
                    <a:pt x="1183386" y="5708523"/>
                  </a:lnTo>
                  <a:lnTo>
                    <a:pt x="1183386" y="5700014"/>
                  </a:lnTo>
                  <a:cubicBezTo>
                    <a:pt x="1193673" y="5700014"/>
                    <a:pt x="1203071" y="5700014"/>
                    <a:pt x="1215644" y="5696839"/>
                  </a:cubicBezTo>
                  <a:cubicBezTo>
                    <a:pt x="1219073" y="5695950"/>
                    <a:pt x="1222756" y="5697347"/>
                    <a:pt x="1224788" y="5700395"/>
                  </a:cubicBezTo>
                  <a:cubicBezTo>
                    <a:pt x="1232027" y="5711317"/>
                    <a:pt x="1228979" y="5726049"/>
                    <a:pt x="1227328" y="5735574"/>
                  </a:cubicBezTo>
                  <a:cubicBezTo>
                    <a:pt x="1225296" y="5747639"/>
                    <a:pt x="1224534" y="5754497"/>
                    <a:pt x="1227328" y="5758688"/>
                  </a:cubicBezTo>
                  <a:cubicBezTo>
                    <a:pt x="1228852" y="5760974"/>
                    <a:pt x="1233043" y="5764403"/>
                    <a:pt x="1245743" y="5765292"/>
                  </a:cubicBezTo>
                  <a:cubicBezTo>
                    <a:pt x="1248283" y="5765419"/>
                    <a:pt x="1250569" y="5766689"/>
                    <a:pt x="1251966" y="5768721"/>
                  </a:cubicBezTo>
                  <a:cubicBezTo>
                    <a:pt x="1253363" y="5770753"/>
                    <a:pt x="1253998" y="5773293"/>
                    <a:pt x="1253363" y="5775706"/>
                  </a:cubicBezTo>
                  <a:cubicBezTo>
                    <a:pt x="1251585" y="5782691"/>
                    <a:pt x="1249807" y="5788914"/>
                    <a:pt x="1248156" y="5794883"/>
                  </a:cubicBezTo>
                  <a:cubicBezTo>
                    <a:pt x="1246505" y="5800852"/>
                    <a:pt x="1244727" y="5806821"/>
                    <a:pt x="1243076" y="5813552"/>
                  </a:cubicBezTo>
                  <a:lnTo>
                    <a:pt x="1234821" y="5811520"/>
                  </a:lnTo>
                  <a:lnTo>
                    <a:pt x="1234821" y="5803011"/>
                  </a:lnTo>
                  <a:cubicBezTo>
                    <a:pt x="1250569" y="5803011"/>
                    <a:pt x="1266190" y="5804916"/>
                    <a:pt x="1285113" y="5807202"/>
                  </a:cubicBezTo>
                  <a:cubicBezTo>
                    <a:pt x="1292098" y="5808091"/>
                    <a:pt x="1299591" y="5808980"/>
                    <a:pt x="1307846" y="5809869"/>
                  </a:cubicBezTo>
                  <a:cubicBezTo>
                    <a:pt x="1310894" y="5810250"/>
                    <a:pt x="1313561" y="5812155"/>
                    <a:pt x="1314704" y="5815076"/>
                  </a:cubicBezTo>
                  <a:cubicBezTo>
                    <a:pt x="1315847" y="5817997"/>
                    <a:pt x="1315466" y="5821172"/>
                    <a:pt x="1313434" y="5823585"/>
                  </a:cubicBezTo>
                  <a:cubicBezTo>
                    <a:pt x="1311148" y="5826506"/>
                    <a:pt x="1308862" y="5829300"/>
                    <a:pt x="1306703" y="5832094"/>
                  </a:cubicBezTo>
                  <a:cubicBezTo>
                    <a:pt x="1304671" y="5834634"/>
                    <a:pt x="1302639" y="5837301"/>
                    <a:pt x="1300607" y="5839714"/>
                  </a:cubicBezTo>
                  <a:cubicBezTo>
                    <a:pt x="1292352" y="5850001"/>
                    <a:pt x="1284605" y="5859399"/>
                    <a:pt x="1275080" y="5868924"/>
                  </a:cubicBezTo>
                  <a:lnTo>
                    <a:pt x="1269111" y="5862955"/>
                  </a:lnTo>
                  <a:lnTo>
                    <a:pt x="1266444" y="5854954"/>
                  </a:lnTo>
                  <a:cubicBezTo>
                    <a:pt x="1273683" y="5852541"/>
                    <a:pt x="1280922" y="5851652"/>
                    <a:pt x="1289558" y="5850509"/>
                  </a:cubicBezTo>
                  <a:cubicBezTo>
                    <a:pt x="1295019" y="5849874"/>
                    <a:pt x="1301242" y="5848985"/>
                    <a:pt x="1308862" y="5847715"/>
                  </a:cubicBezTo>
                  <a:cubicBezTo>
                    <a:pt x="1312545" y="5847080"/>
                    <a:pt x="1316228" y="5848985"/>
                    <a:pt x="1317879" y="5852287"/>
                  </a:cubicBezTo>
                  <a:cubicBezTo>
                    <a:pt x="1319530" y="5855589"/>
                    <a:pt x="1318768" y="5859653"/>
                    <a:pt x="1315974" y="5862193"/>
                  </a:cubicBezTo>
                  <a:cubicBezTo>
                    <a:pt x="1294765" y="5881751"/>
                    <a:pt x="1300099" y="5887212"/>
                    <a:pt x="1303274" y="5890641"/>
                  </a:cubicBezTo>
                  <a:cubicBezTo>
                    <a:pt x="1306068" y="5893689"/>
                    <a:pt x="1310259" y="5896610"/>
                    <a:pt x="1315847" y="5900420"/>
                  </a:cubicBezTo>
                  <a:cubicBezTo>
                    <a:pt x="1321562" y="5904357"/>
                    <a:pt x="1328420" y="5909056"/>
                    <a:pt x="1334008" y="5915025"/>
                  </a:cubicBezTo>
                  <a:cubicBezTo>
                    <a:pt x="1335405" y="5916422"/>
                    <a:pt x="1336675" y="5918073"/>
                    <a:pt x="1337818" y="5919724"/>
                  </a:cubicBezTo>
                  <a:lnTo>
                    <a:pt x="1330960" y="5924677"/>
                  </a:lnTo>
                  <a:lnTo>
                    <a:pt x="1323086" y="5921756"/>
                  </a:lnTo>
                  <a:cubicBezTo>
                    <a:pt x="1324864" y="5916930"/>
                    <a:pt x="1326642" y="5912358"/>
                    <a:pt x="1328293" y="5908040"/>
                  </a:cubicBezTo>
                  <a:cubicBezTo>
                    <a:pt x="1329690" y="5904230"/>
                    <a:pt x="1331087" y="5900801"/>
                    <a:pt x="1332230" y="5897372"/>
                  </a:cubicBezTo>
                  <a:cubicBezTo>
                    <a:pt x="1337564" y="5883021"/>
                    <a:pt x="1341247" y="5872861"/>
                    <a:pt x="1343406" y="5864225"/>
                  </a:cubicBezTo>
                  <a:cubicBezTo>
                    <a:pt x="1344168" y="5861304"/>
                    <a:pt x="1346454" y="5858891"/>
                    <a:pt x="1349375" y="5858129"/>
                  </a:cubicBezTo>
                  <a:cubicBezTo>
                    <a:pt x="1352296" y="5857367"/>
                    <a:pt x="1355471" y="5858129"/>
                    <a:pt x="1357630" y="5860288"/>
                  </a:cubicBezTo>
                  <a:cubicBezTo>
                    <a:pt x="1374775" y="5877433"/>
                    <a:pt x="1395603" y="5898261"/>
                    <a:pt x="1416431" y="5922518"/>
                  </a:cubicBezTo>
                  <a:lnTo>
                    <a:pt x="1409954" y="5927979"/>
                  </a:lnTo>
                  <a:lnTo>
                    <a:pt x="1409954" y="5919470"/>
                  </a:lnTo>
                  <a:cubicBezTo>
                    <a:pt x="1408557" y="5919470"/>
                    <a:pt x="1407922" y="5920105"/>
                    <a:pt x="1410843" y="5918581"/>
                  </a:cubicBezTo>
                  <a:cubicBezTo>
                    <a:pt x="1412240" y="5917819"/>
                    <a:pt x="1414907" y="5916295"/>
                    <a:pt x="1417701" y="5915660"/>
                  </a:cubicBezTo>
                  <a:cubicBezTo>
                    <a:pt x="1417701" y="5915660"/>
                    <a:pt x="1417701" y="5915660"/>
                    <a:pt x="1417701" y="5915660"/>
                  </a:cubicBezTo>
                  <a:cubicBezTo>
                    <a:pt x="1418717" y="5915406"/>
                    <a:pt x="1419987" y="5915152"/>
                    <a:pt x="1421384" y="5915152"/>
                  </a:cubicBezTo>
                  <a:cubicBezTo>
                    <a:pt x="1424178" y="5915152"/>
                    <a:pt x="1427226" y="5916041"/>
                    <a:pt x="1429766" y="5918581"/>
                  </a:cubicBezTo>
                  <a:lnTo>
                    <a:pt x="1423797" y="5924550"/>
                  </a:lnTo>
                  <a:lnTo>
                    <a:pt x="1427353" y="5916803"/>
                  </a:lnTo>
                  <a:cubicBezTo>
                    <a:pt x="1456690" y="5930138"/>
                    <a:pt x="1469644" y="5920613"/>
                    <a:pt x="1481582" y="5894324"/>
                  </a:cubicBezTo>
                  <a:cubicBezTo>
                    <a:pt x="1482598" y="5892038"/>
                    <a:pt x="1483614" y="5889625"/>
                    <a:pt x="1484630" y="5887085"/>
                  </a:cubicBezTo>
                  <a:lnTo>
                    <a:pt x="1484884" y="5886450"/>
                  </a:lnTo>
                  <a:cubicBezTo>
                    <a:pt x="1485392" y="5885561"/>
                    <a:pt x="1485900" y="5884799"/>
                    <a:pt x="1486408" y="5884037"/>
                  </a:cubicBezTo>
                  <a:cubicBezTo>
                    <a:pt x="1490980" y="5877941"/>
                    <a:pt x="1500505" y="5874512"/>
                    <a:pt x="1505077" y="5872734"/>
                  </a:cubicBezTo>
                  <a:cubicBezTo>
                    <a:pt x="1508633" y="5871337"/>
                    <a:pt x="1510411" y="5870575"/>
                    <a:pt x="1511046" y="5870194"/>
                  </a:cubicBezTo>
                  <a:cubicBezTo>
                    <a:pt x="1511046" y="5870194"/>
                    <a:pt x="1510919" y="5870321"/>
                    <a:pt x="1510665" y="5870575"/>
                  </a:cubicBezTo>
                  <a:cubicBezTo>
                    <a:pt x="1513459" y="5867781"/>
                    <a:pt x="1517777" y="5867273"/>
                    <a:pt x="1521079" y="5869305"/>
                  </a:cubicBezTo>
                  <a:cubicBezTo>
                    <a:pt x="1524381" y="5871337"/>
                    <a:pt x="1525905" y="5875401"/>
                    <a:pt x="1524635" y="5879211"/>
                  </a:cubicBezTo>
                  <a:cubicBezTo>
                    <a:pt x="1519682" y="5893943"/>
                    <a:pt x="1513205" y="5908548"/>
                    <a:pt x="1506347" y="5923788"/>
                  </a:cubicBezTo>
                  <a:cubicBezTo>
                    <a:pt x="1503299" y="5930646"/>
                    <a:pt x="1500124" y="5937758"/>
                    <a:pt x="1496949" y="5945124"/>
                  </a:cubicBezTo>
                  <a:cubicBezTo>
                    <a:pt x="1495806" y="5947791"/>
                    <a:pt x="1493393" y="5949696"/>
                    <a:pt x="1490599" y="5950077"/>
                  </a:cubicBezTo>
                  <a:cubicBezTo>
                    <a:pt x="1449578" y="5956935"/>
                    <a:pt x="1401699" y="5967222"/>
                    <a:pt x="1353566" y="5977509"/>
                  </a:cubicBezTo>
                  <a:lnTo>
                    <a:pt x="1351788" y="5969254"/>
                  </a:lnTo>
                  <a:lnTo>
                    <a:pt x="1353693" y="5977509"/>
                  </a:lnTo>
                  <a:cubicBezTo>
                    <a:pt x="1337056" y="5981319"/>
                    <a:pt x="1320419" y="5986145"/>
                    <a:pt x="1303274" y="5991098"/>
                  </a:cubicBezTo>
                  <a:cubicBezTo>
                    <a:pt x="1285875" y="5996178"/>
                    <a:pt x="1267968" y="6001258"/>
                    <a:pt x="1249680" y="6005576"/>
                  </a:cubicBezTo>
                  <a:cubicBezTo>
                    <a:pt x="1238504" y="6008116"/>
                    <a:pt x="1227201" y="6010402"/>
                    <a:pt x="1215517" y="6012053"/>
                  </a:cubicBezTo>
                  <a:lnTo>
                    <a:pt x="1214374" y="6003671"/>
                  </a:lnTo>
                  <a:lnTo>
                    <a:pt x="1215644" y="6012053"/>
                  </a:lnTo>
                  <a:cubicBezTo>
                    <a:pt x="1180592" y="6017641"/>
                    <a:pt x="1145667" y="6022086"/>
                    <a:pt x="1110234" y="6026658"/>
                  </a:cubicBezTo>
                  <a:cubicBezTo>
                    <a:pt x="1079373" y="6030595"/>
                    <a:pt x="1048258" y="6034659"/>
                    <a:pt x="1016381" y="6039485"/>
                  </a:cubicBezTo>
                  <a:lnTo>
                    <a:pt x="1015111" y="6031103"/>
                  </a:lnTo>
                  <a:lnTo>
                    <a:pt x="1016508" y="6039485"/>
                  </a:lnTo>
                  <a:cubicBezTo>
                    <a:pt x="937514" y="6053201"/>
                    <a:pt x="858647" y="6066917"/>
                    <a:pt x="779907" y="6084062"/>
                  </a:cubicBezTo>
                  <a:lnTo>
                    <a:pt x="779907" y="6084062"/>
                  </a:lnTo>
                  <a:cubicBezTo>
                    <a:pt x="747522" y="6090920"/>
                    <a:pt x="716026" y="6099429"/>
                    <a:pt x="684276" y="6107938"/>
                  </a:cubicBezTo>
                  <a:cubicBezTo>
                    <a:pt x="652526" y="6116447"/>
                    <a:pt x="620522" y="6125210"/>
                    <a:pt x="587629" y="6132068"/>
                  </a:cubicBezTo>
                  <a:lnTo>
                    <a:pt x="585851" y="6123813"/>
                  </a:lnTo>
                  <a:lnTo>
                    <a:pt x="587756" y="6132068"/>
                  </a:lnTo>
                  <a:cubicBezTo>
                    <a:pt x="573024" y="6135497"/>
                    <a:pt x="558419" y="6138164"/>
                    <a:pt x="544195" y="6140704"/>
                  </a:cubicBezTo>
                  <a:cubicBezTo>
                    <a:pt x="530098" y="6143244"/>
                    <a:pt x="516255" y="6145784"/>
                    <a:pt x="502793" y="6148832"/>
                  </a:cubicBezTo>
                  <a:cubicBezTo>
                    <a:pt x="487553" y="6152388"/>
                    <a:pt x="472948" y="6156579"/>
                    <a:pt x="458724" y="6162548"/>
                  </a:cubicBezTo>
                  <a:lnTo>
                    <a:pt x="455422" y="6154674"/>
                  </a:lnTo>
                  <a:lnTo>
                    <a:pt x="458724" y="6162548"/>
                  </a:lnTo>
                  <a:cubicBezTo>
                    <a:pt x="447548" y="6167247"/>
                    <a:pt x="435356" y="6170422"/>
                    <a:pt x="423799" y="6173343"/>
                  </a:cubicBezTo>
                  <a:cubicBezTo>
                    <a:pt x="411861" y="6176518"/>
                    <a:pt x="400431" y="6179439"/>
                    <a:pt x="390017" y="6183757"/>
                  </a:cubicBezTo>
                  <a:cubicBezTo>
                    <a:pt x="371094" y="6191631"/>
                    <a:pt x="356235" y="6203569"/>
                    <a:pt x="350393" y="6228715"/>
                  </a:cubicBezTo>
                  <a:cubicBezTo>
                    <a:pt x="349758" y="6231255"/>
                    <a:pt x="347980" y="6233414"/>
                    <a:pt x="345567" y="6234557"/>
                  </a:cubicBezTo>
                  <a:cubicBezTo>
                    <a:pt x="343154" y="6235700"/>
                    <a:pt x="340360" y="6235446"/>
                    <a:pt x="337947" y="6234176"/>
                  </a:cubicBezTo>
                  <a:cubicBezTo>
                    <a:pt x="320802" y="6224397"/>
                    <a:pt x="312801" y="6228334"/>
                    <a:pt x="309118" y="6234684"/>
                  </a:cubicBezTo>
                  <a:cubicBezTo>
                    <a:pt x="307721" y="6237224"/>
                    <a:pt x="306451" y="6240653"/>
                    <a:pt x="305816" y="6245225"/>
                  </a:cubicBezTo>
                  <a:lnTo>
                    <a:pt x="297434" y="6244082"/>
                  </a:lnTo>
                  <a:lnTo>
                    <a:pt x="305943" y="6244082"/>
                  </a:lnTo>
                  <a:cubicBezTo>
                    <a:pt x="305943" y="6252210"/>
                    <a:pt x="301498" y="6266307"/>
                    <a:pt x="287147" y="6266307"/>
                  </a:cubicBezTo>
                  <a:lnTo>
                    <a:pt x="287147" y="6257798"/>
                  </a:lnTo>
                  <a:lnTo>
                    <a:pt x="289433" y="6265926"/>
                  </a:lnTo>
                  <a:cubicBezTo>
                    <a:pt x="268605" y="6271641"/>
                    <a:pt x="269113" y="6278372"/>
                    <a:pt x="270383" y="6283071"/>
                  </a:cubicBezTo>
                  <a:cubicBezTo>
                    <a:pt x="271907" y="6288659"/>
                    <a:pt x="276606" y="6295644"/>
                    <a:pt x="283337" y="6303772"/>
                  </a:cubicBezTo>
                  <a:lnTo>
                    <a:pt x="276860" y="6309233"/>
                  </a:lnTo>
                  <a:lnTo>
                    <a:pt x="283337" y="6303772"/>
                  </a:lnTo>
                  <a:cubicBezTo>
                    <a:pt x="306324" y="6330569"/>
                    <a:pt x="305943" y="6357747"/>
                    <a:pt x="302514" y="6385941"/>
                  </a:cubicBezTo>
                  <a:lnTo>
                    <a:pt x="302387" y="6386449"/>
                  </a:lnTo>
                  <a:cubicBezTo>
                    <a:pt x="298958" y="6405245"/>
                    <a:pt x="295529" y="6425057"/>
                    <a:pt x="292100" y="6444742"/>
                  </a:cubicBezTo>
                  <a:cubicBezTo>
                    <a:pt x="288671" y="6464427"/>
                    <a:pt x="285242" y="6484239"/>
                    <a:pt x="281813" y="6503162"/>
                  </a:cubicBezTo>
                  <a:lnTo>
                    <a:pt x="273431" y="6501638"/>
                  </a:lnTo>
                  <a:lnTo>
                    <a:pt x="281940" y="6501638"/>
                  </a:lnTo>
                  <a:cubicBezTo>
                    <a:pt x="281940" y="6505956"/>
                    <a:pt x="285369" y="6511163"/>
                    <a:pt x="291846" y="6519799"/>
                  </a:cubicBezTo>
                  <a:cubicBezTo>
                    <a:pt x="293751" y="6522339"/>
                    <a:pt x="295783" y="6525133"/>
                    <a:pt x="297688" y="6527927"/>
                  </a:cubicBezTo>
                  <a:lnTo>
                    <a:pt x="298196" y="6528816"/>
                  </a:lnTo>
                  <a:lnTo>
                    <a:pt x="308483" y="6549390"/>
                  </a:lnTo>
                  <a:cubicBezTo>
                    <a:pt x="309118" y="6550533"/>
                    <a:pt x="309372" y="6551803"/>
                    <a:pt x="309372" y="6553200"/>
                  </a:cubicBezTo>
                  <a:lnTo>
                    <a:pt x="309372" y="6611620"/>
                  </a:lnTo>
                  <a:lnTo>
                    <a:pt x="300863" y="6611620"/>
                  </a:lnTo>
                  <a:lnTo>
                    <a:pt x="300863" y="6603111"/>
                  </a:lnTo>
                  <a:cubicBezTo>
                    <a:pt x="306832" y="6603111"/>
                    <a:pt x="313563" y="6602349"/>
                    <a:pt x="321310" y="6601587"/>
                  </a:cubicBezTo>
                  <a:cubicBezTo>
                    <a:pt x="329819" y="6600698"/>
                    <a:pt x="339344" y="6599682"/>
                    <a:pt x="348869" y="6599682"/>
                  </a:cubicBezTo>
                  <a:cubicBezTo>
                    <a:pt x="353568" y="6599682"/>
                    <a:pt x="357378" y="6603492"/>
                    <a:pt x="357378" y="6608191"/>
                  </a:cubicBezTo>
                  <a:cubicBezTo>
                    <a:pt x="357378" y="6609334"/>
                    <a:pt x="357759" y="6603111"/>
                    <a:pt x="352298" y="6603111"/>
                  </a:cubicBezTo>
                  <a:cubicBezTo>
                    <a:pt x="356489" y="6603111"/>
                    <a:pt x="360045" y="6606159"/>
                    <a:pt x="360680" y="6610223"/>
                  </a:cubicBezTo>
                  <a:cubicBezTo>
                    <a:pt x="361315" y="6614287"/>
                    <a:pt x="358902" y="6618351"/>
                    <a:pt x="354965" y="6619621"/>
                  </a:cubicBezTo>
                  <a:cubicBezTo>
                    <a:pt x="345440" y="6622796"/>
                    <a:pt x="339217" y="6625844"/>
                    <a:pt x="329565" y="6632321"/>
                  </a:cubicBezTo>
                  <a:lnTo>
                    <a:pt x="324866" y="6625336"/>
                  </a:lnTo>
                  <a:lnTo>
                    <a:pt x="331343" y="6619875"/>
                  </a:lnTo>
                  <a:cubicBezTo>
                    <a:pt x="340360" y="6630416"/>
                    <a:pt x="340614" y="6645783"/>
                    <a:pt x="341122" y="6656832"/>
                  </a:cubicBezTo>
                  <a:cubicBezTo>
                    <a:pt x="341630" y="6669913"/>
                    <a:pt x="342392" y="6678676"/>
                    <a:pt x="347091" y="6684137"/>
                  </a:cubicBezTo>
                  <a:cubicBezTo>
                    <a:pt x="351155" y="6688963"/>
                    <a:pt x="361188" y="6693789"/>
                    <a:pt x="388747" y="6689090"/>
                  </a:cubicBezTo>
                  <a:cubicBezTo>
                    <a:pt x="392557" y="6688455"/>
                    <a:pt x="396240" y="6690360"/>
                    <a:pt x="397764" y="6693916"/>
                  </a:cubicBezTo>
                  <a:cubicBezTo>
                    <a:pt x="399288" y="6697472"/>
                    <a:pt x="398526" y="6701409"/>
                    <a:pt x="395605" y="6703949"/>
                  </a:cubicBezTo>
                  <a:cubicBezTo>
                    <a:pt x="386461" y="6711696"/>
                    <a:pt x="378841" y="6718554"/>
                    <a:pt x="372364" y="6724396"/>
                  </a:cubicBezTo>
                  <a:cubicBezTo>
                    <a:pt x="367538" y="6728714"/>
                    <a:pt x="363220" y="6732651"/>
                    <a:pt x="359283" y="6735953"/>
                  </a:cubicBezTo>
                  <a:cubicBezTo>
                    <a:pt x="354711" y="6739890"/>
                    <a:pt x="350647" y="6743192"/>
                    <a:pt x="346710" y="6745732"/>
                  </a:cubicBezTo>
                  <a:lnTo>
                    <a:pt x="342011" y="6738747"/>
                  </a:lnTo>
                  <a:lnTo>
                    <a:pt x="349885" y="6735572"/>
                  </a:lnTo>
                  <a:cubicBezTo>
                    <a:pt x="353187" y="6743827"/>
                    <a:pt x="356489" y="6750431"/>
                    <a:pt x="359410" y="6756400"/>
                  </a:cubicBezTo>
                  <a:cubicBezTo>
                    <a:pt x="361696" y="6760972"/>
                    <a:pt x="363982" y="6765544"/>
                    <a:pt x="365760" y="6769862"/>
                  </a:cubicBezTo>
                  <a:cubicBezTo>
                    <a:pt x="366268" y="6771132"/>
                    <a:pt x="366776" y="6772402"/>
                    <a:pt x="367157" y="6773799"/>
                  </a:cubicBezTo>
                  <a:cubicBezTo>
                    <a:pt x="368300" y="6777228"/>
                    <a:pt x="367157" y="6781038"/>
                    <a:pt x="364236" y="6783197"/>
                  </a:cubicBezTo>
                  <a:cubicBezTo>
                    <a:pt x="358140" y="6787769"/>
                    <a:pt x="352806" y="6792341"/>
                    <a:pt x="347599" y="6796786"/>
                  </a:cubicBezTo>
                  <a:cubicBezTo>
                    <a:pt x="343154" y="6800596"/>
                    <a:pt x="338709" y="6804279"/>
                    <a:pt x="334391" y="6807581"/>
                  </a:cubicBezTo>
                  <a:cubicBezTo>
                    <a:pt x="332867" y="6808724"/>
                    <a:pt x="331216" y="6809867"/>
                    <a:pt x="329565" y="6811010"/>
                  </a:cubicBezTo>
                  <a:lnTo>
                    <a:pt x="324866" y="6804025"/>
                  </a:lnTo>
                  <a:lnTo>
                    <a:pt x="330835" y="6798056"/>
                  </a:lnTo>
                  <a:cubicBezTo>
                    <a:pt x="335534" y="6802755"/>
                    <a:pt x="340233" y="6807073"/>
                    <a:pt x="344805" y="6811264"/>
                  </a:cubicBezTo>
                  <a:cubicBezTo>
                    <a:pt x="348742" y="6814947"/>
                    <a:pt x="352679" y="6818503"/>
                    <a:pt x="356235" y="6821932"/>
                  </a:cubicBezTo>
                  <a:cubicBezTo>
                    <a:pt x="359918" y="6825615"/>
                    <a:pt x="363474" y="6829552"/>
                    <a:pt x="366141" y="6833616"/>
                  </a:cubicBezTo>
                  <a:lnTo>
                    <a:pt x="359156" y="6838315"/>
                  </a:lnTo>
                  <a:lnTo>
                    <a:pt x="353187" y="6832346"/>
                  </a:lnTo>
                  <a:cubicBezTo>
                    <a:pt x="365760" y="6819773"/>
                    <a:pt x="382270" y="6802374"/>
                    <a:pt x="400431" y="6802374"/>
                  </a:cubicBezTo>
                  <a:lnTo>
                    <a:pt x="400431" y="6810883"/>
                  </a:lnTo>
                  <a:lnTo>
                    <a:pt x="400431" y="6802374"/>
                  </a:lnTo>
                  <a:cubicBezTo>
                    <a:pt x="414020" y="6802374"/>
                    <a:pt x="427736" y="6816979"/>
                    <a:pt x="437388" y="6826758"/>
                  </a:cubicBezTo>
                  <a:cubicBezTo>
                    <a:pt x="443103" y="6832473"/>
                    <a:pt x="448437" y="6837807"/>
                    <a:pt x="453771" y="6841998"/>
                  </a:cubicBezTo>
                  <a:cubicBezTo>
                    <a:pt x="455803" y="6843649"/>
                    <a:pt x="456946" y="6846062"/>
                    <a:pt x="456946" y="6848602"/>
                  </a:cubicBezTo>
                  <a:cubicBezTo>
                    <a:pt x="456946" y="6853428"/>
                    <a:pt x="453771" y="6856349"/>
                    <a:pt x="452374" y="6857492"/>
                  </a:cubicBezTo>
                  <a:lnTo>
                    <a:pt x="447040" y="6851015"/>
                  </a:lnTo>
                  <a:lnTo>
                    <a:pt x="452374" y="6857492"/>
                  </a:lnTo>
                  <a:cubicBezTo>
                    <a:pt x="447675" y="6861302"/>
                    <a:pt x="439166" y="6863842"/>
                    <a:pt x="434721" y="6863842"/>
                  </a:cubicBezTo>
                  <a:cubicBezTo>
                    <a:pt x="432308" y="6863842"/>
                    <a:pt x="429895" y="6862826"/>
                    <a:pt x="428371" y="6860921"/>
                  </a:cubicBezTo>
                  <a:cubicBezTo>
                    <a:pt x="409321" y="6839204"/>
                    <a:pt x="394208" y="6836791"/>
                    <a:pt x="378841" y="6850253"/>
                  </a:cubicBezTo>
                  <a:cubicBezTo>
                    <a:pt x="375793" y="6852920"/>
                    <a:pt x="372618" y="6856349"/>
                    <a:pt x="369316" y="6860540"/>
                  </a:cubicBezTo>
                  <a:cubicBezTo>
                    <a:pt x="367665" y="6862572"/>
                    <a:pt x="365252" y="6863842"/>
                    <a:pt x="362585" y="6863842"/>
                  </a:cubicBezTo>
                  <a:cubicBezTo>
                    <a:pt x="363728" y="6863842"/>
                    <a:pt x="350647" y="6864223"/>
                    <a:pt x="350647" y="6851904"/>
                  </a:cubicBezTo>
                  <a:lnTo>
                    <a:pt x="359156" y="6851904"/>
                  </a:lnTo>
                  <a:lnTo>
                    <a:pt x="350647" y="6851904"/>
                  </a:lnTo>
                  <a:cubicBezTo>
                    <a:pt x="350647" y="6851015"/>
                    <a:pt x="350647" y="6850761"/>
                    <a:pt x="350647" y="6850634"/>
                  </a:cubicBezTo>
                  <a:cubicBezTo>
                    <a:pt x="350647" y="6850507"/>
                    <a:pt x="350647" y="6851015"/>
                    <a:pt x="350901" y="6851650"/>
                  </a:cubicBezTo>
                  <a:cubicBezTo>
                    <a:pt x="351409" y="6852920"/>
                    <a:pt x="352425" y="6853682"/>
                    <a:pt x="349758" y="6851015"/>
                  </a:cubicBezTo>
                  <a:lnTo>
                    <a:pt x="355727" y="6845046"/>
                  </a:lnTo>
                  <a:lnTo>
                    <a:pt x="361696" y="6851015"/>
                  </a:lnTo>
                  <a:cubicBezTo>
                    <a:pt x="353314" y="6859397"/>
                    <a:pt x="355092" y="6862318"/>
                    <a:pt x="358775" y="6866001"/>
                  </a:cubicBezTo>
                  <a:cubicBezTo>
                    <a:pt x="360553" y="6867779"/>
                    <a:pt x="363220" y="6869811"/>
                    <a:pt x="366903" y="6872097"/>
                  </a:cubicBezTo>
                  <a:lnTo>
                    <a:pt x="362585" y="6879336"/>
                  </a:lnTo>
                  <a:lnTo>
                    <a:pt x="366776" y="6871970"/>
                  </a:lnTo>
                  <a:cubicBezTo>
                    <a:pt x="387731" y="6883908"/>
                    <a:pt x="393954" y="6897116"/>
                    <a:pt x="384175" y="6914261"/>
                  </a:cubicBezTo>
                  <a:cubicBezTo>
                    <a:pt x="382016" y="6918071"/>
                    <a:pt x="379222" y="6921881"/>
                    <a:pt x="376047" y="6925818"/>
                  </a:cubicBezTo>
                  <a:lnTo>
                    <a:pt x="369443" y="6920484"/>
                  </a:lnTo>
                  <a:lnTo>
                    <a:pt x="373253" y="6912864"/>
                  </a:lnTo>
                  <a:cubicBezTo>
                    <a:pt x="378968" y="6915658"/>
                    <a:pt x="388747" y="6921627"/>
                    <a:pt x="392684" y="6927215"/>
                  </a:cubicBezTo>
                  <a:cubicBezTo>
                    <a:pt x="393573" y="6928485"/>
                    <a:pt x="395097" y="6930898"/>
                    <a:pt x="395097" y="6934200"/>
                  </a:cubicBezTo>
                  <a:lnTo>
                    <a:pt x="386588" y="6934200"/>
                  </a:lnTo>
                  <a:lnTo>
                    <a:pt x="395097" y="6934200"/>
                  </a:lnTo>
                  <a:cubicBezTo>
                    <a:pt x="395097" y="6936740"/>
                    <a:pt x="397002" y="6939534"/>
                    <a:pt x="402082" y="6945503"/>
                  </a:cubicBezTo>
                  <a:cubicBezTo>
                    <a:pt x="405765" y="6949821"/>
                    <a:pt x="412623" y="6957314"/>
                    <a:pt x="412623" y="6966712"/>
                  </a:cubicBezTo>
                  <a:cubicBezTo>
                    <a:pt x="412623" y="6975221"/>
                    <a:pt x="407289" y="6982460"/>
                    <a:pt x="398526" y="6989064"/>
                  </a:cubicBezTo>
                  <a:lnTo>
                    <a:pt x="393446" y="6982333"/>
                  </a:lnTo>
                  <a:lnTo>
                    <a:pt x="400050" y="6976999"/>
                  </a:lnTo>
                  <a:cubicBezTo>
                    <a:pt x="402590" y="6980301"/>
                    <a:pt x="405003" y="6983476"/>
                    <a:pt x="407162" y="6986397"/>
                  </a:cubicBezTo>
                  <a:cubicBezTo>
                    <a:pt x="409321" y="6989318"/>
                    <a:pt x="411226" y="6991985"/>
                    <a:pt x="413258" y="6994525"/>
                  </a:cubicBezTo>
                  <a:cubicBezTo>
                    <a:pt x="420624" y="7003669"/>
                    <a:pt x="428879" y="7011162"/>
                    <a:pt x="446786" y="7015099"/>
                  </a:cubicBezTo>
                  <a:lnTo>
                    <a:pt x="447040" y="7015099"/>
                  </a:lnTo>
                  <a:cubicBezTo>
                    <a:pt x="462534" y="7018909"/>
                    <a:pt x="469392" y="7015353"/>
                    <a:pt x="477774" y="7011162"/>
                  </a:cubicBezTo>
                  <a:cubicBezTo>
                    <a:pt x="482219" y="7008876"/>
                    <a:pt x="487807" y="7006082"/>
                    <a:pt x="494792" y="7004685"/>
                  </a:cubicBezTo>
                  <a:cubicBezTo>
                    <a:pt x="509143" y="7001764"/>
                    <a:pt x="524764" y="7006844"/>
                    <a:pt x="536829" y="7010527"/>
                  </a:cubicBezTo>
                  <a:cubicBezTo>
                    <a:pt x="542798" y="7012305"/>
                    <a:pt x="548132" y="7013956"/>
                    <a:pt x="552958" y="7014972"/>
                  </a:cubicBezTo>
                  <a:lnTo>
                    <a:pt x="551307" y="7023227"/>
                  </a:lnTo>
                  <a:lnTo>
                    <a:pt x="551307" y="7014718"/>
                  </a:lnTo>
                  <a:cubicBezTo>
                    <a:pt x="551180" y="7014718"/>
                    <a:pt x="551053" y="7014718"/>
                    <a:pt x="551053" y="7014718"/>
                  </a:cubicBezTo>
                  <a:lnTo>
                    <a:pt x="553085" y="7022973"/>
                  </a:lnTo>
                  <a:lnTo>
                    <a:pt x="551053" y="7014718"/>
                  </a:lnTo>
                  <a:cubicBezTo>
                    <a:pt x="553466" y="7014083"/>
                    <a:pt x="556514" y="7008622"/>
                    <a:pt x="556514" y="7009384"/>
                  </a:cubicBezTo>
                  <a:cubicBezTo>
                    <a:pt x="556514" y="7006971"/>
                    <a:pt x="557530" y="7004558"/>
                    <a:pt x="559435" y="7003034"/>
                  </a:cubicBezTo>
                  <a:cubicBezTo>
                    <a:pt x="561340" y="7001510"/>
                    <a:pt x="563753" y="7000748"/>
                    <a:pt x="566166" y="7001002"/>
                  </a:cubicBezTo>
                  <a:cubicBezTo>
                    <a:pt x="572643" y="7001891"/>
                    <a:pt x="579120" y="7003034"/>
                    <a:pt x="585343" y="7004177"/>
                  </a:cubicBezTo>
                  <a:cubicBezTo>
                    <a:pt x="591566" y="7005320"/>
                    <a:pt x="597408" y="7006336"/>
                    <a:pt x="603123" y="7007225"/>
                  </a:cubicBezTo>
                  <a:cubicBezTo>
                    <a:pt x="613918" y="7008749"/>
                    <a:pt x="623697" y="7009384"/>
                    <a:pt x="632333" y="7007987"/>
                  </a:cubicBezTo>
                  <a:lnTo>
                    <a:pt x="632841" y="7007987"/>
                  </a:lnTo>
                  <a:cubicBezTo>
                    <a:pt x="666877" y="7004177"/>
                    <a:pt x="689483" y="7016242"/>
                    <a:pt x="693674" y="7049643"/>
                  </a:cubicBezTo>
                  <a:lnTo>
                    <a:pt x="693674" y="7049770"/>
                  </a:lnTo>
                  <a:cubicBezTo>
                    <a:pt x="696214" y="7072757"/>
                    <a:pt x="705993" y="7075805"/>
                    <a:pt x="724916" y="7073773"/>
                  </a:cubicBezTo>
                  <a:cubicBezTo>
                    <a:pt x="726186" y="7073646"/>
                    <a:pt x="727456" y="7073519"/>
                    <a:pt x="728726" y="7073265"/>
                  </a:cubicBezTo>
                  <a:lnTo>
                    <a:pt x="729869" y="7081647"/>
                  </a:lnTo>
                  <a:lnTo>
                    <a:pt x="728472" y="7073265"/>
                  </a:lnTo>
                  <a:cubicBezTo>
                    <a:pt x="738251" y="7071614"/>
                    <a:pt x="747395" y="7069201"/>
                    <a:pt x="756793" y="7066534"/>
                  </a:cubicBezTo>
                  <a:cubicBezTo>
                    <a:pt x="766191" y="7063867"/>
                    <a:pt x="775970" y="7061327"/>
                    <a:pt x="786765" y="7059422"/>
                  </a:cubicBezTo>
                  <a:lnTo>
                    <a:pt x="788162" y="7067804"/>
                  </a:lnTo>
                  <a:lnTo>
                    <a:pt x="782193" y="7073773"/>
                  </a:lnTo>
                  <a:cubicBezTo>
                    <a:pt x="774446" y="7066026"/>
                    <a:pt x="764540" y="7058279"/>
                    <a:pt x="751967" y="7048246"/>
                  </a:cubicBezTo>
                  <a:cubicBezTo>
                    <a:pt x="748665" y="7045706"/>
                    <a:pt x="745236" y="7042912"/>
                    <a:pt x="741680" y="7039991"/>
                  </a:cubicBezTo>
                  <a:cubicBezTo>
                    <a:pt x="739140" y="7037959"/>
                    <a:pt x="737997" y="7034530"/>
                    <a:pt x="738759" y="7031355"/>
                  </a:cubicBezTo>
                  <a:cubicBezTo>
                    <a:pt x="739521" y="7028180"/>
                    <a:pt x="742061" y="7025640"/>
                    <a:pt x="745363" y="7025005"/>
                  </a:cubicBezTo>
                  <a:cubicBezTo>
                    <a:pt x="751332" y="7023862"/>
                    <a:pt x="757301" y="7022211"/>
                    <a:pt x="763524" y="7020433"/>
                  </a:cubicBezTo>
                  <a:cubicBezTo>
                    <a:pt x="769239" y="7018909"/>
                    <a:pt x="775208" y="7017258"/>
                    <a:pt x="780923" y="7016115"/>
                  </a:cubicBezTo>
                  <a:cubicBezTo>
                    <a:pt x="785622" y="7015226"/>
                    <a:pt x="790448" y="7014464"/>
                    <a:pt x="795147" y="7014464"/>
                  </a:cubicBezTo>
                  <a:lnTo>
                    <a:pt x="795147" y="7022973"/>
                  </a:lnTo>
                  <a:lnTo>
                    <a:pt x="794131" y="7014591"/>
                  </a:lnTo>
                  <a:cubicBezTo>
                    <a:pt x="796925" y="7014210"/>
                    <a:pt x="799592" y="7013956"/>
                    <a:pt x="802386" y="7013575"/>
                  </a:cubicBezTo>
                  <a:cubicBezTo>
                    <a:pt x="805180" y="7013194"/>
                    <a:pt x="807720" y="7012940"/>
                    <a:pt x="810260" y="7012559"/>
                  </a:cubicBezTo>
                  <a:cubicBezTo>
                    <a:pt x="831342" y="7009892"/>
                    <a:pt x="851662" y="7007606"/>
                    <a:pt x="874141" y="7007606"/>
                  </a:cubicBezTo>
                  <a:lnTo>
                    <a:pt x="874141" y="7016115"/>
                  </a:lnTo>
                  <a:lnTo>
                    <a:pt x="874141" y="7007606"/>
                  </a:lnTo>
                  <a:cubicBezTo>
                    <a:pt x="888111" y="7007606"/>
                    <a:pt x="900557" y="7016750"/>
                    <a:pt x="910971" y="7027291"/>
                  </a:cubicBezTo>
                  <a:cubicBezTo>
                    <a:pt x="913384" y="7029704"/>
                    <a:pt x="914146" y="7033387"/>
                    <a:pt x="912749" y="7036562"/>
                  </a:cubicBezTo>
                  <a:cubicBezTo>
                    <a:pt x="911352" y="7039737"/>
                    <a:pt x="908304" y="7041769"/>
                    <a:pt x="904875" y="7041769"/>
                  </a:cubicBezTo>
                  <a:cubicBezTo>
                    <a:pt x="859536" y="7041769"/>
                    <a:pt x="822452" y="7042150"/>
                    <a:pt x="794385" y="7073265"/>
                  </a:cubicBezTo>
                  <a:lnTo>
                    <a:pt x="788035" y="7067550"/>
                  </a:lnTo>
                  <a:lnTo>
                    <a:pt x="790702" y="7059549"/>
                  </a:lnTo>
                  <a:cubicBezTo>
                    <a:pt x="800735" y="7062851"/>
                    <a:pt x="813435" y="7066026"/>
                    <a:pt x="822325" y="7066026"/>
                  </a:cubicBezTo>
                  <a:lnTo>
                    <a:pt x="822325" y="7074535"/>
                  </a:lnTo>
                  <a:lnTo>
                    <a:pt x="821817" y="7066026"/>
                  </a:lnTo>
                  <a:cubicBezTo>
                    <a:pt x="851027" y="7064248"/>
                    <a:pt x="881126" y="7062597"/>
                    <a:pt x="911098" y="7060819"/>
                  </a:cubicBezTo>
                  <a:cubicBezTo>
                    <a:pt x="941070" y="7059041"/>
                    <a:pt x="971169" y="7057390"/>
                    <a:pt x="1000379" y="7055612"/>
                  </a:cubicBezTo>
                  <a:cubicBezTo>
                    <a:pt x="1028319" y="7053961"/>
                    <a:pt x="1055370" y="7051548"/>
                    <a:pt x="1083056" y="7049008"/>
                  </a:cubicBezTo>
                  <a:cubicBezTo>
                    <a:pt x="1111377" y="7046468"/>
                    <a:pt x="1140206" y="7043928"/>
                    <a:pt x="1170559" y="7042150"/>
                  </a:cubicBezTo>
                  <a:cubicBezTo>
                    <a:pt x="1172210" y="7042023"/>
                    <a:pt x="1173861" y="7041896"/>
                    <a:pt x="1175639" y="7041896"/>
                  </a:cubicBezTo>
                  <a:cubicBezTo>
                    <a:pt x="1179703" y="7041642"/>
                    <a:pt x="1183386" y="7044436"/>
                    <a:pt x="1184402" y="7048373"/>
                  </a:cubicBezTo>
                  <a:cubicBezTo>
                    <a:pt x="1187704" y="7062343"/>
                    <a:pt x="1191006" y="7076186"/>
                    <a:pt x="1194308" y="7089902"/>
                  </a:cubicBezTo>
                  <a:cubicBezTo>
                    <a:pt x="1197610" y="7103491"/>
                    <a:pt x="1200785" y="7116826"/>
                    <a:pt x="1203960" y="7130288"/>
                  </a:cubicBezTo>
                  <a:cubicBezTo>
                    <a:pt x="1214247" y="7173341"/>
                    <a:pt x="1224026" y="7215759"/>
                    <a:pt x="1232535" y="7258177"/>
                  </a:cubicBezTo>
                  <a:cubicBezTo>
                    <a:pt x="1233297" y="7261860"/>
                    <a:pt x="1231392" y="7265670"/>
                    <a:pt x="1227963" y="7267448"/>
                  </a:cubicBezTo>
                  <a:cubicBezTo>
                    <a:pt x="1221613" y="7270623"/>
                    <a:pt x="1212850" y="7275195"/>
                    <a:pt x="1203579" y="7275195"/>
                  </a:cubicBezTo>
                  <a:lnTo>
                    <a:pt x="1203579" y="7266686"/>
                  </a:lnTo>
                  <a:lnTo>
                    <a:pt x="1210310" y="7261606"/>
                  </a:lnTo>
                  <a:cubicBezTo>
                    <a:pt x="1212723" y="7264908"/>
                    <a:pt x="1215517" y="7268210"/>
                    <a:pt x="1218311" y="7271639"/>
                  </a:cubicBezTo>
                  <a:cubicBezTo>
                    <a:pt x="1221105" y="7275068"/>
                    <a:pt x="1224026" y="7278624"/>
                    <a:pt x="1226693" y="7282180"/>
                  </a:cubicBezTo>
                  <a:cubicBezTo>
                    <a:pt x="1232027" y="7289165"/>
                    <a:pt x="1237107" y="7297166"/>
                    <a:pt x="1239266" y="7305802"/>
                  </a:cubicBezTo>
                  <a:lnTo>
                    <a:pt x="1239393" y="7306437"/>
                  </a:lnTo>
                  <a:cubicBezTo>
                    <a:pt x="1241933" y="7321931"/>
                    <a:pt x="1240917" y="7337298"/>
                    <a:pt x="1240155" y="7349109"/>
                  </a:cubicBezTo>
                  <a:cubicBezTo>
                    <a:pt x="1239774" y="7354443"/>
                    <a:pt x="1239520" y="7358888"/>
                    <a:pt x="1239520" y="7362698"/>
                  </a:cubicBezTo>
                  <a:lnTo>
                    <a:pt x="1231900" y="7362698"/>
                  </a:lnTo>
                  <a:lnTo>
                    <a:pt x="1234186" y="7354570"/>
                  </a:lnTo>
                  <a:cubicBezTo>
                    <a:pt x="1258062" y="7361428"/>
                    <a:pt x="1271651" y="7364730"/>
                    <a:pt x="1288415" y="7368159"/>
                  </a:cubicBezTo>
                  <a:cubicBezTo>
                    <a:pt x="1292733" y="7369048"/>
                    <a:pt x="1295654" y="7372985"/>
                    <a:pt x="1295146" y="7377303"/>
                  </a:cubicBezTo>
                  <a:cubicBezTo>
                    <a:pt x="1294638" y="7381621"/>
                    <a:pt x="1291082" y="7384923"/>
                    <a:pt x="1286764" y="7384923"/>
                  </a:cubicBezTo>
                  <a:cubicBezTo>
                    <a:pt x="1287018" y="7384923"/>
                    <a:pt x="1287272" y="7384923"/>
                    <a:pt x="1287272" y="7384923"/>
                  </a:cubicBezTo>
                  <a:cubicBezTo>
                    <a:pt x="1287145" y="7384923"/>
                    <a:pt x="1286764" y="7385050"/>
                    <a:pt x="1285494" y="7385558"/>
                  </a:cubicBezTo>
                  <a:cubicBezTo>
                    <a:pt x="1283081" y="7386574"/>
                    <a:pt x="1278890" y="7388352"/>
                    <a:pt x="1273048" y="7388352"/>
                  </a:cubicBezTo>
                  <a:lnTo>
                    <a:pt x="1273048" y="7379843"/>
                  </a:lnTo>
                  <a:lnTo>
                    <a:pt x="1281430" y="7378700"/>
                  </a:lnTo>
                  <a:cubicBezTo>
                    <a:pt x="1282700" y="7387463"/>
                    <a:pt x="1284351" y="7396734"/>
                    <a:pt x="1286256" y="7406767"/>
                  </a:cubicBezTo>
                  <a:cubicBezTo>
                    <a:pt x="1288415" y="7418324"/>
                    <a:pt x="1290701" y="7430897"/>
                    <a:pt x="1292733" y="7444740"/>
                  </a:cubicBezTo>
                  <a:cubicBezTo>
                    <a:pt x="1293622" y="7451217"/>
                    <a:pt x="1294511" y="7457948"/>
                    <a:pt x="1295146" y="7464933"/>
                  </a:cubicBezTo>
                  <a:lnTo>
                    <a:pt x="1286764" y="7465822"/>
                  </a:lnTo>
                  <a:lnTo>
                    <a:pt x="1286764" y="7457313"/>
                  </a:lnTo>
                  <a:lnTo>
                    <a:pt x="1341755" y="7457313"/>
                  </a:lnTo>
                  <a:lnTo>
                    <a:pt x="1341755" y="7465822"/>
                  </a:lnTo>
                  <a:lnTo>
                    <a:pt x="1341755" y="7457313"/>
                  </a:lnTo>
                  <a:cubicBezTo>
                    <a:pt x="1355090" y="7457313"/>
                    <a:pt x="1367409" y="7465695"/>
                    <a:pt x="1371727" y="7470140"/>
                  </a:cubicBezTo>
                  <a:cubicBezTo>
                    <a:pt x="1372616" y="7471029"/>
                    <a:pt x="1373378" y="7472172"/>
                    <a:pt x="1373759" y="7473442"/>
                  </a:cubicBezTo>
                  <a:cubicBezTo>
                    <a:pt x="1385951" y="7509891"/>
                    <a:pt x="1411986" y="7521956"/>
                    <a:pt x="1449578" y="7512558"/>
                  </a:cubicBezTo>
                  <a:lnTo>
                    <a:pt x="1449959" y="7512431"/>
                  </a:lnTo>
                  <a:cubicBezTo>
                    <a:pt x="1468120" y="7508748"/>
                    <a:pt x="1489583" y="7508875"/>
                    <a:pt x="1506601" y="7508875"/>
                  </a:cubicBezTo>
                  <a:lnTo>
                    <a:pt x="1506601" y="7517384"/>
                  </a:lnTo>
                  <a:lnTo>
                    <a:pt x="1506601" y="7508875"/>
                  </a:lnTo>
                  <a:lnTo>
                    <a:pt x="1547749" y="7508875"/>
                  </a:lnTo>
                  <a:lnTo>
                    <a:pt x="1547749" y="7517384"/>
                  </a:lnTo>
                  <a:lnTo>
                    <a:pt x="1547749" y="7508875"/>
                  </a:lnTo>
                  <a:cubicBezTo>
                    <a:pt x="1560322" y="7508875"/>
                    <a:pt x="1573022" y="7505700"/>
                    <a:pt x="1586865" y="7502271"/>
                  </a:cubicBezTo>
                  <a:lnTo>
                    <a:pt x="1588897" y="7510526"/>
                  </a:lnTo>
                  <a:lnTo>
                    <a:pt x="1580896" y="7507859"/>
                  </a:lnTo>
                  <a:cubicBezTo>
                    <a:pt x="1582547" y="7503033"/>
                    <a:pt x="1583309" y="7498207"/>
                    <a:pt x="1584198" y="7491984"/>
                  </a:cubicBezTo>
                  <a:cubicBezTo>
                    <a:pt x="1584960" y="7486777"/>
                    <a:pt x="1585849" y="7480935"/>
                    <a:pt x="1587627" y="7474204"/>
                  </a:cubicBezTo>
                  <a:cubicBezTo>
                    <a:pt x="1588516" y="7470394"/>
                    <a:pt x="1591945" y="7467854"/>
                    <a:pt x="1595882" y="7467854"/>
                  </a:cubicBezTo>
                  <a:cubicBezTo>
                    <a:pt x="1600073" y="7467854"/>
                    <a:pt x="1603629" y="7467219"/>
                    <a:pt x="1607947" y="7466330"/>
                  </a:cubicBezTo>
                  <a:cubicBezTo>
                    <a:pt x="1612265" y="7465441"/>
                    <a:pt x="1617218" y="7464425"/>
                    <a:pt x="1623314" y="7464425"/>
                  </a:cubicBezTo>
                  <a:lnTo>
                    <a:pt x="1623314" y="7472934"/>
                  </a:lnTo>
                  <a:lnTo>
                    <a:pt x="1622425" y="7464552"/>
                  </a:lnTo>
                  <a:cubicBezTo>
                    <a:pt x="1652778" y="7461377"/>
                    <a:pt x="1683766" y="7457440"/>
                    <a:pt x="1715389" y="7453376"/>
                  </a:cubicBezTo>
                  <a:cubicBezTo>
                    <a:pt x="1747774" y="7449312"/>
                    <a:pt x="1780667" y="7445121"/>
                    <a:pt x="1813560" y="7441692"/>
                  </a:cubicBezTo>
                  <a:cubicBezTo>
                    <a:pt x="1817370" y="7441311"/>
                    <a:pt x="1821180" y="7440930"/>
                    <a:pt x="1824990" y="7440549"/>
                  </a:cubicBezTo>
                  <a:cubicBezTo>
                    <a:pt x="1828546" y="7440168"/>
                    <a:pt x="1831848" y="7442073"/>
                    <a:pt x="1833372" y="7445248"/>
                  </a:cubicBezTo>
                  <a:cubicBezTo>
                    <a:pt x="1833499" y="7445502"/>
                    <a:pt x="1837055" y="7452741"/>
                    <a:pt x="1840738" y="7463536"/>
                  </a:cubicBezTo>
                  <a:cubicBezTo>
                    <a:pt x="1842262" y="7467981"/>
                    <a:pt x="1839849" y="7472807"/>
                    <a:pt x="1835404" y="7474204"/>
                  </a:cubicBezTo>
                  <a:cubicBezTo>
                    <a:pt x="1825752" y="7477379"/>
                    <a:pt x="1819275" y="7480681"/>
                    <a:pt x="1812417" y="7484110"/>
                  </a:cubicBezTo>
                  <a:lnTo>
                    <a:pt x="1808607" y="7476490"/>
                  </a:lnTo>
                  <a:lnTo>
                    <a:pt x="1814576" y="7470521"/>
                  </a:lnTo>
                  <a:cubicBezTo>
                    <a:pt x="1839722" y="7495667"/>
                    <a:pt x="1872488" y="7497445"/>
                    <a:pt x="1892300" y="7480427"/>
                  </a:cubicBezTo>
                  <a:lnTo>
                    <a:pt x="1897761" y="7486904"/>
                  </a:lnTo>
                  <a:lnTo>
                    <a:pt x="1892681" y="7493635"/>
                  </a:lnTo>
                  <a:cubicBezTo>
                    <a:pt x="1879219" y="7483475"/>
                    <a:pt x="1869186" y="7476871"/>
                    <a:pt x="1852168" y="7466711"/>
                  </a:cubicBezTo>
                  <a:cubicBezTo>
                    <a:pt x="1849882" y="7465314"/>
                    <a:pt x="1848485" y="7463028"/>
                    <a:pt x="1848104" y="7460488"/>
                  </a:cubicBezTo>
                  <a:cubicBezTo>
                    <a:pt x="1847723" y="7457948"/>
                    <a:pt x="1848739" y="7455281"/>
                    <a:pt x="1850517" y="7453503"/>
                  </a:cubicBezTo>
                  <a:lnTo>
                    <a:pt x="1860804" y="7443216"/>
                  </a:lnTo>
                  <a:cubicBezTo>
                    <a:pt x="1862455" y="7441565"/>
                    <a:pt x="1864487" y="7440676"/>
                    <a:pt x="1866773" y="7440676"/>
                  </a:cubicBezTo>
                  <a:lnTo>
                    <a:pt x="1894205" y="7440676"/>
                  </a:lnTo>
                  <a:lnTo>
                    <a:pt x="1894205" y="7449185"/>
                  </a:lnTo>
                  <a:lnTo>
                    <a:pt x="1885696" y="7449185"/>
                  </a:lnTo>
                  <a:lnTo>
                    <a:pt x="1885696" y="7445756"/>
                  </a:lnTo>
                  <a:cubicBezTo>
                    <a:pt x="1885696" y="7443089"/>
                    <a:pt x="1886839" y="7440676"/>
                    <a:pt x="1888998" y="7439025"/>
                  </a:cubicBezTo>
                  <a:cubicBezTo>
                    <a:pt x="1891157" y="7437374"/>
                    <a:pt x="1893697" y="7436866"/>
                    <a:pt x="1896237" y="7437501"/>
                  </a:cubicBezTo>
                  <a:cubicBezTo>
                    <a:pt x="1899285" y="7438263"/>
                    <a:pt x="1902079" y="7439152"/>
                    <a:pt x="1904492" y="7439914"/>
                  </a:cubicBezTo>
                  <a:cubicBezTo>
                    <a:pt x="1906905" y="7440676"/>
                    <a:pt x="1908937" y="7441311"/>
                    <a:pt x="1910842" y="7441819"/>
                  </a:cubicBezTo>
                  <a:cubicBezTo>
                    <a:pt x="1916684" y="7443216"/>
                    <a:pt x="1921002" y="7443343"/>
                    <a:pt x="1926717" y="7438898"/>
                  </a:cubicBezTo>
                  <a:cubicBezTo>
                    <a:pt x="1928241" y="7437755"/>
                    <a:pt x="1930019" y="7437247"/>
                    <a:pt x="1931797" y="7437247"/>
                  </a:cubicBezTo>
                  <a:lnTo>
                    <a:pt x="1945513" y="7437247"/>
                  </a:lnTo>
                  <a:lnTo>
                    <a:pt x="1946021" y="7437247"/>
                  </a:lnTo>
                  <a:lnTo>
                    <a:pt x="2066163" y="7444105"/>
                  </a:lnTo>
                  <a:lnTo>
                    <a:pt x="2065655" y="7452614"/>
                  </a:lnTo>
                  <a:lnTo>
                    <a:pt x="2065655" y="7444105"/>
                  </a:lnTo>
                  <a:cubicBezTo>
                    <a:pt x="2077339" y="7444105"/>
                    <a:pt x="2081911" y="7441438"/>
                    <a:pt x="2087118" y="7436231"/>
                  </a:cubicBezTo>
                  <a:cubicBezTo>
                    <a:pt x="2088896" y="7434453"/>
                    <a:pt x="2091436" y="7433564"/>
                    <a:pt x="2094103" y="7433818"/>
                  </a:cubicBezTo>
                  <a:cubicBezTo>
                    <a:pt x="2096770" y="7434072"/>
                    <a:pt x="2098929" y="7435596"/>
                    <a:pt x="2100326" y="7437755"/>
                  </a:cubicBezTo>
                  <a:cubicBezTo>
                    <a:pt x="2117598" y="7465441"/>
                    <a:pt x="2131441" y="7489571"/>
                    <a:pt x="2148586" y="7520559"/>
                  </a:cubicBezTo>
                  <a:cubicBezTo>
                    <a:pt x="2149983" y="7523226"/>
                    <a:pt x="2149983" y="7526401"/>
                    <a:pt x="2148459" y="7528941"/>
                  </a:cubicBezTo>
                  <a:cubicBezTo>
                    <a:pt x="2146935" y="7531481"/>
                    <a:pt x="2144141" y="7533132"/>
                    <a:pt x="2141220" y="7533132"/>
                  </a:cubicBezTo>
                  <a:cubicBezTo>
                    <a:pt x="2141347" y="7533132"/>
                    <a:pt x="2141474" y="7533132"/>
                    <a:pt x="2141474" y="7533132"/>
                  </a:cubicBezTo>
                  <a:cubicBezTo>
                    <a:pt x="2141093" y="7533132"/>
                    <a:pt x="2140204" y="7533386"/>
                    <a:pt x="2137918" y="7534021"/>
                  </a:cubicBezTo>
                  <a:cubicBezTo>
                    <a:pt x="2134743" y="7534910"/>
                    <a:pt x="2129536" y="7536561"/>
                    <a:pt x="2124202" y="7536561"/>
                  </a:cubicBezTo>
                  <a:lnTo>
                    <a:pt x="2124202" y="7528052"/>
                  </a:lnTo>
                  <a:lnTo>
                    <a:pt x="2131441" y="7523607"/>
                  </a:lnTo>
                  <a:cubicBezTo>
                    <a:pt x="2176526" y="7596505"/>
                    <a:pt x="2205990" y="7675499"/>
                    <a:pt x="2162683" y="7761986"/>
                  </a:cubicBezTo>
                  <a:lnTo>
                    <a:pt x="2155063" y="7758176"/>
                  </a:lnTo>
                  <a:lnTo>
                    <a:pt x="2163445" y="7757160"/>
                  </a:lnTo>
                  <a:cubicBezTo>
                    <a:pt x="2164842" y="7768590"/>
                    <a:pt x="2166874" y="7780020"/>
                    <a:pt x="2169033" y="7792212"/>
                  </a:cubicBezTo>
                  <a:cubicBezTo>
                    <a:pt x="2171446" y="7805547"/>
                    <a:pt x="2173986" y="7819644"/>
                    <a:pt x="2175891" y="7835265"/>
                  </a:cubicBezTo>
                  <a:cubicBezTo>
                    <a:pt x="2176399" y="7838948"/>
                    <a:pt x="2176780" y="7842758"/>
                    <a:pt x="2177161" y="7846695"/>
                  </a:cubicBezTo>
                  <a:lnTo>
                    <a:pt x="2168779" y="7847584"/>
                  </a:lnTo>
                  <a:lnTo>
                    <a:pt x="2168779" y="7839075"/>
                  </a:lnTo>
                  <a:lnTo>
                    <a:pt x="2203069" y="7839075"/>
                  </a:lnTo>
                  <a:cubicBezTo>
                    <a:pt x="2205863" y="7839075"/>
                    <a:pt x="2208530" y="7840472"/>
                    <a:pt x="2210054" y="7842758"/>
                  </a:cubicBezTo>
                  <a:cubicBezTo>
                    <a:pt x="2211578" y="7845044"/>
                    <a:pt x="2211959" y="7848092"/>
                    <a:pt x="2210943" y="7850632"/>
                  </a:cubicBezTo>
                  <a:cubicBezTo>
                    <a:pt x="2207387" y="7859522"/>
                    <a:pt x="2203831" y="7866761"/>
                    <a:pt x="2200783" y="7872730"/>
                  </a:cubicBezTo>
                  <a:cubicBezTo>
                    <a:pt x="2198370" y="7877429"/>
                    <a:pt x="2196465" y="7881366"/>
                    <a:pt x="2195068" y="7884922"/>
                  </a:cubicBezTo>
                  <a:cubicBezTo>
                    <a:pt x="2194687" y="7885938"/>
                    <a:pt x="2194306" y="7886954"/>
                    <a:pt x="2193925" y="7887843"/>
                  </a:cubicBezTo>
                  <a:lnTo>
                    <a:pt x="2185924" y="7885176"/>
                  </a:lnTo>
                  <a:lnTo>
                    <a:pt x="2194433" y="7885176"/>
                  </a:lnTo>
                  <a:cubicBezTo>
                    <a:pt x="2194433" y="7887208"/>
                    <a:pt x="2196084" y="7889494"/>
                    <a:pt x="2202053" y="7895209"/>
                  </a:cubicBezTo>
                  <a:cubicBezTo>
                    <a:pt x="2206244" y="7899273"/>
                    <a:pt x="2214753" y="7906639"/>
                    <a:pt x="2214753" y="7917180"/>
                  </a:cubicBezTo>
                  <a:cubicBezTo>
                    <a:pt x="2214753" y="7925308"/>
                    <a:pt x="2209800" y="7932674"/>
                    <a:pt x="2201799" y="7939659"/>
                  </a:cubicBezTo>
                  <a:lnTo>
                    <a:pt x="2196211" y="7933309"/>
                  </a:lnTo>
                  <a:lnTo>
                    <a:pt x="2203831" y="7929499"/>
                  </a:lnTo>
                  <a:lnTo>
                    <a:pt x="2210689" y="7943215"/>
                  </a:lnTo>
                  <a:lnTo>
                    <a:pt x="2203069" y="7947025"/>
                  </a:lnTo>
                  <a:lnTo>
                    <a:pt x="2209800" y="7941818"/>
                  </a:lnTo>
                  <a:cubicBezTo>
                    <a:pt x="2224278" y="7960614"/>
                    <a:pt x="2239264" y="7978775"/>
                    <a:pt x="2254885" y="7997571"/>
                  </a:cubicBezTo>
                  <a:cubicBezTo>
                    <a:pt x="2271141" y="8017129"/>
                    <a:pt x="2287905" y="8037449"/>
                    <a:pt x="2304796" y="8059293"/>
                  </a:cubicBezTo>
                  <a:cubicBezTo>
                    <a:pt x="2309749" y="8065770"/>
                    <a:pt x="2314829" y="8072501"/>
                    <a:pt x="2319909" y="8079359"/>
                  </a:cubicBezTo>
                  <a:cubicBezTo>
                    <a:pt x="2321433" y="8081391"/>
                    <a:pt x="2321941" y="8083931"/>
                    <a:pt x="2321306" y="8086344"/>
                  </a:cubicBezTo>
                  <a:cubicBezTo>
                    <a:pt x="2320671" y="8088757"/>
                    <a:pt x="2319147" y="8090789"/>
                    <a:pt x="2316861" y="8091932"/>
                  </a:cubicBezTo>
                  <a:cubicBezTo>
                    <a:pt x="2307717" y="8096504"/>
                    <a:pt x="2299081" y="8101076"/>
                    <a:pt x="2290318" y="8105648"/>
                  </a:cubicBezTo>
                  <a:cubicBezTo>
                    <a:pt x="2281555" y="8110220"/>
                    <a:pt x="2272665" y="8114792"/>
                    <a:pt x="2263521" y="8119491"/>
                  </a:cubicBezTo>
                  <a:cubicBezTo>
                    <a:pt x="2254377" y="8124190"/>
                    <a:pt x="2244598" y="8128762"/>
                    <a:pt x="2234184" y="8133334"/>
                  </a:cubicBezTo>
                  <a:lnTo>
                    <a:pt x="2230755" y="8125587"/>
                  </a:lnTo>
                  <a:lnTo>
                    <a:pt x="2231644" y="8117205"/>
                  </a:lnTo>
                  <a:cubicBezTo>
                    <a:pt x="2257425" y="8120126"/>
                    <a:pt x="2270506" y="8132953"/>
                    <a:pt x="2268220" y="8153908"/>
                  </a:cubicBezTo>
                  <a:cubicBezTo>
                    <a:pt x="2267458" y="8160258"/>
                    <a:pt x="2265426" y="8166862"/>
                    <a:pt x="2262632" y="8173593"/>
                  </a:cubicBezTo>
                  <a:lnTo>
                    <a:pt x="2262378" y="8174101"/>
                  </a:lnTo>
                  <a:cubicBezTo>
                    <a:pt x="2262378" y="8173974"/>
                    <a:pt x="2262505" y="8173974"/>
                    <a:pt x="2262505" y="8173974"/>
                  </a:cubicBezTo>
                  <a:cubicBezTo>
                    <a:pt x="2261489" y="8177149"/>
                    <a:pt x="2265299" y="8188960"/>
                    <a:pt x="2267839" y="8192008"/>
                  </a:cubicBezTo>
                  <a:cubicBezTo>
                    <a:pt x="2267839" y="8192008"/>
                    <a:pt x="2267839" y="8192008"/>
                    <a:pt x="2267712" y="8191881"/>
                  </a:cubicBezTo>
                  <a:lnTo>
                    <a:pt x="2261743" y="8197850"/>
                  </a:lnTo>
                  <a:lnTo>
                    <a:pt x="2264029" y="8189722"/>
                  </a:lnTo>
                  <a:cubicBezTo>
                    <a:pt x="2277999" y="8193532"/>
                    <a:pt x="2291207" y="8200644"/>
                    <a:pt x="2303653" y="8207375"/>
                  </a:cubicBezTo>
                  <a:cubicBezTo>
                    <a:pt x="2316734" y="8214360"/>
                    <a:pt x="2328799" y="8220837"/>
                    <a:pt x="2341499" y="8224266"/>
                  </a:cubicBezTo>
                  <a:cubicBezTo>
                    <a:pt x="2352675" y="8227314"/>
                    <a:pt x="2363978" y="8227949"/>
                    <a:pt x="2376170" y="8224139"/>
                  </a:cubicBezTo>
                  <a:cubicBezTo>
                    <a:pt x="2378710" y="8223377"/>
                    <a:pt x="2381504" y="8223885"/>
                    <a:pt x="2383663" y="8225409"/>
                  </a:cubicBezTo>
                  <a:cubicBezTo>
                    <a:pt x="2385822" y="8226933"/>
                    <a:pt x="2387092" y="8229473"/>
                    <a:pt x="2387092" y="8232267"/>
                  </a:cubicBezTo>
                  <a:cubicBezTo>
                    <a:pt x="2387092" y="8240395"/>
                    <a:pt x="2383409" y="8252714"/>
                    <a:pt x="2378202" y="8258429"/>
                  </a:cubicBezTo>
                  <a:cubicBezTo>
                    <a:pt x="2378075" y="8258556"/>
                    <a:pt x="2377948" y="8258810"/>
                    <a:pt x="2377694" y="8258937"/>
                  </a:cubicBezTo>
                  <a:cubicBezTo>
                    <a:pt x="2377059" y="8259572"/>
                    <a:pt x="2376297" y="8260080"/>
                    <a:pt x="2375535" y="8260461"/>
                  </a:cubicBezTo>
                  <a:cubicBezTo>
                    <a:pt x="2361565" y="8267446"/>
                    <a:pt x="2347595" y="8273542"/>
                    <a:pt x="2333879" y="8279511"/>
                  </a:cubicBezTo>
                  <a:cubicBezTo>
                    <a:pt x="2320163" y="8285480"/>
                    <a:pt x="2306574" y="8291449"/>
                    <a:pt x="2293112" y="8298180"/>
                  </a:cubicBezTo>
                  <a:lnTo>
                    <a:pt x="2289302" y="8290560"/>
                  </a:lnTo>
                  <a:lnTo>
                    <a:pt x="2293112" y="8282940"/>
                  </a:lnTo>
                  <a:lnTo>
                    <a:pt x="2334260" y="8303514"/>
                  </a:lnTo>
                  <a:lnTo>
                    <a:pt x="2330450" y="8311134"/>
                  </a:lnTo>
                  <a:lnTo>
                    <a:pt x="2323465" y="8306435"/>
                  </a:lnTo>
                  <a:cubicBezTo>
                    <a:pt x="2326513" y="8301736"/>
                    <a:pt x="2328926" y="8297037"/>
                    <a:pt x="2331466" y="8291830"/>
                  </a:cubicBezTo>
                  <a:cubicBezTo>
                    <a:pt x="2334006" y="8286623"/>
                    <a:pt x="2336800" y="8281162"/>
                    <a:pt x="2340610" y="8275447"/>
                  </a:cubicBezTo>
                  <a:cubicBezTo>
                    <a:pt x="2343023" y="8271891"/>
                    <a:pt x="2347595" y="8270621"/>
                    <a:pt x="2351405" y="8272526"/>
                  </a:cubicBezTo>
                  <a:cubicBezTo>
                    <a:pt x="2361565" y="8277606"/>
                    <a:pt x="2370836" y="8281797"/>
                    <a:pt x="2380361" y="8286115"/>
                  </a:cubicBezTo>
                  <a:cubicBezTo>
                    <a:pt x="2389886" y="8290433"/>
                    <a:pt x="2399411" y="8294751"/>
                    <a:pt x="2409825" y="8299958"/>
                  </a:cubicBezTo>
                  <a:cubicBezTo>
                    <a:pt x="2412492" y="8301355"/>
                    <a:pt x="2414270" y="8304022"/>
                    <a:pt x="2414524" y="8306943"/>
                  </a:cubicBezTo>
                  <a:cubicBezTo>
                    <a:pt x="2414778" y="8309864"/>
                    <a:pt x="2413254" y="8312785"/>
                    <a:pt x="2410714" y="8314563"/>
                  </a:cubicBezTo>
                  <a:cubicBezTo>
                    <a:pt x="2399919" y="8321675"/>
                    <a:pt x="2392680" y="8325358"/>
                    <a:pt x="2385822" y="8328787"/>
                  </a:cubicBezTo>
                  <a:lnTo>
                    <a:pt x="2382012" y="8321167"/>
                  </a:lnTo>
                  <a:lnTo>
                    <a:pt x="2385822" y="8313547"/>
                  </a:lnTo>
                  <a:cubicBezTo>
                    <a:pt x="2388997" y="8315198"/>
                    <a:pt x="2392045" y="8317230"/>
                    <a:pt x="2394712" y="8319008"/>
                  </a:cubicBezTo>
                  <a:cubicBezTo>
                    <a:pt x="2397887" y="8321167"/>
                    <a:pt x="2400808" y="8323199"/>
                    <a:pt x="2404110" y="8324850"/>
                  </a:cubicBezTo>
                  <a:cubicBezTo>
                    <a:pt x="2405634" y="8325612"/>
                    <a:pt x="2407158" y="8326247"/>
                    <a:pt x="2408809" y="8326755"/>
                  </a:cubicBezTo>
                  <a:lnTo>
                    <a:pt x="2408809" y="8326755"/>
                  </a:lnTo>
                  <a:cubicBezTo>
                    <a:pt x="2412492" y="8328025"/>
                    <a:pt x="2416302" y="8328025"/>
                    <a:pt x="2421128" y="8328025"/>
                  </a:cubicBezTo>
                  <a:cubicBezTo>
                    <a:pt x="2424684" y="8328025"/>
                    <a:pt x="2429891" y="8327898"/>
                    <a:pt x="2434590" y="8329549"/>
                  </a:cubicBezTo>
                  <a:cubicBezTo>
                    <a:pt x="2435479" y="8329803"/>
                    <a:pt x="2436368" y="8330184"/>
                    <a:pt x="2437384" y="8330692"/>
                  </a:cubicBezTo>
                  <a:lnTo>
                    <a:pt x="2433574" y="8338312"/>
                  </a:lnTo>
                  <a:lnTo>
                    <a:pt x="2427605" y="8332343"/>
                  </a:lnTo>
                  <a:cubicBezTo>
                    <a:pt x="2433193" y="8326755"/>
                    <a:pt x="2438527" y="8320659"/>
                    <a:pt x="2443861" y="8314563"/>
                  </a:cubicBezTo>
                  <a:cubicBezTo>
                    <a:pt x="2448941" y="8308721"/>
                    <a:pt x="2454021" y="8302879"/>
                    <a:pt x="2459355" y="8297545"/>
                  </a:cubicBezTo>
                  <a:cubicBezTo>
                    <a:pt x="2464816" y="8292084"/>
                    <a:pt x="2470785" y="8287004"/>
                    <a:pt x="2477262" y="8283067"/>
                  </a:cubicBezTo>
                  <a:lnTo>
                    <a:pt x="2477770" y="8282813"/>
                  </a:lnTo>
                  <a:cubicBezTo>
                    <a:pt x="2478151" y="8282559"/>
                    <a:pt x="2478532" y="8282432"/>
                    <a:pt x="2478913" y="8282305"/>
                  </a:cubicBezTo>
                  <a:cubicBezTo>
                    <a:pt x="2499995" y="8273923"/>
                    <a:pt x="2795651" y="8241538"/>
                    <a:pt x="2963799" y="8223123"/>
                  </a:cubicBezTo>
                  <a:cubicBezTo>
                    <a:pt x="3029331" y="8215884"/>
                    <a:pt x="3075813" y="8210804"/>
                    <a:pt x="3081147" y="8209915"/>
                  </a:cubicBezTo>
                  <a:lnTo>
                    <a:pt x="3081528" y="8209915"/>
                  </a:lnTo>
                  <a:cubicBezTo>
                    <a:pt x="3110230" y="8206359"/>
                    <a:pt x="3142107" y="8209915"/>
                    <a:pt x="3169539" y="8213344"/>
                  </a:cubicBezTo>
                  <a:cubicBezTo>
                    <a:pt x="3173349" y="8213852"/>
                    <a:pt x="3176397" y="8216773"/>
                    <a:pt x="3176905" y="8220583"/>
                  </a:cubicBezTo>
                  <a:cubicBezTo>
                    <a:pt x="3177413" y="8224393"/>
                    <a:pt x="3175381" y="8228076"/>
                    <a:pt x="3171825" y="8229600"/>
                  </a:cubicBezTo>
                  <a:lnTo>
                    <a:pt x="3099689" y="8260461"/>
                  </a:lnTo>
                  <a:lnTo>
                    <a:pt x="3096387" y="8252714"/>
                  </a:lnTo>
                  <a:lnTo>
                    <a:pt x="3104007" y="8248904"/>
                  </a:lnTo>
                  <a:lnTo>
                    <a:pt x="3114294" y="8269478"/>
                  </a:lnTo>
                  <a:lnTo>
                    <a:pt x="3106674" y="8273288"/>
                  </a:lnTo>
                  <a:lnTo>
                    <a:pt x="3105785" y="8264906"/>
                  </a:lnTo>
                  <a:cubicBezTo>
                    <a:pt x="3116199" y="8263890"/>
                    <a:pt x="3125851" y="8263128"/>
                    <a:pt x="3135122" y="8262493"/>
                  </a:cubicBezTo>
                  <a:cubicBezTo>
                    <a:pt x="3143504" y="8261858"/>
                    <a:pt x="3151505" y="8261223"/>
                    <a:pt x="3159252" y="8260461"/>
                  </a:cubicBezTo>
                  <a:cubicBezTo>
                    <a:pt x="3171317" y="8259191"/>
                    <a:pt x="3182620" y="8257667"/>
                    <a:pt x="3193923" y="8254873"/>
                  </a:cubicBezTo>
                  <a:lnTo>
                    <a:pt x="3194304" y="8254746"/>
                  </a:lnTo>
                  <a:cubicBezTo>
                    <a:pt x="3197987" y="8253984"/>
                    <a:pt x="3202178" y="8253603"/>
                    <a:pt x="3205861" y="8253095"/>
                  </a:cubicBezTo>
                  <a:cubicBezTo>
                    <a:pt x="3210052" y="8252587"/>
                    <a:pt x="3213989" y="8252206"/>
                    <a:pt x="3217672" y="8251444"/>
                  </a:cubicBezTo>
                  <a:cubicBezTo>
                    <a:pt x="3227959" y="8249412"/>
                    <a:pt x="3234309" y="8245729"/>
                    <a:pt x="3235706" y="8234426"/>
                  </a:cubicBezTo>
                  <a:cubicBezTo>
                    <a:pt x="3236087" y="8231505"/>
                    <a:pt x="3237992" y="8228965"/>
                    <a:pt x="3240659" y="8227695"/>
                  </a:cubicBezTo>
                  <a:cubicBezTo>
                    <a:pt x="3243326" y="8226425"/>
                    <a:pt x="3246501" y="8226806"/>
                    <a:pt x="3249041" y="8228584"/>
                  </a:cubicBezTo>
                  <a:cubicBezTo>
                    <a:pt x="3270631" y="8243951"/>
                    <a:pt x="3291459" y="8247126"/>
                    <a:pt x="3319653" y="8234553"/>
                  </a:cubicBezTo>
                  <a:lnTo>
                    <a:pt x="3319907" y="8234426"/>
                  </a:lnTo>
                  <a:cubicBezTo>
                    <a:pt x="3332353" y="8229473"/>
                    <a:pt x="3346196" y="8227822"/>
                    <a:pt x="3358261" y="8226298"/>
                  </a:cubicBezTo>
                  <a:cubicBezTo>
                    <a:pt x="3364865" y="8225536"/>
                    <a:pt x="3370834" y="8224774"/>
                    <a:pt x="3376422" y="8223631"/>
                  </a:cubicBezTo>
                  <a:lnTo>
                    <a:pt x="3377438" y="8223504"/>
                  </a:lnTo>
                  <a:cubicBezTo>
                    <a:pt x="3418713" y="8220075"/>
                    <a:pt x="3459607" y="8216646"/>
                    <a:pt x="3500374" y="8209915"/>
                  </a:cubicBezTo>
                  <a:lnTo>
                    <a:pt x="3501771" y="8209788"/>
                  </a:lnTo>
                  <a:lnTo>
                    <a:pt x="3542919" y="8209788"/>
                  </a:lnTo>
                  <a:lnTo>
                    <a:pt x="3542919" y="8218297"/>
                  </a:lnTo>
                  <a:lnTo>
                    <a:pt x="3535299" y="8214487"/>
                  </a:lnTo>
                  <a:cubicBezTo>
                    <a:pt x="3537712" y="8209661"/>
                    <a:pt x="3537839" y="8201279"/>
                    <a:pt x="3537839" y="8201152"/>
                  </a:cubicBezTo>
                  <a:cubicBezTo>
                    <a:pt x="3537839" y="8196453"/>
                    <a:pt x="3541649" y="8192643"/>
                    <a:pt x="3546348" y="8192643"/>
                  </a:cubicBezTo>
                  <a:cubicBezTo>
                    <a:pt x="3565906" y="8192643"/>
                    <a:pt x="3583686" y="8193532"/>
                    <a:pt x="3600831" y="8194421"/>
                  </a:cubicBezTo>
                  <a:cubicBezTo>
                    <a:pt x="3617214" y="8195310"/>
                    <a:pt x="3632962" y="8196072"/>
                    <a:pt x="3649472" y="8196072"/>
                  </a:cubicBezTo>
                  <a:lnTo>
                    <a:pt x="3649472" y="8204581"/>
                  </a:lnTo>
                  <a:lnTo>
                    <a:pt x="3649472" y="8196072"/>
                  </a:lnTo>
                  <a:cubicBezTo>
                    <a:pt x="3675380" y="8196072"/>
                    <a:pt x="3686937" y="8184261"/>
                    <a:pt x="3686937" y="8166608"/>
                  </a:cubicBezTo>
                  <a:cubicBezTo>
                    <a:pt x="3686937" y="8160639"/>
                    <a:pt x="3685667" y="8153654"/>
                    <a:pt x="3682746" y="8145653"/>
                  </a:cubicBezTo>
                  <a:cubicBezTo>
                    <a:pt x="3681857" y="8143113"/>
                    <a:pt x="3682238" y="8140192"/>
                    <a:pt x="3683762" y="8137906"/>
                  </a:cubicBezTo>
                  <a:cubicBezTo>
                    <a:pt x="3685286" y="8135620"/>
                    <a:pt x="3687953" y="8134350"/>
                    <a:pt x="3690747" y="8134350"/>
                  </a:cubicBezTo>
                  <a:cubicBezTo>
                    <a:pt x="3697224" y="8134350"/>
                    <a:pt x="3704590" y="8135493"/>
                    <a:pt x="3710432" y="8136382"/>
                  </a:cubicBezTo>
                  <a:cubicBezTo>
                    <a:pt x="3715639" y="8137144"/>
                    <a:pt x="3719322" y="8137779"/>
                    <a:pt x="3721608" y="8137779"/>
                  </a:cubicBezTo>
                  <a:cubicBezTo>
                    <a:pt x="3725545" y="8137779"/>
                    <a:pt x="3728847" y="8140446"/>
                    <a:pt x="3729863" y="8144129"/>
                  </a:cubicBezTo>
                  <a:cubicBezTo>
                    <a:pt x="3731387" y="8150479"/>
                    <a:pt x="3731768" y="8157210"/>
                    <a:pt x="3732022" y="8162417"/>
                  </a:cubicBezTo>
                  <a:cubicBezTo>
                    <a:pt x="3732276" y="8167243"/>
                    <a:pt x="3732403" y="8170545"/>
                    <a:pt x="3733038" y="8172704"/>
                  </a:cubicBezTo>
                  <a:cubicBezTo>
                    <a:pt x="3733292" y="8173466"/>
                    <a:pt x="3733419" y="8173847"/>
                    <a:pt x="3733419" y="8173847"/>
                  </a:cubicBezTo>
                  <a:cubicBezTo>
                    <a:pt x="3733419" y="8173847"/>
                    <a:pt x="3733419" y="8173847"/>
                    <a:pt x="3733419" y="8173847"/>
                  </a:cubicBezTo>
                  <a:lnTo>
                    <a:pt x="3733419" y="8173847"/>
                  </a:lnTo>
                  <a:cubicBezTo>
                    <a:pt x="3733419" y="8173847"/>
                    <a:pt x="3733419" y="8173847"/>
                    <a:pt x="3733419" y="8173847"/>
                  </a:cubicBezTo>
                  <a:lnTo>
                    <a:pt x="3733419" y="8173847"/>
                  </a:lnTo>
                  <a:cubicBezTo>
                    <a:pt x="3733419" y="8173847"/>
                    <a:pt x="3733038" y="8173339"/>
                    <a:pt x="3732276" y="8172958"/>
                  </a:cubicBezTo>
                  <a:lnTo>
                    <a:pt x="3733165" y="8173466"/>
                  </a:lnTo>
                  <a:cubicBezTo>
                    <a:pt x="3740531" y="8178292"/>
                    <a:pt x="3754628" y="8178927"/>
                    <a:pt x="3767582" y="8175752"/>
                  </a:cubicBezTo>
                  <a:lnTo>
                    <a:pt x="3767963" y="8175625"/>
                  </a:lnTo>
                  <a:cubicBezTo>
                    <a:pt x="3773678" y="8174482"/>
                    <a:pt x="3780282" y="8171307"/>
                    <a:pt x="3787648" y="8167751"/>
                  </a:cubicBezTo>
                  <a:cubicBezTo>
                    <a:pt x="3793236" y="8165084"/>
                    <a:pt x="3799840" y="8161655"/>
                    <a:pt x="3805555" y="8160512"/>
                  </a:cubicBezTo>
                  <a:cubicBezTo>
                    <a:pt x="3807333" y="8160131"/>
                    <a:pt x="3809238" y="8160004"/>
                    <a:pt x="3811143" y="8160131"/>
                  </a:cubicBezTo>
                  <a:cubicBezTo>
                    <a:pt x="3811143" y="8160131"/>
                    <a:pt x="3811143" y="8160131"/>
                    <a:pt x="3811143" y="8160131"/>
                  </a:cubicBezTo>
                  <a:cubicBezTo>
                    <a:pt x="3811143" y="8160131"/>
                    <a:pt x="3811143" y="8160131"/>
                    <a:pt x="3811143" y="8160131"/>
                  </a:cubicBezTo>
                  <a:cubicBezTo>
                    <a:pt x="3814191" y="8160385"/>
                    <a:pt x="3817493" y="8161401"/>
                    <a:pt x="3820287" y="8164195"/>
                  </a:cubicBezTo>
                  <a:lnTo>
                    <a:pt x="3814318" y="8170164"/>
                  </a:lnTo>
                  <a:lnTo>
                    <a:pt x="3819652" y="8163560"/>
                  </a:lnTo>
                  <a:cubicBezTo>
                    <a:pt x="3845941" y="8184515"/>
                    <a:pt x="3863594" y="8170545"/>
                    <a:pt x="3880739" y="8156448"/>
                  </a:cubicBezTo>
                  <a:cubicBezTo>
                    <a:pt x="3882009" y="8155432"/>
                    <a:pt x="3883406" y="8154289"/>
                    <a:pt x="3884676" y="8153273"/>
                  </a:cubicBezTo>
                  <a:cubicBezTo>
                    <a:pt x="3886708" y="8151622"/>
                    <a:pt x="3889502" y="8150987"/>
                    <a:pt x="3892042" y="8151622"/>
                  </a:cubicBezTo>
                  <a:cubicBezTo>
                    <a:pt x="3899535" y="8153527"/>
                    <a:pt x="3905250" y="8157083"/>
                    <a:pt x="3909314" y="8159496"/>
                  </a:cubicBezTo>
                  <a:cubicBezTo>
                    <a:pt x="3912616" y="8161528"/>
                    <a:pt x="3913886" y="8162163"/>
                    <a:pt x="3914775" y="8162417"/>
                  </a:cubicBezTo>
                  <a:cubicBezTo>
                    <a:pt x="3914775" y="8162417"/>
                    <a:pt x="3914775" y="8162417"/>
                    <a:pt x="3914775" y="8162417"/>
                  </a:cubicBezTo>
                  <a:cubicBezTo>
                    <a:pt x="3914648" y="8162417"/>
                    <a:pt x="3914140" y="8162417"/>
                    <a:pt x="3913759" y="8162671"/>
                  </a:cubicBezTo>
                  <a:cubicBezTo>
                    <a:pt x="3914394" y="8162290"/>
                    <a:pt x="3915156" y="8162036"/>
                    <a:pt x="3915918" y="8161909"/>
                  </a:cubicBezTo>
                  <a:cubicBezTo>
                    <a:pt x="3924554" y="8160131"/>
                    <a:pt x="3934079" y="8158480"/>
                    <a:pt x="3943477" y="8156702"/>
                  </a:cubicBezTo>
                  <a:cubicBezTo>
                    <a:pt x="3952875" y="8154924"/>
                    <a:pt x="3962273" y="8153273"/>
                    <a:pt x="3970782" y="8151622"/>
                  </a:cubicBezTo>
                  <a:lnTo>
                    <a:pt x="3972433" y="8159877"/>
                  </a:lnTo>
                  <a:lnTo>
                    <a:pt x="3970147" y="8151749"/>
                  </a:lnTo>
                  <a:cubicBezTo>
                    <a:pt x="4008374" y="8141335"/>
                    <a:pt x="4050411" y="8134223"/>
                    <a:pt x="4089146" y="8134223"/>
                  </a:cubicBezTo>
                  <a:lnTo>
                    <a:pt x="4089146" y="8142732"/>
                  </a:lnTo>
                  <a:lnTo>
                    <a:pt x="4088638" y="8134223"/>
                  </a:lnTo>
                  <a:cubicBezTo>
                    <a:pt x="4113911" y="8132572"/>
                    <a:pt x="4138295" y="8128381"/>
                    <a:pt x="4163314" y="8124063"/>
                  </a:cubicBezTo>
                  <a:cubicBezTo>
                    <a:pt x="4188206" y="8119745"/>
                    <a:pt x="4213479" y="8115427"/>
                    <a:pt x="4239768" y="8113649"/>
                  </a:cubicBezTo>
                  <a:lnTo>
                    <a:pt x="4240276" y="8122158"/>
                  </a:lnTo>
                  <a:lnTo>
                    <a:pt x="4239133" y="8113776"/>
                  </a:lnTo>
                  <a:cubicBezTo>
                    <a:pt x="4258691" y="8110982"/>
                    <a:pt x="4278122" y="8114538"/>
                    <a:pt x="4295902" y="8117713"/>
                  </a:cubicBezTo>
                  <a:cubicBezTo>
                    <a:pt x="4301998" y="8118729"/>
                    <a:pt x="4307840" y="8119872"/>
                    <a:pt x="4313682" y="8120634"/>
                  </a:cubicBezTo>
                  <a:lnTo>
                    <a:pt x="4312539" y="8129016"/>
                  </a:lnTo>
                  <a:lnTo>
                    <a:pt x="4312539" y="8120507"/>
                  </a:lnTo>
                  <a:cubicBezTo>
                    <a:pt x="4318254" y="8120507"/>
                    <a:pt x="4322953" y="8120380"/>
                    <a:pt x="4324604" y="8119745"/>
                  </a:cubicBezTo>
                  <a:cubicBezTo>
                    <a:pt x="4324604" y="8119745"/>
                    <a:pt x="4324604" y="8119745"/>
                    <a:pt x="4324604" y="8119745"/>
                  </a:cubicBezTo>
                  <a:lnTo>
                    <a:pt x="4324604" y="8119745"/>
                  </a:lnTo>
                  <a:lnTo>
                    <a:pt x="4324604" y="8119745"/>
                  </a:lnTo>
                  <a:lnTo>
                    <a:pt x="4324604" y="8119745"/>
                  </a:lnTo>
                  <a:cubicBezTo>
                    <a:pt x="4325620" y="8119364"/>
                    <a:pt x="4321302" y="8120634"/>
                    <a:pt x="4321302" y="8125460"/>
                  </a:cubicBezTo>
                  <a:lnTo>
                    <a:pt x="4329811" y="8125460"/>
                  </a:lnTo>
                  <a:lnTo>
                    <a:pt x="4321302" y="8125460"/>
                  </a:lnTo>
                  <a:cubicBezTo>
                    <a:pt x="4321302" y="8102346"/>
                    <a:pt x="4340606" y="8095996"/>
                    <a:pt x="4351909" y="8091932"/>
                  </a:cubicBezTo>
                  <a:cubicBezTo>
                    <a:pt x="4365117" y="8087106"/>
                    <a:pt x="4369943" y="8084566"/>
                    <a:pt x="4369943" y="8076692"/>
                  </a:cubicBezTo>
                  <a:cubicBezTo>
                    <a:pt x="4369943" y="8075422"/>
                    <a:pt x="4369816" y="8073898"/>
                    <a:pt x="4369435" y="8072120"/>
                  </a:cubicBezTo>
                  <a:cubicBezTo>
                    <a:pt x="4368800" y="8068945"/>
                    <a:pt x="4370070" y="8065770"/>
                    <a:pt x="4372737" y="8063865"/>
                  </a:cubicBezTo>
                  <a:cubicBezTo>
                    <a:pt x="4375404" y="8061960"/>
                    <a:pt x="4378706" y="8061579"/>
                    <a:pt x="4381627" y="8063103"/>
                  </a:cubicBezTo>
                  <a:cubicBezTo>
                    <a:pt x="4383151" y="8063865"/>
                    <a:pt x="4384675" y="8064373"/>
                    <a:pt x="4386707" y="8065135"/>
                  </a:cubicBezTo>
                  <a:cubicBezTo>
                    <a:pt x="4388358" y="8065770"/>
                    <a:pt x="4390644" y="8066532"/>
                    <a:pt x="4392803" y="8067548"/>
                  </a:cubicBezTo>
                  <a:cubicBezTo>
                    <a:pt x="4396486" y="8069326"/>
                    <a:pt x="4400169" y="8072247"/>
                    <a:pt x="4402582" y="8077200"/>
                  </a:cubicBezTo>
                  <a:lnTo>
                    <a:pt x="4394962" y="8081010"/>
                  </a:lnTo>
                  <a:lnTo>
                    <a:pt x="4400931" y="8075041"/>
                  </a:lnTo>
                  <a:cubicBezTo>
                    <a:pt x="4406392" y="8080502"/>
                    <a:pt x="4410964" y="8085963"/>
                    <a:pt x="4415155" y="8091043"/>
                  </a:cubicBezTo>
                  <a:cubicBezTo>
                    <a:pt x="4419346" y="8096123"/>
                    <a:pt x="4423537" y="8101076"/>
                    <a:pt x="4428363" y="8105902"/>
                  </a:cubicBezTo>
                  <a:lnTo>
                    <a:pt x="4422394" y="8111871"/>
                  </a:lnTo>
                  <a:lnTo>
                    <a:pt x="4413885" y="8111871"/>
                  </a:lnTo>
                  <a:cubicBezTo>
                    <a:pt x="4413885" y="8098155"/>
                    <a:pt x="4413885" y="8088757"/>
                    <a:pt x="4410710" y="8076184"/>
                  </a:cubicBezTo>
                  <a:cubicBezTo>
                    <a:pt x="4409948" y="8073009"/>
                    <a:pt x="4411091" y="8069580"/>
                    <a:pt x="4413631" y="8067548"/>
                  </a:cubicBezTo>
                  <a:cubicBezTo>
                    <a:pt x="4416171" y="8065516"/>
                    <a:pt x="4419727" y="8065135"/>
                    <a:pt x="4422775" y="8066532"/>
                  </a:cubicBezTo>
                  <a:cubicBezTo>
                    <a:pt x="4457065" y="8083677"/>
                    <a:pt x="4491609" y="8100949"/>
                    <a:pt x="4515866" y="8114792"/>
                  </a:cubicBezTo>
                  <a:lnTo>
                    <a:pt x="4511675" y="8122158"/>
                  </a:lnTo>
                  <a:lnTo>
                    <a:pt x="4506722" y="8115300"/>
                  </a:lnTo>
                  <a:cubicBezTo>
                    <a:pt x="4515866" y="8108823"/>
                    <a:pt x="4524502" y="8103743"/>
                    <a:pt x="4532249" y="8099171"/>
                  </a:cubicBezTo>
                  <a:cubicBezTo>
                    <a:pt x="4538980" y="8095234"/>
                    <a:pt x="4544822" y="8091805"/>
                    <a:pt x="4550029" y="8088122"/>
                  </a:cubicBezTo>
                  <a:cubicBezTo>
                    <a:pt x="4555236" y="8084439"/>
                    <a:pt x="4559681" y="8080502"/>
                    <a:pt x="4563491" y="8075803"/>
                  </a:cubicBezTo>
                  <a:lnTo>
                    <a:pt x="4570095" y="8081137"/>
                  </a:lnTo>
                  <a:lnTo>
                    <a:pt x="4563110" y="8076438"/>
                  </a:lnTo>
                  <a:cubicBezTo>
                    <a:pt x="4564888" y="8073771"/>
                    <a:pt x="4566412" y="8071231"/>
                    <a:pt x="4567809" y="8069072"/>
                  </a:cubicBezTo>
                  <a:cubicBezTo>
                    <a:pt x="4568825" y="8067421"/>
                    <a:pt x="4569841" y="8065897"/>
                    <a:pt x="4570730" y="8064500"/>
                  </a:cubicBezTo>
                  <a:cubicBezTo>
                    <a:pt x="4572127" y="8062341"/>
                    <a:pt x="4573905" y="8059928"/>
                    <a:pt x="4576191" y="8058150"/>
                  </a:cubicBezTo>
                  <a:cubicBezTo>
                    <a:pt x="4579620" y="8055356"/>
                    <a:pt x="4583684" y="8054213"/>
                    <a:pt x="4588129" y="8055229"/>
                  </a:cubicBezTo>
                  <a:cubicBezTo>
                    <a:pt x="4592320" y="8056118"/>
                    <a:pt x="4596511" y="8058658"/>
                    <a:pt x="4600575" y="8061325"/>
                  </a:cubicBezTo>
                  <a:cubicBezTo>
                    <a:pt x="4603115" y="8062976"/>
                    <a:pt x="4606036" y="8065135"/>
                    <a:pt x="4609338" y="8067421"/>
                  </a:cubicBezTo>
                  <a:cubicBezTo>
                    <a:pt x="4611370" y="8068818"/>
                    <a:pt x="4612640" y="8071104"/>
                    <a:pt x="4612894" y="8073644"/>
                  </a:cubicBezTo>
                  <a:cubicBezTo>
                    <a:pt x="4613148" y="8076184"/>
                    <a:pt x="4612259" y="8078597"/>
                    <a:pt x="4610481" y="8080375"/>
                  </a:cubicBezTo>
                  <a:cubicBezTo>
                    <a:pt x="4608449" y="8082407"/>
                    <a:pt x="4605782" y="8084312"/>
                    <a:pt x="4603623" y="8085836"/>
                  </a:cubicBezTo>
                  <a:cubicBezTo>
                    <a:pt x="4600321" y="8088249"/>
                    <a:pt x="4596765" y="8090662"/>
                    <a:pt x="4593336" y="8094091"/>
                  </a:cubicBezTo>
                  <a:cubicBezTo>
                    <a:pt x="4593336" y="8094091"/>
                    <a:pt x="4593336" y="8094091"/>
                    <a:pt x="4593336" y="8094091"/>
                  </a:cubicBezTo>
                  <a:lnTo>
                    <a:pt x="4587367" y="8088122"/>
                  </a:lnTo>
                  <a:lnTo>
                    <a:pt x="4585335" y="8079867"/>
                  </a:lnTo>
                  <a:cubicBezTo>
                    <a:pt x="4597781" y="8076692"/>
                    <a:pt x="4610100" y="8072628"/>
                    <a:pt x="4622546" y="8068437"/>
                  </a:cubicBezTo>
                  <a:cubicBezTo>
                    <a:pt x="4634611" y="8064373"/>
                    <a:pt x="4647057" y="8060182"/>
                    <a:pt x="4659503" y="8057007"/>
                  </a:cubicBezTo>
                  <a:cubicBezTo>
                    <a:pt x="4675124" y="8053070"/>
                    <a:pt x="4691253" y="8050784"/>
                    <a:pt x="4708271" y="8052181"/>
                  </a:cubicBezTo>
                  <a:lnTo>
                    <a:pt x="4707509" y="8060563"/>
                  </a:lnTo>
                  <a:lnTo>
                    <a:pt x="4707509" y="8052054"/>
                  </a:lnTo>
                  <a:cubicBezTo>
                    <a:pt x="4715129" y="8052054"/>
                    <a:pt x="4722876" y="8052308"/>
                    <a:pt x="4730242" y="8052562"/>
                  </a:cubicBezTo>
                  <a:cubicBezTo>
                    <a:pt x="4737608" y="8052816"/>
                    <a:pt x="4744974" y="8053070"/>
                    <a:pt x="4752213" y="8053070"/>
                  </a:cubicBezTo>
                  <a:cubicBezTo>
                    <a:pt x="4777613" y="8053070"/>
                    <a:pt x="4801108" y="8050276"/>
                    <a:pt x="4823079" y="8036306"/>
                  </a:cubicBezTo>
                  <a:cubicBezTo>
                    <a:pt x="4825238" y="8034909"/>
                    <a:pt x="4828032" y="8034655"/>
                    <a:pt x="4830445" y="8035417"/>
                  </a:cubicBezTo>
                  <a:cubicBezTo>
                    <a:pt x="4832858" y="8036179"/>
                    <a:pt x="4834763" y="8038211"/>
                    <a:pt x="4835652" y="8040751"/>
                  </a:cubicBezTo>
                  <a:cubicBezTo>
                    <a:pt x="4836795" y="8044180"/>
                    <a:pt x="4837557" y="8047482"/>
                    <a:pt x="4838192" y="8050149"/>
                  </a:cubicBezTo>
                  <a:cubicBezTo>
                    <a:pt x="4838827" y="8052689"/>
                    <a:pt x="4839335" y="8054721"/>
                    <a:pt x="4839843" y="8056499"/>
                  </a:cubicBezTo>
                  <a:cubicBezTo>
                    <a:pt x="4840859" y="8059547"/>
                    <a:pt x="4841621" y="8059801"/>
                    <a:pt x="4841621" y="8059928"/>
                  </a:cubicBezTo>
                  <a:lnTo>
                    <a:pt x="4842510" y="8060436"/>
                  </a:lnTo>
                  <a:cubicBezTo>
                    <a:pt x="4850384" y="8065643"/>
                    <a:pt x="4861941" y="8067802"/>
                    <a:pt x="4864608" y="8067167"/>
                  </a:cubicBezTo>
                  <a:cubicBezTo>
                    <a:pt x="4864735" y="8067167"/>
                    <a:pt x="4863846" y="8067294"/>
                    <a:pt x="4862703" y="8068437"/>
                  </a:cubicBezTo>
                  <a:lnTo>
                    <a:pt x="4868672" y="8074406"/>
                  </a:lnTo>
                  <a:lnTo>
                    <a:pt x="4861687" y="8069707"/>
                  </a:lnTo>
                  <a:cubicBezTo>
                    <a:pt x="4883912" y="8036306"/>
                    <a:pt x="4920361" y="8037576"/>
                    <a:pt x="4944110" y="8053451"/>
                  </a:cubicBezTo>
                  <a:cubicBezTo>
                    <a:pt x="4946015" y="8054721"/>
                    <a:pt x="4947920" y="8056118"/>
                    <a:pt x="4949698" y="8057642"/>
                  </a:cubicBezTo>
                  <a:lnTo>
                    <a:pt x="4944237" y="8064119"/>
                  </a:lnTo>
                  <a:lnTo>
                    <a:pt x="4949317" y="8057388"/>
                  </a:lnTo>
                  <a:cubicBezTo>
                    <a:pt x="4965573" y="8069580"/>
                    <a:pt x="4976241" y="8066024"/>
                    <a:pt x="4991354" y="8061071"/>
                  </a:cubicBezTo>
                  <a:cubicBezTo>
                    <a:pt x="4997323" y="8059166"/>
                    <a:pt x="5004181" y="8056880"/>
                    <a:pt x="5011801" y="8055737"/>
                  </a:cubicBezTo>
                  <a:lnTo>
                    <a:pt x="5012944" y="8064119"/>
                  </a:lnTo>
                  <a:lnTo>
                    <a:pt x="5009134" y="8071739"/>
                  </a:lnTo>
                  <a:cubicBezTo>
                    <a:pt x="5001895" y="8068056"/>
                    <a:pt x="4995037" y="8064500"/>
                    <a:pt x="4988560" y="8061071"/>
                  </a:cubicBezTo>
                  <a:cubicBezTo>
                    <a:pt x="4982591" y="8057896"/>
                    <a:pt x="4976876" y="8054848"/>
                    <a:pt x="4971415" y="8052181"/>
                  </a:cubicBezTo>
                  <a:cubicBezTo>
                    <a:pt x="4965700" y="8049260"/>
                    <a:pt x="4960239" y="8046720"/>
                    <a:pt x="4954778" y="8044561"/>
                  </a:cubicBezTo>
                  <a:cubicBezTo>
                    <a:pt x="4952111" y="8043545"/>
                    <a:pt x="4950206" y="8041132"/>
                    <a:pt x="4949571" y="8038465"/>
                  </a:cubicBezTo>
                  <a:cubicBezTo>
                    <a:pt x="4948936" y="8035798"/>
                    <a:pt x="4949825" y="8032750"/>
                    <a:pt x="4951857" y="8030718"/>
                  </a:cubicBezTo>
                  <a:cubicBezTo>
                    <a:pt x="4952492" y="8030083"/>
                    <a:pt x="4952873" y="8029448"/>
                    <a:pt x="4953762" y="8027797"/>
                  </a:cubicBezTo>
                  <a:cubicBezTo>
                    <a:pt x="4954651" y="8026146"/>
                    <a:pt x="4956048" y="8023225"/>
                    <a:pt x="4958842" y="8020431"/>
                  </a:cubicBezTo>
                  <a:cubicBezTo>
                    <a:pt x="4961128" y="8018145"/>
                    <a:pt x="4964430" y="8017383"/>
                    <a:pt x="4967478" y="8018399"/>
                  </a:cubicBezTo>
                  <a:cubicBezTo>
                    <a:pt x="4969383" y="8019034"/>
                    <a:pt x="4971415" y="8019669"/>
                    <a:pt x="4973574" y="8020304"/>
                  </a:cubicBezTo>
                  <a:cubicBezTo>
                    <a:pt x="4975860" y="8021066"/>
                    <a:pt x="4978400" y="8021828"/>
                    <a:pt x="4981067" y="8022717"/>
                  </a:cubicBezTo>
                  <a:cubicBezTo>
                    <a:pt x="4988433" y="8025130"/>
                    <a:pt x="4996688" y="8028305"/>
                    <a:pt x="5003800" y="8033131"/>
                  </a:cubicBezTo>
                  <a:lnTo>
                    <a:pt x="4999101" y="8040116"/>
                  </a:lnTo>
                  <a:lnTo>
                    <a:pt x="4990846" y="8038084"/>
                  </a:lnTo>
                  <a:cubicBezTo>
                    <a:pt x="4993132" y="8029067"/>
                    <a:pt x="4996688" y="8021320"/>
                    <a:pt x="4999736" y="8014970"/>
                  </a:cubicBezTo>
                  <a:cubicBezTo>
                    <a:pt x="5001895" y="8010525"/>
                    <a:pt x="5003546" y="8006715"/>
                    <a:pt x="5004816" y="8003159"/>
                  </a:cubicBezTo>
                  <a:cubicBezTo>
                    <a:pt x="5005578" y="8000873"/>
                    <a:pt x="5007356" y="7998968"/>
                    <a:pt x="5009642" y="7997952"/>
                  </a:cubicBezTo>
                  <a:cubicBezTo>
                    <a:pt x="5011928" y="7996936"/>
                    <a:pt x="5014468" y="7997063"/>
                    <a:pt x="5016627" y="7998206"/>
                  </a:cubicBezTo>
                  <a:cubicBezTo>
                    <a:pt x="5051044" y="8015478"/>
                    <a:pt x="5077841" y="8026781"/>
                    <a:pt x="5111369" y="8005445"/>
                  </a:cubicBezTo>
                  <a:lnTo>
                    <a:pt x="5112131" y="8005064"/>
                  </a:lnTo>
                  <a:cubicBezTo>
                    <a:pt x="5112639" y="8004810"/>
                    <a:pt x="5113528" y="8004302"/>
                    <a:pt x="5115052" y="8003413"/>
                  </a:cubicBezTo>
                  <a:cubicBezTo>
                    <a:pt x="5117084" y="8002270"/>
                    <a:pt x="5119751" y="8000619"/>
                    <a:pt x="5122672" y="7999095"/>
                  </a:cubicBezTo>
                  <a:cubicBezTo>
                    <a:pt x="5126609" y="7997063"/>
                    <a:pt x="5132959" y="7994396"/>
                    <a:pt x="5139055" y="7995031"/>
                  </a:cubicBezTo>
                  <a:cubicBezTo>
                    <a:pt x="5139055" y="7995031"/>
                    <a:pt x="5139055" y="7995031"/>
                    <a:pt x="5139055" y="7995031"/>
                  </a:cubicBezTo>
                  <a:cubicBezTo>
                    <a:pt x="5143754" y="7995539"/>
                    <a:pt x="5148199" y="7998079"/>
                    <a:pt x="5150739" y="8003159"/>
                  </a:cubicBezTo>
                  <a:cubicBezTo>
                    <a:pt x="5153533" y="8008747"/>
                    <a:pt x="5153279" y="8016240"/>
                    <a:pt x="5151628" y="8024622"/>
                  </a:cubicBezTo>
                  <a:cubicBezTo>
                    <a:pt x="5151120" y="8026908"/>
                    <a:pt x="5149723" y="8028940"/>
                    <a:pt x="5147691" y="8030210"/>
                  </a:cubicBezTo>
                  <a:cubicBezTo>
                    <a:pt x="5130673" y="8040370"/>
                    <a:pt x="5112893" y="8051165"/>
                    <a:pt x="5094986" y="8058277"/>
                  </a:cubicBezTo>
                  <a:lnTo>
                    <a:pt x="5091811" y="8050403"/>
                  </a:lnTo>
                  <a:lnTo>
                    <a:pt x="5100320" y="8050403"/>
                  </a:lnTo>
                  <a:cubicBezTo>
                    <a:pt x="5100320" y="8049006"/>
                    <a:pt x="5099558" y="8047863"/>
                    <a:pt x="5099304" y="8047609"/>
                  </a:cubicBezTo>
                  <a:cubicBezTo>
                    <a:pt x="5099304" y="8047609"/>
                    <a:pt x="5099431" y="8047736"/>
                    <a:pt x="5099558" y="8047863"/>
                  </a:cubicBezTo>
                  <a:cubicBezTo>
                    <a:pt x="5099685" y="8047990"/>
                    <a:pt x="5100066" y="8048371"/>
                    <a:pt x="5100320" y="8048752"/>
                  </a:cubicBezTo>
                  <a:cubicBezTo>
                    <a:pt x="5101844" y="8050403"/>
                    <a:pt x="5103749" y="8053197"/>
                    <a:pt x="5103749" y="8057261"/>
                  </a:cubicBezTo>
                  <a:lnTo>
                    <a:pt x="5095240" y="8057261"/>
                  </a:lnTo>
                  <a:lnTo>
                    <a:pt x="5093843" y="8048879"/>
                  </a:lnTo>
                  <a:cubicBezTo>
                    <a:pt x="5114290" y="8045450"/>
                    <a:pt x="5138166" y="8042021"/>
                    <a:pt x="5161915" y="8038592"/>
                  </a:cubicBezTo>
                  <a:cubicBezTo>
                    <a:pt x="5162169" y="8038592"/>
                    <a:pt x="5162423" y="8038465"/>
                    <a:pt x="5162677" y="8038465"/>
                  </a:cubicBezTo>
                  <a:lnTo>
                    <a:pt x="5163820" y="8046847"/>
                  </a:lnTo>
                  <a:lnTo>
                    <a:pt x="5156835" y="8051546"/>
                  </a:lnTo>
                  <a:cubicBezTo>
                    <a:pt x="5149723" y="8040751"/>
                    <a:pt x="5146040" y="8033512"/>
                    <a:pt x="5142611" y="8026654"/>
                  </a:cubicBezTo>
                  <a:cubicBezTo>
                    <a:pt x="5142611" y="8026654"/>
                    <a:pt x="5142611" y="8026654"/>
                    <a:pt x="5142611" y="8026654"/>
                  </a:cubicBezTo>
                  <a:cubicBezTo>
                    <a:pt x="5141214" y="8023860"/>
                    <a:pt x="5141468" y="8020431"/>
                    <a:pt x="5143373" y="8017891"/>
                  </a:cubicBezTo>
                  <a:cubicBezTo>
                    <a:pt x="5145278" y="8015351"/>
                    <a:pt x="5148326" y="8013954"/>
                    <a:pt x="5151501" y="8014462"/>
                  </a:cubicBezTo>
                  <a:cubicBezTo>
                    <a:pt x="5175631" y="8017891"/>
                    <a:pt x="5202047" y="8021193"/>
                    <a:pt x="5224653" y="8017891"/>
                  </a:cubicBezTo>
                  <a:lnTo>
                    <a:pt x="5225288" y="8017764"/>
                  </a:lnTo>
                  <a:cubicBezTo>
                    <a:pt x="5243703" y="8016494"/>
                    <a:pt x="5260467" y="8008493"/>
                    <a:pt x="5279136" y="7999476"/>
                  </a:cubicBezTo>
                  <a:cubicBezTo>
                    <a:pt x="5297678" y="7990459"/>
                    <a:pt x="5318125" y="7980426"/>
                    <a:pt x="5341620" y="7978775"/>
                  </a:cubicBezTo>
                  <a:cubicBezTo>
                    <a:pt x="5353558" y="7978013"/>
                    <a:pt x="5366131" y="7979283"/>
                    <a:pt x="5379593" y="7983855"/>
                  </a:cubicBezTo>
                  <a:cubicBezTo>
                    <a:pt x="5395849" y="7989316"/>
                    <a:pt x="5429631" y="7984109"/>
                    <a:pt x="5438394" y="7957820"/>
                  </a:cubicBezTo>
                  <a:cubicBezTo>
                    <a:pt x="5439537" y="7954518"/>
                    <a:pt x="5440299" y="7950835"/>
                    <a:pt x="5440553" y="7946644"/>
                  </a:cubicBezTo>
                  <a:cubicBezTo>
                    <a:pt x="5440934" y="7942072"/>
                    <a:pt x="5444744" y="7938643"/>
                    <a:pt x="5449316" y="7938770"/>
                  </a:cubicBezTo>
                  <a:cubicBezTo>
                    <a:pt x="5453888" y="7938897"/>
                    <a:pt x="5457444" y="7942707"/>
                    <a:pt x="5457444" y="7947279"/>
                  </a:cubicBezTo>
                  <a:cubicBezTo>
                    <a:pt x="5457444" y="7958709"/>
                    <a:pt x="5457698" y="7969758"/>
                    <a:pt x="5459984" y="7974457"/>
                  </a:cubicBezTo>
                  <a:lnTo>
                    <a:pt x="5452364" y="7978267"/>
                  </a:lnTo>
                  <a:lnTo>
                    <a:pt x="5449951" y="7970139"/>
                  </a:lnTo>
                  <a:cubicBezTo>
                    <a:pt x="5466969" y="7965059"/>
                    <a:pt x="5483225" y="7959852"/>
                    <a:pt x="5499608" y="7954772"/>
                  </a:cubicBezTo>
                  <a:cubicBezTo>
                    <a:pt x="5515991" y="7949692"/>
                    <a:pt x="5532247" y="7944485"/>
                    <a:pt x="5549392" y="7939278"/>
                  </a:cubicBezTo>
                  <a:cubicBezTo>
                    <a:pt x="5549392" y="7939278"/>
                    <a:pt x="5549519" y="7939278"/>
                    <a:pt x="5549519" y="7939278"/>
                  </a:cubicBezTo>
                  <a:cubicBezTo>
                    <a:pt x="5552059" y="7938516"/>
                    <a:pt x="5554853" y="7939024"/>
                    <a:pt x="5557012" y="7940548"/>
                  </a:cubicBezTo>
                  <a:cubicBezTo>
                    <a:pt x="5559171" y="7942072"/>
                    <a:pt x="5560441" y="7944612"/>
                    <a:pt x="5560441" y="7947279"/>
                  </a:cubicBezTo>
                  <a:cubicBezTo>
                    <a:pt x="5560441" y="7948422"/>
                    <a:pt x="5560187" y="7949565"/>
                    <a:pt x="5560060" y="7950200"/>
                  </a:cubicBezTo>
                  <a:cubicBezTo>
                    <a:pt x="5559679" y="7951978"/>
                    <a:pt x="5558790" y="7954010"/>
                    <a:pt x="5558282" y="7955280"/>
                  </a:cubicBezTo>
                  <a:cubicBezTo>
                    <a:pt x="5556885" y="7958836"/>
                    <a:pt x="5555996" y="7961376"/>
                    <a:pt x="5555996" y="7963281"/>
                  </a:cubicBezTo>
                  <a:cubicBezTo>
                    <a:pt x="5555996" y="7963789"/>
                    <a:pt x="5556123" y="7963916"/>
                    <a:pt x="5556123" y="7963916"/>
                  </a:cubicBezTo>
                  <a:cubicBezTo>
                    <a:pt x="5556123" y="7963916"/>
                    <a:pt x="5556123" y="7963916"/>
                    <a:pt x="5556123" y="7963916"/>
                  </a:cubicBezTo>
                  <a:cubicBezTo>
                    <a:pt x="5556758" y="7965059"/>
                    <a:pt x="5557012" y="7966329"/>
                    <a:pt x="5557012" y="7967726"/>
                  </a:cubicBezTo>
                  <a:cubicBezTo>
                    <a:pt x="5557012" y="7974711"/>
                    <a:pt x="5561965" y="7982839"/>
                    <a:pt x="5568315" y="7989189"/>
                  </a:cubicBezTo>
                  <a:cubicBezTo>
                    <a:pt x="5567299" y="7988173"/>
                    <a:pt x="5566283" y="7987919"/>
                    <a:pt x="5566537" y="7988046"/>
                  </a:cubicBezTo>
                  <a:cubicBezTo>
                    <a:pt x="5568569" y="7988554"/>
                    <a:pt x="5575173" y="7987538"/>
                    <a:pt x="5576951" y="7986395"/>
                  </a:cubicBezTo>
                  <a:cubicBezTo>
                    <a:pt x="5576951" y="7986395"/>
                    <a:pt x="5576697" y="7986522"/>
                    <a:pt x="5576316" y="7986903"/>
                  </a:cubicBezTo>
                  <a:cubicBezTo>
                    <a:pt x="5575935" y="7987284"/>
                    <a:pt x="5574411" y="7988935"/>
                    <a:pt x="5574411" y="7991729"/>
                  </a:cubicBezTo>
                  <a:cubicBezTo>
                    <a:pt x="5574411" y="7991094"/>
                    <a:pt x="5574538" y="7990459"/>
                    <a:pt x="5574665" y="7989951"/>
                  </a:cubicBezTo>
                  <a:cubicBezTo>
                    <a:pt x="5582539" y="7954645"/>
                    <a:pt x="5610606" y="7955534"/>
                    <a:pt x="5631434" y="7955788"/>
                  </a:cubicBezTo>
                  <a:cubicBezTo>
                    <a:pt x="5633593" y="7955788"/>
                    <a:pt x="5635752" y="7955788"/>
                    <a:pt x="5637911" y="7955788"/>
                  </a:cubicBezTo>
                  <a:lnTo>
                    <a:pt x="5637911" y="7964297"/>
                  </a:lnTo>
                  <a:lnTo>
                    <a:pt x="5637911" y="7955788"/>
                  </a:lnTo>
                  <a:cubicBezTo>
                    <a:pt x="5657723" y="7955788"/>
                    <a:pt x="5681091" y="7952486"/>
                    <a:pt x="5705221" y="7949057"/>
                  </a:cubicBezTo>
                  <a:cubicBezTo>
                    <a:pt x="5705221" y="7949057"/>
                    <a:pt x="5705348" y="7949057"/>
                    <a:pt x="5705348" y="7949057"/>
                  </a:cubicBezTo>
                  <a:lnTo>
                    <a:pt x="5706491" y="7957439"/>
                  </a:lnTo>
                  <a:lnTo>
                    <a:pt x="5699252" y="7953121"/>
                  </a:lnTo>
                  <a:cubicBezTo>
                    <a:pt x="5700395" y="7951089"/>
                    <a:pt x="5701665" y="7948930"/>
                    <a:pt x="5702935" y="7946517"/>
                  </a:cubicBezTo>
                  <a:cubicBezTo>
                    <a:pt x="5704205" y="7944104"/>
                    <a:pt x="5705602" y="7941437"/>
                    <a:pt x="5707126" y="7938897"/>
                  </a:cubicBezTo>
                  <a:cubicBezTo>
                    <a:pt x="5714111" y="7927340"/>
                    <a:pt x="5726303" y="7914894"/>
                    <a:pt x="5747258" y="7927467"/>
                  </a:cubicBezTo>
                  <a:cubicBezTo>
                    <a:pt x="5752465" y="7930515"/>
                    <a:pt x="5757926" y="7935087"/>
                    <a:pt x="5764022" y="7941183"/>
                  </a:cubicBezTo>
                  <a:lnTo>
                    <a:pt x="5758053" y="7947152"/>
                  </a:lnTo>
                  <a:lnTo>
                    <a:pt x="5764022" y="7941183"/>
                  </a:lnTo>
                  <a:cubicBezTo>
                    <a:pt x="5771007" y="7948168"/>
                    <a:pt x="5787390" y="7948803"/>
                    <a:pt x="5795899" y="7940294"/>
                  </a:cubicBezTo>
                  <a:cubicBezTo>
                    <a:pt x="5798566" y="7937627"/>
                    <a:pt x="5800471" y="7934071"/>
                    <a:pt x="5801233" y="7928864"/>
                  </a:cubicBezTo>
                  <a:cubicBezTo>
                    <a:pt x="5801741" y="7924673"/>
                    <a:pt x="5805424" y="7921498"/>
                    <a:pt x="5809615" y="7921498"/>
                  </a:cubicBezTo>
                  <a:lnTo>
                    <a:pt x="5953887" y="7921498"/>
                  </a:lnTo>
                  <a:cubicBezTo>
                    <a:pt x="5958586" y="7921498"/>
                    <a:pt x="5962396" y="7925308"/>
                    <a:pt x="5962396" y="7930007"/>
                  </a:cubicBezTo>
                  <a:lnTo>
                    <a:pt x="5962396" y="7936865"/>
                  </a:lnTo>
                  <a:lnTo>
                    <a:pt x="5953887" y="7936865"/>
                  </a:lnTo>
                  <a:lnTo>
                    <a:pt x="5952236" y="7928610"/>
                  </a:lnTo>
                  <a:cubicBezTo>
                    <a:pt x="5961888" y="7926705"/>
                    <a:pt x="5971667" y="7923530"/>
                    <a:pt x="5981192" y="7920482"/>
                  </a:cubicBezTo>
                  <a:cubicBezTo>
                    <a:pt x="5987542" y="7918450"/>
                    <a:pt x="5994019" y="7916418"/>
                    <a:pt x="5999861" y="7914894"/>
                  </a:cubicBezTo>
                  <a:cubicBezTo>
                    <a:pt x="6003417" y="7914005"/>
                    <a:pt x="6007227" y="7915529"/>
                    <a:pt x="6009132" y="7918704"/>
                  </a:cubicBezTo>
                  <a:cubicBezTo>
                    <a:pt x="6019419" y="7935849"/>
                    <a:pt x="6029706" y="7952867"/>
                    <a:pt x="6043295" y="7973314"/>
                  </a:cubicBezTo>
                  <a:lnTo>
                    <a:pt x="6036310" y="7978013"/>
                  </a:lnTo>
                  <a:lnTo>
                    <a:pt x="6028309" y="7975092"/>
                  </a:lnTo>
                  <a:cubicBezTo>
                    <a:pt x="6050407" y="7915148"/>
                    <a:pt x="6078220" y="7891907"/>
                    <a:pt x="6124702" y="7909052"/>
                  </a:cubicBezTo>
                  <a:cubicBezTo>
                    <a:pt x="6129528" y="7910830"/>
                    <a:pt x="6134481" y="7912989"/>
                    <a:pt x="6139561" y="7915529"/>
                  </a:cubicBezTo>
                  <a:lnTo>
                    <a:pt x="6135751" y="7923149"/>
                  </a:lnTo>
                  <a:lnTo>
                    <a:pt x="6139561" y="7915529"/>
                  </a:lnTo>
                  <a:cubicBezTo>
                    <a:pt x="6141466" y="7916418"/>
                    <a:pt x="6142863" y="7917688"/>
                    <a:pt x="6144133" y="7919085"/>
                  </a:cubicBezTo>
                  <a:cubicBezTo>
                    <a:pt x="6149467" y="7925054"/>
                    <a:pt x="6150864" y="7936103"/>
                    <a:pt x="6152007" y="7943088"/>
                  </a:cubicBezTo>
                  <a:cubicBezTo>
                    <a:pt x="6152769" y="7947533"/>
                    <a:pt x="6153404" y="7951597"/>
                    <a:pt x="6154293" y="7955407"/>
                  </a:cubicBezTo>
                  <a:lnTo>
                    <a:pt x="6146038" y="7957439"/>
                  </a:lnTo>
                  <a:lnTo>
                    <a:pt x="6140069" y="7951470"/>
                  </a:lnTo>
                  <a:cubicBezTo>
                    <a:pt x="6140577" y="7950962"/>
                    <a:pt x="6141085" y="7950581"/>
                    <a:pt x="6141593" y="7950200"/>
                  </a:cubicBezTo>
                  <a:cubicBezTo>
                    <a:pt x="6144387" y="7948041"/>
                    <a:pt x="6149594" y="7945755"/>
                    <a:pt x="6153404" y="7944104"/>
                  </a:cubicBezTo>
                  <a:cubicBezTo>
                    <a:pt x="6158865" y="7941564"/>
                    <a:pt x="6162548" y="7939913"/>
                    <a:pt x="6163564" y="7938897"/>
                  </a:cubicBezTo>
                  <a:cubicBezTo>
                    <a:pt x="6163564" y="7938897"/>
                    <a:pt x="6163564" y="7938897"/>
                    <a:pt x="6163437" y="7939024"/>
                  </a:cubicBezTo>
                  <a:cubicBezTo>
                    <a:pt x="6163564" y="7938897"/>
                    <a:pt x="6161659" y="7940548"/>
                    <a:pt x="6161659" y="7943723"/>
                  </a:cubicBezTo>
                  <a:lnTo>
                    <a:pt x="6170168" y="7943723"/>
                  </a:lnTo>
                  <a:lnTo>
                    <a:pt x="6161786" y="7944739"/>
                  </a:lnTo>
                  <a:cubicBezTo>
                    <a:pt x="6159246" y="7924927"/>
                    <a:pt x="6173089" y="7920355"/>
                    <a:pt x="6182614" y="7919212"/>
                  </a:cubicBezTo>
                  <a:cubicBezTo>
                    <a:pt x="6184011" y="7919085"/>
                    <a:pt x="6185535" y="7918958"/>
                    <a:pt x="6186678" y="7918831"/>
                  </a:cubicBezTo>
                  <a:cubicBezTo>
                    <a:pt x="6187821" y="7918704"/>
                    <a:pt x="6189091" y="7918577"/>
                    <a:pt x="6190107" y="7918450"/>
                  </a:cubicBezTo>
                  <a:cubicBezTo>
                    <a:pt x="6192647" y="7918196"/>
                    <a:pt x="6193536" y="7917815"/>
                    <a:pt x="6193790" y="7917688"/>
                  </a:cubicBezTo>
                  <a:cubicBezTo>
                    <a:pt x="6193790" y="7917688"/>
                    <a:pt x="6193790" y="7917688"/>
                    <a:pt x="6193790" y="7917688"/>
                  </a:cubicBezTo>
                  <a:cubicBezTo>
                    <a:pt x="6192774" y="7918323"/>
                    <a:pt x="6193028" y="7919593"/>
                    <a:pt x="6192901" y="7918069"/>
                  </a:cubicBezTo>
                  <a:cubicBezTo>
                    <a:pt x="6192901" y="7917942"/>
                    <a:pt x="6192901" y="7917815"/>
                    <a:pt x="6192901" y="7917688"/>
                  </a:cubicBezTo>
                  <a:cubicBezTo>
                    <a:pt x="6192393" y="7914640"/>
                    <a:pt x="6193663" y="7911465"/>
                    <a:pt x="6196076" y="7909560"/>
                  </a:cubicBezTo>
                  <a:cubicBezTo>
                    <a:pt x="6198489" y="7907655"/>
                    <a:pt x="6201791" y="7907274"/>
                    <a:pt x="6204712" y="7908544"/>
                  </a:cubicBezTo>
                  <a:cubicBezTo>
                    <a:pt x="6226175" y="7918069"/>
                    <a:pt x="6230493" y="7908290"/>
                    <a:pt x="6236716" y="7895209"/>
                  </a:cubicBezTo>
                  <a:cubicBezTo>
                    <a:pt x="6237224" y="7894066"/>
                    <a:pt x="6237732" y="7893050"/>
                    <a:pt x="6238367" y="7891907"/>
                  </a:cubicBezTo>
                  <a:lnTo>
                    <a:pt x="6245987" y="7895717"/>
                  </a:lnTo>
                  <a:lnTo>
                    <a:pt x="6240907" y="7902448"/>
                  </a:lnTo>
                  <a:cubicBezTo>
                    <a:pt x="6226683" y="7891780"/>
                    <a:pt x="6219444" y="7884541"/>
                    <a:pt x="6209157" y="7874127"/>
                  </a:cubicBezTo>
                  <a:cubicBezTo>
                    <a:pt x="6205855" y="7870825"/>
                    <a:pt x="6205855" y="7865491"/>
                    <a:pt x="6209157" y="7862189"/>
                  </a:cubicBezTo>
                  <a:cubicBezTo>
                    <a:pt x="6209792" y="7861554"/>
                    <a:pt x="6210173" y="7860919"/>
                    <a:pt x="6211062" y="7859268"/>
                  </a:cubicBezTo>
                  <a:cubicBezTo>
                    <a:pt x="6211951" y="7857617"/>
                    <a:pt x="6213348" y="7854696"/>
                    <a:pt x="6216142" y="7851902"/>
                  </a:cubicBezTo>
                  <a:cubicBezTo>
                    <a:pt x="6218936" y="7849108"/>
                    <a:pt x="6223254" y="7848600"/>
                    <a:pt x="6226556" y="7850759"/>
                  </a:cubicBezTo>
                  <a:cubicBezTo>
                    <a:pt x="6254115" y="7867904"/>
                    <a:pt x="6281420" y="7885049"/>
                    <a:pt x="6298565" y="7895336"/>
                  </a:cubicBezTo>
                  <a:lnTo>
                    <a:pt x="6294247" y="7902575"/>
                  </a:lnTo>
                  <a:lnTo>
                    <a:pt x="6293231" y="7894193"/>
                  </a:lnTo>
                  <a:cubicBezTo>
                    <a:pt x="6306693" y="7892542"/>
                    <a:pt x="6319393" y="7891653"/>
                    <a:pt x="6331458" y="7890764"/>
                  </a:cubicBezTo>
                  <a:cubicBezTo>
                    <a:pt x="6342761" y="7890002"/>
                    <a:pt x="6353429" y="7889240"/>
                    <a:pt x="6363970" y="7887970"/>
                  </a:cubicBezTo>
                  <a:cubicBezTo>
                    <a:pt x="6365494" y="7887716"/>
                    <a:pt x="6367018" y="7887589"/>
                    <a:pt x="6368542" y="7887335"/>
                  </a:cubicBezTo>
                  <a:lnTo>
                    <a:pt x="6369685" y="7895717"/>
                  </a:lnTo>
                  <a:lnTo>
                    <a:pt x="6368542" y="7887335"/>
                  </a:lnTo>
                  <a:cubicBezTo>
                    <a:pt x="6382258" y="7885430"/>
                    <a:pt x="6396101" y="7880985"/>
                    <a:pt x="6411468" y="7876159"/>
                  </a:cubicBezTo>
                  <a:cubicBezTo>
                    <a:pt x="6421501" y="7872984"/>
                    <a:pt x="6432042" y="7869682"/>
                    <a:pt x="6443218" y="7866888"/>
                  </a:cubicBezTo>
                  <a:cubicBezTo>
                    <a:pt x="6447028" y="7865872"/>
                    <a:pt x="6451092" y="7867777"/>
                    <a:pt x="6452870" y="7871333"/>
                  </a:cubicBezTo>
                  <a:cubicBezTo>
                    <a:pt x="6454267" y="7874254"/>
                    <a:pt x="6455791" y="7876413"/>
                    <a:pt x="6457442" y="7878953"/>
                  </a:cubicBezTo>
                  <a:cubicBezTo>
                    <a:pt x="6459093" y="7881493"/>
                    <a:pt x="6461125" y="7884541"/>
                    <a:pt x="6463157" y="7888478"/>
                  </a:cubicBezTo>
                  <a:lnTo>
                    <a:pt x="6455537" y="7892288"/>
                  </a:lnTo>
                  <a:lnTo>
                    <a:pt x="6448806" y="7887208"/>
                  </a:lnTo>
                  <a:cubicBezTo>
                    <a:pt x="6456172" y="7877302"/>
                    <a:pt x="6461760" y="7867396"/>
                    <a:pt x="6470142" y="7852410"/>
                  </a:cubicBezTo>
                  <a:cubicBezTo>
                    <a:pt x="6472809" y="7847711"/>
                    <a:pt x="6475730" y="7842377"/>
                    <a:pt x="6479032" y="7836535"/>
                  </a:cubicBezTo>
                  <a:cubicBezTo>
                    <a:pt x="6480937" y="7833233"/>
                    <a:pt x="6484874" y="7831582"/>
                    <a:pt x="6488557" y="7832598"/>
                  </a:cubicBezTo>
                  <a:cubicBezTo>
                    <a:pt x="6492240" y="7833614"/>
                    <a:pt x="6494907" y="7836916"/>
                    <a:pt x="6494907" y="7840726"/>
                  </a:cubicBezTo>
                  <a:lnTo>
                    <a:pt x="6494907" y="7895717"/>
                  </a:lnTo>
                  <a:lnTo>
                    <a:pt x="6486398" y="7895717"/>
                  </a:lnTo>
                  <a:lnTo>
                    <a:pt x="6481699" y="7888732"/>
                  </a:lnTo>
                  <a:cubicBezTo>
                    <a:pt x="6512560" y="7868158"/>
                    <a:pt x="6536309" y="7851267"/>
                    <a:pt x="6556502" y="7834376"/>
                  </a:cubicBezTo>
                  <a:cubicBezTo>
                    <a:pt x="6558407" y="7832725"/>
                    <a:pt x="6560947" y="7832090"/>
                    <a:pt x="6563487" y="7832598"/>
                  </a:cubicBezTo>
                  <a:cubicBezTo>
                    <a:pt x="6566027" y="7833106"/>
                    <a:pt x="6568059" y="7834503"/>
                    <a:pt x="6569329" y="7836789"/>
                  </a:cubicBezTo>
                  <a:cubicBezTo>
                    <a:pt x="6578854" y="7853426"/>
                    <a:pt x="6586728" y="7869936"/>
                    <a:pt x="6593967" y="7885176"/>
                  </a:cubicBezTo>
                  <a:cubicBezTo>
                    <a:pt x="6597396" y="7892415"/>
                    <a:pt x="6600698" y="7899273"/>
                    <a:pt x="6604000" y="7905877"/>
                  </a:cubicBezTo>
                  <a:lnTo>
                    <a:pt x="6596380" y="7909687"/>
                  </a:lnTo>
                  <a:lnTo>
                    <a:pt x="6596380" y="7901178"/>
                  </a:lnTo>
                  <a:cubicBezTo>
                    <a:pt x="6594983" y="7901178"/>
                    <a:pt x="6593840" y="7901940"/>
                    <a:pt x="6593586" y="7902194"/>
                  </a:cubicBezTo>
                  <a:cubicBezTo>
                    <a:pt x="6593586" y="7902194"/>
                    <a:pt x="6593713" y="7902067"/>
                    <a:pt x="6593840" y="7901940"/>
                  </a:cubicBezTo>
                  <a:cubicBezTo>
                    <a:pt x="6593967" y="7901813"/>
                    <a:pt x="6594348" y="7901432"/>
                    <a:pt x="6594729" y="7901178"/>
                  </a:cubicBezTo>
                  <a:cubicBezTo>
                    <a:pt x="6596380" y="7899654"/>
                    <a:pt x="6599174" y="7897749"/>
                    <a:pt x="6603238" y="7897749"/>
                  </a:cubicBezTo>
                  <a:lnTo>
                    <a:pt x="6603238" y="7906258"/>
                  </a:lnTo>
                  <a:lnTo>
                    <a:pt x="6594983" y="7908290"/>
                  </a:lnTo>
                  <a:cubicBezTo>
                    <a:pt x="6591554" y="7894574"/>
                    <a:pt x="6588252" y="7881366"/>
                    <a:pt x="6581648" y="7864729"/>
                  </a:cubicBezTo>
                  <a:cubicBezTo>
                    <a:pt x="6580632" y="7862062"/>
                    <a:pt x="6580886" y="7859141"/>
                    <a:pt x="6582537" y="7856855"/>
                  </a:cubicBezTo>
                  <a:cubicBezTo>
                    <a:pt x="6584188" y="7854569"/>
                    <a:pt x="6586728" y="7853172"/>
                    <a:pt x="6589522" y="7853172"/>
                  </a:cubicBezTo>
                  <a:lnTo>
                    <a:pt x="6764020" y="7853172"/>
                  </a:lnTo>
                  <a:lnTo>
                    <a:pt x="6764020" y="7861681"/>
                  </a:lnTo>
                  <a:lnTo>
                    <a:pt x="6756654" y="7857617"/>
                  </a:lnTo>
                  <a:cubicBezTo>
                    <a:pt x="6773037" y="7828153"/>
                    <a:pt x="6805803" y="7820279"/>
                    <a:pt x="6835775" y="7836916"/>
                  </a:cubicBezTo>
                  <a:cubicBezTo>
                    <a:pt x="6842760" y="7840726"/>
                    <a:pt x="6849491" y="7845933"/>
                    <a:pt x="6855841" y="7852283"/>
                  </a:cubicBezTo>
                  <a:lnTo>
                    <a:pt x="6849872" y="7858252"/>
                  </a:lnTo>
                  <a:lnTo>
                    <a:pt x="6855841" y="7852283"/>
                  </a:lnTo>
                  <a:cubicBezTo>
                    <a:pt x="6887463" y="7883906"/>
                    <a:pt x="6892544" y="7883652"/>
                    <a:pt x="6898132" y="7878191"/>
                  </a:cubicBezTo>
                  <a:cubicBezTo>
                    <a:pt x="6904101" y="7872222"/>
                    <a:pt x="6910832" y="7858887"/>
                    <a:pt x="6921119" y="7834503"/>
                  </a:cubicBezTo>
                  <a:cubicBezTo>
                    <a:pt x="6922008" y="7832344"/>
                    <a:pt x="6923786" y="7830693"/>
                    <a:pt x="6925945" y="7829804"/>
                  </a:cubicBezTo>
                  <a:cubicBezTo>
                    <a:pt x="6928104" y="7828915"/>
                    <a:pt x="6930517" y="7829169"/>
                    <a:pt x="6932676" y="7830185"/>
                  </a:cubicBezTo>
                  <a:cubicBezTo>
                    <a:pt x="6946392" y="7837043"/>
                    <a:pt x="6960362" y="7844028"/>
                    <a:pt x="6977888" y="7854569"/>
                  </a:cubicBezTo>
                  <a:lnTo>
                    <a:pt x="6973570" y="7861808"/>
                  </a:lnTo>
                  <a:lnTo>
                    <a:pt x="6965823" y="7858252"/>
                  </a:lnTo>
                  <a:cubicBezTo>
                    <a:pt x="6989191" y="7807579"/>
                    <a:pt x="7029831" y="7808722"/>
                    <a:pt x="7072376" y="7822819"/>
                  </a:cubicBezTo>
                  <a:lnTo>
                    <a:pt x="7069709" y="7830820"/>
                  </a:lnTo>
                  <a:lnTo>
                    <a:pt x="7072376" y="7822819"/>
                  </a:lnTo>
                  <a:cubicBezTo>
                    <a:pt x="7084187" y="7826756"/>
                    <a:pt x="7098284" y="7822057"/>
                    <a:pt x="7116699" y="7815453"/>
                  </a:cubicBezTo>
                  <a:cubicBezTo>
                    <a:pt x="7122922" y="7813167"/>
                    <a:pt x="7129399" y="7810881"/>
                    <a:pt x="7136003" y="7808976"/>
                  </a:cubicBezTo>
                  <a:cubicBezTo>
                    <a:pt x="7138924" y="7808087"/>
                    <a:pt x="7142099" y="7808976"/>
                    <a:pt x="7144258" y="7811135"/>
                  </a:cubicBezTo>
                  <a:lnTo>
                    <a:pt x="7161403" y="7828280"/>
                  </a:lnTo>
                  <a:lnTo>
                    <a:pt x="7155434" y="7834249"/>
                  </a:lnTo>
                  <a:lnTo>
                    <a:pt x="7152767" y="7826248"/>
                  </a:lnTo>
                  <a:cubicBezTo>
                    <a:pt x="7161530" y="7823327"/>
                    <a:pt x="7169785" y="7821041"/>
                    <a:pt x="7177405" y="7818882"/>
                  </a:cubicBezTo>
                  <a:cubicBezTo>
                    <a:pt x="7184390" y="7816850"/>
                    <a:pt x="7190994" y="7815072"/>
                    <a:pt x="7197344" y="7812913"/>
                  </a:cubicBezTo>
                  <a:cubicBezTo>
                    <a:pt x="7200646" y="7811770"/>
                    <a:pt x="7203948" y="7810627"/>
                    <a:pt x="7207250" y="7809357"/>
                  </a:cubicBezTo>
                  <a:cubicBezTo>
                    <a:pt x="7209409" y="7808468"/>
                    <a:pt x="7211822" y="7808595"/>
                    <a:pt x="7213981" y="7809484"/>
                  </a:cubicBezTo>
                  <a:cubicBezTo>
                    <a:pt x="7216140" y="7810373"/>
                    <a:pt x="7217663" y="7812278"/>
                    <a:pt x="7218426" y="7814437"/>
                  </a:cubicBezTo>
                  <a:cubicBezTo>
                    <a:pt x="7220838" y="7821549"/>
                    <a:pt x="7221728" y="7827264"/>
                    <a:pt x="7222871" y="7834249"/>
                  </a:cubicBezTo>
                  <a:cubicBezTo>
                    <a:pt x="7223506" y="7838567"/>
                    <a:pt x="7224395" y="7843520"/>
                    <a:pt x="7225665" y="7849870"/>
                  </a:cubicBezTo>
                  <a:lnTo>
                    <a:pt x="7217410" y="7851521"/>
                  </a:lnTo>
                  <a:lnTo>
                    <a:pt x="7211441" y="7845552"/>
                  </a:lnTo>
                  <a:cubicBezTo>
                    <a:pt x="7217663" y="7839329"/>
                    <a:pt x="7223252" y="7832979"/>
                    <a:pt x="7229348" y="7826121"/>
                  </a:cubicBezTo>
                  <a:cubicBezTo>
                    <a:pt x="7236079" y="7818501"/>
                    <a:pt x="7243445" y="7810119"/>
                    <a:pt x="7252716" y="7800848"/>
                  </a:cubicBezTo>
                  <a:cubicBezTo>
                    <a:pt x="7254367" y="7799197"/>
                    <a:pt x="7256780" y="7798308"/>
                    <a:pt x="7259193" y="7798435"/>
                  </a:cubicBezTo>
                  <a:cubicBezTo>
                    <a:pt x="7261606" y="7798562"/>
                    <a:pt x="7263892" y="7799705"/>
                    <a:pt x="7265288" y="7801610"/>
                  </a:cubicBezTo>
                  <a:cubicBezTo>
                    <a:pt x="7272401" y="7810500"/>
                    <a:pt x="7278497" y="7819263"/>
                    <a:pt x="7284466" y="7827772"/>
                  </a:cubicBezTo>
                  <a:cubicBezTo>
                    <a:pt x="7290435" y="7836281"/>
                    <a:pt x="7296404" y="7844790"/>
                    <a:pt x="7303008" y="7853045"/>
                  </a:cubicBezTo>
                  <a:lnTo>
                    <a:pt x="7296404" y="7858379"/>
                  </a:lnTo>
                  <a:lnTo>
                    <a:pt x="7296404" y="7849870"/>
                  </a:lnTo>
                  <a:cubicBezTo>
                    <a:pt x="7302119" y="7849870"/>
                    <a:pt x="7308469" y="7850886"/>
                    <a:pt x="7314057" y="7851775"/>
                  </a:cubicBezTo>
                  <a:cubicBezTo>
                    <a:pt x="7320407" y="7852791"/>
                    <a:pt x="7326122" y="7853680"/>
                    <a:pt x="7331456" y="7853680"/>
                  </a:cubicBezTo>
                  <a:cubicBezTo>
                    <a:pt x="7342505" y="7853680"/>
                    <a:pt x="7353300" y="7850632"/>
                    <a:pt x="7356729" y="7822946"/>
                  </a:cubicBezTo>
                  <a:lnTo>
                    <a:pt x="7365111" y="7823962"/>
                  </a:lnTo>
                  <a:lnTo>
                    <a:pt x="7356602" y="7823962"/>
                  </a:lnTo>
                  <a:cubicBezTo>
                    <a:pt x="7356602" y="7821168"/>
                    <a:pt x="7357618" y="7818882"/>
                    <a:pt x="7358634" y="7817104"/>
                  </a:cubicBezTo>
                  <a:cubicBezTo>
                    <a:pt x="7364349" y="7807325"/>
                    <a:pt x="7384669" y="7798181"/>
                    <a:pt x="7393305" y="7795260"/>
                  </a:cubicBezTo>
                  <a:lnTo>
                    <a:pt x="7394575" y="7794879"/>
                  </a:lnTo>
                  <a:cubicBezTo>
                    <a:pt x="7415022" y="7791450"/>
                    <a:pt x="7436358" y="7787894"/>
                    <a:pt x="7457821" y="7787894"/>
                  </a:cubicBezTo>
                  <a:lnTo>
                    <a:pt x="7457821" y="7796403"/>
                  </a:lnTo>
                  <a:lnTo>
                    <a:pt x="7450201" y="7800213"/>
                  </a:lnTo>
                  <a:cubicBezTo>
                    <a:pt x="7445375" y="7790561"/>
                    <a:pt x="7440549" y="7782560"/>
                    <a:pt x="7434072" y="7772146"/>
                  </a:cubicBezTo>
                  <a:cubicBezTo>
                    <a:pt x="7431786" y="7768336"/>
                    <a:pt x="7429246" y="7764145"/>
                    <a:pt x="7426452" y="7759573"/>
                  </a:cubicBezTo>
                  <a:cubicBezTo>
                    <a:pt x="7424674" y="7756652"/>
                    <a:pt x="7424928" y="7752969"/>
                    <a:pt x="7426960" y="7750175"/>
                  </a:cubicBezTo>
                  <a:cubicBezTo>
                    <a:pt x="7428992" y="7747381"/>
                    <a:pt x="7432548" y="7746111"/>
                    <a:pt x="7435850" y="7747000"/>
                  </a:cubicBezTo>
                  <a:cubicBezTo>
                    <a:pt x="7447534" y="7749921"/>
                    <a:pt x="7457821" y="7751572"/>
                    <a:pt x="7467600" y="7753096"/>
                  </a:cubicBezTo>
                  <a:cubicBezTo>
                    <a:pt x="7475474" y="7754366"/>
                    <a:pt x="7483221" y="7755509"/>
                    <a:pt x="7490333" y="7757287"/>
                  </a:cubicBezTo>
                  <a:cubicBezTo>
                    <a:pt x="7494397" y="7758303"/>
                    <a:pt x="7498334" y="7759446"/>
                    <a:pt x="7502144" y="7761097"/>
                  </a:cubicBezTo>
                  <a:lnTo>
                    <a:pt x="7502525" y="7761224"/>
                  </a:lnTo>
                  <a:cubicBezTo>
                    <a:pt x="7537831" y="7777226"/>
                    <a:pt x="7565517" y="7777226"/>
                    <a:pt x="7600442" y="7751826"/>
                  </a:cubicBezTo>
                  <a:lnTo>
                    <a:pt x="7605395" y="7758684"/>
                  </a:lnTo>
                  <a:lnTo>
                    <a:pt x="7601585" y="7766304"/>
                  </a:lnTo>
                  <a:cubicBezTo>
                    <a:pt x="7597394" y="7764145"/>
                    <a:pt x="7593330" y="7761097"/>
                    <a:pt x="7590028" y="7758684"/>
                  </a:cubicBezTo>
                  <a:cubicBezTo>
                    <a:pt x="7586472" y="7756017"/>
                    <a:pt x="7583678" y="7753985"/>
                    <a:pt x="7581011" y="7752588"/>
                  </a:cubicBezTo>
                  <a:cubicBezTo>
                    <a:pt x="7581011" y="7752588"/>
                    <a:pt x="7581011" y="7752588"/>
                    <a:pt x="7581011" y="7752588"/>
                  </a:cubicBezTo>
                  <a:cubicBezTo>
                    <a:pt x="7577201" y="7750683"/>
                    <a:pt x="7575423" y="7746365"/>
                    <a:pt x="7576820" y="7742301"/>
                  </a:cubicBezTo>
                  <a:cubicBezTo>
                    <a:pt x="7578725" y="7736459"/>
                    <a:pt x="7581646" y="7730744"/>
                    <a:pt x="7584186" y="7725791"/>
                  </a:cubicBezTo>
                  <a:cubicBezTo>
                    <a:pt x="7586853" y="7720584"/>
                    <a:pt x="7589138" y="7715885"/>
                    <a:pt x="7590536" y="7711440"/>
                  </a:cubicBezTo>
                  <a:lnTo>
                    <a:pt x="7598537" y="7714107"/>
                  </a:lnTo>
                  <a:lnTo>
                    <a:pt x="7590536" y="7711440"/>
                  </a:lnTo>
                  <a:cubicBezTo>
                    <a:pt x="7601585" y="7678293"/>
                    <a:pt x="7625842" y="7681087"/>
                    <a:pt x="7643495" y="7683119"/>
                  </a:cubicBezTo>
                  <a:cubicBezTo>
                    <a:pt x="7653782" y="7684262"/>
                    <a:pt x="7661275" y="7684897"/>
                    <a:pt x="7667371" y="7682357"/>
                  </a:cubicBezTo>
                  <a:cubicBezTo>
                    <a:pt x="7670546" y="7680960"/>
                    <a:pt x="7674229" y="7681722"/>
                    <a:pt x="7676642" y="7684135"/>
                  </a:cubicBezTo>
                  <a:cubicBezTo>
                    <a:pt x="7676134" y="7683627"/>
                    <a:pt x="7691628" y="7698867"/>
                    <a:pt x="7695819" y="7711440"/>
                  </a:cubicBezTo>
                  <a:lnTo>
                    <a:pt x="7687818" y="7714107"/>
                  </a:lnTo>
                  <a:lnTo>
                    <a:pt x="7695438" y="7710297"/>
                  </a:lnTo>
                  <a:cubicBezTo>
                    <a:pt x="7701661" y="7722743"/>
                    <a:pt x="7706613" y="7736205"/>
                    <a:pt x="7711567" y="7749667"/>
                  </a:cubicBezTo>
                  <a:cubicBezTo>
                    <a:pt x="7715250" y="7759573"/>
                    <a:pt x="7718933" y="7769479"/>
                    <a:pt x="7723124" y="7779512"/>
                  </a:cubicBezTo>
                  <a:lnTo>
                    <a:pt x="7715377" y="7782814"/>
                  </a:lnTo>
                  <a:lnTo>
                    <a:pt x="7710932" y="7775575"/>
                  </a:lnTo>
                  <a:cubicBezTo>
                    <a:pt x="7768463" y="7740396"/>
                    <a:pt x="7820533" y="7747889"/>
                    <a:pt x="7869174" y="7754620"/>
                  </a:cubicBezTo>
                  <a:cubicBezTo>
                    <a:pt x="7875524" y="7755509"/>
                    <a:pt x="7881874" y="7756398"/>
                    <a:pt x="7888097" y="7757160"/>
                  </a:cubicBezTo>
                  <a:lnTo>
                    <a:pt x="7887081" y="7765542"/>
                  </a:lnTo>
                  <a:lnTo>
                    <a:pt x="7883271" y="7773162"/>
                  </a:lnTo>
                  <a:cubicBezTo>
                    <a:pt x="7869047" y="7766050"/>
                    <a:pt x="7858379" y="7758938"/>
                    <a:pt x="7847965" y="7752080"/>
                  </a:cubicBezTo>
                  <a:cubicBezTo>
                    <a:pt x="7845552" y="7750556"/>
                    <a:pt x="7844155" y="7747889"/>
                    <a:pt x="7844155" y="7745095"/>
                  </a:cubicBezTo>
                  <a:cubicBezTo>
                    <a:pt x="7844155" y="7743571"/>
                    <a:pt x="7844409" y="7742301"/>
                    <a:pt x="7844663" y="7741158"/>
                  </a:cubicBezTo>
                  <a:lnTo>
                    <a:pt x="7852791" y="7743317"/>
                  </a:lnTo>
                  <a:lnTo>
                    <a:pt x="7844663" y="7741158"/>
                  </a:lnTo>
                  <a:cubicBezTo>
                    <a:pt x="7845298" y="7738999"/>
                    <a:pt x="7846187" y="7737094"/>
                    <a:pt x="7846695" y="7736078"/>
                  </a:cubicBezTo>
                  <a:cubicBezTo>
                    <a:pt x="7847838" y="7733919"/>
                    <a:pt x="7847457" y="7734046"/>
                    <a:pt x="7847457" y="7734681"/>
                  </a:cubicBezTo>
                  <a:cubicBezTo>
                    <a:pt x="7847457" y="7732014"/>
                    <a:pt x="7848600" y="7729601"/>
                    <a:pt x="7850759" y="7727950"/>
                  </a:cubicBezTo>
                  <a:cubicBezTo>
                    <a:pt x="7852918" y="7726299"/>
                    <a:pt x="7855458" y="7725791"/>
                    <a:pt x="7857998" y="7726426"/>
                  </a:cubicBezTo>
                  <a:cubicBezTo>
                    <a:pt x="7865237" y="7728204"/>
                    <a:pt x="7873238" y="7730871"/>
                    <a:pt x="7880985" y="7733411"/>
                  </a:cubicBezTo>
                  <a:cubicBezTo>
                    <a:pt x="7888732" y="7735951"/>
                    <a:pt x="7896225" y="7738491"/>
                    <a:pt x="7902702" y="7740142"/>
                  </a:cubicBezTo>
                  <a:cubicBezTo>
                    <a:pt x="7902702" y="7740142"/>
                    <a:pt x="7902702" y="7740142"/>
                    <a:pt x="7902702" y="7740142"/>
                  </a:cubicBezTo>
                  <a:lnTo>
                    <a:pt x="7900670" y="7748397"/>
                  </a:lnTo>
                  <a:lnTo>
                    <a:pt x="7892161" y="7748397"/>
                  </a:lnTo>
                  <a:cubicBezTo>
                    <a:pt x="7892161" y="7745095"/>
                    <a:pt x="7892034" y="7744841"/>
                    <a:pt x="7891145" y="7744079"/>
                  </a:cubicBezTo>
                  <a:cubicBezTo>
                    <a:pt x="7889113" y="7742047"/>
                    <a:pt x="7888224" y="7738999"/>
                    <a:pt x="7888859" y="7736205"/>
                  </a:cubicBezTo>
                  <a:cubicBezTo>
                    <a:pt x="7889494" y="7733411"/>
                    <a:pt x="7891653" y="7730998"/>
                    <a:pt x="7894447" y="7730109"/>
                  </a:cubicBezTo>
                  <a:cubicBezTo>
                    <a:pt x="7895971" y="7729601"/>
                    <a:pt x="7897749" y="7728966"/>
                    <a:pt x="7899654" y="7728331"/>
                  </a:cubicBezTo>
                  <a:cubicBezTo>
                    <a:pt x="7901686" y="7727569"/>
                    <a:pt x="7903972" y="7726807"/>
                    <a:pt x="7906258" y="7726045"/>
                  </a:cubicBezTo>
                  <a:cubicBezTo>
                    <a:pt x="7912227" y="7724013"/>
                    <a:pt x="7920482" y="7721473"/>
                    <a:pt x="7926324" y="7721981"/>
                  </a:cubicBezTo>
                  <a:cubicBezTo>
                    <a:pt x="7928229" y="7722108"/>
                    <a:pt x="7931404" y="7722743"/>
                    <a:pt x="7934071" y="7725283"/>
                  </a:cubicBezTo>
                  <a:cubicBezTo>
                    <a:pt x="7934706" y="7725918"/>
                    <a:pt x="7935213" y="7726680"/>
                    <a:pt x="7935595" y="7727442"/>
                  </a:cubicBezTo>
                  <a:cubicBezTo>
                    <a:pt x="7945755" y="7747762"/>
                    <a:pt x="7958201" y="7746111"/>
                    <a:pt x="7978013" y="7743190"/>
                  </a:cubicBezTo>
                  <a:cubicBezTo>
                    <a:pt x="7989062" y="7741539"/>
                    <a:pt x="8002905" y="7739253"/>
                    <a:pt x="8016621" y="7743825"/>
                  </a:cubicBezTo>
                  <a:lnTo>
                    <a:pt x="8013954" y="7751826"/>
                  </a:lnTo>
                  <a:lnTo>
                    <a:pt x="8005699" y="7753858"/>
                  </a:lnTo>
                  <a:cubicBezTo>
                    <a:pt x="8001635" y="7737602"/>
                    <a:pt x="7998713" y="7723632"/>
                    <a:pt x="7996428" y="7712329"/>
                  </a:cubicBezTo>
                  <a:cubicBezTo>
                    <a:pt x="7994777" y="7704201"/>
                    <a:pt x="7993380" y="7697597"/>
                    <a:pt x="7991983" y="7692009"/>
                  </a:cubicBezTo>
                  <a:cubicBezTo>
                    <a:pt x="7991221" y="7689088"/>
                    <a:pt x="7992110" y="7686040"/>
                    <a:pt x="7994269" y="7684008"/>
                  </a:cubicBezTo>
                  <a:cubicBezTo>
                    <a:pt x="8008620" y="7669657"/>
                    <a:pt x="8022844" y="7658989"/>
                    <a:pt x="8043672" y="7645146"/>
                  </a:cubicBezTo>
                  <a:cubicBezTo>
                    <a:pt x="8046212" y="7643368"/>
                    <a:pt x="8049641" y="7643241"/>
                    <a:pt x="8052308" y="7644765"/>
                  </a:cubicBezTo>
                  <a:cubicBezTo>
                    <a:pt x="8054975" y="7646289"/>
                    <a:pt x="8056753" y="7649083"/>
                    <a:pt x="8056753" y="7652258"/>
                  </a:cubicBezTo>
                  <a:cubicBezTo>
                    <a:pt x="8056753" y="7661275"/>
                    <a:pt x="8055863" y="7670292"/>
                    <a:pt x="8054975" y="7678801"/>
                  </a:cubicBezTo>
                  <a:cubicBezTo>
                    <a:pt x="8054086" y="7687437"/>
                    <a:pt x="8053324" y="7695565"/>
                    <a:pt x="8053324" y="7703693"/>
                  </a:cubicBezTo>
                  <a:lnTo>
                    <a:pt x="8044815" y="7703693"/>
                  </a:lnTo>
                  <a:lnTo>
                    <a:pt x="8053324" y="7703693"/>
                  </a:lnTo>
                  <a:cubicBezTo>
                    <a:pt x="8053324" y="7720203"/>
                    <a:pt x="8056753" y="7735316"/>
                    <a:pt x="8062213" y="7743698"/>
                  </a:cubicBezTo>
                  <a:lnTo>
                    <a:pt x="8062722" y="7744587"/>
                  </a:lnTo>
                  <a:cubicBezTo>
                    <a:pt x="8061960" y="7743063"/>
                    <a:pt x="8060817" y="7742682"/>
                    <a:pt x="8060817" y="7742682"/>
                  </a:cubicBezTo>
                  <a:lnTo>
                    <a:pt x="8060817" y="7742682"/>
                  </a:lnTo>
                  <a:lnTo>
                    <a:pt x="8060817" y="7742682"/>
                  </a:lnTo>
                  <a:lnTo>
                    <a:pt x="8060817" y="7742682"/>
                  </a:lnTo>
                  <a:cubicBezTo>
                    <a:pt x="8060817" y="7742682"/>
                    <a:pt x="8060817" y="7742682"/>
                    <a:pt x="8060817" y="7742682"/>
                  </a:cubicBezTo>
                  <a:lnTo>
                    <a:pt x="8060817" y="7742682"/>
                  </a:lnTo>
                  <a:cubicBezTo>
                    <a:pt x="8063611" y="7743571"/>
                    <a:pt x="8072247" y="7741666"/>
                    <a:pt x="8084185" y="7738491"/>
                  </a:cubicBezTo>
                  <a:cubicBezTo>
                    <a:pt x="8086471" y="7737856"/>
                    <a:pt x="8088757" y="7737221"/>
                    <a:pt x="8090788" y="7736713"/>
                  </a:cubicBezTo>
                  <a:lnTo>
                    <a:pt x="8092821" y="7744968"/>
                  </a:lnTo>
                  <a:lnTo>
                    <a:pt x="8089519" y="7737221"/>
                  </a:lnTo>
                  <a:cubicBezTo>
                    <a:pt x="8091297" y="7736459"/>
                    <a:pt x="8093202" y="7735697"/>
                    <a:pt x="8094980" y="7734808"/>
                  </a:cubicBezTo>
                  <a:cubicBezTo>
                    <a:pt x="8096758" y="7733919"/>
                    <a:pt x="8098663" y="7733157"/>
                    <a:pt x="8100568" y="7732395"/>
                  </a:cubicBezTo>
                  <a:cubicBezTo>
                    <a:pt x="8121396" y="7723505"/>
                    <a:pt x="8146923" y="7715123"/>
                    <a:pt x="8171307" y="7742809"/>
                  </a:cubicBezTo>
                  <a:lnTo>
                    <a:pt x="8164957" y="7748397"/>
                  </a:lnTo>
                  <a:lnTo>
                    <a:pt x="8170926" y="7742428"/>
                  </a:lnTo>
                  <a:cubicBezTo>
                    <a:pt x="8169910" y="7741412"/>
                    <a:pt x="8168894" y="7741285"/>
                    <a:pt x="8169021" y="7741285"/>
                  </a:cubicBezTo>
                  <a:cubicBezTo>
                    <a:pt x="8171053" y="7741666"/>
                    <a:pt x="8178800" y="7739761"/>
                    <a:pt x="8182991" y="7735570"/>
                  </a:cubicBezTo>
                  <a:cubicBezTo>
                    <a:pt x="8185150" y="7733411"/>
                    <a:pt x="8187182" y="7731125"/>
                    <a:pt x="8189468" y="7728839"/>
                  </a:cubicBezTo>
                  <a:cubicBezTo>
                    <a:pt x="8191754" y="7726553"/>
                    <a:pt x="8193786" y="7724267"/>
                    <a:pt x="8195945" y="7721981"/>
                  </a:cubicBezTo>
                  <a:cubicBezTo>
                    <a:pt x="8205216" y="7712710"/>
                    <a:pt x="8220075" y="7701534"/>
                    <a:pt x="8236458" y="7717790"/>
                  </a:cubicBezTo>
                  <a:cubicBezTo>
                    <a:pt x="8240395" y="7721727"/>
                    <a:pt x="8244205" y="7727188"/>
                    <a:pt x="8248015" y="7734046"/>
                  </a:cubicBezTo>
                  <a:lnTo>
                    <a:pt x="8240522" y="7738110"/>
                  </a:lnTo>
                  <a:lnTo>
                    <a:pt x="8246491" y="7732141"/>
                  </a:lnTo>
                  <a:cubicBezTo>
                    <a:pt x="8245729" y="7731379"/>
                    <a:pt x="8245221" y="7731252"/>
                    <a:pt x="8245221" y="7731252"/>
                  </a:cubicBezTo>
                  <a:cubicBezTo>
                    <a:pt x="8248523" y="7732649"/>
                    <a:pt x="8264017" y="7732776"/>
                    <a:pt x="8272145" y="7730109"/>
                  </a:cubicBezTo>
                  <a:lnTo>
                    <a:pt x="8274812" y="7738110"/>
                  </a:lnTo>
                  <a:lnTo>
                    <a:pt x="8271510" y="7730363"/>
                  </a:lnTo>
                  <a:cubicBezTo>
                    <a:pt x="8295259" y="7720203"/>
                    <a:pt x="8315579" y="7710043"/>
                    <a:pt x="8339328" y="7696454"/>
                  </a:cubicBezTo>
                  <a:cubicBezTo>
                    <a:pt x="8342376" y="7694676"/>
                    <a:pt x="8346186" y="7695057"/>
                    <a:pt x="8348853" y="7697216"/>
                  </a:cubicBezTo>
                  <a:cubicBezTo>
                    <a:pt x="8351520" y="7699375"/>
                    <a:pt x="8352663" y="7703058"/>
                    <a:pt x="8351520" y="7706487"/>
                  </a:cubicBezTo>
                  <a:cubicBezTo>
                    <a:pt x="8350504" y="7709408"/>
                    <a:pt x="8349615" y="7711948"/>
                    <a:pt x="8348726" y="7714361"/>
                  </a:cubicBezTo>
                  <a:cubicBezTo>
                    <a:pt x="8347963" y="7716393"/>
                    <a:pt x="8347329" y="7718171"/>
                    <a:pt x="8346821" y="7719822"/>
                  </a:cubicBezTo>
                  <a:cubicBezTo>
                    <a:pt x="8345678" y="7723378"/>
                    <a:pt x="8345170" y="7725791"/>
                    <a:pt x="8345170" y="7727823"/>
                  </a:cubicBezTo>
                  <a:lnTo>
                    <a:pt x="8336661" y="7727823"/>
                  </a:lnTo>
                  <a:lnTo>
                    <a:pt x="8340471" y="7720203"/>
                  </a:lnTo>
                  <a:cubicBezTo>
                    <a:pt x="8367522" y="7733665"/>
                    <a:pt x="8385175" y="7737729"/>
                    <a:pt x="8401812" y="7712837"/>
                  </a:cubicBezTo>
                  <a:lnTo>
                    <a:pt x="8408797" y="7717536"/>
                  </a:lnTo>
                  <a:lnTo>
                    <a:pt x="8401812" y="7712837"/>
                  </a:lnTo>
                  <a:cubicBezTo>
                    <a:pt x="8409559" y="7701153"/>
                    <a:pt x="8429625" y="7699248"/>
                    <a:pt x="8441563" y="7697597"/>
                  </a:cubicBezTo>
                  <a:cubicBezTo>
                    <a:pt x="8446516" y="7696962"/>
                    <a:pt x="8451088" y="7696327"/>
                    <a:pt x="8455152" y="7695438"/>
                  </a:cubicBezTo>
                  <a:lnTo>
                    <a:pt x="8456803" y="7703693"/>
                  </a:lnTo>
                  <a:lnTo>
                    <a:pt x="8450834" y="7709662"/>
                  </a:lnTo>
                  <a:cubicBezTo>
                    <a:pt x="8445119" y="7703947"/>
                    <a:pt x="8438134" y="7699375"/>
                    <a:pt x="8429752" y="7693787"/>
                  </a:cubicBezTo>
                  <a:cubicBezTo>
                    <a:pt x="8424799" y="7690485"/>
                    <a:pt x="8419465" y="7687056"/>
                    <a:pt x="8414004" y="7682992"/>
                  </a:cubicBezTo>
                  <a:cubicBezTo>
                    <a:pt x="8411718" y="7681341"/>
                    <a:pt x="8410448" y="7678547"/>
                    <a:pt x="8410575" y="7675753"/>
                  </a:cubicBezTo>
                  <a:cubicBezTo>
                    <a:pt x="8410702" y="7672959"/>
                    <a:pt x="8412353" y="7670419"/>
                    <a:pt x="8414766" y="7668895"/>
                  </a:cubicBezTo>
                  <a:cubicBezTo>
                    <a:pt x="8447405" y="7649718"/>
                    <a:pt x="8474963" y="7634097"/>
                    <a:pt x="8487156" y="7654671"/>
                  </a:cubicBezTo>
                  <a:cubicBezTo>
                    <a:pt x="8492236" y="7663180"/>
                    <a:pt x="8492744" y="7677277"/>
                    <a:pt x="8492744" y="7693406"/>
                  </a:cubicBezTo>
                  <a:lnTo>
                    <a:pt x="8484235" y="7693406"/>
                  </a:lnTo>
                  <a:lnTo>
                    <a:pt x="8476615" y="7689596"/>
                  </a:lnTo>
                  <a:cubicBezTo>
                    <a:pt x="8479536" y="7683627"/>
                    <a:pt x="8481949" y="7678293"/>
                    <a:pt x="8484488" y="7672324"/>
                  </a:cubicBezTo>
                  <a:cubicBezTo>
                    <a:pt x="8487791" y="7664958"/>
                    <a:pt x="8491347" y="7656576"/>
                    <a:pt x="8497188" y="7645019"/>
                  </a:cubicBezTo>
                  <a:cubicBezTo>
                    <a:pt x="8498713" y="7641971"/>
                    <a:pt x="8501888" y="7640193"/>
                    <a:pt x="8505317" y="7640320"/>
                  </a:cubicBezTo>
                  <a:cubicBezTo>
                    <a:pt x="8530082" y="7641971"/>
                    <a:pt x="8554720" y="7644384"/>
                    <a:pt x="8579612" y="7646797"/>
                  </a:cubicBezTo>
                  <a:cubicBezTo>
                    <a:pt x="8605266" y="7649337"/>
                    <a:pt x="8631301" y="7651877"/>
                    <a:pt x="8657971" y="7653655"/>
                  </a:cubicBezTo>
                  <a:cubicBezTo>
                    <a:pt x="8659749" y="7653782"/>
                    <a:pt x="8661527" y="7653909"/>
                    <a:pt x="8663305" y="7654036"/>
                  </a:cubicBezTo>
                  <a:cubicBezTo>
                    <a:pt x="8667750" y="7654290"/>
                    <a:pt x="8671306" y="7657973"/>
                    <a:pt x="8671306" y="7662545"/>
                  </a:cubicBezTo>
                  <a:lnTo>
                    <a:pt x="8671306" y="7679690"/>
                  </a:lnTo>
                  <a:cubicBezTo>
                    <a:pt x="8671306" y="7684389"/>
                    <a:pt x="8667496" y="7688199"/>
                    <a:pt x="8662797" y="7688199"/>
                  </a:cubicBezTo>
                  <a:lnTo>
                    <a:pt x="8642223" y="7688199"/>
                  </a:lnTo>
                  <a:lnTo>
                    <a:pt x="8642223" y="7679690"/>
                  </a:lnTo>
                  <a:lnTo>
                    <a:pt x="8642985" y="7688072"/>
                  </a:lnTo>
                  <a:cubicBezTo>
                    <a:pt x="8622157" y="7689850"/>
                    <a:pt x="8601456" y="7690612"/>
                    <a:pt x="8580882" y="7691501"/>
                  </a:cubicBezTo>
                  <a:cubicBezTo>
                    <a:pt x="8560308" y="7692390"/>
                    <a:pt x="8539861" y="7693152"/>
                    <a:pt x="8519413" y="7694930"/>
                  </a:cubicBezTo>
                  <a:lnTo>
                    <a:pt x="8518652" y="7686548"/>
                  </a:lnTo>
                  <a:lnTo>
                    <a:pt x="8522462" y="7678928"/>
                  </a:lnTo>
                  <a:cubicBezTo>
                    <a:pt x="8529574" y="7682484"/>
                    <a:pt x="8537448" y="7686802"/>
                    <a:pt x="8545068" y="7691120"/>
                  </a:cubicBezTo>
                  <a:cubicBezTo>
                    <a:pt x="8552688" y="7695438"/>
                    <a:pt x="8560435" y="7699629"/>
                    <a:pt x="8567038" y="7702931"/>
                  </a:cubicBezTo>
                  <a:lnTo>
                    <a:pt x="8563229" y="7710551"/>
                  </a:lnTo>
                  <a:lnTo>
                    <a:pt x="8555355" y="7707376"/>
                  </a:lnTo>
                  <a:cubicBezTo>
                    <a:pt x="8557513" y="7701788"/>
                    <a:pt x="8560054" y="7696581"/>
                    <a:pt x="8563991" y="7693279"/>
                  </a:cubicBezTo>
                  <a:cubicBezTo>
                    <a:pt x="8566912" y="7690866"/>
                    <a:pt x="8570213" y="7689596"/>
                    <a:pt x="8573770" y="7689596"/>
                  </a:cubicBezTo>
                  <a:cubicBezTo>
                    <a:pt x="8578088" y="7689596"/>
                    <a:pt x="8582533" y="7691247"/>
                    <a:pt x="8586216" y="7692644"/>
                  </a:cubicBezTo>
                  <a:cubicBezTo>
                    <a:pt x="8587359" y="7693025"/>
                    <a:pt x="8588502" y="7693533"/>
                    <a:pt x="8589645" y="7694041"/>
                  </a:cubicBezTo>
                  <a:cubicBezTo>
                    <a:pt x="8591042" y="7694549"/>
                    <a:pt x="8592438" y="7695184"/>
                    <a:pt x="8593963" y="7695819"/>
                  </a:cubicBezTo>
                  <a:lnTo>
                    <a:pt x="8590788" y="7703693"/>
                  </a:lnTo>
                  <a:lnTo>
                    <a:pt x="8593074" y="7695565"/>
                  </a:lnTo>
                  <a:cubicBezTo>
                    <a:pt x="8608441" y="7699883"/>
                    <a:pt x="8625332" y="7701407"/>
                    <a:pt x="8643874" y="7702931"/>
                  </a:cubicBezTo>
                  <a:cubicBezTo>
                    <a:pt x="8652637" y="7703693"/>
                    <a:pt x="8661654" y="7704455"/>
                    <a:pt x="8670798" y="7705598"/>
                  </a:cubicBezTo>
                  <a:lnTo>
                    <a:pt x="8669782" y="7713980"/>
                  </a:lnTo>
                  <a:lnTo>
                    <a:pt x="8669782" y="7705471"/>
                  </a:lnTo>
                  <a:cubicBezTo>
                    <a:pt x="8682228" y="7705471"/>
                    <a:pt x="8694420" y="7708011"/>
                    <a:pt x="8707628" y="7710805"/>
                  </a:cubicBezTo>
                  <a:cubicBezTo>
                    <a:pt x="8710422" y="7711440"/>
                    <a:pt x="8713216" y="7711948"/>
                    <a:pt x="8716137" y="7712583"/>
                  </a:cubicBezTo>
                  <a:lnTo>
                    <a:pt x="8714486" y="7720838"/>
                  </a:lnTo>
                  <a:lnTo>
                    <a:pt x="8706485" y="7718171"/>
                  </a:lnTo>
                  <a:cubicBezTo>
                    <a:pt x="8708517" y="7711948"/>
                    <a:pt x="8711692" y="7704709"/>
                    <a:pt x="8715121" y="7696835"/>
                  </a:cubicBezTo>
                  <a:cubicBezTo>
                    <a:pt x="8717788" y="7690612"/>
                    <a:pt x="8720836" y="7683881"/>
                    <a:pt x="8723757" y="7676515"/>
                  </a:cubicBezTo>
                  <a:cubicBezTo>
                    <a:pt x="8724900" y="7673594"/>
                    <a:pt x="8727694" y="7671435"/>
                    <a:pt x="8730869" y="7671181"/>
                  </a:cubicBezTo>
                  <a:cubicBezTo>
                    <a:pt x="8734044" y="7670927"/>
                    <a:pt x="8737092" y="7672451"/>
                    <a:pt x="8738743" y="7675245"/>
                  </a:cubicBezTo>
                  <a:cubicBezTo>
                    <a:pt x="8764016" y="7716647"/>
                    <a:pt x="8780018" y="7721473"/>
                    <a:pt x="8797036" y="7711059"/>
                  </a:cubicBezTo>
                  <a:cubicBezTo>
                    <a:pt x="8807577" y="7704582"/>
                    <a:pt x="8819769" y="7691628"/>
                    <a:pt x="8834501" y="7671181"/>
                  </a:cubicBezTo>
                  <a:cubicBezTo>
                    <a:pt x="8836660" y="7668260"/>
                    <a:pt x="8840470" y="7666990"/>
                    <a:pt x="8844026" y="7668133"/>
                  </a:cubicBezTo>
                  <a:cubicBezTo>
                    <a:pt x="8847582" y="7669276"/>
                    <a:pt x="8849868" y="7672578"/>
                    <a:pt x="8849868" y="7676134"/>
                  </a:cubicBezTo>
                  <a:cubicBezTo>
                    <a:pt x="8849868" y="7680706"/>
                    <a:pt x="8850757" y="7684516"/>
                    <a:pt x="8851646" y="7688707"/>
                  </a:cubicBezTo>
                  <a:cubicBezTo>
                    <a:pt x="8852408" y="7691882"/>
                    <a:pt x="8853297" y="7695946"/>
                    <a:pt x="8853297" y="7700137"/>
                  </a:cubicBezTo>
                  <a:lnTo>
                    <a:pt x="8844788" y="7700137"/>
                  </a:lnTo>
                  <a:lnTo>
                    <a:pt x="8844788" y="7691628"/>
                  </a:lnTo>
                  <a:cubicBezTo>
                    <a:pt x="8858504" y="7691628"/>
                    <a:pt x="8867902" y="7691628"/>
                    <a:pt x="8880475" y="7688453"/>
                  </a:cubicBezTo>
                  <a:cubicBezTo>
                    <a:pt x="8883650" y="7687691"/>
                    <a:pt x="8887079" y="7688834"/>
                    <a:pt x="8889111" y="7691374"/>
                  </a:cubicBezTo>
                  <a:cubicBezTo>
                    <a:pt x="8891143" y="7693914"/>
                    <a:pt x="8891524" y="7697470"/>
                    <a:pt x="8890127" y="7700518"/>
                  </a:cubicBezTo>
                  <a:cubicBezTo>
                    <a:pt x="8886952" y="7706741"/>
                    <a:pt x="8882888" y="7715250"/>
                    <a:pt x="8878188" y="7719949"/>
                  </a:cubicBezTo>
                  <a:lnTo>
                    <a:pt x="8872220" y="7713980"/>
                  </a:lnTo>
                  <a:lnTo>
                    <a:pt x="8878188" y="7708011"/>
                  </a:lnTo>
                  <a:lnTo>
                    <a:pt x="8885047" y="7714869"/>
                  </a:lnTo>
                  <a:lnTo>
                    <a:pt x="8879078" y="7720838"/>
                  </a:lnTo>
                  <a:lnTo>
                    <a:pt x="8873109" y="7714869"/>
                  </a:lnTo>
                  <a:cubicBezTo>
                    <a:pt x="8883523" y="7704455"/>
                    <a:pt x="8894063" y="7693914"/>
                    <a:pt x="8911590" y="7679944"/>
                  </a:cubicBezTo>
                  <a:cubicBezTo>
                    <a:pt x="8914130" y="7677912"/>
                    <a:pt x="8917686" y="7677531"/>
                    <a:pt x="8920607" y="7678928"/>
                  </a:cubicBezTo>
                  <a:cubicBezTo>
                    <a:pt x="8927211" y="7682230"/>
                    <a:pt x="8934831" y="7685659"/>
                    <a:pt x="8942578" y="7689088"/>
                  </a:cubicBezTo>
                  <a:cubicBezTo>
                    <a:pt x="8950325" y="7692517"/>
                    <a:pt x="8958199" y="7696073"/>
                    <a:pt x="8965184" y="7699502"/>
                  </a:cubicBezTo>
                  <a:lnTo>
                    <a:pt x="8961374" y="7707122"/>
                  </a:lnTo>
                  <a:lnTo>
                    <a:pt x="8956294" y="7700391"/>
                  </a:lnTo>
                  <a:cubicBezTo>
                    <a:pt x="8970391" y="7689723"/>
                    <a:pt x="8988044" y="7679182"/>
                    <a:pt x="9005062" y="7669022"/>
                  </a:cubicBezTo>
                  <a:cubicBezTo>
                    <a:pt x="9007094" y="7667752"/>
                    <a:pt x="9009507" y="7667498"/>
                    <a:pt x="9011793" y="7668133"/>
                  </a:cubicBezTo>
                  <a:cubicBezTo>
                    <a:pt x="9014079" y="7668768"/>
                    <a:pt x="9015984" y="7670419"/>
                    <a:pt x="9017000" y="7672451"/>
                  </a:cubicBezTo>
                  <a:cubicBezTo>
                    <a:pt x="9034907" y="7708138"/>
                    <a:pt x="9052941" y="7714361"/>
                    <a:pt x="9067546" y="7706995"/>
                  </a:cubicBezTo>
                  <a:cubicBezTo>
                    <a:pt x="9073134" y="7704201"/>
                    <a:pt x="9079103" y="7699248"/>
                    <a:pt x="9085199" y="7691501"/>
                  </a:cubicBezTo>
                  <a:cubicBezTo>
                    <a:pt x="9086977" y="7689342"/>
                    <a:pt x="9089644" y="7688072"/>
                    <a:pt x="9092565" y="7688326"/>
                  </a:cubicBezTo>
                  <a:cubicBezTo>
                    <a:pt x="9100312" y="7688961"/>
                    <a:pt x="9107805" y="7689596"/>
                    <a:pt x="9115171" y="7690231"/>
                  </a:cubicBezTo>
                  <a:cubicBezTo>
                    <a:pt x="9121902" y="7690866"/>
                    <a:pt x="9128379" y="7691374"/>
                    <a:pt x="9134729" y="7691882"/>
                  </a:cubicBezTo>
                  <a:cubicBezTo>
                    <a:pt x="9157462" y="7693787"/>
                    <a:pt x="9176638" y="7695184"/>
                    <a:pt x="9191498" y="7695184"/>
                  </a:cubicBezTo>
                  <a:lnTo>
                    <a:pt x="9191498" y="7703693"/>
                  </a:lnTo>
                  <a:lnTo>
                    <a:pt x="9183116" y="7702550"/>
                  </a:lnTo>
                  <a:cubicBezTo>
                    <a:pt x="9186545" y="7678293"/>
                    <a:pt x="9190101" y="7660894"/>
                    <a:pt x="9193530" y="7643749"/>
                  </a:cubicBezTo>
                  <a:cubicBezTo>
                    <a:pt x="9194038" y="7641463"/>
                    <a:pt x="9195308" y="7639431"/>
                    <a:pt x="9197340" y="7638288"/>
                  </a:cubicBezTo>
                  <a:cubicBezTo>
                    <a:pt x="9199372" y="7637145"/>
                    <a:pt x="9201658" y="7636637"/>
                    <a:pt x="9203944" y="7637272"/>
                  </a:cubicBezTo>
                  <a:cubicBezTo>
                    <a:pt x="9210929" y="7639050"/>
                    <a:pt x="9217152" y="7640828"/>
                    <a:pt x="9223121" y="7642479"/>
                  </a:cubicBezTo>
                  <a:cubicBezTo>
                    <a:pt x="9229090" y="7644130"/>
                    <a:pt x="9235059" y="7645908"/>
                    <a:pt x="9241790" y="7647559"/>
                  </a:cubicBezTo>
                  <a:cubicBezTo>
                    <a:pt x="9242425" y="7647686"/>
                    <a:pt x="9242933" y="7647940"/>
                    <a:pt x="9243568" y="7648194"/>
                  </a:cubicBezTo>
                  <a:cubicBezTo>
                    <a:pt x="9247759" y="7650353"/>
                    <a:pt x="9251823" y="7653401"/>
                    <a:pt x="9255125" y="7655814"/>
                  </a:cubicBezTo>
                  <a:cubicBezTo>
                    <a:pt x="9258681" y="7658481"/>
                    <a:pt x="9261475" y="7660513"/>
                    <a:pt x="9264142" y="7661910"/>
                  </a:cubicBezTo>
                  <a:cubicBezTo>
                    <a:pt x="9267190" y="7663434"/>
                    <a:pt x="9269095" y="7666609"/>
                    <a:pt x="9268841" y="7670038"/>
                  </a:cubicBezTo>
                  <a:cubicBezTo>
                    <a:pt x="9268587" y="7673467"/>
                    <a:pt x="9266301" y="7676388"/>
                    <a:pt x="9263126" y="7677531"/>
                  </a:cubicBezTo>
                  <a:cubicBezTo>
                    <a:pt x="9257284" y="7679436"/>
                    <a:pt x="9251442" y="7680452"/>
                    <a:pt x="9246362" y="7681341"/>
                  </a:cubicBezTo>
                  <a:cubicBezTo>
                    <a:pt x="9241155" y="7682230"/>
                    <a:pt x="9236583" y="7682992"/>
                    <a:pt x="9232138" y="7684516"/>
                  </a:cubicBezTo>
                  <a:lnTo>
                    <a:pt x="9229471" y="7676515"/>
                  </a:lnTo>
                  <a:lnTo>
                    <a:pt x="9235059" y="7670165"/>
                  </a:lnTo>
                  <a:cubicBezTo>
                    <a:pt x="9261983" y="7694168"/>
                    <a:pt x="9281160" y="7688707"/>
                    <a:pt x="9302877" y="7670038"/>
                  </a:cubicBezTo>
                  <a:cubicBezTo>
                    <a:pt x="9305798" y="7667498"/>
                    <a:pt x="9310116" y="7667371"/>
                    <a:pt x="9313291" y="7669530"/>
                  </a:cubicBezTo>
                  <a:cubicBezTo>
                    <a:pt x="9316466" y="7671689"/>
                    <a:pt x="9317736" y="7675880"/>
                    <a:pt x="9316338" y="7679436"/>
                  </a:cubicBezTo>
                  <a:cubicBezTo>
                    <a:pt x="9312656" y="7689215"/>
                    <a:pt x="9316085" y="7690104"/>
                    <a:pt x="9318244" y="7690866"/>
                  </a:cubicBezTo>
                  <a:cubicBezTo>
                    <a:pt x="9322308" y="7692390"/>
                    <a:pt x="9327769" y="7692263"/>
                    <a:pt x="9330944" y="7692136"/>
                  </a:cubicBezTo>
                  <a:cubicBezTo>
                    <a:pt x="9331325" y="7692136"/>
                    <a:pt x="9331833" y="7692136"/>
                    <a:pt x="9332213" y="7692136"/>
                  </a:cubicBezTo>
                  <a:cubicBezTo>
                    <a:pt x="9332341" y="7692136"/>
                    <a:pt x="9332341" y="7692136"/>
                    <a:pt x="9332468" y="7692136"/>
                  </a:cubicBezTo>
                  <a:lnTo>
                    <a:pt x="9332468" y="7700645"/>
                  </a:lnTo>
                  <a:lnTo>
                    <a:pt x="9329420" y="7692771"/>
                  </a:lnTo>
                  <a:cubicBezTo>
                    <a:pt x="9374632" y="7675372"/>
                    <a:pt x="9419082" y="7663815"/>
                    <a:pt x="9470644" y="7693279"/>
                  </a:cubicBezTo>
                  <a:lnTo>
                    <a:pt x="9466453" y="7700645"/>
                  </a:lnTo>
                  <a:lnTo>
                    <a:pt x="9458198" y="7698994"/>
                  </a:lnTo>
                  <a:cubicBezTo>
                    <a:pt x="9460230" y="7688707"/>
                    <a:pt x="9462262" y="7679055"/>
                    <a:pt x="9464294" y="7669784"/>
                  </a:cubicBezTo>
                  <a:cubicBezTo>
                    <a:pt x="9466072" y="7661402"/>
                    <a:pt x="9467850" y="7653401"/>
                    <a:pt x="9469374" y="7645527"/>
                  </a:cubicBezTo>
                  <a:cubicBezTo>
                    <a:pt x="9471787" y="7633335"/>
                    <a:pt x="9473819" y="7621778"/>
                    <a:pt x="9475343" y="7610221"/>
                  </a:cubicBezTo>
                  <a:cubicBezTo>
                    <a:pt x="9475597" y="7607935"/>
                    <a:pt x="9476867" y="7605776"/>
                    <a:pt x="9478772" y="7604379"/>
                  </a:cubicBezTo>
                  <a:cubicBezTo>
                    <a:pt x="9480677" y="7602982"/>
                    <a:pt x="9483090" y="7602474"/>
                    <a:pt x="9485376" y="7602982"/>
                  </a:cubicBezTo>
                  <a:cubicBezTo>
                    <a:pt x="9493504" y="7604633"/>
                    <a:pt x="9500997" y="7605395"/>
                    <a:pt x="9508744" y="7606284"/>
                  </a:cubicBezTo>
                  <a:cubicBezTo>
                    <a:pt x="9516491" y="7607173"/>
                    <a:pt x="9524492" y="7608062"/>
                    <a:pt x="9533509" y="7609840"/>
                  </a:cubicBezTo>
                  <a:lnTo>
                    <a:pt x="9531858" y="7618095"/>
                  </a:lnTo>
                  <a:lnTo>
                    <a:pt x="9531858" y="7609586"/>
                  </a:lnTo>
                  <a:cubicBezTo>
                    <a:pt x="9539351" y="7609586"/>
                    <a:pt x="9546717" y="7610475"/>
                    <a:pt x="9553575" y="7611364"/>
                  </a:cubicBezTo>
                  <a:cubicBezTo>
                    <a:pt x="9560560" y="7612253"/>
                    <a:pt x="9566910" y="7613015"/>
                    <a:pt x="9573133" y="7613015"/>
                  </a:cubicBezTo>
                  <a:cubicBezTo>
                    <a:pt x="9577832" y="7613015"/>
                    <a:pt x="9581642" y="7616825"/>
                    <a:pt x="9581642" y="7621524"/>
                  </a:cubicBezTo>
                  <a:lnTo>
                    <a:pt x="9581642" y="7631811"/>
                  </a:lnTo>
                  <a:cubicBezTo>
                    <a:pt x="9581642" y="7635748"/>
                    <a:pt x="9578975" y="7639050"/>
                    <a:pt x="9575292" y="7640066"/>
                  </a:cubicBezTo>
                  <a:cubicBezTo>
                    <a:pt x="9568561" y="7641717"/>
                    <a:pt x="9562719" y="7643368"/>
                    <a:pt x="9556623" y="7645146"/>
                  </a:cubicBezTo>
                  <a:cubicBezTo>
                    <a:pt x="9550527" y="7646924"/>
                    <a:pt x="9544431" y="7648575"/>
                    <a:pt x="9537446" y="7650353"/>
                  </a:cubicBezTo>
                  <a:lnTo>
                    <a:pt x="9535413" y="7642098"/>
                  </a:lnTo>
                  <a:lnTo>
                    <a:pt x="9543923" y="7642098"/>
                  </a:lnTo>
                  <a:lnTo>
                    <a:pt x="9543923" y="7652385"/>
                  </a:lnTo>
                  <a:lnTo>
                    <a:pt x="9535413" y="7652385"/>
                  </a:lnTo>
                  <a:lnTo>
                    <a:pt x="9537192" y="7644130"/>
                  </a:lnTo>
                  <a:cubicBezTo>
                    <a:pt x="9544431" y="7645654"/>
                    <a:pt x="9551670" y="7647305"/>
                    <a:pt x="9558782" y="7648829"/>
                  </a:cubicBezTo>
                  <a:cubicBezTo>
                    <a:pt x="9565894" y="7650353"/>
                    <a:pt x="9572752" y="7651877"/>
                    <a:pt x="9579737" y="7653401"/>
                  </a:cubicBezTo>
                  <a:cubicBezTo>
                    <a:pt x="9612376" y="7660386"/>
                    <a:pt x="9644126" y="7666863"/>
                    <a:pt x="9677400" y="7671562"/>
                  </a:cubicBezTo>
                  <a:lnTo>
                    <a:pt x="9678924" y="7671943"/>
                  </a:lnTo>
                  <a:cubicBezTo>
                    <a:pt x="9682861" y="7673213"/>
                    <a:pt x="9689719" y="7669911"/>
                    <a:pt x="9705213" y="7660386"/>
                  </a:cubicBezTo>
                  <a:cubicBezTo>
                    <a:pt x="9707753" y="7658862"/>
                    <a:pt x="9710293" y="7657211"/>
                    <a:pt x="9713087" y="7655560"/>
                  </a:cubicBezTo>
                  <a:cubicBezTo>
                    <a:pt x="9715627" y="7654036"/>
                    <a:pt x="9718675" y="7653909"/>
                    <a:pt x="9721215" y="7655306"/>
                  </a:cubicBezTo>
                  <a:cubicBezTo>
                    <a:pt x="9727438" y="7658354"/>
                    <a:pt x="9743821" y="7664958"/>
                    <a:pt x="9763506" y="7668260"/>
                  </a:cubicBezTo>
                  <a:lnTo>
                    <a:pt x="9762109" y="7676642"/>
                  </a:lnTo>
                  <a:lnTo>
                    <a:pt x="9763252" y="7668260"/>
                  </a:lnTo>
                  <a:cubicBezTo>
                    <a:pt x="9815576" y="7675245"/>
                    <a:pt x="9865741" y="7680960"/>
                    <a:pt x="9903587" y="7640066"/>
                  </a:cubicBezTo>
                  <a:cubicBezTo>
                    <a:pt x="9905873" y="7637653"/>
                    <a:pt x="9909302" y="7636764"/>
                    <a:pt x="9912477" y="7637780"/>
                  </a:cubicBezTo>
                  <a:cubicBezTo>
                    <a:pt x="9915652" y="7638796"/>
                    <a:pt x="9917938" y="7641717"/>
                    <a:pt x="9918192" y="7645019"/>
                  </a:cubicBezTo>
                  <a:cubicBezTo>
                    <a:pt x="9919588" y="7660513"/>
                    <a:pt x="9925558" y="7660386"/>
                    <a:pt x="9940163" y="7660005"/>
                  </a:cubicBezTo>
                  <a:cubicBezTo>
                    <a:pt x="9948163" y="7659751"/>
                    <a:pt x="9960610" y="7659116"/>
                    <a:pt x="9970008" y="7666609"/>
                  </a:cubicBezTo>
                  <a:lnTo>
                    <a:pt x="9964674" y="7673213"/>
                  </a:lnTo>
                  <a:lnTo>
                    <a:pt x="9959340" y="7666609"/>
                  </a:lnTo>
                  <a:cubicBezTo>
                    <a:pt x="9959467" y="7666482"/>
                    <a:pt x="9976231" y="7653147"/>
                    <a:pt x="9982708" y="7646670"/>
                  </a:cubicBezTo>
                  <a:lnTo>
                    <a:pt x="9988677" y="7652639"/>
                  </a:lnTo>
                  <a:lnTo>
                    <a:pt x="9982708" y="7658608"/>
                  </a:lnTo>
                  <a:cubicBezTo>
                    <a:pt x="9983216" y="7659116"/>
                    <a:pt x="9976738" y="7653274"/>
                    <a:pt x="9976738" y="7645781"/>
                  </a:cubicBezTo>
                  <a:cubicBezTo>
                    <a:pt x="9976738" y="7642860"/>
                    <a:pt x="9978263" y="7640066"/>
                    <a:pt x="9980803" y="7638542"/>
                  </a:cubicBezTo>
                  <a:cubicBezTo>
                    <a:pt x="9983343" y="7637018"/>
                    <a:pt x="9986391" y="7636891"/>
                    <a:pt x="9989058" y="7638161"/>
                  </a:cubicBezTo>
                  <a:cubicBezTo>
                    <a:pt x="9993249" y="7640320"/>
                    <a:pt x="9996424" y="7643749"/>
                    <a:pt x="9998202" y="7645654"/>
                  </a:cubicBezTo>
                  <a:cubicBezTo>
                    <a:pt x="10000107" y="7647686"/>
                    <a:pt x="10000742" y="7648321"/>
                    <a:pt x="10001123" y="7648448"/>
                  </a:cubicBezTo>
                  <a:cubicBezTo>
                    <a:pt x="10001123" y="7648448"/>
                    <a:pt x="10001123" y="7648448"/>
                    <a:pt x="10001123" y="7648448"/>
                  </a:cubicBezTo>
                  <a:lnTo>
                    <a:pt x="10001123" y="7648448"/>
                  </a:lnTo>
                  <a:lnTo>
                    <a:pt x="10001123" y="7648448"/>
                  </a:lnTo>
                  <a:lnTo>
                    <a:pt x="10001123" y="7648448"/>
                  </a:lnTo>
                  <a:cubicBezTo>
                    <a:pt x="10001123" y="7648448"/>
                    <a:pt x="10001123" y="7648448"/>
                    <a:pt x="10001123" y="7648448"/>
                  </a:cubicBezTo>
                  <a:cubicBezTo>
                    <a:pt x="10000488" y="7648067"/>
                    <a:pt x="9999345" y="7648067"/>
                    <a:pt x="9998710" y="7648448"/>
                  </a:cubicBezTo>
                  <a:cubicBezTo>
                    <a:pt x="9999853" y="7647813"/>
                    <a:pt x="10001123" y="7647559"/>
                    <a:pt x="10002520" y="7647559"/>
                  </a:cubicBezTo>
                  <a:cubicBezTo>
                    <a:pt x="10019157" y="7647559"/>
                    <a:pt x="10034905" y="7646543"/>
                    <a:pt x="10049256" y="7645654"/>
                  </a:cubicBezTo>
                  <a:cubicBezTo>
                    <a:pt x="10060940" y="7644892"/>
                    <a:pt x="10071862" y="7644130"/>
                    <a:pt x="10081387" y="7644130"/>
                  </a:cubicBezTo>
                  <a:cubicBezTo>
                    <a:pt x="10082911" y="7644130"/>
                    <a:pt x="10084435" y="7644511"/>
                    <a:pt x="10085705" y="7645400"/>
                  </a:cubicBezTo>
                  <a:cubicBezTo>
                    <a:pt x="10090912" y="7648575"/>
                    <a:pt x="10095484" y="7651623"/>
                    <a:pt x="10099421" y="7654290"/>
                  </a:cubicBezTo>
                  <a:cubicBezTo>
                    <a:pt x="10102596" y="7656449"/>
                    <a:pt x="10105136" y="7658227"/>
                    <a:pt x="10107422" y="7659624"/>
                  </a:cubicBezTo>
                  <a:cubicBezTo>
                    <a:pt x="10110851" y="7661656"/>
                    <a:pt x="10112375" y="7662037"/>
                    <a:pt x="10112756" y="7662037"/>
                  </a:cubicBezTo>
                  <a:cubicBezTo>
                    <a:pt x="10112756" y="7662037"/>
                    <a:pt x="10112375" y="7662037"/>
                    <a:pt x="10111867" y="7662291"/>
                  </a:cubicBezTo>
                  <a:cubicBezTo>
                    <a:pt x="10112883" y="7661783"/>
                    <a:pt x="10113899" y="7661529"/>
                    <a:pt x="10114915" y="7661402"/>
                  </a:cubicBezTo>
                  <a:cubicBezTo>
                    <a:pt x="10131806" y="7660005"/>
                    <a:pt x="10148188" y="7657465"/>
                    <a:pt x="10164445" y="7654798"/>
                  </a:cubicBezTo>
                  <a:cubicBezTo>
                    <a:pt x="10180066" y="7652385"/>
                    <a:pt x="10195560" y="7649845"/>
                    <a:pt x="10211181" y="7648575"/>
                  </a:cubicBezTo>
                  <a:cubicBezTo>
                    <a:pt x="10218166" y="7647940"/>
                    <a:pt x="10225278" y="7647686"/>
                    <a:pt x="10232390" y="7647686"/>
                  </a:cubicBezTo>
                  <a:cubicBezTo>
                    <a:pt x="10233787" y="7647686"/>
                    <a:pt x="10235184" y="7648067"/>
                    <a:pt x="10236454" y="7648702"/>
                  </a:cubicBezTo>
                  <a:cubicBezTo>
                    <a:pt x="10252202" y="7657338"/>
                    <a:pt x="10252710" y="7651877"/>
                    <a:pt x="10252202" y="7652766"/>
                  </a:cubicBezTo>
                  <a:cubicBezTo>
                    <a:pt x="10254869" y="7647813"/>
                    <a:pt x="10252710" y="7633843"/>
                    <a:pt x="10248392" y="7621016"/>
                  </a:cubicBezTo>
                  <a:cubicBezTo>
                    <a:pt x="10247376" y="7617968"/>
                    <a:pt x="10248138" y="7614666"/>
                    <a:pt x="10250424" y="7612380"/>
                  </a:cubicBezTo>
                  <a:cubicBezTo>
                    <a:pt x="10259822" y="7602982"/>
                    <a:pt x="10269347" y="7595108"/>
                    <a:pt x="10275443" y="7590028"/>
                  </a:cubicBezTo>
                  <a:cubicBezTo>
                    <a:pt x="10278745" y="7587361"/>
                    <a:pt x="10280523" y="7585710"/>
                    <a:pt x="10281412" y="7584948"/>
                  </a:cubicBezTo>
                  <a:cubicBezTo>
                    <a:pt x="10283063" y="7583297"/>
                    <a:pt x="10285095" y="7582408"/>
                    <a:pt x="10287381" y="7582408"/>
                  </a:cubicBezTo>
                  <a:cubicBezTo>
                    <a:pt x="10295382" y="7582408"/>
                    <a:pt x="10302367" y="7582916"/>
                    <a:pt x="10308336" y="7583297"/>
                  </a:cubicBezTo>
                  <a:cubicBezTo>
                    <a:pt x="10313162" y="7583678"/>
                    <a:pt x="10316972" y="7583932"/>
                    <a:pt x="10320528" y="7583932"/>
                  </a:cubicBezTo>
                  <a:cubicBezTo>
                    <a:pt x="10324465" y="7583932"/>
                    <a:pt x="10327259" y="7583551"/>
                    <a:pt x="10329418" y="7582789"/>
                  </a:cubicBezTo>
                  <a:lnTo>
                    <a:pt x="10332085" y="7590790"/>
                  </a:lnTo>
                  <a:lnTo>
                    <a:pt x="10327005" y="7584059"/>
                  </a:lnTo>
                  <a:cubicBezTo>
                    <a:pt x="10335133" y="7577963"/>
                    <a:pt x="10342118" y="7568946"/>
                    <a:pt x="10351516" y="7556627"/>
                  </a:cubicBezTo>
                  <a:cubicBezTo>
                    <a:pt x="10355961" y="7550785"/>
                    <a:pt x="10361041" y="7544181"/>
                    <a:pt x="10366756" y="7537323"/>
                  </a:cubicBezTo>
                  <a:cubicBezTo>
                    <a:pt x="10368026" y="7535799"/>
                    <a:pt x="10369931" y="7534783"/>
                    <a:pt x="10371836" y="7534402"/>
                  </a:cubicBezTo>
                  <a:cubicBezTo>
                    <a:pt x="10383266" y="7532497"/>
                    <a:pt x="10399141" y="7529449"/>
                    <a:pt x="10417556" y="7526020"/>
                  </a:cubicBezTo>
                  <a:cubicBezTo>
                    <a:pt x="10431907" y="7523353"/>
                    <a:pt x="10447909" y="7520305"/>
                    <a:pt x="10464419" y="7517257"/>
                  </a:cubicBezTo>
                  <a:lnTo>
                    <a:pt x="10465943" y="7525639"/>
                  </a:lnTo>
                  <a:lnTo>
                    <a:pt x="10457434" y="7525639"/>
                  </a:lnTo>
                  <a:cubicBezTo>
                    <a:pt x="10457434" y="7525258"/>
                    <a:pt x="10457434" y="7516749"/>
                    <a:pt x="10461752" y="7508113"/>
                  </a:cubicBezTo>
                  <a:lnTo>
                    <a:pt x="10462260" y="7507224"/>
                  </a:lnTo>
                  <a:cubicBezTo>
                    <a:pt x="10466959" y="7500112"/>
                    <a:pt x="10473563" y="7494651"/>
                    <a:pt x="10479024" y="7490079"/>
                  </a:cubicBezTo>
                  <a:cubicBezTo>
                    <a:pt x="10484612" y="7485380"/>
                    <a:pt x="10488930" y="7481570"/>
                    <a:pt x="10491724" y="7477379"/>
                  </a:cubicBezTo>
                  <a:cubicBezTo>
                    <a:pt x="10495153" y="7472172"/>
                    <a:pt x="10497185" y="7465060"/>
                    <a:pt x="10489438" y="7450709"/>
                  </a:cubicBezTo>
                  <a:lnTo>
                    <a:pt x="10489311" y="7450455"/>
                  </a:lnTo>
                  <a:cubicBezTo>
                    <a:pt x="10484866" y="7441692"/>
                    <a:pt x="10483977" y="7416673"/>
                    <a:pt x="10494391" y="7406386"/>
                  </a:cubicBezTo>
                  <a:lnTo>
                    <a:pt x="10500360" y="7412355"/>
                  </a:lnTo>
                  <a:lnTo>
                    <a:pt x="10493629" y="7407148"/>
                  </a:lnTo>
                  <a:cubicBezTo>
                    <a:pt x="10506075" y="7391019"/>
                    <a:pt x="10508361" y="7386320"/>
                    <a:pt x="10508107" y="7384542"/>
                  </a:cubicBezTo>
                  <a:cubicBezTo>
                    <a:pt x="10508107" y="7384542"/>
                    <a:pt x="10508107" y="7384542"/>
                    <a:pt x="10508107" y="7384542"/>
                  </a:cubicBezTo>
                  <a:cubicBezTo>
                    <a:pt x="10508107" y="7384542"/>
                    <a:pt x="10507980" y="7384161"/>
                    <a:pt x="10506837" y="7383272"/>
                  </a:cubicBezTo>
                  <a:cubicBezTo>
                    <a:pt x="10503154" y="7380478"/>
                    <a:pt x="10495407" y="7377303"/>
                    <a:pt x="10480421" y="7372350"/>
                  </a:cubicBezTo>
                  <a:cubicBezTo>
                    <a:pt x="10476484" y="7371080"/>
                    <a:pt x="10474198" y="7367143"/>
                    <a:pt x="10474706" y="7363079"/>
                  </a:cubicBezTo>
                  <a:cubicBezTo>
                    <a:pt x="10475595" y="7356856"/>
                    <a:pt x="10474198" y="7349744"/>
                    <a:pt x="10472293" y="7341108"/>
                  </a:cubicBezTo>
                  <a:cubicBezTo>
                    <a:pt x="10470769" y="7334250"/>
                    <a:pt x="10468863" y="7325614"/>
                    <a:pt x="10469880" y="7318121"/>
                  </a:cubicBezTo>
                  <a:cubicBezTo>
                    <a:pt x="10471658" y="7305929"/>
                    <a:pt x="10480548" y="7298944"/>
                    <a:pt x="10495915" y="7297420"/>
                  </a:cubicBezTo>
                  <a:lnTo>
                    <a:pt x="10496804" y="7305802"/>
                  </a:lnTo>
                  <a:lnTo>
                    <a:pt x="10489184" y="7301992"/>
                  </a:lnTo>
                  <a:cubicBezTo>
                    <a:pt x="10492994" y="7294245"/>
                    <a:pt x="10495915" y="7288022"/>
                    <a:pt x="10498455" y="7282561"/>
                  </a:cubicBezTo>
                  <a:cubicBezTo>
                    <a:pt x="10500360" y="7278497"/>
                    <a:pt x="10502011" y="7274814"/>
                    <a:pt x="10503662" y="7271512"/>
                  </a:cubicBezTo>
                  <a:cubicBezTo>
                    <a:pt x="10505694" y="7267448"/>
                    <a:pt x="10507726" y="7263765"/>
                    <a:pt x="10510266" y="7259955"/>
                  </a:cubicBezTo>
                  <a:lnTo>
                    <a:pt x="10517251" y="7264654"/>
                  </a:lnTo>
                  <a:lnTo>
                    <a:pt x="10509631" y="7260844"/>
                  </a:lnTo>
                  <a:cubicBezTo>
                    <a:pt x="10511663" y="7256907"/>
                    <a:pt x="10514965" y="7253224"/>
                    <a:pt x="10517251" y="7250684"/>
                  </a:cubicBezTo>
                  <a:cubicBezTo>
                    <a:pt x="10519918" y="7247636"/>
                    <a:pt x="10521569" y="7245858"/>
                    <a:pt x="10522331" y="7244334"/>
                  </a:cubicBezTo>
                  <a:cubicBezTo>
                    <a:pt x="10522458" y="7243953"/>
                    <a:pt x="10522585" y="7243826"/>
                    <a:pt x="10522585" y="7243826"/>
                  </a:cubicBezTo>
                  <a:lnTo>
                    <a:pt x="10522585" y="7243826"/>
                  </a:lnTo>
                  <a:cubicBezTo>
                    <a:pt x="10522585" y="7243826"/>
                    <a:pt x="10522585" y="7243826"/>
                    <a:pt x="10522585" y="7243826"/>
                  </a:cubicBezTo>
                  <a:lnTo>
                    <a:pt x="10530840" y="7245604"/>
                  </a:lnTo>
                  <a:lnTo>
                    <a:pt x="10522585" y="7243826"/>
                  </a:lnTo>
                  <a:cubicBezTo>
                    <a:pt x="10522585" y="7243826"/>
                    <a:pt x="10522585" y="7243953"/>
                    <a:pt x="10522585" y="7244080"/>
                  </a:cubicBezTo>
                  <a:lnTo>
                    <a:pt x="10531094" y="7244080"/>
                  </a:lnTo>
                  <a:lnTo>
                    <a:pt x="10522585" y="7244080"/>
                  </a:lnTo>
                  <a:cubicBezTo>
                    <a:pt x="10522585" y="7239381"/>
                    <a:pt x="10521569" y="7234047"/>
                    <a:pt x="10520426" y="7227824"/>
                  </a:cubicBezTo>
                  <a:cubicBezTo>
                    <a:pt x="10519410" y="7222236"/>
                    <a:pt x="10518140" y="7215759"/>
                    <a:pt x="10518140" y="7209790"/>
                  </a:cubicBezTo>
                  <a:cubicBezTo>
                    <a:pt x="10518140" y="7206742"/>
                    <a:pt x="10518521" y="7203440"/>
                    <a:pt x="10519537" y="7200138"/>
                  </a:cubicBezTo>
                  <a:lnTo>
                    <a:pt x="10527538" y="7202805"/>
                  </a:lnTo>
                  <a:lnTo>
                    <a:pt x="10519410" y="7200519"/>
                  </a:lnTo>
                  <a:cubicBezTo>
                    <a:pt x="10529062" y="7165213"/>
                    <a:pt x="10531348" y="7139686"/>
                    <a:pt x="10484612" y="7126859"/>
                  </a:cubicBezTo>
                  <a:cubicBezTo>
                    <a:pt x="10482453" y="7126224"/>
                    <a:pt x="10480040" y="7125716"/>
                    <a:pt x="10477627" y="7125208"/>
                  </a:cubicBezTo>
                  <a:cubicBezTo>
                    <a:pt x="10474071" y="7124446"/>
                    <a:pt x="10471404" y="7121398"/>
                    <a:pt x="10471023" y="7117715"/>
                  </a:cubicBezTo>
                  <a:cubicBezTo>
                    <a:pt x="10470642" y="7114032"/>
                    <a:pt x="10472801" y="7110603"/>
                    <a:pt x="10476103" y="7109206"/>
                  </a:cubicBezTo>
                  <a:cubicBezTo>
                    <a:pt x="10487913" y="7104126"/>
                    <a:pt x="10496296" y="7099935"/>
                    <a:pt x="10504043" y="7096125"/>
                  </a:cubicBezTo>
                  <a:cubicBezTo>
                    <a:pt x="10510393" y="7092950"/>
                    <a:pt x="10516362" y="7090029"/>
                    <a:pt x="10523093" y="7087108"/>
                  </a:cubicBezTo>
                  <a:cubicBezTo>
                    <a:pt x="10524617" y="7086473"/>
                    <a:pt x="10526141" y="7085838"/>
                    <a:pt x="10527792" y="7085203"/>
                  </a:cubicBezTo>
                  <a:lnTo>
                    <a:pt x="10530967" y="7093077"/>
                  </a:lnTo>
                  <a:lnTo>
                    <a:pt x="10527157" y="7100697"/>
                  </a:lnTo>
                  <a:cubicBezTo>
                    <a:pt x="10504551" y="7089394"/>
                    <a:pt x="10484358" y="7080504"/>
                    <a:pt x="10460482" y="7069836"/>
                  </a:cubicBezTo>
                  <a:cubicBezTo>
                    <a:pt x="10455529" y="7067677"/>
                    <a:pt x="10450449" y="7065391"/>
                    <a:pt x="10445115" y="7062978"/>
                  </a:cubicBezTo>
                  <a:cubicBezTo>
                    <a:pt x="10441432" y="7061327"/>
                    <a:pt x="10439400" y="7057390"/>
                    <a:pt x="10440288" y="7053453"/>
                  </a:cubicBezTo>
                  <a:cubicBezTo>
                    <a:pt x="10441178" y="7049516"/>
                    <a:pt x="10444607" y="7046722"/>
                    <a:pt x="10448544" y="7046722"/>
                  </a:cubicBezTo>
                  <a:lnTo>
                    <a:pt x="10479405" y="7046722"/>
                  </a:lnTo>
                  <a:lnTo>
                    <a:pt x="10479405" y="7055231"/>
                  </a:lnTo>
                  <a:lnTo>
                    <a:pt x="10470896" y="7055231"/>
                  </a:lnTo>
                  <a:lnTo>
                    <a:pt x="10470896" y="7044944"/>
                  </a:lnTo>
                  <a:lnTo>
                    <a:pt x="10479405" y="7044944"/>
                  </a:lnTo>
                  <a:lnTo>
                    <a:pt x="10479405" y="7053453"/>
                  </a:lnTo>
                  <a:cubicBezTo>
                    <a:pt x="10470261" y="7053453"/>
                    <a:pt x="10462133" y="7052564"/>
                    <a:pt x="10454386" y="7051675"/>
                  </a:cubicBezTo>
                  <a:cubicBezTo>
                    <a:pt x="10446638" y="7050786"/>
                    <a:pt x="10439273" y="7050024"/>
                    <a:pt x="10431272" y="7050024"/>
                  </a:cubicBezTo>
                  <a:lnTo>
                    <a:pt x="10431272" y="7041515"/>
                  </a:lnTo>
                  <a:lnTo>
                    <a:pt x="10439781" y="7041515"/>
                  </a:lnTo>
                  <a:cubicBezTo>
                    <a:pt x="10439781" y="7045071"/>
                    <a:pt x="10439908" y="7051675"/>
                    <a:pt x="10433812" y="7057771"/>
                  </a:cubicBezTo>
                  <a:cubicBezTo>
                    <a:pt x="10431907" y="7059676"/>
                    <a:pt x="10429113" y="7060565"/>
                    <a:pt x="10426446" y="7060184"/>
                  </a:cubicBezTo>
                  <a:cubicBezTo>
                    <a:pt x="10423779" y="7059803"/>
                    <a:pt x="10421493" y="7058025"/>
                    <a:pt x="10420223" y="7055612"/>
                  </a:cubicBezTo>
                  <a:cubicBezTo>
                    <a:pt x="10416794" y="7048627"/>
                    <a:pt x="10413111" y="7041388"/>
                    <a:pt x="10409428" y="7030466"/>
                  </a:cubicBezTo>
                  <a:cubicBezTo>
                    <a:pt x="10408666" y="7028180"/>
                    <a:pt x="10408920" y="7025767"/>
                    <a:pt x="10410063" y="7023608"/>
                  </a:cubicBezTo>
                  <a:cubicBezTo>
                    <a:pt x="10411206" y="7021449"/>
                    <a:pt x="10413238" y="7020052"/>
                    <a:pt x="10415524" y="7019544"/>
                  </a:cubicBezTo>
                  <a:cubicBezTo>
                    <a:pt x="10453370" y="7010781"/>
                    <a:pt x="10579988" y="6994398"/>
                    <a:pt x="10709656" y="6977507"/>
                  </a:cubicBezTo>
                  <a:cubicBezTo>
                    <a:pt x="10848721" y="6959346"/>
                    <a:pt x="10991596" y="6940804"/>
                    <a:pt x="11036300" y="6930517"/>
                  </a:cubicBezTo>
                  <a:cubicBezTo>
                    <a:pt x="11043158" y="6928866"/>
                    <a:pt x="11046587" y="6927723"/>
                    <a:pt x="11047349" y="6927342"/>
                  </a:cubicBezTo>
                  <a:cubicBezTo>
                    <a:pt x="11047349" y="6927342"/>
                    <a:pt x="11047349" y="6927342"/>
                    <a:pt x="11047349" y="6927342"/>
                  </a:cubicBezTo>
                  <a:cubicBezTo>
                    <a:pt x="11049635" y="6926072"/>
                    <a:pt x="11043031" y="6928612"/>
                    <a:pt x="11044428" y="6935216"/>
                  </a:cubicBezTo>
                  <a:cubicBezTo>
                    <a:pt x="11045825" y="6941185"/>
                    <a:pt x="11052302" y="6940931"/>
                    <a:pt x="11047603" y="6940042"/>
                  </a:cubicBezTo>
                  <a:cubicBezTo>
                    <a:pt x="11044428" y="6939407"/>
                    <a:pt x="11041888" y="6937121"/>
                    <a:pt x="11040999" y="6933946"/>
                  </a:cubicBezTo>
                  <a:cubicBezTo>
                    <a:pt x="11040110" y="6930771"/>
                    <a:pt x="11041126" y="6927469"/>
                    <a:pt x="11043538" y="6925310"/>
                  </a:cubicBezTo>
                  <a:cubicBezTo>
                    <a:pt x="11052302" y="6917690"/>
                    <a:pt x="11056620" y="6907911"/>
                    <a:pt x="11061446" y="6896735"/>
                  </a:cubicBezTo>
                  <a:cubicBezTo>
                    <a:pt x="11065637" y="6886956"/>
                    <a:pt x="11070463" y="6875526"/>
                    <a:pt x="11080115" y="6867017"/>
                  </a:cubicBezTo>
                  <a:cubicBezTo>
                    <a:pt x="11088116" y="6860032"/>
                    <a:pt x="11098911" y="6855587"/>
                    <a:pt x="11113643" y="6854571"/>
                  </a:cubicBezTo>
                  <a:lnTo>
                    <a:pt x="11114278" y="6854571"/>
                  </a:lnTo>
                  <a:cubicBezTo>
                    <a:pt x="11122660" y="6854571"/>
                    <a:pt x="11144250" y="6834886"/>
                    <a:pt x="11147171" y="6820154"/>
                  </a:cubicBezTo>
                  <a:lnTo>
                    <a:pt x="11147298" y="6819519"/>
                  </a:lnTo>
                  <a:cubicBezTo>
                    <a:pt x="11150346" y="6808851"/>
                    <a:pt x="11150346" y="6796405"/>
                    <a:pt x="11150346" y="6782308"/>
                  </a:cubicBezTo>
                  <a:cubicBezTo>
                    <a:pt x="11150346" y="6768846"/>
                    <a:pt x="11150346" y="6753860"/>
                    <a:pt x="11154156" y="6740525"/>
                  </a:cubicBezTo>
                  <a:lnTo>
                    <a:pt x="11162284" y="6742811"/>
                  </a:lnTo>
                  <a:lnTo>
                    <a:pt x="11154029" y="6741160"/>
                  </a:lnTo>
                  <a:cubicBezTo>
                    <a:pt x="11160252" y="6709791"/>
                    <a:pt x="11172190" y="6678549"/>
                    <a:pt x="11181842" y="6652895"/>
                  </a:cubicBezTo>
                  <a:cubicBezTo>
                    <a:pt x="11182985" y="6649720"/>
                    <a:pt x="11184128" y="6646672"/>
                    <a:pt x="11185271" y="6643751"/>
                  </a:cubicBezTo>
                  <a:lnTo>
                    <a:pt x="11193145" y="6646672"/>
                  </a:lnTo>
                  <a:lnTo>
                    <a:pt x="11185906" y="6650990"/>
                  </a:lnTo>
                  <a:cubicBezTo>
                    <a:pt x="11175492" y="6633718"/>
                    <a:pt x="11165332" y="6616827"/>
                    <a:pt x="11158601" y="6606667"/>
                  </a:cubicBezTo>
                  <a:cubicBezTo>
                    <a:pt x="11156061" y="6602984"/>
                    <a:pt x="11156950" y="6597904"/>
                    <a:pt x="11160506" y="6595237"/>
                  </a:cubicBezTo>
                  <a:cubicBezTo>
                    <a:pt x="11163681" y="6592824"/>
                    <a:pt x="11166602" y="6590538"/>
                    <a:pt x="11169269" y="6588506"/>
                  </a:cubicBezTo>
                  <a:cubicBezTo>
                    <a:pt x="11171428" y="6586728"/>
                    <a:pt x="11173587" y="6585077"/>
                    <a:pt x="11175619" y="6583553"/>
                  </a:cubicBezTo>
                  <a:cubicBezTo>
                    <a:pt x="11181207" y="6579362"/>
                    <a:pt x="11186795" y="6575679"/>
                    <a:pt x="11193780" y="6573393"/>
                  </a:cubicBezTo>
                  <a:lnTo>
                    <a:pt x="11196447" y="6581394"/>
                  </a:lnTo>
                  <a:lnTo>
                    <a:pt x="11190478" y="6587363"/>
                  </a:lnTo>
                  <a:cubicBezTo>
                    <a:pt x="11187684" y="6584569"/>
                    <a:pt x="11186287" y="6581775"/>
                    <a:pt x="11185398" y="6579997"/>
                  </a:cubicBezTo>
                  <a:cubicBezTo>
                    <a:pt x="11184509" y="6578219"/>
                    <a:pt x="11184255" y="6577711"/>
                    <a:pt x="11183493" y="6577076"/>
                  </a:cubicBezTo>
                  <a:lnTo>
                    <a:pt x="11189462" y="6571107"/>
                  </a:lnTo>
                  <a:lnTo>
                    <a:pt x="11192129" y="6579108"/>
                  </a:lnTo>
                  <a:lnTo>
                    <a:pt x="11185906" y="6581140"/>
                  </a:lnTo>
                  <a:lnTo>
                    <a:pt x="11173587" y="6585204"/>
                  </a:lnTo>
                  <a:lnTo>
                    <a:pt x="11161268" y="6589268"/>
                  </a:lnTo>
                  <a:cubicBezTo>
                    <a:pt x="11157458" y="6590538"/>
                    <a:pt x="11153140" y="6588887"/>
                    <a:pt x="11151235" y="6585331"/>
                  </a:cubicBezTo>
                  <a:cubicBezTo>
                    <a:pt x="11149330" y="6581775"/>
                    <a:pt x="11150092" y="6577330"/>
                    <a:pt x="11153267" y="6574663"/>
                  </a:cubicBezTo>
                  <a:cubicBezTo>
                    <a:pt x="11205083" y="6531991"/>
                    <a:pt x="11218037" y="6457061"/>
                    <a:pt x="11185525" y="6417691"/>
                  </a:cubicBezTo>
                  <a:cubicBezTo>
                    <a:pt x="11182985" y="6414643"/>
                    <a:pt x="11180191" y="6411722"/>
                    <a:pt x="11177143" y="6409055"/>
                  </a:cubicBezTo>
                  <a:lnTo>
                    <a:pt x="11182604" y="6402578"/>
                  </a:lnTo>
                  <a:lnTo>
                    <a:pt x="11190224" y="6406388"/>
                  </a:lnTo>
                  <a:cubicBezTo>
                    <a:pt x="11188065" y="6410579"/>
                    <a:pt x="11185017" y="6414643"/>
                    <a:pt x="11182604" y="6417945"/>
                  </a:cubicBezTo>
                  <a:cubicBezTo>
                    <a:pt x="11179937" y="6421501"/>
                    <a:pt x="11177905" y="6424295"/>
                    <a:pt x="11176508" y="6426962"/>
                  </a:cubicBezTo>
                  <a:cubicBezTo>
                    <a:pt x="11175111" y="6429756"/>
                    <a:pt x="11172317" y="6431534"/>
                    <a:pt x="11169142" y="6431661"/>
                  </a:cubicBezTo>
                  <a:cubicBezTo>
                    <a:pt x="11165967" y="6431788"/>
                    <a:pt x="11163046" y="6430137"/>
                    <a:pt x="11161522" y="6427343"/>
                  </a:cubicBezTo>
                  <a:cubicBezTo>
                    <a:pt x="11157838" y="6420993"/>
                    <a:pt x="11152124" y="6415913"/>
                    <a:pt x="11145012" y="6409817"/>
                  </a:cubicBezTo>
                  <a:cubicBezTo>
                    <a:pt x="11138788" y="6404483"/>
                    <a:pt x="11131169" y="6398133"/>
                    <a:pt x="11126470" y="6389878"/>
                  </a:cubicBezTo>
                  <a:cubicBezTo>
                    <a:pt x="11120374" y="6379210"/>
                    <a:pt x="11119612" y="6366637"/>
                    <a:pt x="11126851" y="6350889"/>
                  </a:cubicBezTo>
                  <a:lnTo>
                    <a:pt x="11134598" y="6354445"/>
                  </a:lnTo>
                  <a:lnTo>
                    <a:pt x="11126978" y="6358255"/>
                  </a:lnTo>
                  <a:cubicBezTo>
                    <a:pt x="11126851" y="6358128"/>
                    <a:pt x="11125708" y="6355969"/>
                    <a:pt x="11124946" y="6355334"/>
                  </a:cubicBezTo>
                  <a:cubicBezTo>
                    <a:pt x="11124692" y="6355080"/>
                    <a:pt x="11125708" y="6356096"/>
                    <a:pt x="11127740" y="6356096"/>
                  </a:cubicBezTo>
                  <a:cubicBezTo>
                    <a:pt x="11126724" y="6356096"/>
                    <a:pt x="11125581" y="6355842"/>
                    <a:pt x="11124565" y="6355461"/>
                  </a:cubicBezTo>
                  <a:cubicBezTo>
                    <a:pt x="11108944" y="6349238"/>
                    <a:pt x="11105896" y="6339459"/>
                    <a:pt x="11103229" y="6330569"/>
                  </a:cubicBezTo>
                  <a:cubicBezTo>
                    <a:pt x="11102213" y="6327013"/>
                    <a:pt x="11101197" y="6323838"/>
                    <a:pt x="11099546" y="6320536"/>
                  </a:cubicBezTo>
                  <a:lnTo>
                    <a:pt x="11099038" y="6319393"/>
                  </a:lnTo>
                  <a:cubicBezTo>
                    <a:pt x="11090275" y="6292977"/>
                    <a:pt x="11090910" y="6266688"/>
                    <a:pt x="11091418" y="6243828"/>
                  </a:cubicBezTo>
                  <a:cubicBezTo>
                    <a:pt x="11091545" y="6238240"/>
                    <a:pt x="11091672" y="6232779"/>
                    <a:pt x="11091672" y="6227445"/>
                  </a:cubicBezTo>
                  <a:lnTo>
                    <a:pt x="11100181" y="6227445"/>
                  </a:lnTo>
                  <a:lnTo>
                    <a:pt x="11091672" y="6227445"/>
                  </a:lnTo>
                  <a:lnTo>
                    <a:pt x="11091672" y="6103874"/>
                  </a:lnTo>
                  <a:lnTo>
                    <a:pt x="11100181" y="6103874"/>
                  </a:lnTo>
                  <a:lnTo>
                    <a:pt x="11091672" y="6103874"/>
                  </a:lnTo>
                  <a:cubicBezTo>
                    <a:pt x="11091672" y="6078728"/>
                    <a:pt x="11102848" y="6059297"/>
                    <a:pt x="11128375" y="6059297"/>
                  </a:cubicBezTo>
                  <a:cubicBezTo>
                    <a:pt x="11133074" y="6059297"/>
                    <a:pt x="11138154" y="6059932"/>
                    <a:pt x="11143361" y="6061329"/>
                  </a:cubicBezTo>
                  <a:lnTo>
                    <a:pt x="11141329" y="6069584"/>
                  </a:lnTo>
                  <a:lnTo>
                    <a:pt x="11135360" y="6063615"/>
                  </a:lnTo>
                  <a:cubicBezTo>
                    <a:pt x="11134852" y="6064123"/>
                    <a:pt x="11140694" y="6057646"/>
                    <a:pt x="11148187" y="6057646"/>
                  </a:cubicBezTo>
                  <a:lnTo>
                    <a:pt x="11148187" y="6066155"/>
                  </a:lnTo>
                  <a:lnTo>
                    <a:pt x="11143488" y="6073140"/>
                  </a:lnTo>
                  <a:cubicBezTo>
                    <a:pt x="11140821" y="6071362"/>
                    <a:pt x="11138408" y="6069838"/>
                    <a:pt x="11135995" y="6068314"/>
                  </a:cubicBezTo>
                  <a:cubicBezTo>
                    <a:pt x="11133963" y="6067044"/>
                    <a:pt x="11132058" y="6065774"/>
                    <a:pt x="11130153" y="6064504"/>
                  </a:cubicBezTo>
                  <a:cubicBezTo>
                    <a:pt x="11126088" y="6061710"/>
                    <a:pt x="11122152" y="6058789"/>
                    <a:pt x="11118088" y="6054852"/>
                  </a:cubicBezTo>
                  <a:cubicBezTo>
                    <a:pt x="11116437" y="6053201"/>
                    <a:pt x="11115548" y="6051169"/>
                    <a:pt x="11115548" y="6048883"/>
                  </a:cubicBezTo>
                  <a:cubicBezTo>
                    <a:pt x="11115548" y="6047359"/>
                    <a:pt x="11115802" y="6046089"/>
                    <a:pt x="11116056" y="6044946"/>
                  </a:cubicBezTo>
                  <a:lnTo>
                    <a:pt x="11124184" y="6047105"/>
                  </a:lnTo>
                  <a:lnTo>
                    <a:pt x="11116056" y="6044946"/>
                  </a:lnTo>
                  <a:cubicBezTo>
                    <a:pt x="11116691" y="6042787"/>
                    <a:pt x="11117580" y="6040882"/>
                    <a:pt x="11118088" y="6039866"/>
                  </a:cubicBezTo>
                  <a:cubicBezTo>
                    <a:pt x="11119231" y="6037707"/>
                    <a:pt x="11118850" y="6037834"/>
                    <a:pt x="11118850" y="6038469"/>
                  </a:cubicBezTo>
                  <a:cubicBezTo>
                    <a:pt x="11118850" y="6035802"/>
                    <a:pt x="11120120" y="6033262"/>
                    <a:pt x="11122279" y="6031738"/>
                  </a:cubicBezTo>
                  <a:cubicBezTo>
                    <a:pt x="11124438" y="6030214"/>
                    <a:pt x="11127105" y="6029579"/>
                    <a:pt x="11129645" y="6030341"/>
                  </a:cubicBezTo>
                  <a:cubicBezTo>
                    <a:pt x="11150346" y="6036310"/>
                    <a:pt x="11171047" y="6044692"/>
                    <a:pt x="11187049" y="6051169"/>
                  </a:cubicBezTo>
                  <a:cubicBezTo>
                    <a:pt x="11190097" y="6052439"/>
                    <a:pt x="11193018" y="6053582"/>
                    <a:pt x="11195685" y="6054598"/>
                  </a:cubicBezTo>
                  <a:lnTo>
                    <a:pt x="11192510" y="6062472"/>
                  </a:lnTo>
                  <a:lnTo>
                    <a:pt x="11185779" y="6057392"/>
                  </a:lnTo>
                  <a:cubicBezTo>
                    <a:pt x="11206480" y="6029833"/>
                    <a:pt x="11223879" y="6008878"/>
                    <a:pt x="11238103" y="5994654"/>
                  </a:cubicBezTo>
                  <a:lnTo>
                    <a:pt x="11244072" y="6000623"/>
                  </a:lnTo>
                  <a:lnTo>
                    <a:pt x="11236960" y="6000623"/>
                  </a:lnTo>
                  <a:lnTo>
                    <a:pt x="11236960" y="5938774"/>
                  </a:lnTo>
                  <a:lnTo>
                    <a:pt x="11245469" y="5938774"/>
                  </a:lnTo>
                  <a:lnTo>
                    <a:pt x="11245469" y="5947283"/>
                  </a:lnTo>
                  <a:cubicBezTo>
                    <a:pt x="11243310" y="5947283"/>
                    <a:pt x="11240389" y="5947791"/>
                    <a:pt x="11235944" y="5948553"/>
                  </a:cubicBezTo>
                  <a:cubicBezTo>
                    <a:pt x="11230991" y="5949442"/>
                    <a:pt x="11224514" y="5950712"/>
                    <a:pt x="11218037" y="5950712"/>
                  </a:cubicBezTo>
                  <a:cubicBezTo>
                    <a:pt x="11214608" y="5950712"/>
                    <a:pt x="11211433" y="5948553"/>
                    <a:pt x="11210163" y="5945378"/>
                  </a:cubicBezTo>
                  <a:cubicBezTo>
                    <a:pt x="11205210" y="5933186"/>
                    <a:pt x="11202035" y="5920994"/>
                    <a:pt x="11198479" y="5907278"/>
                  </a:cubicBezTo>
                  <a:cubicBezTo>
                    <a:pt x="11196701" y="5900801"/>
                    <a:pt x="11194923" y="5893816"/>
                    <a:pt x="11192764" y="5886196"/>
                  </a:cubicBezTo>
                  <a:cubicBezTo>
                    <a:pt x="11191748" y="5882894"/>
                    <a:pt x="11193018" y="5879211"/>
                    <a:pt x="11195812" y="5877179"/>
                  </a:cubicBezTo>
                  <a:cubicBezTo>
                    <a:pt x="11198606" y="5875147"/>
                    <a:pt x="11202289" y="5874893"/>
                    <a:pt x="11205337" y="5876671"/>
                  </a:cubicBezTo>
                  <a:cubicBezTo>
                    <a:pt x="11214989" y="5882513"/>
                    <a:pt x="11221466" y="5887212"/>
                    <a:pt x="11226419" y="5890768"/>
                  </a:cubicBezTo>
                  <a:cubicBezTo>
                    <a:pt x="11229594" y="5893054"/>
                    <a:pt x="11231880" y="5894705"/>
                    <a:pt x="11233912" y="5895975"/>
                  </a:cubicBezTo>
                  <a:cubicBezTo>
                    <a:pt x="11234547" y="5896356"/>
                    <a:pt x="11235055" y="5896610"/>
                    <a:pt x="11235690" y="5896991"/>
                  </a:cubicBezTo>
                  <a:lnTo>
                    <a:pt x="11231880" y="5904611"/>
                  </a:lnTo>
                  <a:lnTo>
                    <a:pt x="11228070" y="5896991"/>
                  </a:lnTo>
                  <a:cubicBezTo>
                    <a:pt x="11230356" y="5895848"/>
                    <a:pt x="11233023" y="5894705"/>
                    <a:pt x="11235563" y="5893562"/>
                  </a:cubicBezTo>
                  <a:cubicBezTo>
                    <a:pt x="11238738" y="5892165"/>
                    <a:pt x="11242040" y="5890768"/>
                    <a:pt x="11245342" y="5889117"/>
                  </a:cubicBezTo>
                  <a:cubicBezTo>
                    <a:pt x="11248390" y="5887593"/>
                    <a:pt x="11251565" y="5885815"/>
                    <a:pt x="11254613" y="5883783"/>
                  </a:cubicBezTo>
                  <a:lnTo>
                    <a:pt x="11259312" y="5890768"/>
                  </a:lnTo>
                  <a:lnTo>
                    <a:pt x="11253343" y="5896737"/>
                  </a:lnTo>
                  <a:cubicBezTo>
                    <a:pt x="11251184" y="5894578"/>
                    <a:pt x="11246993" y="5890641"/>
                    <a:pt x="11245088" y="5886069"/>
                  </a:cubicBezTo>
                  <a:cubicBezTo>
                    <a:pt x="11244453" y="5884545"/>
                    <a:pt x="11243945" y="5882640"/>
                    <a:pt x="11243945" y="5880481"/>
                  </a:cubicBezTo>
                  <a:lnTo>
                    <a:pt x="11252454" y="5880481"/>
                  </a:lnTo>
                  <a:lnTo>
                    <a:pt x="11252454" y="5888990"/>
                  </a:lnTo>
                  <a:cubicBezTo>
                    <a:pt x="11244961" y="5888990"/>
                    <a:pt x="11237595" y="5887466"/>
                    <a:pt x="11232896" y="5886450"/>
                  </a:cubicBezTo>
                  <a:cubicBezTo>
                    <a:pt x="11230102" y="5885815"/>
                    <a:pt x="11228832" y="5885561"/>
                    <a:pt x="11228324" y="5885561"/>
                  </a:cubicBezTo>
                  <a:cubicBezTo>
                    <a:pt x="11228324" y="5885561"/>
                    <a:pt x="11228324" y="5885561"/>
                    <a:pt x="11228451" y="5885561"/>
                  </a:cubicBezTo>
                  <a:cubicBezTo>
                    <a:pt x="11225784" y="5885561"/>
                    <a:pt x="11223117" y="5884291"/>
                    <a:pt x="11221593" y="5882005"/>
                  </a:cubicBezTo>
                  <a:cubicBezTo>
                    <a:pt x="11220069" y="5879719"/>
                    <a:pt x="11219561" y="5876925"/>
                    <a:pt x="11220450" y="5874385"/>
                  </a:cubicBezTo>
                  <a:cubicBezTo>
                    <a:pt x="11222609" y="5867781"/>
                    <a:pt x="11225403" y="5861304"/>
                    <a:pt x="11227943" y="5855589"/>
                  </a:cubicBezTo>
                  <a:cubicBezTo>
                    <a:pt x="11230356" y="5850128"/>
                    <a:pt x="11232388" y="5845302"/>
                    <a:pt x="11233785" y="5841111"/>
                  </a:cubicBezTo>
                  <a:cubicBezTo>
                    <a:pt x="11236325" y="5833618"/>
                    <a:pt x="11235563" y="5831078"/>
                    <a:pt x="11235182" y="5830316"/>
                  </a:cubicBezTo>
                  <a:cubicBezTo>
                    <a:pt x="11234801" y="5829808"/>
                    <a:pt x="11234547" y="5829300"/>
                    <a:pt x="11234293" y="5828665"/>
                  </a:cubicBezTo>
                  <a:cubicBezTo>
                    <a:pt x="11216386" y="5782056"/>
                    <a:pt x="11233404" y="5745480"/>
                    <a:pt x="11249660" y="5709666"/>
                  </a:cubicBezTo>
                  <a:cubicBezTo>
                    <a:pt x="11250295" y="5708269"/>
                    <a:pt x="11250930" y="5706745"/>
                    <a:pt x="11251692" y="5705348"/>
                  </a:cubicBezTo>
                  <a:lnTo>
                    <a:pt x="11259439" y="5708904"/>
                  </a:lnTo>
                  <a:lnTo>
                    <a:pt x="11251438" y="5706237"/>
                  </a:lnTo>
                  <a:cubicBezTo>
                    <a:pt x="11253089" y="5701411"/>
                    <a:pt x="11252581" y="5696458"/>
                    <a:pt x="11251819" y="5689219"/>
                  </a:cubicBezTo>
                  <a:cubicBezTo>
                    <a:pt x="11251438" y="5685917"/>
                    <a:pt x="11251057" y="5681980"/>
                    <a:pt x="11251057" y="5678043"/>
                  </a:cubicBezTo>
                  <a:lnTo>
                    <a:pt x="11251057" y="5677408"/>
                  </a:lnTo>
                  <a:cubicBezTo>
                    <a:pt x="11251565" y="5671058"/>
                    <a:pt x="11252073" y="5664708"/>
                    <a:pt x="11252581" y="5658485"/>
                  </a:cubicBezTo>
                  <a:cubicBezTo>
                    <a:pt x="11253089" y="5652262"/>
                    <a:pt x="11253597" y="5645912"/>
                    <a:pt x="11254105" y="5639562"/>
                  </a:cubicBezTo>
                  <a:cubicBezTo>
                    <a:pt x="11256518" y="5607685"/>
                    <a:pt x="11259058" y="5574157"/>
                    <a:pt x="11261471" y="5529961"/>
                  </a:cubicBezTo>
                  <a:lnTo>
                    <a:pt x="11269980" y="5530469"/>
                  </a:lnTo>
                  <a:lnTo>
                    <a:pt x="11266170" y="5538089"/>
                  </a:lnTo>
                  <a:cubicBezTo>
                    <a:pt x="11258804" y="5534406"/>
                    <a:pt x="11249914" y="5528183"/>
                    <a:pt x="11240516" y="5521706"/>
                  </a:cubicBezTo>
                  <a:cubicBezTo>
                    <a:pt x="11230356" y="5514721"/>
                    <a:pt x="11219307" y="5506974"/>
                    <a:pt x="11207369" y="5500116"/>
                  </a:cubicBezTo>
                  <a:lnTo>
                    <a:pt x="11211560" y="5492750"/>
                  </a:lnTo>
                  <a:lnTo>
                    <a:pt x="11207750" y="5500370"/>
                  </a:lnTo>
                  <a:cubicBezTo>
                    <a:pt x="11194796" y="5493893"/>
                    <a:pt x="11181842" y="5490337"/>
                    <a:pt x="11167999" y="5486400"/>
                  </a:cubicBezTo>
                  <a:cubicBezTo>
                    <a:pt x="11161141" y="5484495"/>
                    <a:pt x="11154029" y="5482590"/>
                    <a:pt x="11147044" y="5480177"/>
                  </a:cubicBezTo>
                  <a:lnTo>
                    <a:pt x="11147044" y="5480177"/>
                  </a:lnTo>
                  <a:cubicBezTo>
                    <a:pt x="11143488" y="5479034"/>
                    <a:pt x="11138916" y="5478907"/>
                    <a:pt x="11132566" y="5478907"/>
                  </a:cubicBezTo>
                  <a:cubicBezTo>
                    <a:pt x="11126851" y="5478907"/>
                    <a:pt x="11119485" y="5479034"/>
                    <a:pt x="11112754" y="5476748"/>
                  </a:cubicBezTo>
                  <a:lnTo>
                    <a:pt x="11115421" y="5468747"/>
                  </a:lnTo>
                  <a:lnTo>
                    <a:pt x="11114405" y="5477129"/>
                  </a:lnTo>
                  <a:cubicBezTo>
                    <a:pt x="11071352" y="5471922"/>
                    <a:pt x="11027537" y="5465953"/>
                    <a:pt x="10983722" y="5459984"/>
                  </a:cubicBezTo>
                  <a:cubicBezTo>
                    <a:pt x="10939907" y="5454015"/>
                    <a:pt x="10896219" y="5447919"/>
                    <a:pt x="10853420" y="5442839"/>
                  </a:cubicBezTo>
                  <a:lnTo>
                    <a:pt x="10853293" y="5442839"/>
                  </a:lnTo>
                  <a:cubicBezTo>
                    <a:pt x="10781157" y="5432552"/>
                    <a:pt x="10709021" y="5422265"/>
                    <a:pt x="10640314" y="5411978"/>
                  </a:cubicBezTo>
                  <a:lnTo>
                    <a:pt x="10639933" y="5411851"/>
                  </a:lnTo>
                  <a:cubicBezTo>
                    <a:pt x="10634345" y="5410708"/>
                    <a:pt x="10628884" y="5409311"/>
                    <a:pt x="10623550" y="5407914"/>
                  </a:cubicBezTo>
                  <a:cubicBezTo>
                    <a:pt x="10617962" y="5406390"/>
                    <a:pt x="10612501" y="5404993"/>
                    <a:pt x="10606913" y="5403850"/>
                  </a:cubicBezTo>
                  <a:cubicBezTo>
                    <a:pt x="10600309" y="5402580"/>
                    <a:pt x="10593705" y="5401691"/>
                    <a:pt x="10586720" y="5401691"/>
                  </a:cubicBezTo>
                  <a:lnTo>
                    <a:pt x="10586085" y="5401691"/>
                  </a:lnTo>
                  <a:cubicBezTo>
                    <a:pt x="10541762" y="5398262"/>
                    <a:pt x="10494137" y="5398262"/>
                    <a:pt x="10449433" y="5398262"/>
                  </a:cubicBezTo>
                  <a:lnTo>
                    <a:pt x="10449433" y="5389753"/>
                  </a:lnTo>
                  <a:lnTo>
                    <a:pt x="10449433" y="5398262"/>
                  </a:lnTo>
                  <a:cubicBezTo>
                    <a:pt x="10425430" y="5398262"/>
                    <a:pt x="10404221" y="5398262"/>
                    <a:pt x="10379583" y="5394706"/>
                  </a:cubicBezTo>
                  <a:lnTo>
                    <a:pt x="10380726" y="5386324"/>
                  </a:lnTo>
                  <a:lnTo>
                    <a:pt x="10379964" y="5394706"/>
                  </a:lnTo>
                  <a:cubicBezTo>
                    <a:pt x="10359136" y="5392928"/>
                    <a:pt x="10338435" y="5390388"/>
                    <a:pt x="10317861" y="5387848"/>
                  </a:cubicBezTo>
                  <a:cubicBezTo>
                    <a:pt x="10297287" y="5385308"/>
                    <a:pt x="10276840" y="5382768"/>
                    <a:pt x="10256393" y="5380990"/>
                  </a:cubicBezTo>
                  <a:cubicBezTo>
                    <a:pt x="10251948" y="5380609"/>
                    <a:pt x="10248646" y="5376926"/>
                    <a:pt x="10248646" y="5372608"/>
                  </a:cubicBezTo>
                  <a:lnTo>
                    <a:pt x="10248646" y="5362321"/>
                  </a:lnTo>
                  <a:cubicBezTo>
                    <a:pt x="10248646" y="5357876"/>
                    <a:pt x="10252075" y="5354193"/>
                    <a:pt x="10256520" y="5353812"/>
                  </a:cubicBezTo>
                  <a:cubicBezTo>
                    <a:pt x="10266172" y="5353177"/>
                    <a:pt x="10275824" y="5352542"/>
                    <a:pt x="10285603" y="5351780"/>
                  </a:cubicBezTo>
                  <a:cubicBezTo>
                    <a:pt x="10295382" y="5351018"/>
                    <a:pt x="10305161" y="5350383"/>
                    <a:pt x="10314940" y="5349748"/>
                  </a:cubicBezTo>
                  <a:cubicBezTo>
                    <a:pt x="10399522" y="5344160"/>
                    <a:pt x="10487025" y="5340350"/>
                    <a:pt x="10574655" y="5357368"/>
                  </a:cubicBezTo>
                  <a:lnTo>
                    <a:pt x="10573004" y="5365623"/>
                  </a:lnTo>
                  <a:lnTo>
                    <a:pt x="10565003" y="5368290"/>
                  </a:lnTo>
                  <a:cubicBezTo>
                    <a:pt x="10561447" y="5357749"/>
                    <a:pt x="10558272" y="5348097"/>
                    <a:pt x="10555097" y="5341874"/>
                  </a:cubicBezTo>
                  <a:cubicBezTo>
                    <a:pt x="10553827" y="5339461"/>
                    <a:pt x="10553954" y="5336540"/>
                    <a:pt x="10555224" y="5334127"/>
                  </a:cubicBezTo>
                  <a:cubicBezTo>
                    <a:pt x="10556494" y="5331714"/>
                    <a:pt x="10558780" y="5330063"/>
                    <a:pt x="10561574" y="5329682"/>
                  </a:cubicBezTo>
                  <a:cubicBezTo>
                    <a:pt x="10567543" y="5328793"/>
                    <a:pt x="10573131" y="5326634"/>
                    <a:pt x="10579608" y="5324221"/>
                  </a:cubicBezTo>
                  <a:cubicBezTo>
                    <a:pt x="10585196" y="5322062"/>
                    <a:pt x="10591673" y="5319522"/>
                    <a:pt x="10598531" y="5318506"/>
                  </a:cubicBezTo>
                  <a:cubicBezTo>
                    <a:pt x="10610342" y="5316855"/>
                    <a:pt x="10622026" y="5320030"/>
                    <a:pt x="10634091" y="5332095"/>
                  </a:cubicBezTo>
                  <a:cubicBezTo>
                    <a:pt x="10632059" y="5330063"/>
                    <a:pt x="10630027" y="5330317"/>
                    <a:pt x="10630535" y="5330317"/>
                  </a:cubicBezTo>
                  <a:cubicBezTo>
                    <a:pt x="10632440" y="5330317"/>
                    <a:pt x="10637647" y="5328539"/>
                    <a:pt x="10646156" y="5325364"/>
                  </a:cubicBezTo>
                  <a:cubicBezTo>
                    <a:pt x="10651744" y="5323332"/>
                    <a:pt x="10658221" y="5320919"/>
                    <a:pt x="10663809" y="5319522"/>
                  </a:cubicBezTo>
                  <a:lnTo>
                    <a:pt x="10665841" y="5327777"/>
                  </a:lnTo>
                  <a:lnTo>
                    <a:pt x="10657332" y="5327777"/>
                  </a:lnTo>
                  <a:lnTo>
                    <a:pt x="10657332" y="5320919"/>
                  </a:lnTo>
                  <a:lnTo>
                    <a:pt x="10665841" y="5320919"/>
                  </a:lnTo>
                  <a:lnTo>
                    <a:pt x="10665841" y="5329428"/>
                  </a:lnTo>
                  <a:lnTo>
                    <a:pt x="10634980" y="5329428"/>
                  </a:lnTo>
                  <a:cubicBezTo>
                    <a:pt x="10631424" y="5329428"/>
                    <a:pt x="10628122" y="5327142"/>
                    <a:pt x="10626979" y="5323713"/>
                  </a:cubicBezTo>
                  <a:cubicBezTo>
                    <a:pt x="10625836" y="5320284"/>
                    <a:pt x="10626852" y="5316601"/>
                    <a:pt x="10629646" y="5314315"/>
                  </a:cubicBezTo>
                  <a:cubicBezTo>
                    <a:pt x="10644886" y="5302123"/>
                    <a:pt x="10657967" y="5290693"/>
                    <a:pt x="10670159" y="5280025"/>
                  </a:cubicBezTo>
                  <a:cubicBezTo>
                    <a:pt x="10680319" y="5271135"/>
                    <a:pt x="10689971" y="5262753"/>
                    <a:pt x="10699242" y="5255260"/>
                  </a:cubicBezTo>
                  <a:cubicBezTo>
                    <a:pt x="10703687" y="5251704"/>
                    <a:pt x="10708005" y="5248402"/>
                    <a:pt x="10712323" y="5245227"/>
                  </a:cubicBezTo>
                  <a:cubicBezTo>
                    <a:pt x="10714101" y="5243957"/>
                    <a:pt x="10716387" y="5243449"/>
                    <a:pt x="10718673" y="5243703"/>
                  </a:cubicBezTo>
                  <a:cubicBezTo>
                    <a:pt x="10739120" y="5247132"/>
                    <a:pt x="10760075" y="5250561"/>
                    <a:pt x="10774299" y="5254117"/>
                  </a:cubicBezTo>
                  <a:lnTo>
                    <a:pt x="10772267" y="5262372"/>
                  </a:lnTo>
                  <a:lnTo>
                    <a:pt x="10763758" y="5261864"/>
                  </a:lnTo>
                  <a:cubicBezTo>
                    <a:pt x="10766044" y="5219192"/>
                    <a:pt x="10741406" y="5207127"/>
                    <a:pt x="10708767" y="5191506"/>
                  </a:cubicBezTo>
                  <a:cubicBezTo>
                    <a:pt x="10697845" y="5186299"/>
                    <a:pt x="10685907" y="5180584"/>
                    <a:pt x="10674858" y="5173218"/>
                  </a:cubicBezTo>
                  <a:cubicBezTo>
                    <a:pt x="10672445" y="5171567"/>
                    <a:pt x="10671048" y="5168900"/>
                    <a:pt x="10671048" y="5165979"/>
                  </a:cubicBezTo>
                  <a:cubicBezTo>
                    <a:pt x="10671048" y="5163058"/>
                    <a:pt x="10672699" y="5160391"/>
                    <a:pt x="10675112" y="5158867"/>
                  </a:cubicBezTo>
                  <a:cubicBezTo>
                    <a:pt x="10680700" y="5155565"/>
                    <a:pt x="10685526" y="5152136"/>
                    <a:pt x="10690225" y="5148961"/>
                  </a:cubicBezTo>
                  <a:cubicBezTo>
                    <a:pt x="10694162" y="5146167"/>
                    <a:pt x="10698099" y="5143500"/>
                    <a:pt x="10702036" y="5141087"/>
                  </a:cubicBezTo>
                  <a:cubicBezTo>
                    <a:pt x="10707116" y="5138039"/>
                    <a:pt x="10712450" y="5135372"/>
                    <a:pt x="10718673" y="5133848"/>
                  </a:cubicBezTo>
                  <a:lnTo>
                    <a:pt x="10720705" y="5142103"/>
                  </a:lnTo>
                  <a:lnTo>
                    <a:pt x="10718419" y="5133975"/>
                  </a:lnTo>
                  <a:cubicBezTo>
                    <a:pt x="10731373" y="5130419"/>
                    <a:pt x="10745216" y="5130927"/>
                    <a:pt x="10757408" y="5131308"/>
                  </a:cubicBezTo>
                  <a:cubicBezTo>
                    <a:pt x="10770108" y="5131689"/>
                    <a:pt x="10781284" y="5131943"/>
                    <a:pt x="10791317" y="5129276"/>
                  </a:cubicBezTo>
                  <a:cubicBezTo>
                    <a:pt x="10803128" y="5126101"/>
                    <a:pt x="10814304" y="5118354"/>
                    <a:pt x="10822686" y="5097780"/>
                  </a:cubicBezTo>
                  <a:cubicBezTo>
                    <a:pt x="10823067" y="5096764"/>
                    <a:pt x="10823702" y="5095748"/>
                    <a:pt x="10824591" y="5094986"/>
                  </a:cubicBezTo>
                  <a:cubicBezTo>
                    <a:pt x="10825480" y="5094097"/>
                    <a:pt x="10826496" y="5093335"/>
                    <a:pt x="10827512" y="5092700"/>
                  </a:cubicBezTo>
                  <a:cubicBezTo>
                    <a:pt x="10830814" y="5090795"/>
                    <a:pt x="10835259" y="5089779"/>
                    <a:pt x="10838815" y="5088890"/>
                  </a:cubicBezTo>
                  <a:cubicBezTo>
                    <a:pt x="10843895" y="5087620"/>
                    <a:pt x="10850245" y="5085969"/>
                    <a:pt x="10858373" y="5082794"/>
                  </a:cubicBezTo>
                  <a:lnTo>
                    <a:pt x="10861548" y="5090668"/>
                  </a:lnTo>
                  <a:lnTo>
                    <a:pt x="10855579" y="5096637"/>
                  </a:lnTo>
                  <a:cubicBezTo>
                    <a:pt x="10850245" y="5091303"/>
                    <a:pt x="10844911" y="5086985"/>
                    <a:pt x="10839831" y="5082794"/>
                  </a:cubicBezTo>
                  <a:cubicBezTo>
                    <a:pt x="10835767" y="5079492"/>
                    <a:pt x="10831576" y="5076063"/>
                    <a:pt x="10828147" y="5072634"/>
                  </a:cubicBezTo>
                  <a:cubicBezTo>
                    <a:pt x="10828147" y="5072634"/>
                    <a:pt x="10828147" y="5072634"/>
                    <a:pt x="10828147" y="5072634"/>
                  </a:cubicBezTo>
                  <a:cubicBezTo>
                    <a:pt x="10826242" y="5070729"/>
                    <a:pt x="10825353" y="5067935"/>
                    <a:pt x="10825734" y="5065268"/>
                  </a:cubicBezTo>
                  <a:cubicBezTo>
                    <a:pt x="10826115" y="5062601"/>
                    <a:pt x="10827893" y="5060315"/>
                    <a:pt x="10830306" y="5059045"/>
                  </a:cubicBezTo>
                  <a:cubicBezTo>
                    <a:pt x="10837799" y="5055362"/>
                    <a:pt x="10848594" y="5051679"/>
                    <a:pt x="10848594" y="5051679"/>
                  </a:cubicBezTo>
                  <a:cubicBezTo>
                    <a:pt x="10851134" y="5050790"/>
                    <a:pt x="10853928" y="5051298"/>
                    <a:pt x="10856214" y="5052822"/>
                  </a:cubicBezTo>
                  <a:cubicBezTo>
                    <a:pt x="10865739" y="5059680"/>
                    <a:pt x="10874248" y="5065903"/>
                    <a:pt x="10882249" y="5071872"/>
                  </a:cubicBezTo>
                  <a:cubicBezTo>
                    <a:pt x="10889488" y="5077206"/>
                    <a:pt x="10896219" y="5082286"/>
                    <a:pt x="10903077" y="5087112"/>
                  </a:cubicBezTo>
                  <a:cubicBezTo>
                    <a:pt x="10907903" y="5090541"/>
                    <a:pt x="10912729" y="5093970"/>
                    <a:pt x="10917809" y="5097272"/>
                  </a:cubicBezTo>
                  <a:lnTo>
                    <a:pt x="10913110" y="5104257"/>
                  </a:lnTo>
                  <a:lnTo>
                    <a:pt x="10907141" y="5098288"/>
                  </a:lnTo>
                  <a:cubicBezTo>
                    <a:pt x="10910443" y="5094986"/>
                    <a:pt x="10913110" y="5092319"/>
                    <a:pt x="10915904" y="5086731"/>
                  </a:cubicBezTo>
                  <a:lnTo>
                    <a:pt x="10923524" y="5090541"/>
                  </a:lnTo>
                  <a:lnTo>
                    <a:pt x="10916793" y="5095621"/>
                  </a:lnTo>
                  <a:cubicBezTo>
                    <a:pt x="10911332" y="5088382"/>
                    <a:pt x="10906887" y="5081270"/>
                    <a:pt x="10902696" y="5074412"/>
                  </a:cubicBezTo>
                  <a:cubicBezTo>
                    <a:pt x="10898505" y="5067554"/>
                    <a:pt x="10894314" y="5060950"/>
                    <a:pt x="10889361" y="5054346"/>
                  </a:cubicBezTo>
                  <a:cubicBezTo>
                    <a:pt x="10887964" y="5052568"/>
                    <a:pt x="10887456" y="5050155"/>
                    <a:pt x="10887837" y="5047869"/>
                  </a:cubicBezTo>
                  <a:cubicBezTo>
                    <a:pt x="10888218" y="5045583"/>
                    <a:pt x="10889488" y="5043551"/>
                    <a:pt x="10891393" y="5042281"/>
                  </a:cubicBezTo>
                  <a:cubicBezTo>
                    <a:pt x="10930890" y="5014976"/>
                    <a:pt x="10935970" y="5003292"/>
                    <a:pt x="10902061" y="4918456"/>
                  </a:cubicBezTo>
                  <a:cubicBezTo>
                    <a:pt x="10901045" y="4916043"/>
                    <a:pt x="10901299" y="4913376"/>
                    <a:pt x="10902569" y="4911090"/>
                  </a:cubicBezTo>
                  <a:cubicBezTo>
                    <a:pt x="10903839" y="4908804"/>
                    <a:pt x="10906125" y="4907280"/>
                    <a:pt x="10908665" y="4906899"/>
                  </a:cubicBezTo>
                  <a:cubicBezTo>
                    <a:pt x="10921873" y="4904994"/>
                    <a:pt x="10935081" y="4902073"/>
                    <a:pt x="10948035" y="4899152"/>
                  </a:cubicBezTo>
                  <a:cubicBezTo>
                    <a:pt x="10958068" y="4896866"/>
                    <a:pt x="10967974" y="4894707"/>
                    <a:pt x="10977245" y="4893183"/>
                  </a:cubicBezTo>
                  <a:lnTo>
                    <a:pt x="10978642" y="4901565"/>
                  </a:lnTo>
                  <a:lnTo>
                    <a:pt x="10970260" y="4900422"/>
                  </a:lnTo>
                  <a:cubicBezTo>
                    <a:pt x="10971657" y="4890262"/>
                    <a:pt x="10974832" y="4880229"/>
                    <a:pt x="10977626" y="4871212"/>
                  </a:cubicBezTo>
                  <a:cubicBezTo>
                    <a:pt x="10980420" y="4862195"/>
                    <a:pt x="10982833" y="4854321"/>
                    <a:pt x="10983849" y="4846955"/>
                  </a:cubicBezTo>
                  <a:cubicBezTo>
                    <a:pt x="10984484" y="4842383"/>
                    <a:pt x="10984611" y="4838192"/>
                    <a:pt x="10983976" y="4834382"/>
                  </a:cubicBezTo>
                  <a:lnTo>
                    <a:pt x="10992358" y="4832985"/>
                  </a:lnTo>
                  <a:lnTo>
                    <a:pt x="10983976" y="4834382"/>
                  </a:lnTo>
                  <a:cubicBezTo>
                    <a:pt x="10977118" y="4793361"/>
                    <a:pt x="10999343" y="4765802"/>
                    <a:pt x="11018774" y="4741418"/>
                  </a:cubicBezTo>
                  <a:cubicBezTo>
                    <a:pt x="11032236" y="4724400"/>
                    <a:pt x="11044428" y="4708906"/>
                    <a:pt x="11049381" y="4690110"/>
                  </a:cubicBezTo>
                  <a:lnTo>
                    <a:pt x="11057509" y="4692269"/>
                  </a:lnTo>
                  <a:lnTo>
                    <a:pt x="11049000" y="4692269"/>
                  </a:lnTo>
                  <a:cubicBezTo>
                    <a:pt x="11049000" y="4686681"/>
                    <a:pt x="11053318" y="4683760"/>
                    <a:pt x="11054588" y="4682998"/>
                  </a:cubicBezTo>
                  <a:lnTo>
                    <a:pt x="11059160" y="4690110"/>
                  </a:lnTo>
                  <a:lnTo>
                    <a:pt x="11054588" y="4682998"/>
                  </a:lnTo>
                  <a:cubicBezTo>
                    <a:pt x="11058652" y="4680458"/>
                    <a:pt x="11064748" y="4678934"/>
                    <a:pt x="11069574" y="4678934"/>
                  </a:cubicBezTo>
                  <a:cubicBezTo>
                    <a:pt x="11072114" y="4678934"/>
                    <a:pt x="11077067" y="4679315"/>
                    <a:pt x="11080623" y="4682871"/>
                  </a:cubicBezTo>
                  <a:lnTo>
                    <a:pt x="11074654" y="4688840"/>
                  </a:lnTo>
                  <a:lnTo>
                    <a:pt x="11077321" y="4680839"/>
                  </a:lnTo>
                  <a:cubicBezTo>
                    <a:pt x="11098403" y="4687824"/>
                    <a:pt x="11106150" y="4675632"/>
                    <a:pt x="11116056" y="4658487"/>
                  </a:cubicBezTo>
                  <a:cubicBezTo>
                    <a:pt x="11116945" y="4656836"/>
                    <a:pt x="11117961" y="4655185"/>
                    <a:pt x="11118850" y="4653661"/>
                  </a:cubicBezTo>
                  <a:lnTo>
                    <a:pt x="11126089" y="4657979"/>
                  </a:lnTo>
                  <a:lnTo>
                    <a:pt x="11118469" y="4654169"/>
                  </a:lnTo>
                  <a:cubicBezTo>
                    <a:pt x="11121644" y="4647946"/>
                    <a:pt x="11125708" y="4639437"/>
                    <a:pt x="11130407" y="4634738"/>
                  </a:cubicBezTo>
                  <a:cubicBezTo>
                    <a:pt x="11130915" y="4634230"/>
                    <a:pt x="11131550" y="4633722"/>
                    <a:pt x="11132312" y="4633341"/>
                  </a:cubicBezTo>
                  <a:cubicBezTo>
                    <a:pt x="11152886" y="4621911"/>
                    <a:pt x="11173460" y="4612005"/>
                    <a:pt x="11194796" y="4601718"/>
                  </a:cubicBezTo>
                  <a:cubicBezTo>
                    <a:pt x="11205845" y="4596384"/>
                    <a:pt x="11217148" y="4590923"/>
                    <a:pt x="11228705" y="4585081"/>
                  </a:cubicBezTo>
                  <a:lnTo>
                    <a:pt x="11232515" y="4592701"/>
                  </a:lnTo>
                  <a:lnTo>
                    <a:pt x="11225530" y="4597400"/>
                  </a:lnTo>
                  <a:cubicBezTo>
                    <a:pt x="11203940" y="4565015"/>
                    <a:pt x="11178794" y="4566158"/>
                    <a:pt x="11150346" y="4567555"/>
                  </a:cubicBezTo>
                  <a:cubicBezTo>
                    <a:pt x="11138916" y="4568190"/>
                    <a:pt x="11126343" y="4568825"/>
                    <a:pt x="11114278" y="4566666"/>
                  </a:cubicBezTo>
                  <a:cubicBezTo>
                    <a:pt x="11110214" y="4565904"/>
                    <a:pt x="11107293" y="4562475"/>
                    <a:pt x="11107293" y="4558284"/>
                  </a:cubicBezTo>
                  <a:lnTo>
                    <a:pt x="11107293" y="4547870"/>
                  </a:lnTo>
                  <a:cubicBezTo>
                    <a:pt x="11107293" y="4543679"/>
                    <a:pt x="11110341" y="4540123"/>
                    <a:pt x="11114532" y="4539488"/>
                  </a:cubicBezTo>
                  <a:cubicBezTo>
                    <a:pt x="11138535" y="4536059"/>
                    <a:pt x="11162665" y="4532630"/>
                    <a:pt x="11190224" y="4529201"/>
                  </a:cubicBezTo>
                  <a:lnTo>
                    <a:pt x="11191240" y="4537583"/>
                  </a:lnTo>
                  <a:lnTo>
                    <a:pt x="11189589" y="4545838"/>
                  </a:lnTo>
                  <a:cubicBezTo>
                    <a:pt x="11172190" y="4542409"/>
                    <a:pt x="11158347" y="4538853"/>
                    <a:pt x="11144504" y="4535424"/>
                  </a:cubicBezTo>
                  <a:cubicBezTo>
                    <a:pt x="11141583" y="4534662"/>
                    <a:pt x="11139170" y="4532376"/>
                    <a:pt x="11138408" y="4529455"/>
                  </a:cubicBezTo>
                  <a:cubicBezTo>
                    <a:pt x="11137646" y="4526534"/>
                    <a:pt x="11138408" y="4523359"/>
                    <a:pt x="11140567" y="4521200"/>
                  </a:cubicBezTo>
                  <a:cubicBezTo>
                    <a:pt x="11146282" y="4515485"/>
                    <a:pt x="11151616" y="4509770"/>
                    <a:pt x="11156950" y="4503928"/>
                  </a:cubicBezTo>
                  <a:cubicBezTo>
                    <a:pt x="11162030" y="4498467"/>
                    <a:pt x="11167110" y="4493006"/>
                    <a:pt x="11172317" y="4487799"/>
                  </a:cubicBezTo>
                  <a:cubicBezTo>
                    <a:pt x="11177651" y="4482465"/>
                    <a:pt x="11183239" y="4477258"/>
                    <a:pt x="11189335" y="4472432"/>
                  </a:cubicBezTo>
                  <a:lnTo>
                    <a:pt x="11194669" y="4479036"/>
                  </a:lnTo>
                  <a:lnTo>
                    <a:pt x="11188700" y="4473067"/>
                  </a:lnTo>
                  <a:cubicBezTo>
                    <a:pt x="11188827" y="4472940"/>
                    <a:pt x="11188954" y="4472813"/>
                    <a:pt x="11189208" y="4472686"/>
                  </a:cubicBezTo>
                  <a:cubicBezTo>
                    <a:pt x="11194415" y="4467860"/>
                    <a:pt x="11205718" y="4464177"/>
                    <a:pt x="11210798" y="4463796"/>
                  </a:cubicBezTo>
                  <a:cubicBezTo>
                    <a:pt x="11211179" y="4463796"/>
                    <a:pt x="11211433" y="4463796"/>
                    <a:pt x="11211814" y="4463796"/>
                  </a:cubicBezTo>
                  <a:cubicBezTo>
                    <a:pt x="11212703" y="4463796"/>
                    <a:pt x="11213592" y="4463923"/>
                    <a:pt x="11214481" y="4464177"/>
                  </a:cubicBezTo>
                  <a:cubicBezTo>
                    <a:pt x="11227054" y="4468368"/>
                    <a:pt x="11238865" y="4480433"/>
                    <a:pt x="11245215" y="4486783"/>
                  </a:cubicBezTo>
                  <a:lnTo>
                    <a:pt x="11239246" y="4492752"/>
                  </a:lnTo>
                  <a:lnTo>
                    <a:pt x="11231245" y="4490085"/>
                  </a:lnTo>
                  <a:cubicBezTo>
                    <a:pt x="11231880" y="4488180"/>
                    <a:pt x="11232515" y="4486148"/>
                    <a:pt x="11233150" y="4483989"/>
                  </a:cubicBezTo>
                  <a:cubicBezTo>
                    <a:pt x="11233912" y="4481703"/>
                    <a:pt x="11234674" y="4479163"/>
                    <a:pt x="11235563" y="4476496"/>
                  </a:cubicBezTo>
                  <a:cubicBezTo>
                    <a:pt x="11237976" y="4469130"/>
                    <a:pt x="11241151" y="4460875"/>
                    <a:pt x="11245977" y="4453763"/>
                  </a:cubicBezTo>
                  <a:lnTo>
                    <a:pt x="11246358" y="4453128"/>
                  </a:lnTo>
                  <a:cubicBezTo>
                    <a:pt x="11256137" y="4440936"/>
                    <a:pt x="11267440" y="4430522"/>
                    <a:pt x="11277600" y="4420997"/>
                  </a:cubicBezTo>
                  <a:cubicBezTo>
                    <a:pt x="11282553" y="4416425"/>
                    <a:pt x="11287252" y="4412107"/>
                    <a:pt x="11291570" y="4407789"/>
                  </a:cubicBezTo>
                  <a:cubicBezTo>
                    <a:pt x="11293221" y="4406138"/>
                    <a:pt x="11295507" y="4405249"/>
                    <a:pt x="11297920" y="4405376"/>
                  </a:cubicBezTo>
                  <a:cubicBezTo>
                    <a:pt x="11300333" y="4405503"/>
                    <a:pt x="11302492" y="4406646"/>
                    <a:pt x="11304016" y="4408424"/>
                  </a:cubicBezTo>
                  <a:cubicBezTo>
                    <a:pt x="11321161" y="4428998"/>
                    <a:pt x="11338560" y="4449826"/>
                    <a:pt x="11355959" y="4474210"/>
                  </a:cubicBezTo>
                  <a:lnTo>
                    <a:pt x="11349101" y="4479163"/>
                  </a:lnTo>
                  <a:lnTo>
                    <a:pt x="11349101" y="4470654"/>
                  </a:lnTo>
                  <a:cubicBezTo>
                    <a:pt x="11348466" y="4470654"/>
                    <a:pt x="11349482" y="4470146"/>
                    <a:pt x="11349990" y="4469638"/>
                  </a:cubicBezTo>
                  <a:lnTo>
                    <a:pt x="11355959" y="4475607"/>
                  </a:lnTo>
                  <a:lnTo>
                    <a:pt x="11347577" y="4476496"/>
                  </a:lnTo>
                  <a:cubicBezTo>
                    <a:pt x="11345799" y="4459097"/>
                    <a:pt x="11344910" y="4441698"/>
                    <a:pt x="11344148" y="4424553"/>
                  </a:cubicBezTo>
                  <a:cubicBezTo>
                    <a:pt x="11343386" y="4407408"/>
                    <a:pt x="11342497" y="4390390"/>
                    <a:pt x="11340719" y="4373499"/>
                  </a:cubicBezTo>
                  <a:cubicBezTo>
                    <a:pt x="11340465" y="4370705"/>
                    <a:pt x="11341481" y="4368038"/>
                    <a:pt x="11343640" y="4366260"/>
                  </a:cubicBezTo>
                  <a:cubicBezTo>
                    <a:pt x="11345799" y="4364482"/>
                    <a:pt x="11348593" y="4363720"/>
                    <a:pt x="11351260" y="4364482"/>
                  </a:cubicBezTo>
                  <a:cubicBezTo>
                    <a:pt x="11357102" y="4366006"/>
                    <a:pt x="11362309" y="4366768"/>
                    <a:pt x="11367516" y="4367530"/>
                  </a:cubicBezTo>
                  <a:cubicBezTo>
                    <a:pt x="11371961" y="4368165"/>
                    <a:pt x="11376533" y="4368927"/>
                    <a:pt x="11381105" y="4370070"/>
                  </a:cubicBezTo>
                  <a:cubicBezTo>
                    <a:pt x="11382756" y="4370451"/>
                    <a:pt x="11384407" y="4370959"/>
                    <a:pt x="11386185" y="4371594"/>
                  </a:cubicBezTo>
                  <a:lnTo>
                    <a:pt x="11383518" y="4379595"/>
                  </a:lnTo>
                  <a:lnTo>
                    <a:pt x="11377549" y="4373626"/>
                  </a:lnTo>
                  <a:cubicBezTo>
                    <a:pt x="11378057" y="4373118"/>
                    <a:pt x="11378438" y="4372483"/>
                    <a:pt x="11379200" y="4371467"/>
                  </a:cubicBezTo>
                  <a:cubicBezTo>
                    <a:pt x="11379454" y="4370959"/>
                    <a:pt x="11379962" y="4370197"/>
                    <a:pt x="11380597" y="4369435"/>
                  </a:cubicBezTo>
                  <a:cubicBezTo>
                    <a:pt x="11380978" y="4368927"/>
                    <a:pt x="11381359" y="4368419"/>
                    <a:pt x="11381994" y="4367911"/>
                  </a:cubicBezTo>
                  <a:cubicBezTo>
                    <a:pt x="11384153" y="4365752"/>
                    <a:pt x="11387074" y="4364355"/>
                    <a:pt x="11390503" y="4364355"/>
                  </a:cubicBezTo>
                  <a:lnTo>
                    <a:pt x="11390503" y="4372864"/>
                  </a:lnTo>
                  <a:lnTo>
                    <a:pt x="11387836" y="4380865"/>
                  </a:lnTo>
                  <a:cubicBezTo>
                    <a:pt x="11382375" y="4379087"/>
                    <a:pt x="11377930" y="4377309"/>
                    <a:pt x="11373612" y="4375531"/>
                  </a:cubicBezTo>
                  <a:cubicBezTo>
                    <a:pt x="11369294" y="4373753"/>
                    <a:pt x="11365230" y="4372229"/>
                    <a:pt x="11360404" y="4370578"/>
                  </a:cubicBezTo>
                  <a:cubicBezTo>
                    <a:pt x="11357737" y="4369689"/>
                    <a:pt x="11355705" y="4367530"/>
                    <a:pt x="11354943" y="4364863"/>
                  </a:cubicBezTo>
                  <a:cubicBezTo>
                    <a:pt x="11354181" y="4362196"/>
                    <a:pt x="11354816" y="4359275"/>
                    <a:pt x="11356594" y="4357116"/>
                  </a:cubicBezTo>
                  <a:cubicBezTo>
                    <a:pt x="11365103" y="4346829"/>
                    <a:pt x="11371961" y="4338320"/>
                    <a:pt x="11377041" y="4331970"/>
                  </a:cubicBezTo>
                  <a:cubicBezTo>
                    <a:pt x="11380089" y="4328160"/>
                    <a:pt x="11382629" y="4324985"/>
                    <a:pt x="11384534" y="4322699"/>
                  </a:cubicBezTo>
                  <a:cubicBezTo>
                    <a:pt x="11385804" y="4321175"/>
                    <a:pt x="11386947" y="4319905"/>
                    <a:pt x="11387963" y="4318889"/>
                  </a:cubicBezTo>
                  <a:lnTo>
                    <a:pt x="11393932" y="4324858"/>
                  </a:lnTo>
                  <a:lnTo>
                    <a:pt x="11385423" y="4324858"/>
                  </a:lnTo>
                  <a:lnTo>
                    <a:pt x="11385423" y="4259580"/>
                  </a:lnTo>
                  <a:lnTo>
                    <a:pt x="11393932" y="4259580"/>
                  </a:lnTo>
                  <a:lnTo>
                    <a:pt x="11390122" y="4267200"/>
                  </a:lnTo>
                  <a:cubicBezTo>
                    <a:pt x="11386947" y="4265549"/>
                    <a:pt x="11383899" y="4263517"/>
                    <a:pt x="11381232" y="4261739"/>
                  </a:cubicBezTo>
                  <a:cubicBezTo>
                    <a:pt x="11378057" y="4259580"/>
                    <a:pt x="11375136" y="4257548"/>
                    <a:pt x="11371834" y="4255897"/>
                  </a:cubicBezTo>
                  <a:cubicBezTo>
                    <a:pt x="11370310" y="4255135"/>
                    <a:pt x="11368786" y="4254500"/>
                    <a:pt x="11367135" y="4253992"/>
                  </a:cubicBezTo>
                  <a:lnTo>
                    <a:pt x="11365992" y="4253484"/>
                  </a:lnTo>
                  <a:cubicBezTo>
                    <a:pt x="11358626" y="4249801"/>
                    <a:pt x="11353673" y="4247515"/>
                    <a:pt x="11349228" y="4247515"/>
                  </a:cubicBezTo>
                  <a:cubicBezTo>
                    <a:pt x="11345799" y="4247515"/>
                    <a:pt x="11342751" y="4245483"/>
                    <a:pt x="11341354" y="4242308"/>
                  </a:cubicBezTo>
                  <a:cubicBezTo>
                    <a:pt x="11339957" y="4239133"/>
                    <a:pt x="11340719" y="4235450"/>
                    <a:pt x="11343132" y="4233037"/>
                  </a:cubicBezTo>
                  <a:cubicBezTo>
                    <a:pt x="11349482" y="4226687"/>
                    <a:pt x="11362436" y="4216527"/>
                    <a:pt x="11369040" y="4214114"/>
                  </a:cubicBezTo>
                  <a:cubicBezTo>
                    <a:pt x="11369929" y="4213860"/>
                    <a:pt x="11371453" y="4213352"/>
                    <a:pt x="11373104" y="4213352"/>
                  </a:cubicBezTo>
                  <a:cubicBezTo>
                    <a:pt x="11374628" y="4213352"/>
                    <a:pt x="11376025" y="4213733"/>
                    <a:pt x="11377295" y="4214495"/>
                  </a:cubicBezTo>
                  <a:cubicBezTo>
                    <a:pt x="11382629" y="4217543"/>
                    <a:pt x="11383010" y="4215892"/>
                    <a:pt x="11382121" y="4216400"/>
                  </a:cubicBezTo>
                  <a:cubicBezTo>
                    <a:pt x="11382121" y="4216400"/>
                    <a:pt x="11382121" y="4216400"/>
                    <a:pt x="11382121" y="4216400"/>
                  </a:cubicBezTo>
                  <a:cubicBezTo>
                    <a:pt x="11382121" y="4216400"/>
                    <a:pt x="11382502" y="4216146"/>
                    <a:pt x="11383264" y="4214876"/>
                  </a:cubicBezTo>
                  <a:cubicBezTo>
                    <a:pt x="11384153" y="4213352"/>
                    <a:pt x="11384915" y="4211447"/>
                    <a:pt x="11385931" y="4208653"/>
                  </a:cubicBezTo>
                  <a:cubicBezTo>
                    <a:pt x="11386820" y="4206367"/>
                    <a:pt x="11387836" y="4203319"/>
                    <a:pt x="11389360" y="4200779"/>
                  </a:cubicBezTo>
                  <a:cubicBezTo>
                    <a:pt x="11389995" y="4199636"/>
                    <a:pt x="11390884" y="4198366"/>
                    <a:pt x="11391900" y="4197223"/>
                  </a:cubicBezTo>
                  <a:cubicBezTo>
                    <a:pt x="11391900" y="4197223"/>
                    <a:pt x="11391900" y="4197223"/>
                    <a:pt x="11391900" y="4197223"/>
                  </a:cubicBezTo>
                  <a:cubicBezTo>
                    <a:pt x="11395202" y="4193540"/>
                    <a:pt x="11400155" y="4191508"/>
                    <a:pt x="11406124" y="4192905"/>
                  </a:cubicBezTo>
                  <a:lnTo>
                    <a:pt x="11404092" y="4201160"/>
                  </a:lnTo>
                  <a:lnTo>
                    <a:pt x="11395583" y="4201160"/>
                  </a:lnTo>
                  <a:cubicBezTo>
                    <a:pt x="11395583" y="4191508"/>
                    <a:pt x="11395456" y="4178300"/>
                    <a:pt x="11394186" y="4174998"/>
                  </a:cubicBezTo>
                  <a:cubicBezTo>
                    <a:pt x="11394186" y="4174998"/>
                    <a:pt x="11394186" y="4174998"/>
                    <a:pt x="11394186" y="4174998"/>
                  </a:cubicBezTo>
                  <a:cubicBezTo>
                    <a:pt x="11394186" y="4174998"/>
                    <a:pt x="11394186" y="4174998"/>
                    <a:pt x="11394186" y="4174998"/>
                  </a:cubicBezTo>
                  <a:cubicBezTo>
                    <a:pt x="11393551" y="4173220"/>
                    <a:pt x="11394821" y="4178808"/>
                    <a:pt x="11400663" y="4178808"/>
                  </a:cubicBezTo>
                  <a:cubicBezTo>
                    <a:pt x="11399647" y="4178808"/>
                    <a:pt x="11398631" y="4178554"/>
                    <a:pt x="11397615" y="4178300"/>
                  </a:cubicBezTo>
                  <a:cubicBezTo>
                    <a:pt x="11360277" y="4163949"/>
                    <a:pt x="11354562" y="4135882"/>
                    <a:pt x="11350117" y="4114419"/>
                  </a:cubicBezTo>
                  <a:cubicBezTo>
                    <a:pt x="11348466" y="4106545"/>
                    <a:pt x="11347069" y="4100195"/>
                    <a:pt x="11344783" y="4094734"/>
                  </a:cubicBezTo>
                  <a:lnTo>
                    <a:pt x="11352530" y="4091432"/>
                  </a:lnTo>
                  <a:lnTo>
                    <a:pt x="11361039" y="4091432"/>
                  </a:lnTo>
                  <a:lnTo>
                    <a:pt x="11361039" y="4091432"/>
                  </a:lnTo>
                  <a:lnTo>
                    <a:pt x="11352530" y="4091432"/>
                  </a:lnTo>
                  <a:lnTo>
                    <a:pt x="11347831" y="4084447"/>
                  </a:lnTo>
                  <a:moveTo>
                    <a:pt x="11357229" y="4098544"/>
                  </a:moveTo>
                  <a:cubicBezTo>
                    <a:pt x="11354689" y="4100322"/>
                    <a:pt x="11351260" y="4100449"/>
                    <a:pt x="11348593" y="4098925"/>
                  </a:cubicBezTo>
                  <a:cubicBezTo>
                    <a:pt x="11345926" y="4097401"/>
                    <a:pt x="11344148" y="4094607"/>
                    <a:pt x="11344148" y="4091432"/>
                  </a:cubicBezTo>
                  <a:lnTo>
                    <a:pt x="11344148" y="4091432"/>
                  </a:lnTo>
                  <a:cubicBezTo>
                    <a:pt x="11344148" y="4087368"/>
                    <a:pt x="11346942" y="4083939"/>
                    <a:pt x="11350879" y="4083177"/>
                  </a:cubicBezTo>
                  <a:cubicBezTo>
                    <a:pt x="11354816" y="4082415"/>
                    <a:pt x="11358753" y="4084447"/>
                    <a:pt x="11360404" y="4088130"/>
                  </a:cubicBezTo>
                  <a:cubicBezTo>
                    <a:pt x="11363579" y="4095369"/>
                    <a:pt x="11365230" y="4103624"/>
                    <a:pt x="11366754" y="4110990"/>
                  </a:cubicBezTo>
                  <a:cubicBezTo>
                    <a:pt x="11371199" y="4132072"/>
                    <a:pt x="11375390" y="4151630"/>
                    <a:pt x="11403711" y="4162552"/>
                  </a:cubicBezTo>
                  <a:lnTo>
                    <a:pt x="11400663" y="4170426"/>
                  </a:lnTo>
                  <a:lnTo>
                    <a:pt x="11400663" y="4161917"/>
                  </a:lnTo>
                  <a:cubicBezTo>
                    <a:pt x="11407648" y="4161917"/>
                    <a:pt x="11409934" y="4168648"/>
                    <a:pt x="11410061" y="4169156"/>
                  </a:cubicBezTo>
                  <a:cubicBezTo>
                    <a:pt x="11410061" y="4169156"/>
                    <a:pt x="11410061" y="4169156"/>
                    <a:pt x="11410061" y="4169156"/>
                  </a:cubicBezTo>
                  <a:cubicBezTo>
                    <a:pt x="11410061" y="4169156"/>
                    <a:pt x="11410061" y="4169156"/>
                    <a:pt x="11410061" y="4169156"/>
                  </a:cubicBezTo>
                  <a:cubicBezTo>
                    <a:pt x="11412728" y="4176141"/>
                    <a:pt x="11412474" y="4193921"/>
                    <a:pt x="11412474" y="4201287"/>
                  </a:cubicBezTo>
                  <a:cubicBezTo>
                    <a:pt x="11412474" y="4203954"/>
                    <a:pt x="11411331" y="4206367"/>
                    <a:pt x="11409172" y="4208018"/>
                  </a:cubicBezTo>
                  <a:cubicBezTo>
                    <a:pt x="11407013" y="4209669"/>
                    <a:pt x="11404473" y="4210177"/>
                    <a:pt x="11401933" y="4209542"/>
                  </a:cubicBezTo>
                  <a:cubicBezTo>
                    <a:pt x="11402695" y="4209796"/>
                    <a:pt x="11403965" y="4209288"/>
                    <a:pt x="11404473" y="4208780"/>
                  </a:cubicBezTo>
                  <a:cubicBezTo>
                    <a:pt x="11404473" y="4208780"/>
                    <a:pt x="11404473" y="4208780"/>
                    <a:pt x="11404473" y="4208780"/>
                  </a:cubicBezTo>
                  <a:cubicBezTo>
                    <a:pt x="11404473" y="4208780"/>
                    <a:pt x="11404346" y="4208907"/>
                    <a:pt x="11404092" y="4209415"/>
                  </a:cubicBezTo>
                  <a:cubicBezTo>
                    <a:pt x="11403457" y="4210558"/>
                    <a:pt x="11402822" y="4212209"/>
                    <a:pt x="11401806" y="4214876"/>
                  </a:cubicBezTo>
                  <a:cubicBezTo>
                    <a:pt x="11400917" y="4217289"/>
                    <a:pt x="11399647" y="4220591"/>
                    <a:pt x="11397996" y="4223512"/>
                  </a:cubicBezTo>
                  <a:cubicBezTo>
                    <a:pt x="11396599" y="4225925"/>
                    <a:pt x="11394567" y="4228592"/>
                    <a:pt x="11391646" y="4230624"/>
                  </a:cubicBezTo>
                  <a:cubicBezTo>
                    <a:pt x="11391646" y="4230624"/>
                    <a:pt x="11391646" y="4230624"/>
                    <a:pt x="11391646" y="4230624"/>
                  </a:cubicBezTo>
                  <a:cubicBezTo>
                    <a:pt x="11384788" y="4235196"/>
                    <a:pt x="11376787" y="4233672"/>
                    <a:pt x="11369040" y="4229227"/>
                  </a:cubicBezTo>
                  <a:lnTo>
                    <a:pt x="11373231" y="4221861"/>
                  </a:lnTo>
                  <a:lnTo>
                    <a:pt x="11373231" y="4230370"/>
                  </a:lnTo>
                  <a:cubicBezTo>
                    <a:pt x="11374374" y="4230370"/>
                    <a:pt x="11375009" y="4230116"/>
                    <a:pt x="11374755" y="4230116"/>
                  </a:cubicBezTo>
                  <a:cubicBezTo>
                    <a:pt x="11371834" y="4231132"/>
                    <a:pt x="11361166" y="4238879"/>
                    <a:pt x="11355197" y="4244975"/>
                  </a:cubicBezTo>
                  <a:lnTo>
                    <a:pt x="11349228" y="4239006"/>
                  </a:lnTo>
                  <a:lnTo>
                    <a:pt x="11349228" y="4230497"/>
                  </a:lnTo>
                  <a:cubicBezTo>
                    <a:pt x="11358499" y="4230497"/>
                    <a:pt x="11367262" y="4235069"/>
                    <a:pt x="11373612" y="4238244"/>
                  </a:cubicBezTo>
                  <a:lnTo>
                    <a:pt x="11369802" y="4245864"/>
                  </a:lnTo>
                  <a:lnTo>
                    <a:pt x="11372469" y="4237863"/>
                  </a:lnTo>
                  <a:cubicBezTo>
                    <a:pt x="11375009" y="4238752"/>
                    <a:pt x="11377295" y="4239641"/>
                    <a:pt x="11379327" y="4240784"/>
                  </a:cubicBezTo>
                  <a:cubicBezTo>
                    <a:pt x="11383772" y="4243070"/>
                    <a:pt x="11387582" y="4245610"/>
                    <a:pt x="11390757" y="4247769"/>
                  </a:cubicBezTo>
                  <a:cubicBezTo>
                    <a:pt x="11393551" y="4249674"/>
                    <a:pt x="11395710" y="4251071"/>
                    <a:pt x="11397615" y="4252087"/>
                  </a:cubicBezTo>
                  <a:cubicBezTo>
                    <a:pt x="11400536" y="4253484"/>
                    <a:pt x="11402314" y="4256405"/>
                    <a:pt x="11402314" y="4259707"/>
                  </a:cubicBezTo>
                  <a:lnTo>
                    <a:pt x="11402314" y="4324985"/>
                  </a:lnTo>
                  <a:cubicBezTo>
                    <a:pt x="11402314" y="4327271"/>
                    <a:pt x="11401425" y="4329430"/>
                    <a:pt x="11399774" y="4330954"/>
                  </a:cubicBezTo>
                  <a:cubicBezTo>
                    <a:pt x="11399393" y="4331335"/>
                    <a:pt x="11398631" y="4332224"/>
                    <a:pt x="11397361" y="4333621"/>
                  </a:cubicBezTo>
                  <a:cubicBezTo>
                    <a:pt x="11395583" y="4335780"/>
                    <a:pt x="11393170" y="4338828"/>
                    <a:pt x="11389995" y="4342638"/>
                  </a:cubicBezTo>
                  <a:cubicBezTo>
                    <a:pt x="11384788" y="4349115"/>
                    <a:pt x="11377930" y="4357751"/>
                    <a:pt x="11369294" y="4368038"/>
                  </a:cubicBezTo>
                  <a:lnTo>
                    <a:pt x="11362817" y="4362577"/>
                  </a:lnTo>
                  <a:lnTo>
                    <a:pt x="11365484" y="4354576"/>
                  </a:lnTo>
                  <a:cubicBezTo>
                    <a:pt x="11370945" y="4356354"/>
                    <a:pt x="11375390" y="4358132"/>
                    <a:pt x="11379708" y="4359910"/>
                  </a:cubicBezTo>
                  <a:cubicBezTo>
                    <a:pt x="11384026" y="4361688"/>
                    <a:pt x="11388090" y="4363212"/>
                    <a:pt x="11392916" y="4364863"/>
                  </a:cubicBezTo>
                  <a:cubicBezTo>
                    <a:pt x="11396853" y="4366133"/>
                    <a:pt x="11399266" y="4370197"/>
                    <a:pt x="11398631" y="4374261"/>
                  </a:cubicBezTo>
                  <a:cubicBezTo>
                    <a:pt x="11397996" y="4378325"/>
                    <a:pt x="11394440" y="4381373"/>
                    <a:pt x="11390249" y="4381373"/>
                  </a:cubicBezTo>
                  <a:cubicBezTo>
                    <a:pt x="11391392" y="4381373"/>
                    <a:pt x="11392789" y="4380738"/>
                    <a:pt x="11393678" y="4379849"/>
                  </a:cubicBezTo>
                  <a:cubicBezTo>
                    <a:pt x="11393805" y="4379722"/>
                    <a:pt x="11393932" y="4379595"/>
                    <a:pt x="11393932" y="4379595"/>
                  </a:cubicBezTo>
                  <a:cubicBezTo>
                    <a:pt x="11393932" y="4379595"/>
                    <a:pt x="11393805" y="4379849"/>
                    <a:pt x="11393424" y="4380484"/>
                  </a:cubicBezTo>
                  <a:cubicBezTo>
                    <a:pt x="11392789" y="4381627"/>
                    <a:pt x="11391519" y="4383659"/>
                    <a:pt x="11389360" y="4385818"/>
                  </a:cubicBezTo>
                  <a:cubicBezTo>
                    <a:pt x="11387074" y="4388104"/>
                    <a:pt x="11383772" y="4388866"/>
                    <a:pt x="11380724" y="4387850"/>
                  </a:cubicBezTo>
                  <a:cubicBezTo>
                    <a:pt x="11379454" y="4387469"/>
                    <a:pt x="11378184" y="4387088"/>
                    <a:pt x="11376914" y="4386707"/>
                  </a:cubicBezTo>
                  <a:cubicBezTo>
                    <a:pt x="11373231" y="4385818"/>
                    <a:pt x="11369421" y="4385183"/>
                    <a:pt x="11364849" y="4384548"/>
                  </a:cubicBezTo>
                  <a:cubicBezTo>
                    <a:pt x="11359642" y="4383786"/>
                    <a:pt x="11353800" y="4382897"/>
                    <a:pt x="11347069" y="4381119"/>
                  </a:cubicBezTo>
                  <a:lnTo>
                    <a:pt x="11349101" y="4372864"/>
                  </a:lnTo>
                  <a:lnTo>
                    <a:pt x="11357483" y="4371975"/>
                  </a:lnTo>
                  <a:cubicBezTo>
                    <a:pt x="11359261" y="4389374"/>
                    <a:pt x="11360150" y="4406773"/>
                    <a:pt x="11360912" y="4423918"/>
                  </a:cubicBezTo>
                  <a:cubicBezTo>
                    <a:pt x="11361674" y="4441063"/>
                    <a:pt x="11362563" y="4458081"/>
                    <a:pt x="11364341" y="4474972"/>
                  </a:cubicBezTo>
                  <a:cubicBezTo>
                    <a:pt x="11364595" y="4477512"/>
                    <a:pt x="11363706" y="4480052"/>
                    <a:pt x="11361928" y="4481830"/>
                  </a:cubicBezTo>
                  <a:cubicBezTo>
                    <a:pt x="11362436" y="4481322"/>
                    <a:pt x="11356594" y="4487799"/>
                    <a:pt x="11349101" y="4487799"/>
                  </a:cubicBezTo>
                  <a:cubicBezTo>
                    <a:pt x="11346307" y="4487799"/>
                    <a:pt x="11343767" y="4486529"/>
                    <a:pt x="11342243" y="4484243"/>
                  </a:cubicBezTo>
                  <a:cubicBezTo>
                    <a:pt x="11325225" y="4460494"/>
                    <a:pt x="11308334" y="4440174"/>
                    <a:pt x="11291062" y="4419473"/>
                  </a:cubicBezTo>
                  <a:lnTo>
                    <a:pt x="11297539" y="4414012"/>
                  </a:lnTo>
                  <a:lnTo>
                    <a:pt x="11303508" y="4419981"/>
                  </a:lnTo>
                  <a:cubicBezTo>
                    <a:pt x="11298936" y="4424553"/>
                    <a:pt x="11293983" y="4429125"/>
                    <a:pt x="11289030" y="4433697"/>
                  </a:cubicBezTo>
                  <a:cubicBezTo>
                    <a:pt x="11278616" y="4443222"/>
                    <a:pt x="11268329" y="4452874"/>
                    <a:pt x="11259439" y="4463923"/>
                  </a:cubicBezTo>
                  <a:lnTo>
                    <a:pt x="11252835" y="4458589"/>
                  </a:lnTo>
                  <a:lnTo>
                    <a:pt x="11259820" y="4463288"/>
                  </a:lnTo>
                  <a:cubicBezTo>
                    <a:pt x="11256391" y="4468495"/>
                    <a:pt x="11253724" y="4474972"/>
                    <a:pt x="11251438" y="4482084"/>
                  </a:cubicBezTo>
                  <a:cubicBezTo>
                    <a:pt x="11250676" y="4484497"/>
                    <a:pt x="11249914" y="4486910"/>
                    <a:pt x="11249152" y="4489196"/>
                  </a:cubicBezTo>
                  <a:cubicBezTo>
                    <a:pt x="11248517" y="4491355"/>
                    <a:pt x="11247755" y="4493514"/>
                    <a:pt x="11247120" y="4495673"/>
                  </a:cubicBezTo>
                  <a:cubicBezTo>
                    <a:pt x="11246231" y="4498467"/>
                    <a:pt x="11243945" y="4500499"/>
                    <a:pt x="11241024" y="4501261"/>
                  </a:cubicBezTo>
                  <a:cubicBezTo>
                    <a:pt x="11238103" y="4502023"/>
                    <a:pt x="11235182" y="4501134"/>
                    <a:pt x="11233150" y="4498975"/>
                  </a:cubicBezTo>
                  <a:cubicBezTo>
                    <a:pt x="11225784" y="4491609"/>
                    <a:pt x="11217021" y="4483100"/>
                    <a:pt x="11209020" y="4480433"/>
                  </a:cubicBezTo>
                  <a:lnTo>
                    <a:pt x="11211687" y="4472432"/>
                  </a:lnTo>
                  <a:lnTo>
                    <a:pt x="11211687" y="4480941"/>
                  </a:lnTo>
                  <a:cubicBezTo>
                    <a:pt x="11211814" y="4480941"/>
                    <a:pt x="11211814" y="4480941"/>
                    <a:pt x="11211814" y="4480941"/>
                  </a:cubicBezTo>
                  <a:cubicBezTo>
                    <a:pt x="11209401" y="4481068"/>
                    <a:pt x="11202162" y="4483735"/>
                    <a:pt x="11200511" y="4485386"/>
                  </a:cubicBezTo>
                  <a:cubicBezTo>
                    <a:pt x="11200511" y="4485386"/>
                    <a:pt x="11200511" y="4485386"/>
                    <a:pt x="11200511" y="4485386"/>
                  </a:cubicBezTo>
                  <a:lnTo>
                    <a:pt x="11199876" y="4486021"/>
                  </a:lnTo>
                  <a:cubicBezTo>
                    <a:pt x="11194415" y="4490339"/>
                    <a:pt x="11189335" y="4495038"/>
                    <a:pt x="11184255" y="4500118"/>
                  </a:cubicBezTo>
                  <a:cubicBezTo>
                    <a:pt x="11179175" y="4505198"/>
                    <a:pt x="11174476" y="4510278"/>
                    <a:pt x="11169269" y="4515739"/>
                  </a:cubicBezTo>
                  <a:cubicBezTo>
                    <a:pt x="11163935" y="4521454"/>
                    <a:pt x="11158347" y="4527423"/>
                    <a:pt x="11152378" y="4533392"/>
                  </a:cubicBezTo>
                  <a:lnTo>
                    <a:pt x="11146409" y="4527423"/>
                  </a:lnTo>
                  <a:lnTo>
                    <a:pt x="11148441" y="4519168"/>
                  </a:lnTo>
                  <a:cubicBezTo>
                    <a:pt x="11162157" y="4522597"/>
                    <a:pt x="11175746" y="4526026"/>
                    <a:pt x="11192637" y="4529328"/>
                  </a:cubicBezTo>
                  <a:cubicBezTo>
                    <a:pt x="11196701" y="4530090"/>
                    <a:pt x="11199622" y="4533773"/>
                    <a:pt x="11199495" y="4537964"/>
                  </a:cubicBezTo>
                  <a:cubicBezTo>
                    <a:pt x="11199368" y="4542155"/>
                    <a:pt x="11196193" y="4545584"/>
                    <a:pt x="11192129" y="4546092"/>
                  </a:cubicBezTo>
                  <a:cubicBezTo>
                    <a:pt x="11164697" y="4549521"/>
                    <a:pt x="11140821" y="4552950"/>
                    <a:pt x="11116691" y="4556379"/>
                  </a:cubicBezTo>
                  <a:lnTo>
                    <a:pt x="11115548" y="4547997"/>
                  </a:lnTo>
                  <a:lnTo>
                    <a:pt x="11124057" y="4547997"/>
                  </a:lnTo>
                  <a:lnTo>
                    <a:pt x="11124057" y="4561713"/>
                  </a:lnTo>
                  <a:lnTo>
                    <a:pt x="11115548" y="4561713"/>
                  </a:lnTo>
                  <a:lnTo>
                    <a:pt x="11117072" y="4553331"/>
                  </a:lnTo>
                  <a:cubicBezTo>
                    <a:pt x="11126851" y="4555109"/>
                    <a:pt x="11137392" y="4554601"/>
                    <a:pt x="11149203" y="4553966"/>
                  </a:cubicBezTo>
                  <a:cubicBezTo>
                    <a:pt x="11178032" y="4552442"/>
                    <a:pt x="11212195" y="4550537"/>
                    <a:pt x="11239373" y="4591304"/>
                  </a:cubicBezTo>
                  <a:cubicBezTo>
                    <a:pt x="11240770" y="4593336"/>
                    <a:pt x="11241151" y="4595876"/>
                    <a:pt x="11240516" y="4598162"/>
                  </a:cubicBezTo>
                  <a:cubicBezTo>
                    <a:pt x="11239881" y="4600448"/>
                    <a:pt x="11238230" y="4602480"/>
                    <a:pt x="11236071" y="4603623"/>
                  </a:cubicBezTo>
                  <a:cubicBezTo>
                    <a:pt x="11224260" y="4609465"/>
                    <a:pt x="11212957" y="4615053"/>
                    <a:pt x="11201908" y="4620260"/>
                  </a:cubicBezTo>
                  <a:cubicBezTo>
                    <a:pt x="11180572" y="4630547"/>
                    <a:pt x="11160379" y="4640326"/>
                    <a:pt x="11140313" y="4651502"/>
                  </a:cubicBezTo>
                  <a:lnTo>
                    <a:pt x="11136249" y="4644136"/>
                  </a:lnTo>
                  <a:lnTo>
                    <a:pt x="11142218" y="4650105"/>
                  </a:lnTo>
                  <a:cubicBezTo>
                    <a:pt x="11140059" y="4652264"/>
                    <a:pt x="11137265" y="4657598"/>
                    <a:pt x="11133455" y="4665091"/>
                  </a:cubicBezTo>
                  <a:lnTo>
                    <a:pt x="11133201" y="4665599"/>
                  </a:lnTo>
                  <a:cubicBezTo>
                    <a:pt x="11132312" y="4667123"/>
                    <a:pt x="11131423" y="4668647"/>
                    <a:pt x="11130534" y="4670171"/>
                  </a:cubicBezTo>
                  <a:cubicBezTo>
                    <a:pt x="11121390" y="4685919"/>
                    <a:pt x="11106912" y="4711827"/>
                    <a:pt x="11071860" y="4700143"/>
                  </a:cubicBezTo>
                  <a:cubicBezTo>
                    <a:pt x="11070590" y="4699762"/>
                    <a:pt x="11069447" y="4699000"/>
                    <a:pt x="11068558" y="4698111"/>
                  </a:cubicBezTo>
                  <a:cubicBezTo>
                    <a:pt x="11070082" y="4699635"/>
                    <a:pt x="11071352" y="4699127"/>
                    <a:pt x="11069447" y="4699127"/>
                  </a:cubicBezTo>
                  <a:cubicBezTo>
                    <a:pt x="11067034" y="4699127"/>
                    <a:pt x="11064367" y="4700016"/>
                    <a:pt x="11063605" y="4700524"/>
                  </a:cubicBezTo>
                  <a:lnTo>
                    <a:pt x="11059033" y="4693412"/>
                  </a:lnTo>
                  <a:lnTo>
                    <a:pt x="11063605" y="4700524"/>
                  </a:lnTo>
                  <a:cubicBezTo>
                    <a:pt x="11062716" y="4701032"/>
                    <a:pt x="11065764" y="4699635"/>
                    <a:pt x="11065764" y="4695571"/>
                  </a:cubicBezTo>
                  <a:cubicBezTo>
                    <a:pt x="11065764" y="4696333"/>
                    <a:pt x="11065637" y="4697095"/>
                    <a:pt x="11065510" y="4697730"/>
                  </a:cubicBezTo>
                  <a:cubicBezTo>
                    <a:pt x="11059414" y="4720463"/>
                    <a:pt x="11044809" y="4738751"/>
                    <a:pt x="11031728" y="4755261"/>
                  </a:cubicBezTo>
                  <a:cubicBezTo>
                    <a:pt x="11011789" y="4780407"/>
                    <a:pt x="10994898" y="4802251"/>
                    <a:pt x="11000359" y="4835017"/>
                  </a:cubicBezTo>
                  <a:cubicBezTo>
                    <a:pt x="11001375" y="4840986"/>
                    <a:pt x="11001121" y="4846955"/>
                    <a:pt x="11000359" y="4852797"/>
                  </a:cubicBezTo>
                  <a:cubicBezTo>
                    <a:pt x="10999089" y="4861814"/>
                    <a:pt x="10996168" y="4871085"/>
                    <a:pt x="10993501" y="4879721"/>
                  </a:cubicBezTo>
                  <a:cubicBezTo>
                    <a:pt x="10990580" y="4888992"/>
                    <a:pt x="10987913" y="4897755"/>
                    <a:pt x="10986643" y="4906391"/>
                  </a:cubicBezTo>
                  <a:cubicBezTo>
                    <a:pt x="10986135" y="4910074"/>
                    <a:pt x="10983341" y="4912995"/>
                    <a:pt x="10979658" y="4913503"/>
                  </a:cubicBezTo>
                  <a:cubicBezTo>
                    <a:pt x="10970895" y="4914900"/>
                    <a:pt x="10961497" y="4917059"/>
                    <a:pt x="10951464" y="4919345"/>
                  </a:cubicBezTo>
                  <a:cubicBezTo>
                    <a:pt x="10938637" y="4922266"/>
                    <a:pt x="10924794" y="4925314"/>
                    <a:pt x="10910824" y="4927346"/>
                  </a:cubicBezTo>
                  <a:lnTo>
                    <a:pt x="10909681" y="4918964"/>
                  </a:lnTo>
                  <a:lnTo>
                    <a:pt x="10917555" y="4915789"/>
                  </a:lnTo>
                  <a:cubicBezTo>
                    <a:pt x="10952353" y="5002657"/>
                    <a:pt x="10950575" y="5025390"/>
                    <a:pt x="10900791" y="5059807"/>
                  </a:cubicBezTo>
                  <a:lnTo>
                    <a:pt x="10895965" y="5052822"/>
                  </a:lnTo>
                  <a:lnTo>
                    <a:pt x="10902696" y="5047742"/>
                  </a:lnTo>
                  <a:cubicBezTo>
                    <a:pt x="10908157" y="5054981"/>
                    <a:pt x="10912602" y="5062093"/>
                    <a:pt x="10916793" y="5068951"/>
                  </a:cubicBezTo>
                  <a:cubicBezTo>
                    <a:pt x="10920984" y="5075809"/>
                    <a:pt x="10925175" y="5082413"/>
                    <a:pt x="10930128" y="5089017"/>
                  </a:cubicBezTo>
                  <a:cubicBezTo>
                    <a:pt x="10932033" y="5091557"/>
                    <a:pt x="10932414" y="5094986"/>
                    <a:pt x="10930890" y="5097907"/>
                  </a:cubicBezTo>
                  <a:cubicBezTo>
                    <a:pt x="10926826" y="5106035"/>
                    <a:pt x="10922635" y="5110226"/>
                    <a:pt x="10918952" y="5113909"/>
                  </a:cubicBezTo>
                  <a:cubicBezTo>
                    <a:pt x="10916158" y="5116703"/>
                    <a:pt x="10911586" y="5117211"/>
                    <a:pt x="10908284" y="5114925"/>
                  </a:cubicBezTo>
                  <a:cubicBezTo>
                    <a:pt x="10903077" y="5111496"/>
                    <a:pt x="10897997" y="5107940"/>
                    <a:pt x="10893171" y="5104384"/>
                  </a:cubicBezTo>
                  <a:cubicBezTo>
                    <a:pt x="10886186" y="5099431"/>
                    <a:pt x="10879201" y="5094224"/>
                    <a:pt x="10872089" y="5088890"/>
                  </a:cubicBezTo>
                  <a:cubicBezTo>
                    <a:pt x="10864088" y="5082921"/>
                    <a:pt x="10855706" y="5076825"/>
                    <a:pt x="10846308" y="5070094"/>
                  </a:cubicBezTo>
                  <a:lnTo>
                    <a:pt x="10851261" y="5063236"/>
                  </a:lnTo>
                  <a:lnTo>
                    <a:pt x="10853928" y="5071237"/>
                  </a:lnTo>
                  <a:cubicBezTo>
                    <a:pt x="10853801" y="5071237"/>
                    <a:pt x="10844149" y="5074539"/>
                    <a:pt x="10837926" y="5077587"/>
                  </a:cubicBezTo>
                  <a:lnTo>
                    <a:pt x="10834116" y="5069967"/>
                  </a:lnTo>
                  <a:lnTo>
                    <a:pt x="10840085" y="5063998"/>
                  </a:lnTo>
                  <a:cubicBezTo>
                    <a:pt x="10840085" y="5063998"/>
                    <a:pt x="10840085" y="5063998"/>
                    <a:pt x="10840085" y="5063998"/>
                  </a:cubicBezTo>
                  <a:cubicBezTo>
                    <a:pt x="10842752" y="5066665"/>
                    <a:pt x="10846181" y="5069586"/>
                    <a:pt x="10850499" y="5073015"/>
                  </a:cubicBezTo>
                  <a:cubicBezTo>
                    <a:pt x="10855579" y="5077206"/>
                    <a:pt x="10861548" y="5082032"/>
                    <a:pt x="10867517" y="5088001"/>
                  </a:cubicBezTo>
                  <a:cubicBezTo>
                    <a:pt x="10869549" y="5090033"/>
                    <a:pt x="10870438" y="5092954"/>
                    <a:pt x="10869803" y="5095748"/>
                  </a:cubicBezTo>
                  <a:cubicBezTo>
                    <a:pt x="10869168" y="5098542"/>
                    <a:pt x="10867263" y="5100828"/>
                    <a:pt x="10864596" y="5101844"/>
                  </a:cubicBezTo>
                  <a:cubicBezTo>
                    <a:pt x="10855452" y="5105527"/>
                    <a:pt x="10848086" y="5107305"/>
                    <a:pt x="10842879" y="5108575"/>
                  </a:cubicBezTo>
                  <a:cubicBezTo>
                    <a:pt x="10838180" y="5109718"/>
                    <a:pt x="10836656" y="5110226"/>
                    <a:pt x="10836021" y="5110607"/>
                  </a:cubicBezTo>
                  <a:cubicBezTo>
                    <a:pt x="10836021" y="5110607"/>
                    <a:pt x="10836148" y="5110480"/>
                    <a:pt x="10836402" y="5110226"/>
                  </a:cubicBezTo>
                  <a:lnTo>
                    <a:pt x="10830433" y="5104257"/>
                  </a:lnTo>
                  <a:lnTo>
                    <a:pt x="10838307" y="5107432"/>
                  </a:lnTo>
                  <a:cubicBezTo>
                    <a:pt x="10828020" y="5132324"/>
                    <a:pt x="10813161" y="5144135"/>
                    <a:pt x="10795635" y="5148834"/>
                  </a:cubicBezTo>
                  <a:cubicBezTo>
                    <a:pt x="10782808" y="5152390"/>
                    <a:pt x="10768965" y="5151882"/>
                    <a:pt x="10756773" y="5151501"/>
                  </a:cubicBezTo>
                  <a:cubicBezTo>
                    <a:pt x="10744073" y="5151120"/>
                    <a:pt x="10732770" y="5150866"/>
                    <a:pt x="10722737" y="5153533"/>
                  </a:cubicBezTo>
                  <a:lnTo>
                    <a:pt x="10722610" y="5153533"/>
                  </a:lnTo>
                  <a:cubicBezTo>
                    <a:pt x="10718673" y="5154549"/>
                    <a:pt x="10714863" y="5156327"/>
                    <a:pt x="10710672" y="5158867"/>
                  </a:cubicBezTo>
                  <a:cubicBezTo>
                    <a:pt x="10707243" y="5160899"/>
                    <a:pt x="10703814" y="5163312"/>
                    <a:pt x="10699750" y="5166106"/>
                  </a:cubicBezTo>
                  <a:cubicBezTo>
                    <a:pt x="10695051" y="5169281"/>
                    <a:pt x="10689844" y="5172964"/>
                    <a:pt x="10683748" y="5176647"/>
                  </a:cubicBezTo>
                  <a:lnTo>
                    <a:pt x="10679430" y="5169408"/>
                  </a:lnTo>
                  <a:lnTo>
                    <a:pt x="10684129" y="5162423"/>
                  </a:lnTo>
                  <a:cubicBezTo>
                    <a:pt x="10694035" y="5169027"/>
                    <a:pt x="10704830" y="5174234"/>
                    <a:pt x="10716006" y="5179568"/>
                  </a:cubicBezTo>
                  <a:cubicBezTo>
                    <a:pt x="10748264" y="5194935"/>
                    <a:pt x="10783443" y="5211445"/>
                    <a:pt x="10780649" y="5266055"/>
                  </a:cubicBezTo>
                  <a:cubicBezTo>
                    <a:pt x="10780522" y="5268595"/>
                    <a:pt x="10779252" y="5270881"/>
                    <a:pt x="10777220" y="5272405"/>
                  </a:cubicBezTo>
                  <a:cubicBezTo>
                    <a:pt x="10775188" y="5273929"/>
                    <a:pt x="10772648" y="5274437"/>
                    <a:pt x="10770108" y="5273802"/>
                  </a:cubicBezTo>
                  <a:cubicBezTo>
                    <a:pt x="10756773" y="5270500"/>
                    <a:pt x="10736580" y="5267071"/>
                    <a:pt x="10715879" y="5263642"/>
                  </a:cubicBezTo>
                  <a:lnTo>
                    <a:pt x="10717276" y="5255260"/>
                  </a:lnTo>
                  <a:lnTo>
                    <a:pt x="10722229" y="5262118"/>
                  </a:lnTo>
                  <a:cubicBezTo>
                    <a:pt x="10718165" y="5265039"/>
                    <a:pt x="10713974" y="5268214"/>
                    <a:pt x="10709783" y="5271516"/>
                  </a:cubicBezTo>
                  <a:cubicBezTo>
                    <a:pt x="10700766" y="5278755"/>
                    <a:pt x="10691495" y="5286756"/>
                    <a:pt x="10681208" y="5295773"/>
                  </a:cubicBezTo>
                  <a:cubicBezTo>
                    <a:pt x="10669016" y="5306314"/>
                    <a:pt x="10655681" y="5318125"/>
                    <a:pt x="10640187" y="5330444"/>
                  </a:cubicBezTo>
                  <a:lnTo>
                    <a:pt x="10634853" y="5323840"/>
                  </a:lnTo>
                  <a:lnTo>
                    <a:pt x="10634853" y="5315331"/>
                  </a:lnTo>
                  <a:lnTo>
                    <a:pt x="10665714" y="5315331"/>
                  </a:lnTo>
                  <a:cubicBezTo>
                    <a:pt x="10670413" y="5315331"/>
                    <a:pt x="10674223" y="5319141"/>
                    <a:pt x="10674223" y="5323840"/>
                  </a:cubicBezTo>
                  <a:lnTo>
                    <a:pt x="10674223" y="5330698"/>
                  </a:lnTo>
                  <a:cubicBezTo>
                    <a:pt x="10674223" y="5334635"/>
                    <a:pt x="10671556" y="5337937"/>
                    <a:pt x="10667873" y="5338953"/>
                  </a:cubicBezTo>
                  <a:cubicBezTo>
                    <a:pt x="10663301" y="5340096"/>
                    <a:pt x="10657840" y="5342128"/>
                    <a:pt x="10651871" y="5344287"/>
                  </a:cubicBezTo>
                  <a:cubicBezTo>
                    <a:pt x="10645140" y="5346700"/>
                    <a:pt x="10636123" y="5350256"/>
                    <a:pt x="10630408" y="5350256"/>
                  </a:cubicBezTo>
                  <a:cubicBezTo>
                    <a:pt x="10628757" y="5350256"/>
                    <a:pt x="10624947" y="5350002"/>
                    <a:pt x="10622026" y="5347081"/>
                  </a:cubicBezTo>
                  <a:lnTo>
                    <a:pt x="10627995" y="5341112"/>
                  </a:lnTo>
                  <a:lnTo>
                    <a:pt x="10622026" y="5347081"/>
                  </a:lnTo>
                  <a:cubicBezTo>
                    <a:pt x="10613390" y="5338445"/>
                    <a:pt x="10606913" y="5337429"/>
                    <a:pt x="10600817" y="5338318"/>
                  </a:cubicBezTo>
                  <a:cubicBezTo>
                    <a:pt x="10596245" y="5338953"/>
                    <a:pt x="10591673" y="5340731"/>
                    <a:pt x="10585577" y="5343017"/>
                  </a:cubicBezTo>
                  <a:cubicBezTo>
                    <a:pt x="10579481" y="5345430"/>
                    <a:pt x="10572115" y="5348224"/>
                    <a:pt x="10563860" y="5349494"/>
                  </a:cubicBezTo>
                  <a:lnTo>
                    <a:pt x="10562717" y="5341112"/>
                  </a:lnTo>
                  <a:lnTo>
                    <a:pt x="10570337" y="5337302"/>
                  </a:lnTo>
                  <a:cubicBezTo>
                    <a:pt x="10574147" y="5344795"/>
                    <a:pt x="10577703" y="5355844"/>
                    <a:pt x="10581132" y="5365877"/>
                  </a:cubicBezTo>
                  <a:cubicBezTo>
                    <a:pt x="10582021" y="5368671"/>
                    <a:pt x="10581386" y="5371846"/>
                    <a:pt x="10579481" y="5374132"/>
                  </a:cubicBezTo>
                  <a:cubicBezTo>
                    <a:pt x="10577576" y="5376418"/>
                    <a:pt x="10574401" y="5377434"/>
                    <a:pt x="10571480" y="5376799"/>
                  </a:cubicBezTo>
                  <a:cubicBezTo>
                    <a:pt x="10486263" y="5360289"/>
                    <a:pt x="10400665" y="5363845"/>
                    <a:pt x="10316083" y="5369433"/>
                  </a:cubicBezTo>
                  <a:cubicBezTo>
                    <a:pt x="10306304" y="5370068"/>
                    <a:pt x="10296525" y="5370830"/>
                    <a:pt x="10286746" y="5371465"/>
                  </a:cubicBezTo>
                  <a:cubicBezTo>
                    <a:pt x="10276967" y="5372100"/>
                    <a:pt x="10267315" y="5372862"/>
                    <a:pt x="10257663" y="5373497"/>
                  </a:cubicBezTo>
                  <a:lnTo>
                    <a:pt x="10257155" y="5364988"/>
                  </a:lnTo>
                  <a:lnTo>
                    <a:pt x="10265664" y="5364988"/>
                  </a:lnTo>
                  <a:lnTo>
                    <a:pt x="10265664" y="5375275"/>
                  </a:lnTo>
                  <a:lnTo>
                    <a:pt x="10257155" y="5375275"/>
                  </a:lnTo>
                  <a:lnTo>
                    <a:pt x="10257917" y="5366893"/>
                  </a:lnTo>
                  <a:cubicBezTo>
                    <a:pt x="10278745" y="5368671"/>
                    <a:pt x="10299446" y="5371211"/>
                    <a:pt x="10320020" y="5373751"/>
                  </a:cubicBezTo>
                  <a:cubicBezTo>
                    <a:pt x="10340594" y="5376291"/>
                    <a:pt x="10361041" y="5378831"/>
                    <a:pt x="10381488" y="5380609"/>
                  </a:cubicBezTo>
                  <a:lnTo>
                    <a:pt x="10381996" y="5380609"/>
                  </a:lnTo>
                  <a:cubicBezTo>
                    <a:pt x="10405364" y="5383911"/>
                    <a:pt x="10425430" y="5383911"/>
                    <a:pt x="10449433" y="5383911"/>
                  </a:cubicBezTo>
                  <a:cubicBezTo>
                    <a:pt x="10494010" y="5383911"/>
                    <a:pt x="10542397" y="5383911"/>
                    <a:pt x="10587482" y="5387340"/>
                  </a:cubicBezTo>
                  <a:lnTo>
                    <a:pt x="10586847" y="5395722"/>
                  </a:lnTo>
                  <a:lnTo>
                    <a:pt x="10586847" y="5387213"/>
                  </a:lnTo>
                  <a:cubicBezTo>
                    <a:pt x="10595229" y="5387213"/>
                    <a:pt x="10603103" y="5388229"/>
                    <a:pt x="10610469" y="5389753"/>
                  </a:cubicBezTo>
                  <a:cubicBezTo>
                    <a:pt x="10616692" y="5391023"/>
                    <a:pt x="10622534" y="5392547"/>
                    <a:pt x="10628122" y="5393944"/>
                  </a:cubicBezTo>
                  <a:cubicBezTo>
                    <a:pt x="10633583" y="5395341"/>
                    <a:pt x="10638536" y="5396611"/>
                    <a:pt x="10643489" y="5397627"/>
                  </a:cubicBezTo>
                  <a:lnTo>
                    <a:pt x="10641838" y="5405882"/>
                  </a:lnTo>
                  <a:lnTo>
                    <a:pt x="10643108" y="5397500"/>
                  </a:lnTo>
                  <a:cubicBezTo>
                    <a:pt x="10711815" y="5407787"/>
                    <a:pt x="10783824" y="5418074"/>
                    <a:pt x="10855960" y="5428361"/>
                  </a:cubicBezTo>
                  <a:lnTo>
                    <a:pt x="10854817" y="5436743"/>
                  </a:lnTo>
                  <a:lnTo>
                    <a:pt x="10855833" y="5428361"/>
                  </a:lnTo>
                  <a:cubicBezTo>
                    <a:pt x="10898886" y="5433568"/>
                    <a:pt x="10942701" y="5439537"/>
                    <a:pt x="10986516" y="5445506"/>
                  </a:cubicBezTo>
                  <a:cubicBezTo>
                    <a:pt x="11030331" y="5451475"/>
                    <a:pt x="11074019" y="5457571"/>
                    <a:pt x="11116818" y="5462651"/>
                  </a:cubicBezTo>
                  <a:cubicBezTo>
                    <a:pt x="11117326" y="5462778"/>
                    <a:pt x="11117961" y="5462905"/>
                    <a:pt x="11118469" y="5463032"/>
                  </a:cubicBezTo>
                  <a:cubicBezTo>
                    <a:pt x="11122025" y="5464175"/>
                    <a:pt x="11126597" y="5464302"/>
                    <a:pt x="11132947" y="5464302"/>
                  </a:cubicBezTo>
                  <a:cubicBezTo>
                    <a:pt x="11138662" y="5464302"/>
                    <a:pt x="11146028" y="5464175"/>
                    <a:pt x="11152759" y="5466461"/>
                  </a:cubicBezTo>
                  <a:lnTo>
                    <a:pt x="11150092" y="5474462"/>
                  </a:lnTo>
                  <a:lnTo>
                    <a:pt x="11152759" y="5466461"/>
                  </a:lnTo>
                  <a:cubicBezTo>
                    <a:pt x="11159363" y="5468620"/>
                    <a:pt x="11166094" y="5470525"/>
                    <a:pt x="11172952" y="5472430"/>
                  </a:cubicBezTo>
                  <a:cubicBezTo>
                    <a:pt x="11186541" y="5476240"/>
                    <a:pt x="11201146" y="5480177"/>
                    <a:pt x="11215624" y="5487543"/>
                  </a:cubicBezTo>
                  <a:lnTo>
                    <a:pt x="11216005" y="5487797"/>
                  </a:lnTo>
                  <a:cubicBezTo>
                    <a:pt x="11228705" y="5495036"/>
                    <a:pt x="11240389" y="5503164"/>
                    <a:pt x="11250422" y="5510149"/>
                  </a:cubicBezTo>
                  <a:cubicBezTo>
                    <a:pt x="11260201" y="5516880"/>
                    <a:pt x="11267948" y="5522341"/>
                    <a:pt x="11273917" y="5525262"/>
                  </a:cubicBezTo>
                  <a:cubicBezTo>
                    <a:pt x="11276965" y="5526786"/>
                    <a:pt x="11278743" y="5529961"/>
                    <a:pt x="11278616" y="5533263"/>
                  </a:cubicBezTo>
                  <a:cubicBezTo>
                    <a:pt x="11276203" y="5577586"/>
                    <a:pt x="11273663" y="5611241"/>
                    <a:pt x="11271250" y="5643118"/>
                  </a:cubicBezTo>
                  <a:cubicBezTo>
                    <a:pt x="11270742" y="5649468"/>
                    <a:pt x="11270234" y="5655818"/>
                    <a:pt x="11269726" y="5662041"/>
                  </a:cubicBezTo>
                  <a:cubicBezTo>
                    <a:pt x="11269218" y="5668264"/>
                    <a:pt x="11268710" y="5674614"/>
                    <a:pt x="11268202" y="5680964"/>
                  </a:cubicBezTo>
                  <a:lnTo>
                    <a:pt x="11259820" y="5680329"/>
                  </a:lnTo>
                  <a:lnTo>
                    <a:pt x="11268329" y="5680329"/>
                  </a:lnTo>
                  <a:cubicBezTo>
                    <a:pt x="11268329" y="5683250"/>
                    <a:pt x="11268710" y="5686171"/>
                    <a:pt x="11269091" y="5689727"/>
                  </a:cubicBezTo>
                  <a:cubicBezTo>
                    <a:pt x="11269853" y="5696331"/>
                    <a:pt x="11270869" y="5705094"/>
                    <a:pt x="11267948" y="5713984"/>
                  </a:cubicBezTo>
                  <a:lnTo>
                    <a:pt x="11267567" y="5714873"/>
                  </a:lnTo>
                  <a:cubicBezTo>
                    <a:pt x="11266932" y="5716397"/>
                    <a:pt x="11266297" y="5717794"/>
                    <a:pt x="11265535" y="5719191"/>
                  </a:cubicBezTo>
                  <a:cubicBezTo>
                    <a:pt x="11248898" y="5755513"/>
                    <a:pt x="11235436" y="5785866"/>
                    <a:pt x="11250549" y="5824982"/>
                  </a:cubicBezTo>
                  <a:lnTo>
                    <a:pt x="11242675" y="5828030"/>
                  </a:lnTo>
                  <a:lnTo>
                    <a:pt x="11249660" y="5823331"/>
                  </a:lnTo>
                  <a:cubicBezTo>
                    <a:pt x="11255121" y="5831459"/>
                    <a:pt x="11252708" y="5841492"/>
                    <a:pt x="11250295" y="5848858"/>
                  </a:cubicBezTo>
                  <a:cubicBezTo>
                    <a:pt x="11248644" y="5853938"/>
                    <a:pt x="11246231" y="5859526"/>
                    <a:pt x="11243945" y="5864733"/>
                  </a:cubicBezTo>
                  <a:cubicBezTo>
                    <a:pt x="11241405" y="5870702"/>
                    <a:pt x="11238865" y="5876417"/>
                    <a:pt x="11236960" y="5882259"/>
                  </a:cubicBezTo>
                  <a:lnTo>
                    <a:pt x="11228959" y="5879592"/>
                  </a:lnTo>
                  <a:lnTo>
                    <a:pt x="11228959" y="5871083"/>
                  </a:lnTo>
                  <a:cubicBezTo>
                    <a:pt x="11229340" y="5871083"/>
                    <a:pt x="11229594" y="5871083"/>
                    <a:pt x="11229848" y="5871083"/>
                  </a:cubicBezTo>
                  <a:cubicBezTo>
                    <a:pt x="11231880" y="5871210"/>
                    <a:pt x="11234674" y="5871845"/>
                    <a:pt x="11236833" y="5872226"/>
                  </a:cubicBezTo>
                  <a:cubicBezTo>
                    <a:pt x="11241659" y="5873242"/>
                    <a:pt x="11247374" y="5874385"/>
                    <a:pt x="11252962" y="5874385"/>
                  </a:cubicBezTo>
                  <a:cubicBezTo>
                    <a:pt x="11257661" y="5874385"/>
                    <a:pt x="11261471" y="5878195"/>
                    <a:pt x="11261471" y="5882894"/>
                  </a:cubicBezTo>
                  <a:cubicBezTo>
                    <a:pt x="11261471" y="5882386"/>
                    <a:pt x="11261344" y="5882005"/>
                    <a:pt x="11261344" y="5882132"/>
                  </a:cubicBezTo>
                  <a:cubicBezTo>
                    <a:pt x="11261598" y="5882894"/>
                    <a:pt x="11262741" y="5884164"/>
                    <a:pt x="11265916" y="5887212"/>
                  </a:cubicBezTo>
                  <a:cubicBezTo>
                    <a:pt x="11267694" y="5888990"/>
                    <a:pt x="11268583" y="5891530"/>
                    <a:pt x="11268329" y="5894070"/>
                  </a:cubicBezTo>
                  <a:cubicBezTo>
                    <a:pt x="11268075" y="5896610"/>
                    <a:pt x="11266678" y="5898896"/>
                    <a:pt x="11264646" y="5900293"/>
                  </a:cubicBezTo>
                  <a:cubicBezTo>
                    <a:pt x="11260836" y="5902833"/>
                    <a:pt x="11257153" y="5904865"/>
                    <a:pt x="11253597" y="5906643"/>
                  </a:cubicBezTo>
                  <a:cubicBezTo>
                    <a:pt x="11249787" y="5908548"/>
                    <a:pt x="11246104" y="5910199"/>
                    <a:pt x="11242929" y="5911469"/>
                  </a:cubicBezTo>
                  <a:cubicBezTo>
                    <a:pt x="11240262" y="5912612"/>
                    <a:pt x="11238103" y="5913628"/>
                    <a:pt x="11236198" y="5914517"/>
                  </a:cubicBezTo>
                  <a:cubicBezTo>
                    <a:pt x="11233785" y="5915660"/>
                    <a:pt x="11230991" y="5915660"/>
                    <a:pt x="11228578" y="5914517"/>
                  </a:cubicBezTo>
                  <a:cubicBezTo>
                    <a:pt x="11227562" y="5914009"/>
                    <a:pt x="11226673" y="5913501"/>
                    <a:pt x="11225657" y="5912993"/>
                  </a:cubicBezTo>
                  <a:cubicBezTo>
                    <a:pt x="11222863" y="5911342"/>
                    <a:pt x="11219942" y="5909183"/>
                    <a:pt x="11216894" y="5907024"/>
                  </a:cubicBezTo>
                  <a:cubicBezTo>
                    <a:pt x="11212068" y="5903468"/>
                    <a:pt x="11205972" y="5899150"/>
                    <a:pt x="11197082" y="5893689"/>
                  </a:cubicBezTo>
                  <a:lnTo>
                    <a:pt x="11201400" y="5886450"/>
                  </a:lnTo>
                  <a:lnTo>
                    <a:pt x="11209528" y="5884164"/>
                  </a:lnTo>
                  <a:cubicBezTo>
                    <a:pt x="11211814" y="5891911"/>
                    <a:pt x="11213592" y="5899023"/>
                    <a:pt x="11215370" y="5905500"/>
                  </a:cubicBezTo>
                  <a:cubicBezTo>
                    <a:pt x="11219053" y="5919470"/>
                    <a:pt x="11221974" y="5930519"/>
                    <a:pt x="11226419" y="5941695"/>
                  </a:cubicBezTo>
                  <a:lnTo>
                    <a:pt x="11218545" y="5944870"/>
                  </a:lnTo>
                  <a:lnTo>
                    <a:pt x="11218545" y="5936361"/>
                  </a:lnTo>
                  <a:cubicBezTo>
                    <a:pt x="11223371" y="5936361"/>
                    <a:pt x="11228197" y="5935472"/>
                    <a:pt x="11233404" y="5934583"/>
                  </a:cubicBezTo>
                  <a:cubicBezTo>
                    <a:pt x="11237341" y="5933821"/>
                    <a:pt x="11241913" y="5932932"/>
                    <a:pt x="11245977" y="5932932"/>
                  </a:cubicBezTo>
                  <a:cubicBezTo>
                    <a:pt x="11250676" y="5932932"/>
                    <a:pt x="11254486" y="5936742"/>
                    <a:pt x="11254486" y="5941441"/>
                  </a:cubicBezTo>
                  <a:lnTo>
                    <a:pt x="11254486" y="6003290"/>
                  </a:lnTo>
                  <a:cubicBezTo>
                    <a:pt x="11254486" y="6005576"/>
                    <a:pt x="11253597" y="6007735"/>
                    <a:pt x="11251946" y="6009259"/>
                  </a:cubicBezTo>
                  <a:cubicBezTo>
                    <a:pt x="11238611" y="6022594"/>
                    <a:pt x="11221720" y="6042787"/>
                    <a:pt x="11201273" y="6070219"/>
                  </a:cubicBezTo>
                  <a:cubicBezTo>
                    <a:pt x="11198987" y="6073267"/>
                    <a:pt x="11194923" y="6074410"/>
                    <a:pt x="11191367" y="6073013"/>
                  </a:cubicBezTo>
                  <a:cubicBezTo>
                    <a:pt x="11188573" y="6071870"/>
                    <a:pt x="11185652" y="6070727"/>
                    <a:pt x="11182731" y="6069457"/>
                  </a:cubicBezTo>
                  <a:cubicBezTo>
                    <a:pt x="11166475" y="6062853"/>
                    <a:pt x="11146663" y="6054852"/>
                    <a:pt x="11126978" y="6049264"/>
                  </a:cubicBezTo>
                  <a:lnTo>
                    <a:pt x="11129264" y="6041136"/>
                  </a:lnTo>
                  <a:lnTo>
                    <a:pt x="11137773" y="6041136"/>
                  </a:lnTo>
                  <a:cubicBezTo>
                    <a:pt x="11137773" y="6045200"/>
                    <a:pt x="11135741" y="6048883"/>
                    <a:pt x="11135106" y="6050026"/>
                  </a:cubicBezTo>
                  <a:cubicBezTo>
                    <a:pt x="11134471" y="6051169"/>
                    <a:pt x="11134344" y="6051804"/>
                    <a:pt x="11134217" y="6051931"/>
                  </a:cubicBezTo>
                  <a:lnTo>
                    <a:pt x="11126089" y="6049772"/>
                  </a:lnTo>
                  <a:lnTo>
                    <a:pt x="11134217" y="6051931"/>
                  </a:lnTo>
                  <a:cubicBezTo>
                    <a:pt x="11134217" y="6051931"/>
                    <a:pt x="11134217" y="6051677"/>
                    <a:pt x="11134217" y="6051423"/>
                  </a:cubicBezTo>
                  <a:lnTo>
                    <a:pt x="11125708" y="6051423"/>
                  </a:lnTo>
                  <a:lnTo>
                    <a:pt x="11131677" y="6045454"/>
                  </a:lnTo>
                  <a:cubicBezTo>
                    <a:pt x="11134598" y="6048375"/>
                    <a:pt x="11137519" y="6050534"/>
                    <a:pt x="11141075" y="6052947"/>
                  </a:cubicBezTo>
                  <a:cubicBezTo>
                    <a:pt x="11142726" y="6054090"/>
                    <a:pt x="11144631" y="6055233"/>
                    <a:pt x="11146663" y="6056503"/>
                  </a:cubicBezTo>
                  <a:cubicBezTo>
                    <a:pt x="11148949" y="6058027"/>
                    <a:pt x="11151616" y="6059678"/>
                    <a:pt x="11154410" y="6061583"/>
                  </a:cubicBezTo>
                  <a:cubicBezTo>
                    <a:pt x="11157458" y="6063615"/>
                    <a:pt x="11158855" y="6067552"/>
                    <a:pt x="11157839" y="6071108"/>
                  </a:cubicBezTo>
                  <a:cubicBezTo>
                    <a:pt x="11156823" y="6074664"/>
                    <a:pt x="11153521" y="6077077"/>
                    <a:pt x="11149711" y="6077077"/>
                  </a:cubicBezTo>
                  <a:cubicBezTo>
                    <a:pt x="11150346" y="6077077"/>
                    <a:pt x="11149330" y="6077585"/>
                    <a:pt x="11148822" y="6078093"/>
                  </a:cubicBezTo>
                  <a:cubicBezTo>
                    <a:pt x="11146663" y="6080252"/>
                    <a:pt x="11143615" y="6081014"/>
                    <a:pt x="11140821" y="6080379"/>
                  </a:cubicBezTo>
                  <a:cubicBezTo>
                    <a:pt x="11136630" y="6079363"/>
                    <a:pt x="11133074" y="6078855"/>
                    <a:pt x="11129899" y="6078855"/>
                  </a:cubicBezTo>
                  <a:cubicBezTo>
                    <a:pt x="11117707" y="6078855"/>
                    <a:pt x="11110087" y="6086094"/>
                    <a:pt x="11110087" y="6106541"/>
                  </a:cubicBezTo>
                  <a:lnTo>
                    <a:pt x="11110087" y="6230112"/>
                  </a:lnTo>
                  <a:cubicBezTo>
                    <a:pt x="11110087" y="6235573"/>
                    <a:pt x="11109960" y="6241288"/>
                    <a:pt x="11109833" y="6246876"/>
                  </a:cubicBezTo>
                  <a:cubicBezTo>
                    <a:pt x="11109325" y="6270117"/>
                    <a:pt x="11108817" y="6293485"/>
                    <a:pt x="11116564" y="6316726"/>
                  </a:cubicBezTo>
                  <a:lnTo>
                    <a:pt x="11108563" y="6319393"/>
                  </a:lnTo>
                  <a:lnTo>
                    <a:pt x="11116183" y="6315583"/>
                  </a:lnTo>
                  <a:cubicBezTo>
                    <a:pt x="11118596" y="6320409"/>
                    <a:pt x="11119993" y="6324981"/>
                    <a:pt x="11121009" y="6328410"/>
                  </a:cubicBezTo>
                  <a:cubicBezTo>
                    <a:pt x="11123168" y="6335776"/>
                    <a:pt x="11124057" y="6339078"/>
                    <a:pt x="11132439" y="6342380"/>
                  </a:cubicBezTo>
                  <a:lnTo>
                    <a:pt x="11129264" y="6350254"/>
                  </a:lnTo>
                  <a:lnTo>
                    <a:pt x="11129264" y="6341745"/>
                  </a:lnTo>
                  <a:cubicBezTo>
                    <a:pt x="11133074" y="6341745"/>
                    <a:pt x="11135868" y="6343650"/>
                    <a:pt x="11137392" y="6344920"/>
                  </a:cubicBezTo>
                  <a:cubicBezTo>
                    <a:pt x="11141329" y="6348222"/>
                    <a:pt x="11143869" y="6353429"/>
                    <a:pt x="11143742" y="6353302"/>
                  </a:cubicBezTo>
                  <a:cubicBezTo>
                    <a:pt x="11144885" y="6355588"/>
                    <a:pt x="11144885" y="6358255"/>
                    <a:pt x="11143869" y="6360541"/>
                  </a:cubicBezTo>
                  <a:cubicBezTo>
                    <a:pt x="11138535" y="6372225"/>
                    <a:pt x="11139932" y="6378956"/>
                    <a:pt x="11142853" y="6384163"/>
                  </a:cubicBezTo>
                  <a:cubicBezTo>
                    <a:pt x="11145774" y="6389370"/>
                    <a:pt x="11150854" y="6393815"/>
                    <a:pt x="11157712" y="6399657"/>
                  </a:cubicBezTo>
                  <a:cubicBezTo>
                    <a:pt x="11164316" y="6405372"/>
                    <a:pt x="11172571" y="6412230"/>
                    <a:pt x="11177905" y="6421628"/>
                  </a:cubicBezTo>
                  <a:lnTo>
                    <a:pt x="11170539" y="6425819"/>
                  </a:lnTo>
                  <a:lnTo>
                    <a:pt x="11162919" y="6422009"/>
                  </a:lnTo>
                  <a:cubicBezTo>
                    <a:pt x="11165078" y="6417818"/>
                    <a:pt x="11168126" y="6413754"/>
                    <a:pt x="11170539" y="6410452"/>
                  </a:cubicBezTo>
                  <a:cubicBezTo>
                    <a:pt x="11173206" y="6406896"/>
                    <a:pt x="11175238" y="6404102"/>
                    <a:pt x="11176635" y="6401435"/>
                  </a:cubicBezTo>
                  <a:cubicBezTo>
                    <a:pt x="11177778" y="6399149"/>
                    <a:pt x="11179937" y="6397498"/>
                    <a:pt x="11182477" y="6396863"/>
                  </a:cubicBezTo>
                  <a:cubicBezTo>
                    <a:pt x="11185017" y="6396228"/>
                    <a:pt x="11187684" y="6396990"/>
                    <a:pt x="11189716" y="6398768"/>
                  </a:cubicBezTo>
                  <a:cubicBezTo>
                    <a:pt x="11193526" y="6402070"/>
                    <a:pt x="11197082" y="6405626"/>
                    <a:pt x="11200130" y="6409436"/>
                  </a:cubicBezTo>
                  <a:cubicBezTo>
                    <a:pt x="11240516" y="6458458"/>
                    <a:pt x="11221974" y="6543802"/>
                    <a:pt x="11165459" y="6590284"/>
                  </a:cubicBezTo>
                  <a:lnTo>
                    <a:pt x="11160125" y="6583807"/>
                  </a:lnTo>
                  <a:lnTo>
                    <a:pt x="11157458" y="6575806"/>
                  </a:lnTo>
                  <a:lnTo>
                    <a:pt x="11169777" y="6571742"/>
                  </a:lnTo>
                  <a:lnTo>
                    <a:pt x="11182096" y="6567678"/>
                  </a:lnTo>
                  <a:lnTo>
                    <a:pt x="11188319" y="6565646"/>
                  </a:lnTo>
                  <a:cubicBezTo>
                    <a:pt x="11191367" y="6564630"/>
                    <a:pt x="11194669" y="6565392"/>
                    <a:pt x="11196955" y="6567678"/>
                  </a:cubicBezTo>
                  <a:cubicBezTo>
                    <a:pt x="11199749" y="6570472"/>
                    <a:pt x="11201146" y="6573266"/>
                    <a:pt x="11202035" y="6575044"/>
                  </a:cubicBezTo>
                  <a:cubicBezTo>
                    <a:pt x="11202924" y="6576822"/>
                    <a:pt x="11203178" y="6577330"/>
                    <a:pt x="11203940" y="6577965"/>
                  </a:cubicBezTo>
                  <a:cubicBezTo>
                    <a:pt x="11205972" y="6579997"/>
                    <a:pt x="11206861" y="6583045"/>
                    <a:pt x="11206226" y="6585839"/>
                  </a:cubicBezTo>
                  <a:cubicBezTo>
                    <a:pt x="11205591" y="6588633"/>
                    <a:pt x="11203432" y="6591046"/>
                    <a:pt x="11200638" y="6591935"/>
                  </a:cubicBezTo>
                  <a:cubicBezTo>
                    <a:pt x="11196193" y="6593459"/>
                    <a:pt x="11192383" y="6595745"/>
                    <a:pt x="11187303" y="6599555"/>
                  </a:cubicBezTo>
                  <a:cubicBezTo>
                    <a:pt x="11185398" y="6600952"/>
                    <a:pt x="11183493" y="6602476"/>
                    <a:pt x="11181207" y="6604254"/>
                  </a:cubicBezTo>
                  <a:cubicBezTo>
                    <a:pt x="11178540" y="6606286"/>
                    <a:pt x="11175619" y="6608699"/>
                    <a:pt x="11172190" y="6611239"/>
                  </a:cubicBezTo>
                  <a:lnTo>
                    <a:pt x="11167110" y="6604508"/>
                  </a:lnTo>
                  <a:lnTo>
                    <a:pt x="11174095" y="6599809"/>
                  </a:lnTo>
                  <a:cubicBezTo>
                    <a:pt x="11181080" y="6610350"/>
                    <a:pt x="11191494" y="6627749"/>
                    <a:pt x="11201781" y="6644767"/>
                  </a:cubicBezTo>
                  <a:cubicBezTo>
                    <a:pt x="11203051" y="6646926"/>
                    <a:pt x="11203305" y="6649720"/>
                    <a:pt x="11202416" y="6652133"/>
                  </a:cubicBezTo>
                  <a:cubicBezTo>
                    <a:pt x="11201273" y="6655181"/>
                    <a:pt x="11200130" y="6658229"/>
                    <a:pt x="11198987" y="6661277"/>
                  </a:cubicBezTo>
                  <a:cubicBezTo>
                    <a:pt x="11189208" y="6687185"/>
                    <a:pt x="11177905" y="6717157"/>
                    <a:pt x="11171936" y="6746875"/>
                  </a:cubicBezTo>
                  <a:lnTo>
                    <a:pt x="11171809" y="6747510"/>
                  </a:lnTo>
                  <a:cubicBezTo>
                    <a:pt x="11168761" y="6758178"/>
                    <a:pt x="11168761" y="6770624"/>
                    <a:pt x="11168761" y="6784721"/>
                  </a:cubicBezTo>
                  <a:cubicBezTo>
                    <a:pt x="11168761" y="6798183"/>
                    <a:pt x="11168761" y="6813169"/>
                    <a:pt x="11164951" y="6826504"/>
                  </a:cubicBezTo>
                  <a:lnTo>
                    <a:pt x="11156823" y="6824218"/>
                  </a:lnTo>
                  <a:lnTo>
                    <a:pt x="11165078" y="6825869"/>
                  </a:lnTo>
                  <a:cubicBezTo>
                    <a:pt x="11161141" y="6845554"/>
                    <a:pt x="11134725" y="6873875"/>
                    <a:pt x="11115548" y="6873875"/>
                  </a:cubicBezTo>
                  <a:lnTo>
                    <a:pt x="11115548" y="6865366"/>
                  </a:lnTo>
                  <a:lnTo>
                    <a:pt x="11116183" y="6873748"/>
                  </a:lnTo>
                  <a:cubicBezTo>
                    <a:pt x="11104245" y="6874637"/>
                    <a:pt x="11097260" y="6877939"/>
                    <a:pt x="11092561" y="6882130"/>
                  </a:cubicBezTo>
                  <a:cubicBezTo>
                    <a:pt x="11086338" y="6887591"/>
                    <a:pt x="11082782" y="6895465"/>
                    <a:pt x="11078210" y="6905879"/>
                  </a:cubicBezTo>
                  <a:cubicBezTo>
                    <a:pt x="11073511" y="6916674"/>
                    <a:pt x="11067923" y="6930009"/>
                    <a:pt x="11055858" y="6940423"/>
                  </a:cubicBezTo>
                  <a:lnTo>
                    <a:pt x="11050270" y="6934073"/>
                  </a:lnTo>
                  <a:lnTo>
                    <a:pt x="11051794" y="6925691"/>
                  </a:lnTo>
                  <a:cubicBezTo>
                    <a:pt x="11051540" y="6925691"/>
                    <a:pt x="11060430" y="6926453"/>
                    <a:pt x="11062081" y="6933692"/>
                  </a:cubicBezTo>
                  <a:cubicBezTo>
                    <a:pt x="11063859" y="6941185"/>
                    <a:pt x="11056366" y="6944614"/>
                    <a:pt x="11056620" y="6944487"/>
                  </a:cubicBezTo>
                  <a:cubicBezTo>
                    <a:pt x="11056620" y="6944487"/>
                    <a:pt x="11056620" y="6944487"/>
                    <a:pt x="11056620" y="6944487"/>
                  </a:cubicBezTo>
                  <a:cubicBezTo>
                    <a:pt x="11053318" y="6946265"/>
                    <a:pt x="11047603" y="6947916"/>
                    <a:pt x="11041126" y="6949440"/>
                  </a:cubicBezTo>
                  <a:cubicBezTo>
                    <a:pt x="10995279" y="6959981"/>
                    <a:pt x="10851261" y="6978777"/>
                    <a:pt x="10712831" y="6996811"/>
                  </a:cubicBezTo>
                  <a:cubicBezTo>
                    <a:pt x="10582402" y="7013829"/>
                    <a:pt x="10457053" y="7030085"/>
                    <a:pt x="10420350" y="7038594"/>
                  </a:cubicBezTo>
                  <a:lnTo>
                    <a:pt x="10418445" y="7030339"/>
                  </a:lnTo>
                  <a:lnTo>
                    <a:pt x="10426446" y="7027672"/>
                  </a:lnTo>
                  <a:cubicBezTo>
                    <a:pt x="10429621" y="7037324"/>
                    <a:pt x="10432923" y="7043801"/>
                    <a:pt x="10436352" y="7050659"/>
                  </a:cubicBezTo>
                  <a:lnTo>
                    <a:pt x="10428732" y="7054469"/>
                  </a:lnTo>
                  <a:lnTo>
                    <a:pt x="10422763" y="7048500"/>
                  </a:lnTo>
                  <a:cubicBezTo>
                    <a:pt x="10423525" y="7047738"/>
                    <a:pt x="10423779" y="7047484"/>
                    <a:pt x="10423779" y="7044182"/>
                  </a:cubicBezTo>
                  <a:cubicBezTo>
                    <a:pt x="10423779" y="7039483"/>
                    <a:pt x="10427589" y="7035673"/>
                    <a:pt x="10432288" y="7035673"/>
                  </a:cubicBezTo>
                  <a:cubicBezTo>
                    <a:pt x="10441432" y="7035673"/>
                    <a:pt x="10449560" y="7036562"/>
                    <a:pt x="10457307" y="7037451"/>
                  </a:cubicBezTo>
                  <a:cubicBezTo>
                    <a:pt x="10465054" y="7038340"/>
                    <a:pt x="10472420" y="7039102"/>
                    <a:pt x="10480421" y="7039102"/>
                  </a:cubicBezTo>
                  <a:cubicBezTo>
                    <a:pt x="10485120" y="7039102"/>
                    <a:pt x="10488930" y="7042912"/>
                    <a:pt x="10488930" y="7047611"/>
                  </a:cubicBezTo>
                  <a:lnTo>
                    <a:pt x="10488930" y="7057898"/>
                  </a:lnTo>
                  <a:cubicBezTo>
                    <a:pt x="10488930" y="7062597"/>
                    <a:pt x="10485120" y="7066407"/>
                    <a:pt x="10480421" y="7066407"/>
                  </a:cubicBezTo>
                  <a:lnTo>
                    <a:pt x="10449560" y="7066407"/>
                  </a:lnTo>
                  <a:lnTo>
                    <a:pt x="10449560" y="7057898"/>
                  </a:lnTo>
                  <a:lnTo>
                    <a:pt x="10452989" y="7050151"/>
                  </a:lnTo>
                  <a:cubicBezTo>
                    <a:pt x="10458323" y="7052564"/>
                    <a:pt x="10463403" y="7054723"/>
                    <a:pt x="10468356" y="7057009"/>
                  </a:cubicBezTo>
                  <a:cubicBezTo>
                    <a:pt x="10492232" y="7067550"/>
                    <a:pt x="10512806" y="7076694"/>
                    <a:pt x="10535793" y="7088124"/>
                  </a:cubicBezTo>
                  <a:cubicBezTo>
                    <a:pt x="10538714" y="7089648"/>
                    <a:pt x="10540619" y="7092696"/>
                    <a:pt x="10540492" y="7095998"/>
                  </a:cubicBezTo>
                  <a:cubicBezTo>
                    <a:pt x="10540365" y="7099300"/>
                    <a:pt x="10538333" y="7102221"/>
                    <a:pt x="10535158" y="7103491"/>
                  </a:cubicBezTo>
                  <a:cubicBezTo>
                    <a:pt x="10533634" y="7104126"/>
                    <a:pt x="10532237" y="7104634"/>
                    <a:pt x="10530840" y="7105269"/>
                  </a:cubicBezTo>
                  <a:cubicBezTo>
                    <a:pt x="10524490" y="7107936"/>
                    <a:pt x="10519029" y="7110730"/>
                    <a:pt x="10512679" y="7113905"/>
                  </a:cubicBezTo>
                  <a:cubicBezTo>
                    <a:pt x="10504932" y="7117842"/>
                    <a:pt x="10496169" y="7122160"/>
                    <a:pt x="10483850" y="7127367"/>
                  </a:cubicBezTo>
                  <a:lnTo>
                    <a:pt x="10480548" y="7119620"/>
                  </a:lnTo>
                  <a:lnTo>
                    <a:pt x="10482326" y="7111365"/>
                  </a:lnTo>
                  <a:cubicBezTo>
                    <a:pt x="10484993" y="7112000"/>
                    <a:pt x="10487533" y="7112635"/>
                    <a:pt x="10490073" y="7113270"/>
                  </a:cubicBezTo>
                  <a:cubicBezTo>
                    <a:pt x="10551668" y="7130034"/>
                    <a:pt x="10546842" y="7170547"/>
                    <a:pt x="10536809" y="7207758"/>
                  </a:cubicBezTo>
                  <a:lnTo>
                    <a:pt x="10536682" y="7208266"/>
                  </a:lnTo>
                  <a:cubicBezTo>
                    <a:pt x="10536428" y="7209155"/>
                    <a:pt x="10536174" y="7210552"/>
                    <a:pt x="10536174" y="7212457"/>
                  </a:cubicBezTo>
                  <a:cubicBezTo>
                    <a:pt x="10536174" y="7216521"/>
                    <a:pt x="10537063" y="7221347"/>
                    <a:pt x="10538206" y="7227316"/>
                  </a:cubicBezTo>
                  <a:cubicBezTo>
                    <a:pt x="10539349" y="7233158"/>
                    <a:pt x="10540619" y="7240143"/>
                    <a:pt x="10540619" y="7246747"/>
                  </a:cubicBezTo>
                  <a:cubicBezTo>
                    <a:pt x="10540619" y="7247890"/>
                    <a:pt x="10540492" y="7249033"/>
                    <a:pt x="10540238" y="7250176"/>
                  </a:cubicBezTo>
                  <a:lnTo>
                    <a:pt x="10531983" y="7248398"/>
                  </a:lnTo>
                  <a:lnTo>
                    <a:pt x="10540238" y="7250176"/>
                  </a:lnTo>
                  <a:cubicBezTo>
                    <a:pt x="10540238" y="7250176"/>
                    <a:pt x="10540238" y="7250176"/>
                    <a:pt x="10540238" y="7250176"/>
                  </a:cubicBezTo>
                  <a:lnTo>
                    <a:pt x="10540238" y="7250176"/>
                  </a:lnTo>
                  <a:cubicBezTo>
                    <a:pt x="10539857" y="7251827"/>
                    <a:pt x="10539222" y="7253351"/>
                    <a:pt x="10538587" y="7254621"/>
                  </a:cubicBezTo>
                  <a:cubicBezTo>
                    <a:pt x="10536555" y="7258558"/>
                    <a:pt x="10533253" y="7262241"/>
                    <a:pt x="10530967" y="7264781"/>
                  </a:cubicBezTo>
                  <a:cubicBezTo>
                    <a:pt x="10528300" y="7267829"/>
                    <a:pt x="10526649" y="7269607"/>
                    <a:pt x="10525887" y="7271131"/>
                  </a:cubicBezTo>
                  <a:lnTo>
                    <a:pt x="10525379" y="7272020"/>
                  </a:lnTo>
                  <a:cubicBezTo>
                    <a:pt x="10523347" y="7275068"/>
                    <a:pt x="10521569" y="7278243"/>
                    <a:pt x="10519791" y="7281799"/>
                  </a:cubicBezTo>
                  <a:cubicBezTo>
                    <a:pt x="10518267" y="7284974"/>
                    <a:pt x="10516616" y="7288276"/>
                    <a:pt x="10514838" y="7292467"/>
                  </a:cubicBezTo>
                  <a:cubicBezTo>
                    <a:pt x="10512298" y="7297928"/>
                    <a:pt x="10509377" y="7304405"/>
                    <a:pt x="10505313" y="7312406"/>
                  </a:cubicBezTo>
                  <a:cubicBezTo>
                    <a:pt x="10504043" y="7314946"/>
                    <a:pt x="10501503" y="7316724"/>
                    <a:pt x="10498582" y="7317105"/>
                  </a:cubicBezTo>
                  <a:cubicBezTo>
                    <a:pt x="10488295" y="7318121"/>
                    <a:pt x="10487914" y="7321296"/>
                    <a:pt x="10487660" y="7323455"/>
                  </a:cubicBezTo>
                  <a:cubicBezTo>
                    <a:pt x="10487152" y="7327265"/>
                    <a:pt x="10488168" y="7332599"/>
                    <a:pt x="10489819" y="7340473"/>
                  </a:cubicBezTo>
                  <a:cubicBezTo>
                    <a:pt x="10491470" y="7348347"/>
                    <a:pt x="10493883" y="7358634"/>
                    <a:pt x="10492486" y="7368413"/>
                  </a:cubicBezTo>
                  <a:lnTo>
                    <a:pt x="10484104" y="7367270"/>
                  </a:lnTo>
                  <a:lnTo>
                    <a:pt x="10486771" y="7359269"/>
                  </a:lnTo>
                  <a:cubicBezTo>
                    <a:pt x="10500741" y="7363968"/>
                    <a:pt x="10511790" y="7367905"/>
                    <a:pt x="10518267" y="7372985"/>
                  </a:cubicBezTo>
                  <a:cubicBezTo>
                    <a:pt x="10520934" y="7375017"/>
                    <a:pt x="10523220" y="7377557"/>
                    <a:pt x="10524744" y="7380859"/>
                  </a:cubicBezTo>
                  <a:cubicBezTo>
                    <a:pt x="10525379" y="7382256"/>
                    <a:pt x="10525760" y="7383653"/>
                    <a:pt x="10525887" y="7385050"/>
                  </a:cubicBezTo>
                  <a:cubicBezTo>
                    <a:pt x="10527538" y="7395845"/>
                    <a:pt x="10517886" y="7407910"/>
                    <a:pt x="10507980" y="7420610"/>
                  </a:cubicBezTo>
                  <a:lnTo>
                    <a:pt x="10507345" y="7421372"/>
                  </a:lnTo>
                  <a:cubicBezTo>
                    <a:pt x="10503916" y="7424801"/>
                    <a:pt x="10503027" y="7441057"/>
                    <a:pt x="10505440" y="7445883"/>
                  </a:cubicBezTo>
                  <a:lnTo>
                    <a:pt x="10497820" y="7449693"/>
                  </a:lnTo>
                  <a:lnTo>
                    <a:pt x="10505313" y="7445629"/>
                  </a:lnTo>
                  <a:cubicBezTo>
                    <a:pt x="10515473" y="7464171"/>
                    <a:pt x="10514584" y="7478141"/>
                    <a:pt x="10506837" y="7489825"/>
                  </a:cubicBezTo>
                  <a:cubicBezTo>
                    <a:pt x="10502519" y="7496429"/>
                    <a:pt x="10496169" y="7501636"/>
                    <a:pt x="10490962" y="7505954"/>
                  </a:cubicBezTo>
                  <a:cubicBezTo>
                    <a:pt x="10485247" y="7510780"/>
                    <a:pt x="10480548" y="7514844"/>
                    <a:pt x="10477373" y="7519543"/>
                  </a:cubicBezTo>
                  <a:lnTo>
                    <a:pt x="10470388" y="7514844"/>
                  </a:lnTo>
                  <a:lnTo>
                    <a:pt x="10478008" y="7518654"/>
                  </a:lnTo>
                  <a:cubicBezTo>
                    <a:pt x="10475468" y="7523734"/>
                    <a:pt x="10475468" y="7529068"/>
                    <a:pt x="10475468" y="7528560"/>
                  </a:cubicBezTo>
                  <a:cubicBezTo>
                    <a:pt x="10475468" y="7532624"/>
                    <a:pt x="10472547" y="7536180"/>
                    <a:pt x="10468483" y="7536942"/>
                  </a:cubicBezTo>
                  <a:cubicBezTo>
                    <a:pt x="10451973" y="7539990"/>
                    <a:pt x="10436098" y="7542911"/>
                    <a:pt x="10421747" y="7545705"/>
                  </a:cubicBezTo>
                  <a:cubicBezTo>
                    <a:pt x="10403332" y="7549134"/>
                    <a:pt x="10387330" y="7552182"/>
                    <a:pt x="10375646" y="7554214"/>
                  </a:cubicBezTo>
                  <a:lnTo>
                    <a:pt x="10374249" y="7545832"/>
                  </a:lnTo>
                  <a:lnTo>
                    <a:pt x="10380726" y="7551293"/>
                  </a:lnTo>
                  <a:cubicBezTo>
                    <a:pt x="10375265" y="7557897"/>
                    <a:pt x="10370439" y="7564120"/>
                    <a:pt x="10365867" y="7570089"/>
                  </a:cubicBezTo>
                  <a:cubicBezTo>
                    <a:pt x="10356850" y="7581900"/>
                    <a:pt x="10348341" y="7592949"/>
                    <a:pt x="10338054" y="7600823"/>
                  </a:cubicBezTo>
                  <a:cubicBezTo>
                    <a:pt x="10337292" y="7601331"/>
                    <a:pt x="10336530" y="7601839"/>
                    <a:pt x="10335641" y="7602093"/>
                  </a:cubicBezTo>
                  <a:cubicBezTo>
                    <a:pt x="10330942" y="7603617"/>
                    <a:pt x="10326116" y="7603998"/>
                    <a:pt x="10321417" y="7603998"/>
                  </a:cubicBezTo>
                  <a:cubicBezTo>
                    <a:pt x="10317226" y="7603998"/>
                    <a:pt x="10312654" y="7603617"/>
                    <a:pt x="10308082" y="7603363"/>
                  </a:cubicBezTo>
                  <a:cubicBezTo>
                    <a:pt x="10302113" y="7602982"/>
                    <a:pt x="10295636" y="7602474"/>
                    <a:pt x="10288397" y="7602474"/>
                  </a:cubicBezTo>
                  <a:lnTo>
                    <a:pt x="10288397" y="7593965"/>
                  </a:lnTo>
                  <a:lnTo>
                    <a:pt x="10294366" y="7599934"/>
                  </a:lnTo>
                  <a:cubicBezTo>
                    <a:pt x="10292842" y="7601458"/>
                    <a:pt x="10290175" y="7603617"/>
                    <a:pt x="10287254" y="7606030"/>
                  </a:cubicBezTo>
                  <a:cubicBezTo>
                    <a:pt x="10281158" y="7611110"/>
                    <a:pt x="10272268" y="7618476"/>
                    <a:pt x="10263378" y="7627366"/>
                  </a:cubicBezTo>
                  <a:lnTo>
                    <a:pt x="10257409" y="7621397"/>
                  </a:lnTo>
                  <a:lnTo>
                    <a:pt x="10265410" y="7618730"/>
                  </a:lnTo>
                  <a:cubicBezTo>
                    <a:pt x="10269093" y="7629779"/>
                    <a:pt x="10274808" y="7651369"/>
                    <a:pt x="10268077" y="7663942"/>
                  </a:cubicBezTo>
                  <a:cubicBezTo>
                    <a:pt x="10260711" y="7677531"/>
                    <a:pt x="10245217" y="7675245"/>
                    <a:pt x="10229342" y="7666609"/>
                  </a:cubicBezTo>
                  <a:lnTo>
                    <a:pt x="10233406" y="7659116"/>
                  </a:lnTo>
                  <a:lnTo>
                    <a:pt x="10233406" y="7667625"/>
                  </a:lnTo>
                  <a:cubicBezTo>
                    <a:pt x="10226929" y="7667625"/>
                    <a:pt x="10220325" y="7668006"/>
                    <a:pt x="10213594" y="7668514"/>
                  </a:cubicBezTo>
                  <a:cubicBezTo>
                    <a:pt x="10198735" y="7669784"/>
                    <a:pt x="10183749" y="7672070"/>
                    <a:pt x="10168128" y="7674610"/>
                  </a:cubicBezTo>
                  <a:cubicBezTo>
                    <a:pt x="10151872" y="7677150"/>
                    <a:pt x="10134981" y="7679817"/>
                    <a:pt x="10117328" y="7681341"/>
                  </a:cubicBezTo>
                  <a:lnTo>
                    <a:pt x="10116566" y="7672959"/>
                  </a:lnTo>
                  <a:lnTo>
                    <a:pt x="10120376" y="7680579"/>
                  </a:lnTo>
                  <a:cubicBezTo>
                    <a:pt x="10117836" y="7681849"/>
                    <a:pt x="10115169" y="7682230"/>
                    <a:pt x="10112629" y="7682103"/>
                  </a:cubicBezTo>
                  <a:cubicBezTo>
                    <a:pt x="10107803" y="7681849"/>
                    <a:pt x="10103231" y="7679436"/>
                    <a:pt x="10099548" y="7677277"/>
                  </a:cubicBezTo>
                  <a:cubicBezTo>
                    <a:pt x="10096754" y="7675626"/>
                    <a:pt x="10093706" y="7673594"/>
                    <a:pt x="10090658" y="7671435"/>
                  </a:cubicBezTo>
                  <a:cubicBezTo>
                    <a:pt x="10086721" y="7668768"/>
                    <a:pt x="10082530" y="7665847"/>
                    <a:pt x="10077704" y="7663053"/>
                  </a:cubicBezTo>
                  <a:lnTo>
                    <a:pt x="10082022" y="7655814"/>
                  </a:lnTo>
                  <a:lnTo>
                    <a:pt x="10082022" y="7664323"/>
                  </a:lnTo>
                  <a:cubicBezTo>
                    <a:pt x="10073132" y="7664323"/>
                    <a:pt x="10062718" y="7664958"/>
                    <a:pt x="10050907" y="7665720"/>
                  </a:cubicBezTo>
                  <a:cubicBezTo>
                    <a:pt x="10036556" y="7666609"/>
                    <a:pt x="10020300" y="7667752"/>
                    <a:pt x="10003028" y="7667752"/>
                  </a:cubicBezTo>
                  <a:lnTo>
                    <a:pt x="10003028" y="7659243"/>
                  </a:lnTo>
                  <a:lnTo>
                    <a:pt x="10006838" y="7666863"/>
                  </a:lnTo>
                  <a:cubicBezTo>
                    <a:pt x="10002393" y="7669149"/>
                    <a:pt x="9997821" y="7668768"/>
                    <a:pt x="9994011" y="7666863"/>
                  </a:cubicBezTo>
                  <a:cubicBezTo>
                    <a:pt x="9993630" y="7666736"/>
                    <a:pt x="9993376" y="7666482"/>
                    <a:pt x="9992995" y="7666355"/>
                  </a:cubicBezTo>
                  <a:lnTo>
                    <a:pt x="9992995" y="7666355"/>
                  </a:lnTo>
                  <a:lnTo>
                    <a:pt x="9992995" y="7666355"/>
                  </a:lnTo>
                  <a:lnTo>
                    <a:pt x="9992995" y="7666355"/>
                  </a:lnTo>
                  <a:cubicBezTo>
                    <a:pt x="9992995" y="7666355"/>
                    <a:pt x="9992995" y="7666355"/>
                    <a:pt x="9992995" y="7666355"/>
                  </a:cubicBezTo>
                  <a:cubicBezTo>
                    <a:pt x="9990074" y="7664577"/>
                    <a:pt x="9987534" y="7661910"/>
                    <a:pt x="9986264" y="7660386"/>
                  </a:cubicBezTo>
                  <a:cubicBezTo>
                    <a:pt x="9984105" y="7657973"/>
                    <a:pt x="9982962" y="7656957"/>
                    <a:pt x="9982073" y="7656449"/>
                  </a:cubicBezTo>
                  <a:lnTo>
                    <a:pt x="9985883" y="7648829"/>
                  </a:lnTo>
                  <a:lnTo>
                    <a:pt x="9994392" y="7648829"/>
                  </a:lnTo>
                  <a:cubicBezTo>
                    <a:pt x="9994392" y="7648194"/>
                    <a:pt x="9994900" y="7649210"/>
                    <a:pt x="9995408" y="7649718"/>
                  </a:cubicBezTo>
                  <a:cubicBezTo>
                    <a:pt x="9998710" y="7653020"/>
                    <a:pt x="9998710" y="7658354"/>
                    <a:pt x="9995408" y="7661656"/>
                  </a:cubicBezTo>
                  <a:cubicBezTo>
                    <a:pt x="9988169" y="7668895"/>
                    <a:pt x="9970516" y="7682992"/>
                    <a:pt x="9970643" y="7682865"/>
                  </a:cubicBezTo>
                  <a:cubicBezTo>
                    <a:pt x="9967595" y="7685278"/>
                    <a:pt x="9963150" y="7685278"/>
                    <a:pt x="9960102" y="7682865"/>
                  </a:cubicBezTo>
                  <a:cubicBezTo>
                    <a:pt x="9956419" y="7679944"/>
                    <a:pt x="9950958" y="7679690"/>
                    <a:pt x="9941306" y="7679944"/>
                  </a:cubicBezTo>
                  <a:cubicBezTo>
                    <a:pt x="9926955" y="7680325"/>
                    <a:pt x="9904857" y="7680833"/>
                    <a:pt x="9902063" y="7649591"/>
                  </a:cubicBezTo>
                  <a:lnTo>
                    <a:pt x="9910445" y="7648829"/>
                  </a:lnTo>
                  <a:lnTo>
                    <a:pt x="9916668" y="7654544"/>
                  </a:lnTo>
                  <a:cubicBezTo>
                    <a:pt x="9872091" y="7702804"/>
                    <a:pt x="9812401" y="7694930"/>
                    <a:pt x="9761728" y="7688072"/>
                  </a:cubicBezTo>
                  <a:lnTo>
                    <a:pt x="9761474" y="7688072"/>
                  </a:lnTo>
                  <a:cubicBezTo>
                    <a:pt x="9740011" y="7684516"/>
                    <a:pt x="9721977" y="7677277"/>
                    <a:pt x="9714484" y="7673594"/>
                  </a:cubicBezTo>
                  <a:lnTo>
                    <a:pt x="9718294" y="7665974"/>
                  </a:lnTo>
                  <a:lnTo>
                    <a:pt x="9722612" y="7673213"/>
                  </a:lnTo>
                  <a:cubicBezTo>
                    <a:pt x="9720072" y="7674737"/>
                    <a:pt x="9717532" y="7676388"/>
                    <a:pt x="9714992" y="7677912"/>
                  </a:cubicBezTo>
                  <a:cubicBezTo>
                    <a:pt x="9703308" y="7685151"/>
                    <a:pt x="9687814" y="7695692"/>
                    <a:pt x="9674352" y="7691120"/>
                  </a:cubicBezTo>
                  <a:lnTo>
                    <a:pt x="9677019" y="7683119"/>
                  </a:lnTo>
                  <a:lnTo>
                    <a:pt x="9675876" y="7691501"/>
                  </a:lnTo>
                  <a:cubicBezTo>
                    <a:pt x="9641967" y="7686675"/>
                    <a:pt x="9609709" y="7680071"/>
                    <a:pt x="9577070" y="7673086"/>
                  </a:cubicBezTo>
                  <a:cubicBezTo>
                    <a:pt x="9570085" y="7671562"/>
                    <a:pt x="9563100" y="7670038"/>
                    <a:pt x="9556115" y="7668514"/>
                  </a:cubicBezTo>
                  <a:cubicBezTo>
                    <a:pt x="9549130" y="7666990"/>
                    <a:pt x="9541764" y="7665466"/>
                    <a:pt x="9534525" y="7663815"/>
                  </a:cubicBezTo>
                  <a:cubicBezTo>
                    <a:pt x="9530588" y="7662926"/>
                    <a:pt x="9527794" y="7659497"/>
                    <a:pt x="9527794" y="7655560"/>
                  </a:cubicBezTo>
                  <a:lnTo>
                    <a:pt x="9527794" y="7645273"/>
                  </a:lnTo>
                  <a:cubicBezTo>
                    <a:pt x="9527794" y="7641336"/>
                    <a:pt x="9530461" y="7638034"/>
                    <a:pt x="9534144" y="7637018"/>
                  </a:cubicBezTo>
                  <a:cubicBezTo>
                    <a:pt x="9540875" y="7635367"/>
                    <a:pt x="9546717" y="7633716"/>
                    <a:pt x="9552813" y="7631938"/>
                  </a:cubicBezTo>
                  <a:cubicBezTo>
                    <a:pt x="9558909" y="7630160"/>
                    <a:pt x="9565005" y="7628509"/>
                    <a:pt x="9571990" y="7626731"/>
                  </a:cubicBezTo>
                  <a:lnTo>
                    <a:pt x="9574022" y="7634986"/>
                  </a:lnTo>
                  <a:lnTo>
                    <a:pt x="9565513" y="7634986"/>
                  </a:lnTo>
                  <a:lnTo>
                    <a:pt x="9565513" y="7624699"/>
                  </a:lnTo>
                  <a:lnTo>
                    <a:pt x="9574022" y="7624699"/>
                  </a:lnTo>
                  <a:lnTo>
                    <a:pt x="9574022" y="7633208"/>
                  </a:lnTo>
                  <a:cubicBezTo>
                    <a:pt x="9566529" y="7633208"/>
                    <a:pt x="9559163" y="7632319"/>
                    <a:pt x="9552305" y="7631430"/>
                  </a:cubicBezTo>
                  <a:cubicBezTo>
                    <a:pt x="9545320" y="7630541"/>
                    <a:pt x="9538970" y="7629779"/>
                    <a:pt x="9532747" y="7629779"/>
                  </a:cubicBezTo>
                  <a:cubicBezTo>
                    <a:pt x="9532239" y="7629779"/>
                    <a:pt x="9531604" y="7629779"/>
                    <a:pt x="9531096" y="7629652"/>
                  </a:cubicBezTo>
                  <a:cubicBezTo>
                    <a:pt x="9522968" y="7628001"/>
                    <a:pt x="9515475" y="7627239"/>
                    <a:pt x="9507728" y="7626350"/>
                  </a:cubicBezTo>
                  <a:cubicBezTo>
                    <a:pt x="9499981" y="7625461"/>
                    <a:pt x="9491980" y="7624572"/>
                    <a:pt x="9482963" y="7622794"/>
                  </a:cubicBezTo>
                  <a:lnTo>
                    <a:pt x="9484614" y="7614539"/>
                  </a:lnTo>
                  <a:lnTo>
                    <a:pt x="9492996" y="7615555"/>
                  </a:lnTo>
                  <a:cubicBezTo>
                    <a:pt x="9491472" y="7627620"/>
                    <a:pt x="9489313" y="7639558"/>
                    <a:pt x="9486900" y="7652004"/>
                  </a:cubicBezTo>
                  <a:cubicBezTo>
                    <a:pt x="9485376" y="7659878"/>
                    <a:pt x="9483598" y="7668006"/>
                    <a:pt x="9481820" y="7676388"/>
                  </a:cubicBezTo>
                  <a:cubicBezTo>
                    <a:pt x="9479915" y="7685659"/>
                    <a:pt x="9477883" y="7695184"/>
                    <a:pt x="9475724" y="7705344"/>
                  </a:cubicBezTo>
                  <a:cubicBezTo>
                    <a:pt x="9475216" y="7708011"/>
                    <a:pt x="9473438" y="7710297"/>
                    <a:pt x="9470898" y="7711440"/>
                  </a:cubicBezTo>
                  <a:cubicBezTo>
                    <a:pt x="9468358" y="7712583"/>
                    <a:pt x="9465564" y="7712456"/>
                    <a:pt x="9463151" y="7711059"/>
                  </a:cubicBezTo>
                  <a:cubicBezTo>
                    <a:pt x="9418574" y="7685532"/>
                    <a:pt x="9380474" y="7694676"/>
                    <a:pt x="9336405" y="7711567"/>
                  </a:cubicBezTo>
                  <a:cubicBezTo>
                    <a:pt x="9335389" y="7711948"/>
                    <a:pt x="9334373" y="7712075"/>
                    <a:pt x="9333357" y="7712075"/>
                  </a:cubicBezTo>
                  <a:cubicBezTo>
                    <a:pt x="9333357" y="7712075"/>
                    <a:pt x="9333357" y="7712075"/>
                    <a:pt x="9333357" y="7712075"/>
                  </a:cubicBezTo>
                  <a:cubicBezTo>
                    <a:pt x="9333357" y="7712075"/>
                    <a:pt x="9333103" y="7712075"/>
                    <a:pt x="9332595" y="7712075"/>
                  </a:cubicBezTo>
                  <a:cubicBezTo>
                    <a:pt x="9329801" y="7712202"/>
                    <a:pt x="9320911" y="7712710"/>
                    <a:pt x="9313164" y="7709789"/>
                  </a:cubicBezTo>
                  <a:cubicBezTo>
                    <a:pt x="9301480" y="7705471"/>
                    <a:pt x="9294749" y="7694295"/>
                    <a:pt x="9301353" y="7676515"/>
                  </a:cubicBezTo>
                  <a:lnTo>
                    <a:pt x="9309227" y="7679436"/>
                  </a:lnTo>
                  <a:lnTo>
                    <a:pt x="9314688" y="7685913"/>
                  </a:lnTo>
                  <a:cubicBezTo>
                    <a:pt x="9288272" y="7708519"/>
                    <a:pt x="9259443" y="7716774"/>
                    <a:pt x="9224518" y="7685786"/>
                  </a:cubicBezTo>
                  <a:cubicBezTo>
                    <a:pt x="9222232" y="7683754"/>
                    <a:pt x="9221216" y="7680706"/>
                    <a:pt x="9221851" y="7677785"/>
                  </a:cubicBezTo>
                  <a:cubicBezTo>
                    <a:pt x="9222486" y="7674864"/>
                    <a:pt x="9224645" y="7672451"/>
                    <a:pt x="9227439" y="7671435"/>
                  </a:cubicBezTo>
                  <a:cubicBezTo>
                    <a:pt x="9233281" y="7669530"/>
                    <a:pt x="9239123" y="7668514"/>
                    <a:pt x="9244203" y="7667625"/>
                  </a:cubicBezTo>
                  <a:cubicBezTo>
                    <a:pt x="9249410" y="7666736"/>
                    <a:pt x="9253982" y="7665974"/>
                    <a:pt x="9258427" y="7664450"/>
                  </a:cubicBezTo>
                  <a:lnTo>
                    <a:pt x="9261094" y="7672451"/>
                  </a:lnTo>
                  <a:lnTo>
                    <a:pt x="9257284" y="7680071"/>
                  </a:lnTo>
                  <a:cubicBezTo>
                    <a:pt x="9253093" y="7677912"/>
                    <a:pt x="9249029" y="7674864"/>
                    <a:pt x="9245727" y="7672451"/>
                  </a:cubicBezTo>
                  <a:cubicBezTo>
                    <a:pt x="9242171" y="7669784"/>
                    <a:pt x="9239377" y="7667752"/>
                    <a:pt x="9236710" y="7666355"/>
                  </a:cubicBezTo>
                  <a:lnTo>
                    <a:pt x="9240520" y="7658735"/>
                  </a:lnTo>
                  <a:lnTo>
                    <a:pt x="9238488" y="7666990"/>
                  </a:lnTo>
                  <a:cubicBezTo>
                    <a:pt x="9231503" y="7665212"/>
                    <a:pt x="9225280" y="7663434"/>
                    <a:pt x="9219311" y="7661783"/>
                  </a:cubicBezTo>
                  <a:cubicBezTo>
                    <a:pt x="9213342" y="7660132"/>
                    <a:pt x="9207373" y="7658354"/>
                    <a:pt x="9200642" y="7656703"/>
                  </a:cubicBezTo>
                  <a:lnTo>
                    <a:pt x="9202674" y="7648448"/>
                  </a:lnTo>
                  <a:lnTo>
                    <a:pt x="9210929" y="7650099"/>
                  </a:lnTo>
                  <a:cubicBezTo>
                    <a:pt x="9207500" y="7667244"/>
                    <a:pt x="9204071" y="7684262"/>
                    <a:pt x="9200769" y="7708011"/>
                  </a:cubicBezTo>
                  <a:cubicBezTo>
                    <a:pt x="9200134" y="7712202"/>
                    <a:pt x="9196578" y="7715250"/>
                    <a:pt x="9192387" y="7715250"/>
                  </a:cubicBezTo>
                  <a:cubicBezTo>
                    <a:pt x="9176639" y="7715250"/>
                    <a:pt x="9156827" y="7713853"/>
                    <a:pt x="9134221" y="7711948"/>
                  </a:cubicBezTo>
                  <a:cubicBezTo>
                    <a:pt x="9127998" y="7711440"/>
                    <a:pt x="9121394" y="7710805"/>
                    <a:pt x="9114663" y="7710297"/>
                  </a:cubicBezTo>
                  <a:cubicBezTo>
                    <a:pt x="9107424" y="7709662"/>
                    <a:pt x="9099931" y="7709027"/>
                    <a:pt x="9092184" y="7708392"/>
                  </a:cubicBezTo>
                  <a:lnTo>
                    <a:pt x="9092946" y="7700010"/>
                  </a:lnTo>
                  <a:lnTo>
                    <a:pt x="9099550" y="7705344"/>
                  </a:lnTo>
                  <a:cubicBezTo>
                    <a:pt x="9092311" y="7714361"/>
                    <a:pt x="9084564" y="7721219"/>
                    <a:pt x="9076182" y="7725410"/>
                  </a:cubicBezTo>
                  <a:cubicBezTo>
                    <a:pt x="9047607" y="7739761"/>
                    <a:pt x="9021445" y="7720203"/>
                    <a:pt x="9002903" y="7683246"/>
                  </a:cubicBezTo>
                  <a:lnTo>
                    <a:pt x="9010523" y="7679436"/>
                  </a:lnTo>
                  <a:lnTo>
                    <a:pt x="9014841" y="7686675"/>
                  </a:lnTo>
                  <a:cubicBezTo>
                    <a:pt x="8997569" y="7697089"/>
                    <a:pt x="8980805" y="7707122"/>
                    <a:pt x="8967470" y="7717155"/>
                  </a:cubicBezTo>
                  <a:cubicBezTo>
                    <a:pt x="8964930" y="7719060"/>
                    <a:pt x="8961501" y="7719441"/>
                    <a:pt x="8958580" y="7717917"/>
                  </a:cubicBezTo>
                  <a:cubicBezTo>
                    <a:pt x="8951976" y="7714615"/>
                    <a:pt x="8944356" y="7711186"/>
                    <a:pt x="8936609" y="7707757"/>
                  </a:cubicBezTo>
                  <a:cubicBezTo>
                    <a:pt x="8928862" y="7704328"/>
                    <a:pt x="8920988" y="7700772"/>
                    <a:pt x="8914003" y="7697343"/>
                  </a:cubicBezTo>
                  <a:lnTo>
                    <a:pt x="8917813" y="7689723"/>
                  </a:lnTo>
                  <a:lnTo>
                    <a:pt x="8923147" y="7696327"/>
                  </a:lnTo>
                  <a:cubicBezTo>
                    <a:pt x="8906383" y="7709789"/>
                    <a:pt x="8896350" y="7719822"/>
                    <a:pt x="8886063" y="7729982"/>
                  </a:cubicBezTo>
                  <a:cubicBezTo>
                    <a:pt x="8884412" y="7731633"/>
                    <a:pt x="8882380" y="7732522"/>
                    <a:pt x="8880094" y="7732522"/>
                  </a:cubicBezTo>
                  <a:cubicBezTo>
                    <a:pt x="8877808" y="7732522"/>
                    <a:pt x="8875649" y="7731633"/>
                    <a:pt x="8874125" y="7729982"/>
                  </a:cubicBezTo>
                  <a:lnTo>
                    <a:pt x="8867267" y="7723124"/>
                  </a:lnTo>
                  <a:cubicBezTo>
                    <a:pt x="8863965" y="7719822"/>
                    <a:pt x="8863965" y="7714488"/>
                    <a:pt x="8867267" y="7711186"/>
                  </a:cubicBezTo>
                  <a:cubicBezTo>
                    <a:pt x="8869426" y="7709027"/>
                    <a:pt x="8872220" y="7703693"/>
                    <a:pt x="8876030" y="7696200"/>
                  </a:cubicBezTo>
                  <a:lnTo>
                    <a:pt x="8883650" y="7700010"/>
                  </a:lnTo>
                  <a:lnTo>
                    <a:pt x="8885682" y="7708265"/>
                  </a:lnTo>
                  <a:cubicBezTo>
                    <a:pt x="8870823" y="7711948"/>
                    <a:pt x="8859520" y="7711948"/>
                    <a:pt x="8845804" y="7711948"/>
                  </a:cubicBezTo>
                  <a:cubicBezTo>
                    <a:pt x="8841105" y="7711948"/>
                    <a:pt x="8837295" y="7708138"/>
                    <a:pt x="8837295" y="7703439"/>
                  </a:cubicBezTo>
                  <a:cubicBezTo>
                    <a:pt x="8837295" y="7701407"/>
                    <a:pt x="8836914" y="7699375"/>
                    <a:pt x="8836025" y="7695692"/>
                  </a:cubicBezTo>
                  <a:cubicBezTo>
                    <a:pt x="8835136" y="7691501"/>
                    <a:pt x="8833866" y="7686040"/>
                    <a:pt x="8833866" y="7679309"/>
                  </a:cubicBezTo>
                  <a:lnTo>
                    <a:pt x="8842375" y="7679309"/>
                  </a:lnTo>
                  <a:lnTo>
                    <a:pt x="8849233" y="7684262"/>
                  </a:lnTo>
                  <a:cubicBezTo>
                    <a:pt x="8834247" y="7704963"/>
                    <a:pt x="8820404" y="7720330"/>
                    <a:pt x="8806815" y="7728585"/>
                  </a:cubicBezTo>
                  <a:cubicBezTo>
                    <a:pt x="8775446" y="7747762"/>
                    <a:pt x="8750300" y="7728077"/>
                    <a:pt x="8725154" y="7687183"/>
                  </a:cubicBezTo>
                  <a:lnTo>
                    <a:pt x="8732393" y="7682738"/>
                  </a:lnTo>
                  <a:lnTo>
                    <a:pt x="8740267" y="7685913"/>
                  </a:lnTo>
                  <a:cubicBezTo>
                    <a:pt x="8737219" y="7693660"/>
                    <a:pt x="8734171" y="7700645"/>
                    <a:pt x="8731377" y="7706868"/>
                  </a:cubicBezTo>
                  <a:cubicBezTo>
                    <a:pt x="8727821" y="7714869"/>
                    <a:pt x="8725027" y="7721346"/>
                    <a:pt x="8723249" y="7726680"/>
                  </a:cubicBezTo>
                  <a:cubicBezTo>
                    <a:pt x="8721852" y="7730744"/>
                    <a:pt x="8717788" y="7733157"/>
                    <a:pt x="8713597" y="7732268"/>
                  </a:cubicBezTo>
                  <a:cubicBezTo>
                    <a:pt x="8710676" y="7731633"/>
                    <a:pt x="8707755" y="7731125"/>
                    <a:pt x="8704961" y="7730490"/>
                  </a:cubicBezTo>
                  <a:cubicBezTo>
                    <a:pt x="8691372" y="7727696"/>
                    <a:pt x="8680958" y="7725537"/>
                    <a:pt x="8670544" y="7725537"/>
                  </a:cubicBezTo>
                  <a:lnTo>
                    <a:pt x="8669528" y="7725410"/>
                  </a:lnTo>
                  <a:cubicBezTo>
                    <a:pt x="8660765" y="7724267"/>
                    <a:pt x="8652129" y="7723632"/>
                    <a:pt x="8643239" y="7722870"/>
                  </a:cubicBezTo>
                  <a:cubicBezTo>
                    <a:pt x="8625078" y="7721346"/>
                    <a:pt x="8606409" y="7719822"/>
                    <a:pt x="8589264" y="7714869"/>
                  </a:cubicBezTo>
                  <a:lnTo>
                    <a:pt x="8588502" y="7714615"/>
                  </a:lnTo>
                  <a:cubicBezTo>
                    <a:pt x="8586851" y="7713980"/>
                    <a:pt x="8585327" y="7713345"/>
                    <a:pt x="8584057" y="7712837"/>
                  </a:cubicBezTo>
                  <a:cubicBezTo>
                    <a:pt x="8582914" y="7712329"/>
                    <a:pt x="8581771" y="7711948"/>
                    <a:pt x="8580882" y="7711567"/>
                  </a:cubicBezTo>
                  <a:cubicBezTo>
                    <a:pt x="8576818" y="7709916"/>
                    <a:pt x="8575421" y="7709662"/>
                    <a:pt x="8575040" y="7709662"/>
                  </a:cubicBezTo>
                  <a:cubicBezTo>
                    <a:pt x="8575294" y="7709662"/>
                    <a:pt x="8575802" y="7709535"/>
                    <a:pt x="8576056" y="7709281"/>
                  </a:cubicBezTo>
                  <a:cubicBezTo>
                    <a:pt x="8575675" y="7709535"/>
                    <a:pt x="8574405" y="7711186"/>
                    <a:pt x="8572119" y="7716774"/>
                  </a:cubicBezTo>
                  <a:cubicBezTo>
                    <a:pt x="8571230" y="7718933"/>
                    <a:pt x="8569452" y="7720711"/>
                    <a:pt x="8567293" y="7721600"/>
                  </a:cubicBezTo>
                  <a:cubicBezTo>
                    <a:pt x="8565134" y="7722489"/>
                    <a:pt x="8562594" y="7722362"/>
                    <a:pt x="8560435" y="7721219"/>
                  </a:cubicBezTo>
                  <a:cubicBezTo>
                    <a:pt x="8553323" y="7717663"/>
                    <a:pt x="8545449" y="7713345"/>
                    <a:pt x="8537829" y="7709027"/>
                  </a:cubicBezTo>
                  <a:cubicBezTo>
                    <a:pt x="8530209" y="7704709"/>
                    <a:pt x="8522462" y="7700518"/>
                    <a:pt x="8515858" y="7697216"/>
                  </a:cubicBezTo>
                  <a:cubicBezTo>
                    <a:pt x="8512429" y="7695565"/>
                    <a:pt x="8510651" y="7691755"/>
                    <a:pt x="8511286" y="7688072"/>
                  </a:cubicBezTo>
                  <a:cubicBezTo>
                    <a:pt x="8511921" y="7684389"/>
                    <a:pt x="8515096" y="7681595"/>
                    <a:pt x="8518906" y="7681214"/>
                  </a:cubicBezTo>
                  <a:cubicBezTo>
                    <a:pt x="8539734" y="7679436"/>
                    <a:pt x="8560435" y="7678674"/>
                    <a:pt x="8581009" y="7677785"/>
                  </a:cubicBezTo>
                  <a:cubicBezTo>
                    <a:pt x="8601583" y="7676896"/>
                    <a:pt x="8622030" y="7676134"/>
                    <a:pt x="8642477" y="7674356"/>
                  </a:cubicBezTo>
                  <a:lnTo>
                    <a:pt x="8643239" y="7674356"/>
                  </a:lnTo>
                  <a:lnTo>
                    <a:pt x="8663813" y="7674356"/>
                  </a:lnTo>
                  <a:lnTo>
                    <a:pt x="8663813" y="7682865"/>
                  </a:lnTo>
                  <a:lnTo>
                    <a:pt x="8655304" y="7682865"/>
                  </a:lnTo>
                  <a:lnTo>
                    <a:pt x="8655304" y="7665720"/>
                  </a:lnTo>
                  <a:lnTo>
                    <a:pt x="8663813" y="7665720"/>
                  </a:lnTo>
                  <a:lnTo>
                    <a:pt x="8663305" y="7674229"/>
                  </a:lnTo>
                  <a:cubicBezTo>
                    <a:pt x="8661527" y="7674102"/>
                    <a:pt x="8659749" y="7673975"/>
                    <a:pt x="8657971" y="7673848"/>
                  </a:cubicBezTo>
                  <a:cubicBezTo>
                    <a:pt x="8630920" y="7672070"/>
                    <a:pt x="8604758" y="7669403"/>
                    <a:pt x="8579104" y="7666990"/>
                  </a:cubicBezTo>
                  <a:cubicBezTo>
                    <a:pt x="8554212" y="7664577"/>
                    <a:pt x="8529701" y="7662164"/>
                    <a:pt x="8505317" y="7660513"/>
                  </a:cubicBezTo>
                  <a:lnTo>
                    <a:pt x="8505825" y="7652004"/>
                  </a:lnTo>
                  <a:lnTo>
                    <a:pt x="8513445" y="7655814"/>
                  </a:lnTo>
                  <a:cubicBezTo>
                    <a:pt x="8507857" y="7666990"/>
                    <a:pt x="8504301" y="7674991"/>
                    <a:pt x="8501126" y="7682357"/>
                  </a:cubicBezTo>
                  <a:cubicBezTo>
                    <a:pt x="8498459" y="7688326"/>
                    <a:pt x="8496046" y="7694041"/>
                    <a:pt x="8492871" y="7700391"/>
                  </a:cubicBezTo>
                  <a:cubicBezTo>
                    <a:pt x="8491093" y="7703947"/>
                    <a:pt x="8487156" y="7705725"/>
                    <a:pt x="8483346" y="7704836"/>
                  </a:cubicBezTo>
                  <a:cubicBezTo>
                    <a:pt x="8479536" y="7703947"/>
                    <a:pt x="8476869" y="7700518"/>
                    <a:pt x="8476869" y="7696581"/>
                  </a:cubicBezTo>
                  <a:cubicBezTo>
                    <a:pt x="8476869" y="7678928"/>
                    <a:pt x="8475726" y="7670165"/>
                    <a:pt x="8473567" y="7666482"/>
                  </a:cubicBezTo>
                  <a:cubicBezTo>
                    <a:pt x="8472297" y="7664323"/>
                    <a:pt x="8467471" y="7661402"/>
                    <a:pt x="8424418" y="7686802"/>
                  </a:cubicBezTo>
                  <a:lnTo>
                    <a:pt x="8420100" y="7679563"/>
                  </a:lnTo>
                  <a:lnTo>
                    <a:pt x="8425180" y="7672832"/>
                  </a:lnTo>
                  <a:cubicBezTo>
                    <a:pt x="8430133" y="7676515"/>
                    <a:pt x="8435086" y="7679817"/>
                    <a:pt x="8440039" y="7683119"/>
                  </a:cubicBezTo>
                  <a:cubicBezTo>
                    <a:pt x="8448167" y="7688453"/>
                    <a:pt x="8456676" y="7694041"/>
                    <a:pt x="8463788" y="7701153"/>
                  </a:cubicBezTo>
                  <a:cubicBezTo>
                    <a:pt x="8465947" y="7703312"/>
                    <a:pt x="8466836" y="7706614"/>
                    <a:pt x="8465947" y="7709535"/>
                  </a:cubicBezTo>
                  <a:cubicBezTo>
                    <a:pt x="8465058" y="7712456"/>
                    <a:pt x="8462518" y="7714742"/>
                    <a:pt x="8459470" y="7715377"/>
                  </a:cubicBezTo>
                  <a:cubicBezTo>
                    <a:pt x="8454771" y="7716266"/>
                    <a:pt x="8449564" y="7717028"/>
                    <a:pt x="8444738" y="7717663"/>
                  </a:cubicBezTo>
                  <a:cubicBezTo>
                    <a:pt x="8428355" y="7719822"/>
                    <a:pt x="8419211" y="7721854"/>
                    <a:pt x="8416798" y="7725537"/>
                  </a:cubicBezTo>
                  <a:lnTo>
                    <a:pt x="8416798" y="7725537"/>
                  </a:lnTo>
                  <a:cubicBezTo>
                    <a:pt x="8392160" y="7762367"/>
                    <a:pt x="8361807" y="7752715"/>
                    <a:pt x="8333867" y="7738745"/>
                  </a:cubicBezTo>
                  <a:cubicBezTo>
                    <a:pt x="8330946" y="7737348"/>
                    <a:pt x="8329168" y="7734427"/>
                    <a:pt x="8329168" y="7731125"/>
                  </a:cubicBezTo>
                  <a:cubicBezTo>
                    <a:pt x="8329168" y="7726299"/>
                    <a:pt x="8330311" y="7721854"/>
                    <a:pt x="8331708" y="7717663"/>
                  </a:cubicBezTo>
                  <a:cubicBezTo>
                    <a:pt x="8332343" y="7715758"/>
                    <a:pt x="8333105" y="7713726"/>
                    <a:pt x="8333867" y="7711694"/>
                  </a:cubicBezTo>
                  <a:cubicBezTo>
                    <a:pt x="8334756" y="7709408"/>
                    <a:pt x="8335645" y="7706995"/>
                    <a:pt x="8336534" y="7704328"/>
                  </a:cubicBezTo>
                  <a:lnTo>
                    <a:pt x="8344535" y="7706995"/>
                  </a:lnTo>
                  <a:lnTo>
                    <a:pt x="8348726" y="7714361"/>
                  </a:lnTo>
                  <a:cubicBezTo>
                    <a:pt x="8324469" y="7728204"/>
                    <a:pt x="8303514" y="7738745"/>
                    <a:pt x="8279130" y="7749159"/>
                  </a:cubicBezTo>
                  <a:lnTo>
                    <a:pt x="8278495" y="7749413"/>
                  </a:lnTo>
                  <a:cubicBezTo>
                    <a:pt x="8268081" y="7752842"/>
                    <a:pt x="8248015" y="7753604"/>
                    <a:pt x="8239633" y="7750048"/>
                  </a:cubicBezTo>
                  <a:cubicBezTo>
                    <a:pt x="8238490" y="7749540"/>
                    <a:pt x="8236966" y="7748778"/>
                    <a:pt x="8235569" y="7747381"/>
                  </a:cubicBezTo>
                  <a:cubicBezTo>
                    <a:pt x="8234934" y="7746746"/>
                    <a:pt x="8234553" y="7746111"/>
                    <a:pt x="8234172" y="7745476"/>
                  </a:cubicBezTo>
                  <a:cubicBezTo>
                    <a:pt x="8230870" y="7739380"/>
                    <a:pt x="8227949" y="7735443"/>
                    <a:pt x="8225536" y="7733030"/>
                  </a:cubicBezTo>
                  <a:cubicBezTo>
                    <a:pt x="8220837" y="7728331"/>
                    <a:pt x="8218043" y="7728204"/>
                    <a:pt x="8209026" y="7737221"/>
                  </a:cubicBezTo>
                  <a:cubicBezTo>
                    <a:pt x="8207121" y="7739126"/>
                    <a:pt x="8205089" y="7741285"/>
                    <a:pt x="8203057" y="7743571"/>
                  </a:cubicBezTo>
                  <a:cubicBezTo>
                    <a:pt x="8201025" y="7745857"/>
                    <a:pt x="8198612" y="7748397"/>
                    <a:pt x="8196199" y="7750810"/>
                  </a:cubicBezTo>
                  <a:lnTo>
                    <a:pt x="8190230" y="7744841"/>
                  </a:lnTo>
                  <a:lnTo>
                    <a:pt x="8196199" y="7750810"/>
                  </a:lnTo>
                  <a:cubicBezTo>
                    <a:pt x="8188960" y="7758049"/>
                    <a:pt x="8175752" y="7762748"/>
                    <a:pt x="8167116" y="7761224"/>
                  </a:cubicBezTo>
                  <a:cubicBezTo>
                    <a:pt x="8165084" y="7760843"/>
                    <a:pt x="8162417" y="7759954"/>
                    <a:pt x="8160131" y="7757668"/>
                  </a:cubicBezTo>
                  <a:lnTo>
                    <a:pt x="8159750" y="7757287"/>
                  </a:lnTo>
                  <a:cubicBezTo>
                    <a:pt x="8143367" y="7738618"/>
                    <a:pt x="8128254" y="7742682"/>
                    <a:pt x="8108442" y="7751191"/>
                  </a:cubicBezTo>
                  <a:cubicBezTo>
                    <a:pt x="8106664" y="7751953"/>
                    <a:pt x="8104759" y="7752715"/>
                    <a:pt x="8102981" y="7753604"/>
                  </a:cubicBezTo>
                  <a:cubicBezTo>
                    <a:pt x="8101203" y="7754493"/>
                    <a:pt x="8099298" y="7755255"/>
                    <a:pt x="8097393" y="7756017"/>
                  </a:cubicBezTo>
                  <a:lnTo>
                    <a:pt x="8096123" y="7756398"/>
                  </a:lnTo>
                  <a:cubicBezTo>
                    <a:pt x="8094218" y="7756906"/>
                    <a:pt x="8092059" y="7757414"/>
                    <a:pt x="8089773" y="7758049"/>
                  </a:cubicBezTo>
                  <a:cubicBezTo>
                    <a:pt x="8080883" y="7760462"/>
                    <a:pt x="8065770" y="7764907"/>
                    <a:pt x="8056880" y="7762113"/>
                  </a:cubicBezTo>
                  <a:lnTo>
                    <a:pt x="8056880" y="7762113"/>
                  </a:lnTo>
                  <a:cubicBezTo>
                    <a:pt x="8056880" y="7762113"/>
                    <a:pt x="8056880" y="7762113"/>
                    <a:pt x="8056880" y="7762113"/>
                  </a:cubicBezTo>
                  <a:lnTo>
                    <a:pt x="8056880" y="7762113"/>
                  </a:lnTo>
                  <a:lnTo>
                    <a:pt x="8056880" y="7762113"/>
                  </a:lnTo>
                  <a:lnTo>
                    <a:pt x="8056880" y="7762113"/>
                  </a:lnTo>
                  <a:cubicBezTo>
                    <a:pt x="8053959" y="7761224"/>
                    <a:pt x="8050657" y="7759192"/>
                    <a:pt x="8048752" y="7755382"/>
                  </a:cubicBezTo>
                  <a:lnTo>
                    <a:pt x="8056372" y="7751572"/>
                  </a:lnTo>
                  <a:lnTo>
                    <a:pt x="8049387" y="7756271"/>
                  </a:lnTo>
                  <a:cubicBezTo>
                    <a:pt x="8041132" y="7743952"/>
                    <a:pt x="8037703" y="7724775"/>
                    <a:pt x="8037703" y="7706995"/>
                  </a:cubicBezTo>
                  <a:cubicBezTo>
                    <a:pt x="8037703" y="7697978"/>
                    <a:pt x="8038592" y="7688961"/>
                    <a:pt x="8039481" y="7680452"/>
                  </a:cubicBezTo>
                  <a:cubicBezTo>
                    <a:pt x="8040370" y="7671816"/>
                    <a:pt x="8041132" y="7663688"/>
                    <a:pt x="8041132" y="7655560"/>
                  </a:cubicBezTo>
                  <a:lnTo>
                    <a:pt x="8049641" y="7655560"/>
                  </a:lnTo>
                  <a:lnTo>
                    <a:pt x="8054340" y="7662545"/>
                  </a:lnTo>
                  <a:cubicBezTo>
                    <a:pt x="8033893" y="7676134"/>
                    <a:pt x="8020685" y="7686040"/>
                    <a:pt x="8007604" y="7699248"/>
                  </a:cubicBezTo>
                  <a:lnTo>
                    <a:pt x="8001635" y="7693279"/>
                  </a:lnTo>
                  <a:lnTo>
                    <a:pt x="8009890" y="7691247"/>
                  </a:lnTo>
                  <a:cubicBezTo>
                    <a:pt x="8011414" y="7697089"/>
                    <a:pt x="8012811" y="7704201"/>
                    <a:pt x="8014462" y="7712202"/>
                  </a:cubicBezTo>
                  <a:cubicBezTo>
                    <a:pt x="8016875" y="7723632"/>
                    <a:pt x="8019669" y="7737221"/>
                    <a:pt x="8023606" y="7753096"/>
                  </a:cubicBezTo>
                  <a:cubicBezTo>
                    <a:pt x="8024368" y="7756144"/>
                    <a:pt x="8023352" y="7759319"/>
                    <a:pt x="8021193" y="7761351"/>
                  </a:cubicBezTo>
                  <a:cubicBezTo>
                    <a:pt x="8019034" y="7763383"/>
                    <a:pt x="8015732" y="7764145"/>
                    <a:pt x="8012811" y="7763129"/>
                  </a:cubicBezTo>
                  <a:cubicBezTo>
                    <a:pt x="8003667" y="7760081"/>
                    <a:pt x="7993888" y="7761351"/>
                    <a:pt x="7982077" y="7763129"/>
                  </a:cubicBezTo>
                  <a:cubicBezTo>
                    <a:pt x="7962519" y="7766050"/>
                    <a:pt x="7937881" y="7769987"/>
                    <a:pt x="7922006" y="7738237"/>
                  </a:cubicBezTo>
                  <a:lnTo>
                    <a:pt x="7929626" y="7734427"/>
                  </a:lnTo>
                  <a:lnTo>
                    <a:pt x="7923657" y="7740396"/>
                  </a:lnTo>
                  <a:cubicBezTo>
                    <a:pt x="7925181" y="7741920"/>
                    <a:pt x="7926832" y="7741920"/>
                    <a:pt x="7926451" y="7741920"/>
                  </a:cubicBezTo>
                  <a:cubicBezTo>
                    <a:pt x="7924927" y="7741793"/>
                    <a:pt x="7920228" y="7742809"/>
                    <a:pt x="7913243" y="7745222"/>
                  </a:cubicBezTo>
                  <a:cubicBezTo>
                    <a:pt x="7911084" y="7745984"/>
                    <a:pt x="7908925" y="7746746"/>
                    <a:pt x="7906893" y="7747381"/>
                  </a:cubicBezTo>
                  <a:cubicBezTo>
                    <a:pt x="7904988" y="7748016"/>
                    <a:pt x="7903210" y="7748651"/>
                    <a:pt x="7901432" y="7749286"/>
                  </a:cubicBezTo>
                  <a:lnTo>
                    <a:pt x="7898765" y="7741285"/>
                  </a:lnTo>
                  <a:lnTo>
                    <a:pt x="7904734" y="7735316"/>
                  </a:lnTo>
                  <a:cubicBezTo>
                    <a:pt x="7910830" y="7741412"/>
                    <a:pt x="7910703" y="7748016"/>
                    <a:pt x="7910703" y="7751572"/>
                  </a:cubicBezTo>
                  <a:cubicBezTo>
                    <a:pt x="7910703" y="7754239"/>
                    <a:pt x="7909560" y="7756652"/>
                    <a:pt x="7907401" y="7758303"/>
                  </a:cubicBezTo>
                  <a:cubicBezTo>
                    <a:pt x="7905242" y="7759954"/>
                    <a:pt x="7902702" y="7760462"/>
                    <a:pt x="7900162" y="7759827"/>
                  </a:cubicBezTo>
                  <a:cubicBezTo>
                    <a:pt x="7900162" y="7759827"/>
                    <a:pt x="7900162" y="7759827"/>
                    <a:pt x="7900162" y="7759827"/>
                  </a:cubicBezTo>
                  <a:cubicBezTo>
                    <a:pt x="7892923" y="7758049"/>
                    <a:pt x="7884922" y="7755382"/>
                    <a:pt x="7877175" y="7752715"/>
                  </a:cubicBezTo>
                  <a:cubicBezTo>
                    <a:pt x="7869428" y="7750175"/>
                    <a:pt x="7861935" y="7747635"/>
                    <a:pt x="7855458" y="7745984"/>
                  </a:cubicBezTo>
                  <a:lnTo>
                    <a:pt x="7857490" y="7737729"/>
                  </a:lnTo>
                  <a:lnTo>
                    <a:pt x="7865999" y="7737729"/>
                  </a:lnTo>
                  <a:cubicBezTo>
                    <a:pt x="7865999" y="7741793"/>
                    <a:pt x="7863967" y="7745476"/>
                    <a:pt x="7863332" y="7746619"/>
                  </a:cubicBezTo>
                  <a:cubicBezTo>
                    <a:pt x="7862697" y="7747762"/>
                    <a:pt x="7862570" y="7748397"/>
                    <a:pt x="7862443" y="7748524"/>
                  </a:cubicBezTo>
                  <a:lnTo>
                    <a:pt x="7854315" y="7746365"/>
                  </a:lnTo>
                  <a:lnTo>
                    <a:pt x="7862443" y="7748524"/>
                  </a:lnTo>
                  <a:cubicBezTo>
                    <a:pt x="7862443" y="7748524"/>
                    <a:pt x="7862443" y="7748270"/>
                    <a:pt x="7862443" y="7748016"/>
                  </a:cubicBezTo>
                  <a:lnTo>
                    <a:pt x="7853934" y="7748016"/>
                  </a:lnTo>
                  <a:lnTo>
                    <a:pt x="7858633" y="7741031"/>
                  </a:lnTo>
                  <a:cubicBezTo>
                    <a:pt x="7868920" y="7747889"/>
                    <a:pt x="7878826" y="7754493"/>
                    <a:pt x="7892034" y="7761097"/>
                  </a:cubicBezTo>
                  <a:cubicBezTo>
                    <a:pt x="7895717" y="7763002"/>
                    <a:pt x="7897495" y="7767193"/>
                    <a:pt x="7896352" y="7771130"/>
                  </a:cubicBezTo>
                  <a:cubicBezTo>
                    <a:pt x="7895209" y="7775067"/>
                    <a:pt x="7891272" y="7777607"/>
                    <a:pt x="7887208" y="7777099"/>
                  </a:cubicBezTo>
                  <a:cubicBezTo>
                    <a:pt x="7880731" y="7776337"/>
                    <a:pt x="7874381" y="7775448"/>
                    <a:pt x="7868031" y="7774559"/>
                  </a:cubicBezTo>
                  <a:cubicBezTo>
                    <a:pt x="7819263" y="7767701"/>
                    <a:pt x="7772781" y="7761478"/>
                    <a:pt x="7720965" y="7793101"/>
                  </a:cubicBezTo>
                  <a:cubicBezTo>
                    <a:pt x="7718806" y="7794371"/>
                    <a:pt x="7716266" y="7794752"/>
                    <a:pt x="7713980" y="7793990"/>
                  </a:cubicBezTo>
                  <a:cubicBezTo>
                    <a:pt x="7711694" y="7793228"/>
                    <a:pt x="7709789" y="7791577"/>
                    <a:pt x="7708773" y="7789291"/>
                  </a:cubicBezTo>
                  <a:cubicBezTo>
                    <a:pt x="7704328" y="7778877"/>
                    <a:pt x="7700518" y="7768590"/>
                    <a:pt x="7696835" y="7758684"/>
                  </a:cubicBezTo>
                  <a:cubicBezTo>
                    <a:pt x="7691755" y="7745095"/>
                    <a:pt x="7687183" y="7732522"/>
                    <a:pt x="7681468" y="7721092"/>
                  </a:cubicBezTo>
                  <a:lnTo>
                    <a:pt x="7680960" y="7719949"/>
                  </a:lnTo>
                  <a:cubicBezTo>
                    <a:pt x="7678293" y="7711948"/>
                    <a:pt x="7666228" y="7699629"/>
                    <a:pt x="7665847" y="7699248"/>
                  </a:cubicBezTo>
                  <a:lnTo>
                    <a:pt x="7671816" y="7693279"/>
                  </a:lnTo>
                  <a:lnTo>
                    <a:pt x="7675118" y="7701026"/>
                  </a:lnTo>
                  <a:cubicBezTo>
                    <a:pt x="7664196" y="7705725"/>
                    <a:pt x="7651877" y="7704201"/>
                    <a:pt x="7642733" y="7703058"/>
                  </a:cubicBezTo>
                  <a:cubicBezTo>
                    <a:pt x="7624953" y="7701026"/>
                    <a:pt x="7614412" y="7700010"/>
                    <a:pt x="7607808" y="7719949"/>
                  </a:cubicBezTo>
                  <a:cubicBezTo>
                    <a:pt x="7605903" y="7725791"/>
                    <a:pt x="7602982" y="7731506"/>
                    <a:pt x="7600442" y="7736459"/>
                  </a:cubicBezTo>
                  <a:cubicBezTo>
                    <a:pt x="7597775" y="7741666"/>
                    <a:pt x="7595489" y="7746365"/>
                    <a:pt x="7594092" y="7750810"/>
                  </a:cubicBezTo>
                  <a:lnTo>
                    <a:pt x="7586091" y="7748143"/>
                  </a:lnTo>
                  <a:lnTo>
                    <a:pt x="7589901" y="7740523"/>
                  </a:lnTo>
                  <a:cubicBezTo>
                    <a:pt x="7589901" y="7740523"/>
                    <a:pt x="7589901" y="7740523"/>
                    <a:pt x="7589901" y="7740523"/>
                  </a:cubicBezTo>
                  <a:cubicBezTo>
                    <a:pt x="7594092" y="7742682"/>
                    <a:pt x="7598156" y="7745730"/>
                    <a:pt x="7601458" y="7748143"/>
                  </a:cubicBezTo>
                  <a:cubicBezTo>
                    <a:pt x="7605014" y="7750810"/>
                    <a:pt x="7607808" y="7752842"/>
                    <a:pt x="7610475" y="7754239"/>
                  </a:cubicBezTo>
                  <a:cubicBezTo>
                    <a:pt x="7613142" y="7755636"/>
                    <a:pt x="7614920" y="7758176"/>
                    <a:pt x="7615174" y="7761097"/>
                  </a:cubicBezTo>
                  <a:cubicBezTo>
                    <a:pt x="7615428" y="7764018"/>
                    <a:pt x="7614158" y="7766939"/>
                    <a:pt x="7611745" y="7768590"/>
                  </a:cubicBezTo>
                  <a:cubicBezTo>
                    <a:pt x="7571232" y="7798054"/>
                    <a:pt x="7537069" y="7798054"/>
                    <a:pt x="7496810" y="7779766"/>
                  </a:cubicBezTo>
                  <a:lnTo>
                    <a:pt x="7500366" y="7772019"/>
                  </a:lnTo>
                  <a:lnTo>
                    <a:pt x="7497191" y="7779893"/>
                  </a:lnTo>
                  <a:cubicBezTo>
                    <a:pt x="7494143" y="7778750"/>
                    <a:pt x="7490968" y="7777734"/>
                    <a:pt x="7487539" y="7776845"/>
                  </a:cubicBezTo>
                  <a:cubicBezTo>
                    <a:pt x="7481189" y="7775321"/>
                    <a:pt x="7474331" y="7774178"/>
                    <a:pt x="7466203" y="7772908"/>
                  </a:cubicBezTo>
                  <a:cubicBezTo>
                    <a:pt x="7456551" y="7771384"/>
                    <a:pt x="7445502" y="7769606"/>
                    <a:pt x="7433056" y="7766558"/>
                  </a:cubicBezTo>
                  <a:lnTo>
                    <a:pt x="7435088" y="7758303"/>
                  </a:lnTo>
                  <a:lnTo>
                    <a:pt x="7442327" y="7753985"/>
                  </a:lnTo>
                  <a:cubicBezTo>
                    <a:pt x="7445121" y="7758557"/>
                    <a:pt x="7447534" y="7762621"/>
                    <a:pt x="7449947" y="7766431"/>
                  </a:cubicBezTo>
                  <a:cubicBezTo>
                    <a:pt x="7456297" y="7776845"/>
                    <a:pt x="7461504" y="7785354"/>
                    <a:pt x="7466711" y="7795768"/>
                  </a:cubicBezTo>
                  <a:cubicBezTo>
                    <a:pt x="7467981" y="7798435"/>
                    <a:pt x="7467854" y="7801483"/>
                    <a:pt x="7466330" y="7804023"/>
                  </a:cubicBezTo>
                  <a:cubicBezTo>
                    <a:pt x="7464806" y="7806563"/>
                    <a:pt x="7462012" y="7808087"/>
                    <a:pt x="7459091" y="7808087"/>
                  </a:cubicBezTo>
                  <a:cubicBezTo>
                    <a:pt x="7439279" y="7808087"/>
                    <a:pt x="7419340" y="7811389"/>
                    <a:pt x="7398639" y="7814818"/>
                  </a:cubicBezTo>
                  <a:lnTo>
                    <a:pt x="7397242" y="7806436"/>
                  </a:lnTo>
                  <a:lnTo>
                    <a:pt x="7399909" y="7814437"/>
                  </a:lnTo>
                  <a:cubicBezTo>
                    <a:pt x="7390384" y="7817612"/>
                    <a:pt x="7376541" y="7825232"/>
                    <a:pt x="7374382" y="7828788"/>
                  </a:cubicBezTo>
                  <a:cubicBezTo>
                    <a:pt x="7374382" y="7828915"/>
                    <a:pt x="7374763" y="7828280"/>
                    <a:pt x="7374763" y="7827010"/>
                  </a:cubicBezTo>
                  <a:lnTo>
                    <a:pt x="7374636" y="7828026"/>
                  </a:lnTo>
                  <a:cubicBezTo>
                    <a:pt x="7370191" y="7863205"/>
                    <a:pt x="7353046" y="7873619"/>
                    <a:pt x="7332472" y="7873619"/>
                  </a:cubicBezTo>
                  <a:cubicBezTo>
                    <a:pt x="7325614" y="7873619"/>
                    <a:pt x="7318502" y="7872476"/>
                    <a:pt x="7312533" y="7871587"/>
                  </a:cubicBezTo>
                  <a:cubicBezTo>
                    <a:pt x="7306564" y="7870698"/>
                    <a:pt x="7301738" y="7869936"/>
                    <a:pt x="7297547" y="7869936"/>
                  </a:cubicBezTo>
                  <a:cubicBezTo>
                    <a:pt x="7295007" y="7869936"/>
                    <a:pt x="7292594" y="7868793"/>
                    <a:pt x="7290943" y="7866761"/>
                  </a:cubicBezTo>
                  <a:cubicBezTo>
                    <a:pt x="7283831" y="7857871"/>
                    <a:pt x="7277735" y="7849108"/>
                    <a:pt x="7271766" y="7840599"/>
                  </a:cubicBezTo>
                  <a:cubicBezTo>
                    <a:pt x="7265797" y="7832090"/>
                    <a:pt x="7259828" y="7823581"/>
                    <a:pt x="7253224" y="7815326"/>
                  </a:cubicBezTo>
                  <a:lnTo>
                    <a:pt x="7259828" y="7809992"/>
                  </a:lnTo>
                  <a:lnTo>
                    <a:pt x="7265797" y="7815961"/>
                  </a:lnTo>
                  <a:cubicBezTo>
                    <a:pt x="7256907" y="7824851"/>
                    <a:pt x="7249922" y="7832725"/>
                    <a:pt x="7243191" y="7840345"/>
                  </a:cubicBezTo>
                  <a:cubicBezTo>
                    <a:pt x="7237222" y="7847203"/>
                    <a:pt x="7231253" y="7853807"/>
                    <a:pt x="7224522" y="7860538"/>
                  </a:cubicBezTo>
                  <a:cubicBezTo>
                    <a:pt x="7222363" y="7862697"/>
                    <a:pt x="7219061" y="7863586"/>
                    <a:pt x="7216140" y="7862697"/>
                  </a:cubicBezTo>
                  <a:cubicBezTo>
                    <a:pt x="7213219" y="7861808"/>
                    <a:pt x="7210933" y="7859268"/>
                    <a:pt x="7210298" y="7856220"/>
                  </a:cubicBezTo>
                  <a:cubicBezTo>
                    <a:pt x="7208901" y="7849489"/>
                    <a:pt x="7208139" y="7844282"/>
                    <a:pt x="7207377" y="7839964"/>
                  </a:cubicBezTo>
                  <a:cubicBezTo>
                    <a:pt x="7206234" y="7832979"/>
                    <a:pt x="7205472" y="7828534"/>
                    <a:pt x="7203694" y="7822819"/>
                  </a:cubicBezTo>
                  <a:lnTo>
                    <a:pt x="7211695" y="7820152"/>
                  </a:lnTo>
                  <a:lnTo>
                    <a:pt x="7214870" y="7828026"/>
                  </a:lnTo>
                  <a:cubicBezTo>
                    <a:pt x="7211314" y="7829423"/>
                    <a:pt x="7207631" y="7830820"/>
                    <a:pt x="7204075" y="7831963"/>
                  </a:cubicBezTo>
                  <a:cubicBezTo>
                    <a:pt x="7197217" y="7834249"/>
                    <a:pt x="7190359" y="7836154"/>
                    <a:pt x="7183374" y="7838186"/>
                  </a:cubicBezTo>
                  <a:cubicBezTo>
                    <a:pt x="7175754" y="7840345"/>
                    <a:pt x="7167880" y="7842631"/>
                    <a:pt x="7159498" y="7845425"/>
                  </a:cubicBezTo>
                  <a:cubicBezTo>
                    <a:pt x="7156450" y="7846441"/>
                    <a:pt x="7153148" y="7845679"/>
                    <a:pt x="7150862" y="7843393"/>
                  </a:cubicBezTo>
                  <a:lnTo>
                    <a:pt x="7133717" y="7826248"/>
                  </a:lnTo>
                  <a:lnTo>
                    <a:pt x="7139686" y="7820279"/>
                  </a:lnTo>
                  <a:lnTo>
                    <a:pt x="7141972" y="7828407"/>
                  </a:lnTo>
                  <a:cubicBezTo>
                    <a:pt x="7136003" y="7830058"/>
                    <a:pt x="7130034" y="7832217"/>
                    <a:pt x="7123684" y="7834503"/>
                  </a:cubicBezTo>
                  <a:cubicBezTo>
                    <a:pt x="7107047" y="7840472"/>
                    <a:pt x="7086854" y="7848219"/>
                    <a:pt x="7068312" y="7841996"/>
                  </a:cubicBezTo>
                  <a:cubicBezTo>
                    <a:pt x="7028434" y="7828661"/>
                    <a:pt x="7000367" y="7829804"/>
                    <a:pt x="6982587" y="7868412"/>
                  </a:cubicBezTo>
                  <a:cubicBezTo>
                    <a:pt x="6981571" y="7870571"/>
                    <a:pt x="6979666" y="7872222"/>
                    <a:pt x="6977380" y="7872984"/>
                  </a:cubicBezTo>
                  <a:cubicBezTo>
                    <a:pt x="6975094" y="7873746"/>
                    <a:pt x="6972554" y="7873365"/>
                    <a:pt x="6970522" y="7872095"/>
                  </a:cubicBezTo>
                  <a:cubicBezTo>
                    <a:pt x="6953631" y="7861935"/>
                    <a:pt x="6940169" y="7855204"/>
                    <a:pt x="6926453" y="7848346"/>
                  </a:cubicBezTo>
                  <a:lnTo>
                    <a:pt x="6930263" y="7840726"/>
                  </a:lnTo>
                  <a:lnTo>
                    <a:pt x="6938010" y="7844028"/>
                  </a:lnTo>
                  <a:cubicBezTo>
                    <a:pt x="6928104" y="7867396"/>
                    <a:pt x="6920230" y="7884414"/>
                    <a:pt x="6911467" y="7893177"/>
                  </a:cubicBezTo>
                  <a:cubicBezTo>
                    <a:pt x="6891401" y="7913243"/>
                    <a:pt x="6870192" y="7892288"/>
                    <a:pt x="6845300" y="7867269"/>
                  </a:cubicBezTo>
                  <a:cubicBezTo>
                    <a:pt x="6839966" y="7861935"/>
                    <a:pt x="6834378" y="7857744"/>
                    <a:pt x="6828917" y="7854696"/>
                  </a:cubicBezTo>
                  <a:cubicBezTo>
                    <a:pt x="6806311" y="7842123"/>
                    <a:pt x="6784213" y="7848219"/>
                    <a:pt x="6772783" y="7868793"/>
                  </a:cubicBezTo>
                  <a:cubicBezTo>
                    <a:pt x="6771259" y="7871460"/>
                    <a:pt x="6768465" y="7873111"/>
                    <a:pt x="6765417" y="7873111"/>
                  </a:cubicBezTo>
                  <a:lnTo>
                    <a:pt x="6588887" y="7873111"/>
                  </a:lnTo>
                  <a:lnTo>
                    <a:pt x="6588887" y="7864602"/>
                  </a:lnTo>
                  <a:lnTo>
                    <a:pt x="6596761" y="7861427"/>
                  </a:lnTo>
                  <a:cubicBezTo>
                    <a:pt x="6603873" y="7879207"/>
                    <a:pt x="6607429" y="7893431"/>
                    <a:pt x="6610858" y="7907147"/>
                  </a:cubicBezTo>
                  <a:cubicBezTo>
                    <a:pt x="6611493" y="7909687"/>
                    <a:pt x="6610985" y="7912354"/>
                    <a:pt x="6609334" y="7914386"/>
                  </a:cubicBezTo>
                  <a:cubicBezTo>
                    <a:pt x="6607683" y="7916418"/>
                    <a:pt x="6605270" y="7917688"/>
                    <a:pt x="6602603" y="7917688"/>
                  </a:cubicBezTo>
                  <a:cubicBezTo>
                    <a:pt x="6604000" y="7917688"/>
                    <a:pt x="6605143" y="7916926"/>
                    <a:pt x="6605397" y="7916672"/>
                  </a:cubicBezTo>
                  <a:cubicBezTo>
                    <a:pt x="6605397" y="7916672"/>
                    <a:pt x="6605270" y="7916799"/>
                    <a:pt x="6605143" y="7916926"/>
                  </a:cubicBezTo>
                  <a:cubicBezTo>
                    <a:pt x="6605016" y="7917053"/>
                    <a:pt x="6604635" y="7917434"/>
                    <a:pt x="6604254" y="7917688"/>
                  </a:cubicBezTo>
                  <a:cubicBezTo>
                    <a:pt x="6602603" y="7919212"/>
                    <a:pt x="6599809" y="7921117"/>
                    <a:pt x="6595745" y="7921117"/>
                  </a:cubicBezTo>
                  <a:cubicBezTo>
                    <a:pt x="6592570" y="7921117"/>
                    <a:pt x="6589649" y="7919339"/>
                    <a:pt x="6588125" y="7916418"/>
                  </a:cubicBezTo>
                  <a:cubicBezTo>
                    <a:pt x="6584823" y="7909687"/>
                    <a:pt x="6581394" y="7902575"/>
                    <a:pt x="6577965" y="7895463"/>
                  </a:cubicBezTo>
                  <a:cubicBezTo>
                    <a:pt x="6570726" y="7880223"/>
                    <a:pt x="6563106" y="7864221"/>
                    <a:pt x="6553962" y="7848219"/>
                  </a:cubicBezTo>
                  <a:lnTo>
                    <a:pt x="6561328" y="7844028"/>
                  </a:lnTo>
                  <a:lnTo>
                    <a:pt x="6566789" y="7850505"/>
                  </a:lnTo>
                  <a:cubicBezTo>
                    <a:pt x="6545834" y="7867904"/>
                    <a:pt x="6521577" y="7885303"/>
                    <a:pt x="6490462" y="7906004"/>
                  </a:cubicBezTo>
                  <a:cubicBezTo>
                    <a:pt x="6487922" y="7907782"/>
                    <a:pt x="6484493" y="7907909"/>
                    <a:pt x="6481826" y="7906385"/>
                  </a:cubicBezTo>
                  <a:cubicBezTo>
                    <a:pt x="6479159" y="7904861"/>
                    <a:pt x="6477381" y="7902067"/>
                    <a:pt x="6477381" y="7898892"/>
                  </a:cubicBezTo>
                  <a:lnTo>
                    <a:pt x="6477381" y="7843901"/>
                  </a:lnTo>
                  <a:lnTo>
                    <a:pt x="6485890" y="7843901"/>
                  </a:lnTo>
                  <a:lnTo>
                    <a:pt x="6493256" y="7848092"/>
                  </a:lnTo>
                  <a:cubicBezTo>
                    <a:pt x="6489954" y="7853807"/>
                    <a:pt x="6487033" y="7859014"/>
                    <a:pt x="6484366" y="7863840"/>
                  </a:cubicBezTo>
                  <a:cubicBezTo>
                    <a:pt x="6476111" y="7878699"/>
                    <a:pt x="6470015" y="7889621"/>
                    <a:pt x="6461760" y="7900543"/>
                  </a:cubicBezTo>
                  <a:cubicBezTo>
                    <a:pt x="6459982" y="7902829"/>
                    <a:pt x="6457188" y="7904099"/>
                    <a:pt x="6454267" y="7903845"/>
                  </a:cubicBezTo>
                  <a:cubicBezTo>
                    <a:pt x="6451346" y="7903591"/>
                    <a:pt x="6448806" y="7901813"/>
                    <a:pt x="6447409" y="7899146"/>
                  </a:cubicBezTo>
                  <a:cubicBezTo>
                    <a:pt x="6446012" y="7896225"/>
                    <a:pt x="6444488" y="7894066"/>
                    <a:pt x="6442837" y="7891526"/>
                  </a:cubicBezTo>
                  <a:cubicBezTo>
                    <a:pt x="6441186" y="7888986"/>
                    <a:pt x="6439154" y="7885938"/>
                    <a:pt x="6437122" y="7882001"/>
                  </a:cubicBezTo>
                  <a:lnTo>
                    <a:pt x="6444742" y="7878191"/>
                  </a:lnTo>
                  <a:lnTo>
                    <a:pt x="6446774" y="7886446"/>
                  </a:lnTo>
                  <a:cubicBezTo>
                    <a:pt x="6436106" y="7889113"/>
                    <a:pt x="6426073" y="7892288"/>
                    <a:pt x="6416040" y="7895463"/>
                  </a:cubicBezTo>
                  <a:cubicBezTo>
                    <a:pt x="6400927" y="7900289"/>
                    <a:pt x="6385687" y="7904988"/>
                    <a:pt x="6370447" y="7907274"/>
                  </a:cubicBezTo>
                  <a:lnTo>
                    <a:pt x="6370447" y="7907274"/>
                  </a:lnTo>
                  <a:cubicBezTo>
                    <a:pt x="6368796" y="7907528"/>
                    <a:pt x="6367145" y="7907782"/>
                    <a:pt x="6365494" y="7907909"/>
                  </a:cubicBezTo>
                  <a:cubicBezTo>
                    <a:pt x="6354318" y="7909306"/>
                    <a:pt x="6343269" y="7910068"/>
                    <a:pt x="6331966" y="7910830"/>
                  </a:cubicBezTo>
                  <a:cubicBezTo>
                    <a:pt x="6319901" y="7911719"/>
                    <a:pt x="6307709" y="7912481"/>
                    <a:pt x="6294628" y="7914132"/>
                  </a:cubicBezTo>
                  <a:cubicBezTo>
                    <a:pt x="6292723" y="7914386"/>
                    <a:pt x="6290818" y="7914005"/>
                    <a:pt x="6289167" y="7912989"/>
                  </a:cubicBezTo>
                  <a:cubicBezTo>
                    <a:pt x="6271895" y="7902575"/>
                    <a:pt x="6244336" y="7885430"/>
                    <a:pt x="6216904" y="7868285"/>
                  </a:cubicBezTo>
                  <a:lnTo>
                    <a:pt x="6221349" y="7861046"/>
                  </a:lnTo>
                  <a:lnTo>
                    <a:pt x="6227318" y="7867015"/>
                  </a:lnTo>
                  <a:cubicBezTo>
                    <a:pt x="6226683" y="7867650"/>
                    <a:pt x="6226302" y="7868285"/>
                    <a:pt x="6225413" y="7869936"/>
                  </a:cubicBezTo>
                  <a:cubicBezTo>
                    <a:pt x="6224524" y="7871587"/>
                    <a:pt x="6223127" y="7874508"/>
                    <a:pt x="6220333" y="7877302"/>
                  </a:cubicBezTo>
                  <a:lnTo>
                    <a:pt x="6214364" y="7871333"/>
                  </a:lnTo>
                  <a:lnTo>
                    <a:pt x="6220333" y="7865364"/>
                  </a:lnTo>
                  <a:cubicBezTo>
                    <a:pt x="6230620" y="7875651"/>
                    <a:pt x="6237097" y="7882128"/>
                    <a:pt x="6250305" y="7892034"/>
                  </a:cubicBezTo>
                  <a:cubicBezTo>
                    <a:pt x="6253607" y="7894447"/>
                    <a:pt x="6254623" y="7898892"/>
                    <a:pt x="6252845" y="7902575"/>
                  </a:cubicBezTo>
                  <a:cubicBezTo>
                    <a:pt x="6252337" y="7903591"/>
                    <a:pt x="6251829" y="7904607"/>
                    <a:pt x="6251321" y="7905623"/>
                  </a:cubicBezTo>
                  <a:cubicBezTo>
                    <a:pt x="6244590" y="7919466"/>
                    <a:pt x="6232906" y="7942961"/>
                    <a:pt x="6197219" y="7927086"/>
                  </a:cubicBezTo>
                  <a:lnTo>
                    <a:pt x="6200648" y="7919339"/>
                  </a:lnTo>
                  <a:lnTo>
                    <a:pt x="6209030" y="7917942"/>
                  </a:lnTo>
                  <a:cubicBezTo>
                    <a:pt x="6209030" y="7918323"/>
                    <a:pt x="6209157" y="7918704"/>
                    <a:pt x="6209157" y="7918958"/>
                  </a:cubicBezTo>
                  <a:cubicBezTo>
                    <a:pt x="6210046" y="7925943"/>
                    <a:pt x="6207633" y="7931912"/>
                    <a:pt x="6201791" y="7935341"/>
                  </a:cubicBezTo>
                  <a:cubicBezTo>
                    <a:pt x="6201791" y="7935341"/>
                    <a:pt x="6201791" y="7935341"/>
                    <a:pt x="6201791" y="7935341"/>
                  </a:cubicBezTo>
                  <a:cubicBezTo>
                    <a:pt x="6198362" y="7937246"/>
                    <a:pt x="6194552" y="7937881"/>
                    <a:pt x="6191758" y="7938262"/>
                  </a:cubicBezTo>
                  <a:cubicBezTo>
                    <a:pt x="6190361" y="7938389"/>
                    <a:pt x="6189091" y="7938516"/>
                    <a:pt x="6187821" y="7938643"/>
                  </a:cubicBezTo>
                  <a:cubicBezTo>
                    <a:pt x="6186551" y="7938770"/>
                    <a:pt x="6185408" y="7938897"/>
                    <a:pt x="6184265" y="7939024"/>
                  </a:cubicBezTo>
                  <a:cubicBezTo>
                    <a:pt x="6178042" y="7939786"/>
                    <a:pt x="6177534" y="7940167"/>
                    <a:pt x="6178169" y="7945628"/>
                  </a:cubicBezTo>
                  <a:lnTo>
                    <a:pt x="6178296" y="7946644"/>
                  </a:lnTo>
                  <a:cubicBezTo>
                    <a:pt x="6178296" y="7950581"/>
                    <a:pt x="6175883" y="7953121"/>
                    <a:pt x="6175121" y="7953883"/>
                  </a:cubicBezTo>
                  <a:cubicBezTo>
                    <a:pt x="6174740" y="7954264"/>
                    <a:pt x="6174486" y="7954518"/>
                    <a:pt x="6174105" y="7954772"/>
                  </a:cubicBezTo>
                  <a:cubicBezTo>
                    <a:pt x="6170803" y="7957566"/>
                    <a:pt x="6164326" y="7960487"/>
                    <a:pt x="6160008" y="7962392"/>
                  </a:cubicBezTo>
                  <a:cubicBezTo>
                    <a:pt x="6155309" y="7964551"/>
                    <a:pt x="6152388" y="7965948"/>
                    <a:pt x="6151372" y="7966710"/>
                  </a:cubicBezTo>
                  <a:cubicBezTo>
                    <a:pt x="6151372" y="7966710"/>
                    <a:pt x="6151499" y="7966583"/>
                    <a:pt x="6151626" y="7966456"/>
                  </a:cubicBezTo>
                  <a:cubicBezTo>
                    <a:pt x="6149467" y="7968615"/>
                    <a:pt x="6146292" y="7969504"/>
                    <a:pt x="6143371" y="7968615"/>
                  </a:cubicBezTo>
                  <a:cubicBezTo>
                    <a:pt x="6140450" y="7967726"/>
                    <a:pt x="6138164" y="7965440"/>
                    <a:pt x="6137402" y="7962519"/>
                  </a:cubicBezTo>
                  <a:cubicBezTo>
                    <a:pt x="6136259" y="7957947"/>
                    <a:pt x="6135497" y="7952994"/>
                    <a:pt x="6134735" y="7948803"/>
                  </a:cubicBezTo>
                  <a:cubicBezTo>
                    <a:pt x="6133211" y="7939151"/>
                    <a:pt x="6132068" y="7934706"/>
                    <a:pt x="6130925" y="7933309"/>
                  </a:cubicBezTo>
                  <a:cubicBezTo>
                    <a:pt x="6130925" y="7933309"/>
                    <a:pt x="6131052" y="7933563"/>
                    <a:pt x="6131433" y="7933690"/>
                  </a:cubicBezTo>
                  <a:cubicBezTo>
                    <a:pt x="6126734" y="7931404"/>
                    <a:pt x="6122416" y="7929499"/>
                    <a:pt x="6118352" y="7927975"/>
                  </a:cubicBezTo>
                  <a:cubicBezTo>
                    <a:pt x="6085586" y="7915910"/>
                    <a:pt x="6064758" y="7926832"/>
                    <a:pt x="6043676" y="7983982"/>
                  </a:cubicBezTo>
                  <a:cubicBezTo>
                    <a:pt x="6042533" y="7987030"/>
                    <a:pt x="6039866" y="7989062"/>
                    <a:pt x="6036691" y="7989443"/>
                  </a:cubicBezTo>
                  <a:cubicBezTo>
                    <a:pt x="6033516" y="7989824"/>
                    <a:pt x="6030468" y="7988427"/>
                    <a:pt x="6028690" y="7985760"/>
                  </a:cubicBezTo>
                  <a:cubicBezTo>
                    <a:pt x="6014847" y="7964932"/>
                    <a:pt x="6004433" y="7947660"/>
                    <a:pt x="5994146" y="7930515"/>
                  </a:cubicBezTo>
                  <a:lnTo>
                    <a:pt x="6001385" y="7926197"/>
                  </a:lnTo>
                  <a:lnTo>
                    <a:pt x="6003417" y="7934452"/>
                  </a:lnTo>
                  <a:cubicBezTo>
                    <a:pt x="5998210" y="7935722"/>
                    <a:pt x="5992241" y="7937627"/>
                    <a:pt x="5985764" y="7939659"/>
                  </a:cubicBezTo>
                  <a:cubicBezTo>
                    <a:pt x="5976366" y="7942707"/>
                    <a:pt x="5965698" y="7946009"/>
                    <a:pt x="5954903" y="7948168"/>
                  </a:cubicBezTo>
                  <a:cubicBezTo>
                    <a:pt x="5952363" y="7948676"/>
                    <a:pt x="5949823" y="7948041"/>
                    <a:pt x="5947918" y="7946390"/>
                  </a:cubicBezTo>
                  <a:cubicBezTo>
                    <a:pt x="5946013" y="7944739"/>
                    <a:pt x="5944870" y="7942326"/>
                    <a:pt x="5944870" y="7939786"/>
                  </a:cubicBezTo>
                  <a:lnTo>
                    <a:pt x="5944870" y="7933690"/>
                  </a:lnTo>
                  <a:lnTo>
                    <a:pt x="5953379" y="7933690"/>
                  </a:lnTo>
                  <a:lnTo>
                    <a:pt x="5953379" y="7942199"/>
                  </a:lnTo>
                  <a:lnTo>
                    <a:pt x="5809361" y="7942199"/>
                  </a:lnTo>
                  <a:lnTo>
                    <a:pt x="5809361" y="7933690"/>
                  </a:lnTo>
                  <a:lnTo>
                    <a:pt x="5817743" y="7934706"/>
                  </a:lnTo>
                  <a:cubicBezTo>
                    <a:pt x="5816600" y="7943469"/>
                    <a:pt x="5813044" y="7950581"/>
                    <a:pt x="5807583" y="7955915"/>
                  </a:cubicBezTo>
                  <a:cubicBezTo>
                    <a:pt x="5792470" y="7971028"/>
                    <a:pt x="5765419" y="7970393"/>
                    <a:pt x="5751830" y="7956804"/>
                  </a:cubicBezTo>
                  <a:lnTo>
                    <a:pt x="5751830" y="7956804"/>
                  </a:lnTo>
                  <a:cubicBezTo>
                    <a:pt x="5746369" y="7951343"/>
                    <a:pt x="5741924" y="7947787"/>
                    <a:pt x="5738368" y="7945628"/>
                  </a:cubicBezTo>
                  <a:cubicBezTo>
                    <a:pt x="5729605" y="7940421"/>
                    <a:pt x="5726684" y="7942707"/>
                    <a:pt x="5721477" y="7951216"/>
                  </a:cubicBezTo>
                  <a:cubicBezTo>
                    <a:pt x="5720207" y="7953248"/>
                    <a:pt x="5719064" y="7955534"/>
                    <a:pt x="5717667" y="7958074"/>
                  </a:cubicBezTo>
                  <a:cubicBezTo>
                    <a:pt x="5716270" y="7960614"/>
                    <a:pt x="5715000" y="7963027"/>
                    <a:pt x="5713603" y="7965440"/>
                  </a:cubicBezTo>
                  <a:cubicBezTo>
                    <a:pt x="5712333" y="7967599"/>
                    <a:pt x="5710047" y="7969123"/>
                    <a:pt x="5707507" y="7969504"/>
                  </a:cubicBezTo>
                  <a:cubicBezTo>
                    <a:pt x="5707507" y="7969504"/>
                    <a:pt x="5707380" y="7969504"/>
                    <a:pt x="5707380" y="7969504"/>
                  </a:cubicBezTo>
                  <a:cubicBezTo>
                    <a:pt x="5683504" y="7972933"/>
                    <a:pt x="5658866" y="7976489"/>
                    <a:pt x="5637657" y="7976489"/>
                  </a:cubicBezTo>
                  <a:cubicBezTo>
                    <a:pt x="5635371" y="7976489"/>
                    <a:pt x="5633085" y="7976489"/>
                    <a:pt x="5630926" y="7976489"/>
                  </a:cubicBezTo>
                  <a:cubicBezTo>
                    <a:pt x="5608320" y="7976235"/>
                    <a:pt x="5595620" y="7976616"/>
                    <a:pt x="5590921" y="7997444"/>
                  </a:cubicBezTo>
                  <a:lnTo>
                    <a:pt x="5582666" y="7995666"/>
                  </a:lnTo>
                  <a:lnTo>
                    <a:pt x="5591175" y="7995666"/>
                  </a:lnTo>
                  <a:cubicBezTo>
                    <a:pt x="5591175" y="7999222"/>
                    <a:pt x="5589270" y="8001635"/>
                    <a:pt x="5588127" y="8002778"/>
                  </a:cubicBezTo>
                  <a:cubicBezTo>
                    <a:pt x="5587238" y="8003667"/>
                    <a:pt x="5586222" y="8004429"/>
                    <a:pt x="5585460" y="8004810"/>
                  </a:cubicBezTo>
                  <a:cubicBezTo>
                    <a:pt x="5580126" y="8007985"/>
                    <a:pt x="5568950" y="8010017"/>
                    <a:pt x="5562092" y="8008239"/>
                  </a:cubicBezTo>
                  <a:cubicBezTo>
                    <a:pt x="5560568" y="8007858"/>
                    <a:pt x="5558155" y="8006969"/>
                    <a:pt x="5556123" y="8005064"/>
                  </a:cubicBezTo>
                  <a:lnTo>
                    <a:pt x="5562092" y="7999095"/>
                  </a:lnTo>
                  <a:lnTo>
                    <a:pt x="5556123" y="8005064"/>
                  </a:lnTo>
                  <a:cubicBezTo>
                    <a:pt x="5548757" y="7997698"/>
                    <a:pt x="5539867" y="7985252"/>
                    <a:pt x="5539867" y="7971663"/>
                  </a:cubicBezTo>
                  <a:lnTo>
                    <a:pt x="5548376" y="7971663"/>
                  </a:lnTo>
                  <a:lnTo>
                    <a:pt x="5540756" y="7975473"/>
                  </a:lnTo>
                  <a:cubicBezTo>
                    <a:pt x="5540502" y="7975092"/>
                    <a:pt x="5540375" y="7974711"/>
                    <a:pt x="5540248" y="7974330"/>
                  </a:cubicBezTo>
                  <a:cubicBezTo>
                    <a:pt x="5539232" y="7971917"/>
                    <a:pt x="5538978" y="7969504"/>
                    <a:pt x="5538978" y="7967345"/>
                  </a:cubicBezTo>
                  <a:cubicBezTo>
                    <a:pt x="5538978" y="7961630"/>
                    <a:pt x="5541264" y="7956042"/>
                    <a:pt x="5542407" y="7953121"/>
                  </a:cubicBezTo>
                  <a:cubicBezTo>
                    <a:pt x="5543169" y="7951343"/>
                    <a:pt x="5543423" y="7950581"/>
                    <a:pt x="5543423" y="7950327"/>
                  </a:cubicBezTo>
                  <a:cubicBezTo>
                    <a:pt x="5543423" y="7950200"/>
                    <a:pt x="5543296" y="7950581"/>
                    <a:pt x="5543296" y="7951216"/>
                  </a:cubicBezTo>
                  <a:lnTo>
                    <a:pt x="5551805" y="7951216"/>
                  </a:lnTo>
                  <a:lnTo>
                    <a:pt x="5554218" y="7959344"/>
                  </a:lnTo>
                  <a:cubicBezTo>
                    <a:pt x="5554218" y="7959344"/>
                    <a:pt x="5554091" y="7959344"/>
                    <a:pt x="5554091" y="7959344"/>
                  </a:cubicBezTo>
                  <a:cubicBezTo>
                    <a:pt x="5537073" y="7964424"/>
                    <a:pt x="5520817" y="7969631"/>
                    <a:pt x="5504434" y="7974711"/>
                  </a:cubicBezTo>
                  <a:cubicBezTo>
                    <a:pt x="5488051" y="7979791"/>
                    <a:pt x="5471795" y="7984998"/>
                    <a:pt x="5454523" y="7990205"/>
                  </a:cubicBezTo>
                  <a:cubicBezTo>
                    <a:pt x="5450586" y="7991348"/>
                    <a:pt x="5446395" y="7989570"/>
                    <a:pt x="5444490" y="7985887"/>
                  </a:cubicBezTo>
                  <a:cubicBezTo>
                    <a:pt x="5439918" y="7976743"/>
                    <a:pt x="5440172" y="7960487"/>
                    <a:pt x="5440172" y="7951216"/>
                  </a:cubicBezTo>
                  <a:lnTo>
                    <a:pt x="5448681" y="7951216"/>
                  </a:lnTo>
                  <a:lnTo>
                    <a:pt x="5457063" y="7951851"/>
                  </a:lnTo>
                  <a:cubicBezTo>
                    <a:pt x="5456682" y="7957312"/>
                    <a:pt x="5455666" y="7962392"/>
                    <a:pt x="5454015" y="7967091"/>
                  </a:cubicBezTo>
                  <a:cubicBezTo>
                    <a:pt x="5440934" y="8006334"/>
                    <a:pt x="5394198" y="8010779"/>
                    <a:pt x="5373751" y="8003921"/>
                  </a:cubicBezTo>
                  <a:lnTo>
                    <a:pt x="5376418" y="7995920"/>
                  </a:lnTo>
                  <a:lnTo>
                    <a:pt x="5373751" y="8003921"/>
                  </a:lnTo>
                  <a:cubicBezTo>
                    <a:pt x="5362321" y="8000111"/>
                    <a:pt x="5352034" y="7999095"/>
                    <a:pt x="5342255" y="7999730"/>
                  </a:cubicBezTo>
                  <a:cubicBezTo>
                    <a:pt x="5322570" y="8001000"/>
                    <a:pt x="5305044" y="8009509"/>
                    <a:pt x="5285994" y="8018653"/>
                  </a:cubicBezTo>
                  <a:cubicBezTo>
                    <a:pt x="5267833" y="8027416"/>
                    <a:pt x="5248148" y="8037195"/>
                    <a:pt x="5225923" y="8038719"/>
                  </a:cubicBezTo>
                  <a:lnTo>
                    <a:pt x="5225415" y="8030210"/>
                  </a:lnTo>
                  <a:lnTo>
                    <a:pt x="5226558" y="8038592"/>
                  </a:lnTo>
                  <a:cubicBezTo>
                    <a:pt x="5201158" y="8042275"/>
                    <a:pt x="5172583" y="8038592"/>
                    <a:pt x="5148580" y="8035163"/>
                  </a:cubicBezTo>
                  <a:lnTo>
                    <a:pt x="5149723" y="8026781"/>
                  </a:lnTo>
                  <a:lnTo>
                    <a:pt x="5157343" y="8022971"/>
                  </a:lnTo>
                  <a:cubicBezTo>
                    <a:pt x="5157343" y="8022971"/>
                    <a:pt x="5157343" y="8022971"/>
                    <a:pt x="5157343" y="8022971"/>
                  </a:cubicBezTo>
                  <a:cubicBezTo>
                    <a:pt x="5160772" y="8029702"/>
                    <a:pt x="5163947" y="8036179"/>
                    <a:pt x="5170551" y="8046085"/>
                  </a:cubicBezTo>
                  <a:cubicBezTo>
                    <a:pt x="5172202" y="8048498"/>
                    <a:pt x="5172456" y="8051546"/>
                    <a:pt x="5171186" y="8054213"/>
                  </a:cubicBezTo>
                  <a:cubicBezTo>
                    <a:pt x="5169916" y="8056880"/>
                    <a:pt x="5167503" y="8058785"/>
                    <a:pt x="5164709" y="8059166"/>
                  </a:cubicBezTo>
                  <a:cubicBezTo>
                    <a:pt x="5164455" y="8059166"/>
                    <a:pt x="5164201" y="8059293"/>
                    <a:pt x="5163947" y="8059293"/>
                  </a:cubicBezTo>
                  <a:cubicBezTo>
                    <a:pt x="5140198" y="8062722"/>
                    <a:pt x="5116449" y="8066024"/>
                    <a:pt x="5096256" y="8069453"/>
                  </a:cubicBezTo>
                  <a:cubicBezTo>
                    <a:pt x="5093843" y="8069834"/>
                    <a:pt x="5091303" y="8069199"/>
                    <a:pt x="5089398" y="8067548"/>
                  </a:cubicBezTo>
                  <a:cubicBezTo>
                    <a:pt x="5087493" y="8065897"/>
                    <a:pt x="5086350" y="8063611"/>
                    <a:pt x="5086350" y="8061071"/>
                  </a:cubicBezTo>
                  <a:cubicBezTo>
                    <a:pt x="5086350" y="8062468"/>
                    <a:pt x="5087112" y="8063611"/>
                    <a:pt x="5087366" y="8063865"/>
                  </a:cubicBezTo>
                  <a:cubicBezTo>
                    <a:pt x="5087366" y="8063865"/>
                    <a:pt x="5087239" y="8063738"/>
                    <a:pt x="5087112" y="8063611"/>
                  </a:cubicBezTo>
                  <a:cubicBezTo>
                    <a:pt x="5086985" y="8063484"/>
                    <a:pt x="5086604" y="8063103"/>
                    <a:pt x="5086350" y="8062722"/>
                  </a:cubicBezTo>
                  <a:cubicBezTo>
                    <a:pt x="5084826" y="8061071"/>
                    <a:pt x="5082921" y="8058277"/>
                    <a:pt x="5082921" y="8054213"/>
                  </a:cubicBezTo>
                  <a:cubicBezTo>
                    <a:pt x="5082921" y="8050784"/>
                    <a:pt x="5085080" y="8047609"/>
                    <a:pt x="5088255" y="8046339"/>
                  </a:cubicBezTo>
                  <a:cubicBezTo>
                    <a:pt x="5104638" y="8039735"/>
                    <a:pt x="5121275" y="8029829"/>
                    <a:pt x="5138547" y="8019415"/>
                  </a:cubicBezTo>
                  <a:lnTo>
                    <a:pt x="5142865" y="8026654"/>
                  </a:lnTo>
                  <a:lnTo>
                    <a:pt x="5134610" y="8025003"/>
                  </a:lnTo>
                  <a:cubicBezTo>
                    <a:pt x="5136134" y="8017256"/>
                    <a:pt x="5135372" y="8014589"/>
                    <a:pt x="5135245" y="8014462"/>
                  </a:cubicBezTo>
                  <a:cubicBezTo>
                    <a:pt x="5135626" y="8015097"/>
                    <a:pt x="5136515" y="8015605"/>
                    <a:pt x="5136896" y="8015605"/>
                  </a:cubicBezTo>
                  <a:cubicBezTo>
                    <a:pt x="5136896" y="8015605"/>
                    <a:pt x="5136896" y="8015605"/>
                    <a:pt x="5136896" y="8015605"/>
                  </a:cubicBezTo>
                  <a:cubicBezTo>
                    <a:pt x="5136261" y="8015478"/>
                    <a:pt x="5133848" y="8015986"/>
                    <a:pt x="5129911" y="8018018"/>
                  </a:cubicBezTo>
                  <a:cubicBezTo>
                    <a:pt x="5127625" y="8019161"/>
                    <a:pt x="5125339" y="8020431"/>
                    <a:pt x="5123307" y="8021701"/>
                  </a:cubicBezTo>
                  <a:cubicBezTo>
                    <a:pt x="5122037" y="8022463"/>
                    <a:pt x="5120513" y="8023352"/>
                    <a:pt x="5119370" y="8023987"/>
                  </a:cubicBezTo>
                  <a:lnTo>
                    <a:pt x="5115560" y="8016367"/>
                  </a:lnTo>
                  <a:lnTo>
                    <a:pt x="5120132" y="8023479"/>
                  </a:lnTo>
                  <a:cubicBezTo>
                    <a:pt x="5078095" y="8050276"/>
                    <a:pt x="5043043" y="8034147"/>
                    <a:pt x="5008753" y="8017002"/>
                  </a:cubicBezTo>
                  <a:lnTo>
                    <a:pt x="5012563" y="8009382"/>
                  </a:lnTo>
                  <a:lnTo>
                    <a:pt x="5020564" y="8012049"/>
                  </a:lnTo>
                  <a:cubicBezTo>
                    <a:pt x="5019040" y="8016748"/>
                    <a:pt x="5016754" y="8021447"/>
                    <a:pt x="5014849" y="8025765"/>
                  </a:cubicBezTo>
                  <a:cubicBezTo>
                    <a:pt x="5011801" y="8032242"/>
                    <a:pt x="5008880" y="8038592"/>
                    <a:pt x="5007102" y="8045831"/>
                  </a:cubicBezTo>
                  <a:cubicBezTo>
                    <a:pt x="5006467" y="8048498"/>
                    <a:pt x="5004562" y="8050657"/>
                    <a:pt x="5001895" y="8051673"/>
                  </a:cubicBezTo>
                  <a:cubicBezTo>
                    <a:pt x="4999228" y="8052689"/>
                    <a:pt x="4996434" y="8052308"/>
                    <a:pt x="4994148" y="8050784"/>
                  </a:cubicBezTo>
                  <a:cubicBezTo>
                    <a:pt x="4988941" y="8047355"/>
                    <a:pt x="4982464" y="8044688"/>
                    <a:pt x="4975352" y="8042402"/>
                  </a:cubicBezTo>
                  <a:cubicBezTo>
                    <a:pt x="4972939" y="8041640"/>
                    <a:pt x="4970526" y="8040878"/>
                    <a:pt x="4968240" y="8040116"/>
                  </a:cubicBezTo>
                  <a:cubicBezTo>
                    <a:pt x="4966081" y="8039481"/>
                    <a:pt x="4963922" y="8038719"/>
                    <a:pt x="4961763" y="8038084"/>
                  </a:cubicBezTo>
                  <a:lnTo>
                    <a:pt x="4964430" y="8030083"/>
                  </a:lnTo>
                  <a:lnTo>
                    <a:pt x="4970399" y="8036052"/>
                  </a:lnTo>
                  <a:cubicBezTo>
                    <a:pt x="4969764" y="8036687"/>
                    <a:pt x="4969383" y="8037322"/>
                    <a:pt x="4968494" y="8038973"/>
                  </a:cubicBezTo>
                  <a:cubicBezTo>
                    <a:pt x="4967605" y="8040624"/>
                    <a:pt x="4966208" y="8043545"/>
                    <a:pt x="4963414" y="8046339"/>
                  </a:cubicBezTo>
                  <a:lnTo>
                    <a:pt x="4957445" y="8040370"/>
                  </a:lnTo>
                  <a:lnTo>
                    <a:pt x="4960620" y="8032496"/>
                  </a:lnTo>
                  <a:cubicBezTo>
                    <a:pt x="4966589" y="8034909"/>
                    <a:pt x="4972558" y="8037703"/>
                    <a:pt x="4978527" y="8040624"/>
                  </a:cubicBezTo>
                  <a:cubicBezTo>
                    <a:pt x="4984242" y="8043545"/>
                    <a:pt x="4990084" y="8046593"/>
                    <a:pt x="4996053" y="8049768"/>
                  </a:cubicBezTo>
                  <a:cubicBezTo>
                    <a:pt x="5002530" y="8053197"/>
                    <a:pt x="5009134" y="8056753"/>
                    <a:pt x="5016246" y="8060309"/>
                  </a:cubicBezTo>
                  <a:cubicBezTo>
                    <a:pt x="5019548" y="8061960"/>
                    <a:pt x="5021453" y="8065643"/>
                    <a:pt x="5020818" y="8069199"/>
                  </a:cubicBezTo>
                  <a:cubicBezTo>
                    <a:pt x="5020183" y="8072755"/>
                    <a:pt x="5017262" y="8075676"/>
                    <a:pt x="5013706" y="8076184"/>
                  </a:cubicBezTo>
                  <a:cubicBezTo>
                    <a:pt x="5007864" y="8077073"/>
                    <a:pt x="5002276" y="8078851"/>
                    <a:pt x="4996180" y="8080883"/>
                  </a:cubicBezTo>
                  <a:cubicBezTo>
                    <a:pt x="4980305" y="8086090"/>
                    <a:pt x="4962144" y="8092186"/>
                    <a:pt x="4938776" y="8074660"/>
                  </a:cubicBezTo>
                  <a:lnTo>
                    <a:pt x="4938395" y="8074406"/>
                  </a:lnTo>
                  <a:cubicBezTo>
                    <a:pt x="4937125" y="8073263"/>
                    <a:pt x="4935728" y="8072247"/>
                    <a:pt x="4934331" y="8071358"/>
                  </a:cubicBezTo>
                  <a:cubicBezTo>
                    <a:pt x="4916424" y="8059420"/>
                    <a:pt x="4891278" y="8059039"/>
                    <a:pt x="4875403" y="8082915"/>
                  </a:cubicBezTo>
                  <a:cubicBezTo>
                    <a:pt x="4875149" y="8083423"/>
                    <a:pt x="4874768" y="8083804"/>
                    <a:pt x="4874387" y="8084185"/>
                  </a:cubicBezTo>
                  <a:cubicBezTo>
                    <a:pt x="4872355" y="8086217"/>
                    <a:pt x="4869942" y="8087106"/>
                    <a:pt x="4868164" y="8087487"/>
                  </a:cubicBezTo>
                  <a:cubicBezTo>
                    <a:pt x="4859147" y="8089646"/>
                    <a:pt x="4842764" y="8085074"/>
                    <a:pt x="4832731" y="8078343"/>
                  </a:cubicBezTo>
                  <a:lnTo>
                    <a:pt x="4837430" y="8071358"/>
                  </a:lnTo>
                  <a:lnTo>
                    <a:pt x="4833620" y="8078978"/>
                  </a:lnTo>
                  <a:cubicBezTo>
                    <a:pt x="4827397" y="8075930"/>
                    <a:pt x="4824730" y="8070215"/>
                    <a:pt x="4823333" y="8065770"/>
                  </a:cubicBezTo>
                  <a:cubicBezTo>
                    <a:pt x="4822444" y="8063230"/>
                    <a:pt x="4821809" y="8060436"/>
                    <a:pt x="4821301" y="8058023"/>
                  </a:cubicBezTo>
                  <a:cubicBezTo>
                    <a:pt x="4820666" y="8055229"/>
                    <a:pt x="4820031" y="8052562"/>
                    <a:pt x="4819142" y="8050022"/>
                  </a:cubicBezTo>
                  <a:lnTo>
                    <a:pt x="4827143" y="8047355"/>
                  </a:lnTo>
                  <a:lnTo>
                    <a:pt x="4831715" y="8054467"/>
                  </a:lnTo>
                  <a:cubicBezTo>
                    <a:pt x="4805680" y="8071104"/>
                    <a:pt x="4778248" y="8073898"/>
                    <a:pt x="4751705" y="8073898"/>
                  </a:cubicBezTo>
                  <a:cubicBezTo>
                    <a:pt x="4744212" y="8073898"/>
                    <a:pt x="4736592" y="8073644"/>
                    <a:pt x="4729226" y="8073390"/>
                  </a:cubicBezTo>
                  <a:cubicBezTo>
                    <a:pt x="4721860" y="8073136"/>
                    <a:pt x="4714367" y="8072882"/>
                    <a:pt x="4707001" y="8072882"/>
                  </a:cubicBezTo>
                  <a:lnTo>
                    <a:pt x="4706239" y="8072882"/>
                  </a:lnTo>
                  <a:cubicBezTo>
                    <a:pt x="4691761" y="8071739"/>
                    <a:pt x="4677537" y="8073644"/>
                    <a:pt x="4663059" y="8077327"/>
                  </a:cubicBezTo>
                  <a:cubicBezTo>
                    <a:pt x="4651375" y="8080248"/>
                    <a:pt x="4639564" y="8084185"/>
                    <a:pt x="4627372" y="8088376"/>
                  </a:cubicBezTo>
                  <a:cubicBezTo>
                    <a:pt x="4615053" y="8092567"/>
                    <a:pt x="4602099" y="8096885"/>
                    <a:pt x="4588891" y="8100187"/>
                  </a:cubicBezTo>
                  <a:cubicBezTo>
                    <a:pt x="4585208" y="8101076"/>
                    <a:pt x="4581398" y="8099425"/>
                    <a:pt x="4579493" y="8096123"/>
                  </a:cubicBezTo>
                  <a:cubicBezTo>
                    <a:pt x="4577588" y="8092821"/>
                    <a:pt x="4578223" y="8088630"/>
                    <a:pt x="4580890" y="8085963"/>
                  </a:cubicBezTo>
                  <a:cubicBezTo>
                    <a:pt x="4580890" y="8085963"/>
                    <a:pt x="4580890" y="8085963"/>
                    <a:pt x="4580890" y="8085963"/>
                  </a:cubicBezTo>
                  <a:cubicBezTo>
                    <a:pt x="4585462" y="8081391"/>
                    <a:pt x="4590034" y="8078216"/>
                    <a:pt x="4593336" y="8075803"/>
                  </a:cubicBezTo>
                  <a:cubicBezTo>
                    <a:pt x="4595876" y="8074025"/>
                    <a:pt x="4597273" y="8073009"/>
                    <a:pt x="4598035" y="8072247"/>
                  </a:cubicBezTo>
                  <a:lnTo>
                    <a:pt x="4604004" y="8078216"/>
                  </a:lnTo>
                  <a:lnTo>
                    <a:pt x="4599051" y="8085074"/>
                  </a:lnTo>
                  <a:cubicBezTo>
                    <a:pt x="4595749" y="8082661"/>
                    <a:pt x="4592955" y="8080756"/>
                    <a:pt x="4590669" y="8079232"/>
                  </a:cubicBezTo>
                  <a:cubicBezTo>
                    <a:pt x="4586351" y="8076311"/>
                    <a:pt x="4584700" y="8075676"/>
                    <a:pt x="4584192" y="8075676"/>
                  </a:cubicBezTo>
                  <a:cubicBezTo>
                    <a:pt x="4584827" y="8075803"/>
                    <a:pt x="4585843" y="8075549"/>
                    <a:pt x="4586224" y="8075168"/>
                  </a:cubicBezTo>
                  <a:cubicBezTo>
                    <a:pt x="4586097" y="8075295"/>
                    <a:pt x="4585462" y="8075930"/>
                    <a:pt x="4584192" y="8077835"/>
                  </a:cubicBezTo>
                  <a:cubicBezTo>
                    <a:pt x="4583430" y="8078978"/>
                    <a:pt x="4582541" y="8080375"/>
                    <a:pt x="4581525" y="8082026"/>
                  </a:cubicBezTo>
                  <a:cubicBezTo>
                    <a:pt x="4580128" y="8084185"/>
                    <a:pt x="4578477" y="8086852"/>
                    <a:pt x="4576572" y="8089773"/>
                  </a:cubicBezTo>
                  <a:lnTo>
                    <a:pt x="4576191" y="8090408"/>
                  </a:lnTo>
                  <a:cubicBezTo>
                    <a:pt x="4571238" y="8096631"/>
                    <a:pt x="4565523" y="8101584"/>
                    <a:pt x="4559300" y="8106029"/>
                  </a:cubicBezTo>
                  <a:cubicBezTo>
                    <a:pt x="4553331" y="8110220"/>
                    <a:pt x="4546854" y="8114157"/>
                    <a:pt x="4540250" y="8117967"/>
                  </a:cubicBezTo>
                  <a:cubicBezTo>
                    <a:pt x="4532503" y="8122539"/>
                    <a:pt x="4524502" y="8127238"/>
                    <a:pt x="4515993" y="8133334"/>
                  </a:cubicBezTo>
                  <a:cubicBezTo>
                    <a:pt x="4513326" y="8135239"/>
                    <a:pt x="4509770" y="8135493"/>
                    <a:pt x="4506849" y="8133842"/>
                  </a:cubicBezTo>
                  <a:cubicBezTo>
                    <a:pt x="4483100" y="8120253"/>
                    <a:pt x="4448937" y="8103235"/>
                    <a:pt x="4414520" y="8085963"/>
                  </a:cubicBezTo>
                  <a:lnTo>
                    <a:pt x="4418330" y="8078343"/>
                  </a:lnTo>
                  <a:lnTo>
                    <a:pt x="4426585" y="8076311"/>
                  </a:lnTo>
                  <a:cubicBezTo>
                    <a:pt x="4430268" y="8091170"/>
                    <a:pt x="4430268" y="8102473"/>
                    <a:pt x="4430268" y="8116189"/>
                  </a:cubicBezTo>
                  <a:cubicBezTo>
                    <a:pt x="4430268" y="8119618"/>
                    <a:pt x="4428236" y="8122666"/>
                    <a:pt x="4425061" y="8124063"/>
                  </a:cubicBezTo>
                  <a:cubicBezTo>
                    <a:pt x="4421886" y="8125460"/>
                    <a:pt x="4418203" y="8124698"/>
                    <a:pt x="4415790" y="8122285"/>
                  </a:cubicBezTo>
                  <a:cubicBezTo>
                    <a:pt x="4410329" y="8116824"/>
                    <a:pt x="4405757" y="8111363"/>
                    <a:pt x="4401566" y="8106283"/>
                  </a:cubicBezTo>
                  <a:cubicBezTo>
                    <a:pt x="4397375" y="8101203"/>
                    <a:pt x="4393184" y="8096250"/>
                    <a:pt x="4388358" y="8091424"/>
                  </a:cubicBezTo>
                  <a:cubicBezTo>
                    <a:pt x="4387723" y="8090789"/>
                    <a:pt x="4387215" y="8090027"/>
                    <a:pt x="4386834" y="8089265"/>
                  </a:cubicBezTo>
                  <a:cubicBezTo>
                    <a:pt x="4386453" y="8088503"/>
                    <a:pt x="4385818" y="8087868"/>
                    <a:pt x="4384548" y="8087233"/>
                  </a:cubicBezTo>
                  <a:cubicBezTo>
                    <a:pt x="4383532" y="8086725"/>
                    <a:pt x="4382389" y="8086344"/>
                    <a:pt x="4380484" y="8085582"/>
                  </a:cubicBezTo>
                  <a:cubicBezTo>
                    <a:pt x="4378579" y="8084820"/>
                    <a:pt x="4376039" y="8084058"/>
                    <a:pt x="4373499" y="8082788"/>
                  </a:cubicBezTo>
                  <a:lnTo>
                    <a:pt x="4377309" y="8075168"/>
                  </a:lnTo>
                  <a:lnTo>
                    <a:pt x="4385691" y="8073644"/>
                  </a:lnTo>
                  <a:cubicBezTo>
                    <a:pt x="4386199" y="8076311"/>
                    <a:pt x="4386453" y="8078851"/>
                    <a:pt x="4386453" y="8081264"/>
                  </a:cubicBezTo>
                  <a:cubicBezTo>
                    <a:pt x="4386453" y="8102600"/>
                    <a:pt x="4367911" y="8108569"/>
                    <a:pt x="4357243" y="8112379"/>
                  </a:cubicBezTo>
                  <a:cubicBezTo>
                    <a:pt x="4343781" y="8117332"/>
                    <a:pt x="4337685" y="8120253"/>
                    <a:pt x="4337685" y="8130032"/>
                  </a:cubicBezTo>
                  <a:cubicBezTo>
                    <a:pt x="4337685" y="8136890"/>
                    <a:pt x="4331716" y="8139557"/>
                    <a:pt x="4329938" y="8140192"/>
                  </a:cubicBezTo>
                  <a:lnTo>
                    <a:pt x="4329938" y="8140192"/>
                  </a:lnTo>
                  <a:lnTo>
                    <a:pt x="4329938" y="8140192"/>
                  </a:lnTo>
                  <a:lnTo>
                    <a:pt x="4329938" y="8140192"/>
                  </a:lnTo>
                  <a:cubicBezTo>
                    <a:pt x="4329938" y="8140192"/>
                    <a:pt x="4329938" y="8140192"/>
                    <a:pt x="4329938" y="8140192"/>
                  </a:cubicBezTo>
                  <a:cubicBezTo>
                    <a:pt x="4324731" y="8142097"/>
                    <a:pt x="4316095" y="8141970"/>
                    <a:pt x="4312031" y="8141970"/>
                  </a:cubicBezTo>
                  <a:lnTo>
                    <a:pt x="4310888" y="8141843"/>
                  </a:lnTo>
                  <a:cubicBezTo>
                    <a:pt x="4304665" y="8140954"/>
                    <a:pt x="4298569" y="8139811"/>
                    <a:pt x="4292600" y="8138795"/>
                  </a:cubicBezTo>
                  <a:cubicBezTo>
                    <a:pt x="4274312" y="8135493"/>
                    <a:pt x="4257675" y="8132572"/>
                    <a:pt x="4241165" y="8134985"/>
                  </a:cubicBezTo>
                  <a:lnTo>
                    <a:pt x="4240530" y="8135112"/>
                  </a:lnTo>
                  <a:cubicBezTo>
                    <a:pt x="4215257" y="8136763"/>
                    <a:pt x="4190873" y="8140954"/>
                    <a:pt x="4165854" y="8145272"/>
                  </a:cubicBezTo>
                  <a:cubicBezTo>
                    <a:pt x="4140962" y="8149590"/>
                    <a:pt x="4115689" y="8153908"/>
                    <a:pt x="4089400" y="8155686"/>
                  </a:cubicBezTo>
                  <a:lnTo>
                    <a:pt x="4088892" y="8155686"/>
                  </a:lnTo>
                  <a:cubicBezTo>
                    <a:pt x="4052062" y="8155686"/>
                    <a:pt x="4011676" y="8162417"/>
                    <a:pt x="3974338" y="8172577"/>
                  </a:cubicBezTo>
                  <a:lnTo>
                    <a:pt x="3973830" y="8172704"/>
                  </a:lnTo>
                  <a:cubicBezTo>
                    <a:pt x="3965194" y="8174482"/>
                    <a:pt x="3955669" y="8176133"/>
                    <a:pt x="3946271" y="8177911"/>
                  </a:cubicBezTo>
                  <a:cubicBezTo>
                    <a:pt x="3936873" y="8179689"/>
                    <a:pt x="3927475" y="8181340"/>
                    <a:pt x="3918966" y="8182991"/>
                  </a:cubicBezTo>
                  <a:lnTo>
                    <a:pt x="3917315" y="8174736"/>
                  </a:lnTo>
                  <a:lnTo>
                    <a:pt x="3921125" y="8182356"/>
                  </a:lnTo>
                  <a:cubicBezTo>
                    <a:pt x="3917950" y="8183880"/>
                    <a:pt x="3914775" y="8184261"/>
                    <a:pt x="3911727" y="8183753"/>
                  </a:cubicBezTo>
                  <a:cubicBezTo>
                    <a:pt x="3911219" y="8183626"/>
                    <a:pt x="3910838" y="8183626"/>
                    <a:pt x="3910330" y="8183499"/>
                  </a:cubicBezTo>
                  <a:cubicBezTo>
                    <a:pt x="3906520" y="8182483"/>
                    <a:pt x="3902710" y="8180197"/>
                    <a:pt x="3900170" y="8178673"/>
                  </a:cubicBezTo>
                  <a:cubicBezTo>
                    <a:pt x="3896106" y="8176260"/>
                    <a:pt x="3892423" y="8173974"/>
                    <a:pt x="3887597" y="8172831"/>
                  </a:cubicBezTo>
                  <a:lnTo>
                    <a:pt x="3889629" y="8164576"/>
                  </a:lnTo>
                  <a:lnTo>
                    <a:pt x="3894963" y="8171180"/>
                  </a:lnTo>
                  <a:cubicBezTo>
                    <a:pt x="3893820" y="8172196"/>
                    <a:pt x="3892550" y="8173212"/>
                    <a:pt x="3891153" y="8174228"/>
                  </a:cubicBezTo>
                  <a:cubicBezTo>
                    <a:pt x="3874643" y="8187817"/>
                    <a:pt x="3846195" y="8211439"/>
                    <a:pt x="3808730" y="8181467"/>
                  </a:cubicBezTo>
                  <a:lnTo>
                    <a:pt x="3808095" y="8180832"/>
                  </a:lnTo>
                  <a:cubicBezTo>
                    <a:pt x="3808857" y="8181594"/>
                    <a:pt x="3809619" y="8181721"/>
                    <a:pt x="3809746" y="8181721"/>
                  </a:cubicBezTo>
                  <a:cubicBezTo>
                    <a:pt x="3809873" y="8181721"/>
                    <a:pt x="3809746" y="8181721"/>
                    <a:pt x="3809746" y="8181721"/>
                  </a:cubicBezTo>
                  <a:cubicBezTo>
                    <a:pt x="3809746" y="8181721"/>
                    <a:pt x="3809746" y="8181721"/>
                    <a:pt x="3809746" y="8181721"/>
                  </a:cubicBezTo>
                  <a:cubicBezTo>
                    <a:pt x="3809746" y="8181721"/>
                    <a:pt x="3809365" y="8181721"/>
                    <a:pt x="3808730" y="8181848"/>
                  </a:cubicBezTo>
                  <a:cubicBezTo>
                    <a:pt x="3805682" y="8182483"/>
                    <a:pt x="3801364" y="8184515"/>
                    <a:pt x="3794887" y="8187690"/>
                  </a:cubicBezTo>
                  <a:cubicBezTo>
                    <a:pt x="3788156" y="8190992"/>
                    <a:pt x="3779520" y="8195310"/>
                    <a:pt x="3771138" y="8196961"/>
                  </a:cubicBezTo>
                  <a:lnTo>
                    <a:pt x="3769487" y="8188706"/>
                  </a:lnTo>
                  <a:lnTo>
                    <a:pt x="3771519" y="8196961"/>
                  </a:lnTo>
                  <a:cubicBezTo>
                    <a:pt x="3757041" y="8200644"/>
                    <a:pt x="3736848" y="8201279"/>
                    <a:pt x="3723513" y="8192389"/>
                  </a:cubicBezTo>
                  <a:lnTo>
                    <a:pt x="3728212" y="8185404"/>
                  </a:lnTo>
                  <a:lnTo>
                    <a:pt x="3724402" y="8193024"/>
                  </a:lnTo>
                  <a:cubicBezTo>
                    <a:pt x="3721608" y="8191627"/>
                    <a:pt x="3719703" y="8189468"/>
                    <a:pt x="3718433" y="8187182"/>
                  </a:cubicBezTo>
                  <a:lnTo>
                    <a:pt x="3718433" y="8187182"/>
                  </a:lnTo>
                  <a:cubicBezTo>
                    <a:pt x="3718433" y="8187182"/>
                    <a:pt x="3718433" y="8187182"/>
                    <a:pt x="3718433" y="8187182"/>
                  </a:cubicBezTo>
                  <a:lnTo>
                    <a:pt x="3718433" y="8187182"/>
                  </a:lnTo>
                  <a:cubicBezTo>
                    <a:pt x="3718433" y="8187182"/>
                    <a:pt x="3718433" y="8187182"/>
                    <a:pt x="3718433" y="8187182"/>
                  </a:cubicBezTo>
                  <a:cubicBezTo>
                    <a:pt x="3717417" y="8185404"/>
                    <a:pt x="3716782" y="8183499"/>
                    <a:pt x="3716274" y="8181721"/>
                  </a:cubicBezTo>
                  <a:cubicBezTo>
                    <a:pt x="3715258" y="8177530"/>
                    <a:pt x="3715004" y="8172323"/>
                    <a:pt x="3714750" y="8168132"/>
                  </a:cubicBezTo>
                  <a:cubicBezTo>
                    <a:pt x="3714496" y="8162544"/>
                    <a:pt x="3714242" y="8157591"/>
                    <a:pt x="3713099" y="8153146"/>
                  </a:cubicBezTo>
                  <a:lnTo>
                    <a:pt x="3721354" y="8151114"/>
                  </a:lnTo>
                  <a:lnTo>
                    <a:pt x="3721354" y="8159623"/>
                  </a:lnTo>
                  <a:cubicBezTo>
                    <a:pt x="3717417" y="8159623"/>
                    <a:pt x="3712210" y="8158734"/>
                    <a:pt x="3707511" y="8158099"/>
                  </a:cubicBezTo>
                  <a:cubicBezTo>
                    <a:pt x="3701288" y="8157083"/>
                    <a:pt x="3695319" y="8156194"/>
                    <a:pt x="3690366" y="8156194"/>
                  </a:cubicBezTo>
                  <a:lnTo>
                    <a:pt x="3690366" y="8147685"/>
                  </a:lnTo>
                  <a:lnTo>
                    <a:pt x="3698367" y="8144764"/>
                  </a:lnTo>
                  <a:cubicBezTo>
                    <a:pt x="3701796" y="8154162"/>
                    <a:pt x="3703574" y="8163179"/>
                    <a:pt x="3703574" y="8171561"/>
                  </a:cubicBezTo>
                  <a:cubicBezTo>
                    <a:pt x="3703574" y="8201406"/>
                    <a:pt x="3681349" y="8217916"/>
                    <a:pt x="3649218" y="8217916"/>
                  </a:cubicBezTo>
                  <a:cubicBezTo>
                    <a:pt x="3632200" y="8217916"/>
                    <a:pt x="3616071" y="8217027"/>
                    <a:pt x="3599815" y="8216265"/>
                  </a:cubicBezTo>
                  <a:cubicBezTo>
                    <a:pt x="3582670" y="8215376"/>
                    <a:pt x="3565398" y="8214487"/>
                    <a:pt x="3546221" y="8214487"/>
                  </a:cubicBezTo>
                  <a:lnTo>
                    <a:pt x="3546221" y="8205978"/>
                  </a:lnTo>
                  <a:lnTo>
                    <a:pt x="3554730" y="8205978"/>
                  </a:lnTo>
                  <a:cubicBezTo>
                    <a:pt x="3554730" y="8205724"/>
                    <a:pt x="3554857" y="8218043"/>
                    <a:pt x="3550412" y="8226933"/>
                  </a:cubicBezTo>
                  <a:cubicBezTo>
                    <a:pt x="3549015" y="8229854"/>
                    <a:pt x="3546094" y="8231632"/>
                    <a:pt x="3542792" y="8231632"/>
                  </a:cubicBezTo>
                  <a:lnTo>
                    <a:pt x="3501644" y="8231632"/>
                  </a:lnTo>
                  <a:lnTo>
                    <a:pt x="3501644" y="8223123"/>
                  </a:lnTo>
                  <a:lnTo>
                    <a:pt x="3503041" y="8231505"/>
                  </a:lnTo>
                  <a:cubicBezTo>
                    <a:pt x="3461385" y="8238490"/>
                    <a:pt x="3419856" y="8241919"/>
                    <a:pt x="3378708" y="8245348"/>
                  </a:cubicBezTo>
                  <a:lnTo>
                    <a:pt x="3377946" y="8236966"/>
                  </a:lnTo>
                  <a:lnTo>
                    <a:pt x="3379597" y="8245221"/>
                  </a:lnTo>
                  <a:cubicBezTo>
                    <a:pt x="3373247" y="8246491"/>
                    <a:pt x="3366643" y="8247253"/>
                    <a:pt x="3360166" y="8248142"/>
                  </a:cubicBezTo>
                  <a:cubicBezTo>
                    <a:pt x="3347720" y="8249666"/>
                    <a:pt x="3336163" y="8251190"/>
                    <a:pt x="3326130" y="8255127"/>
                  </a:cubicBezTo>
                  <a:lnTo>
                    <a:pt x="3322955" y="8247253"/>
                  </a:lnTo>
                  <a:lnTo>
                    <a:pt x="3326384" y="8255000"/>
                  </a:lnTo>
                  <a:cubicBezTo>
                    <a:pt x="3292729" y="8269986"/>
                    <a:pt x="3265551" y="8266176"/>
                    <a:pt x="3239008" y="8247253"/>
                  </a:cubicBezTo>
                  <a:lnTo>
                    <a:pt x="3243961" y="8240395"/>
                  </a:lnTo>
                  <a:lnTo>
                    <a:pt x="3252343" y="8241411"/>
                  </a:lnTo>
                  <a:cubicBezTo>
                    <a:pt x="3249676" y="8263128"/>
                    <a:pt x="3234563" y="8270113"/>
                    <a:pt x="3220847" y="8272907"/>
                  </a:cubicBezTo>
                  <a:cubicBezTo>
                    <a:pt x="3216275" y="8273796"/>
                    <a:pt x="3211703" y="8274304"/>
                    <a:pt x="3207639" y="8274812"/>
                  </a:cubicBezTo>
                  <a:cubicBezTo>
                    <a:pt x="3203702" y="8275193"/>
                    <a:pt x="3200400" y="8275574"/>
                    <a:pt x="3197606" y="8276209"/>
                  </a:cubicBezTo>
                  <a:lnTo>
                    <a:pt x="3195955" y="8267954"/>
                  </a:lnTo>
                  <a:lnTo>
                    <a:pt x="3197987" y="8276209"/>
                  </a:lnTo>
                  <a:cubicBezTo>
                    <a:pt x="3185668" y="8279257"/>
                    <a:pt x="3173476" y="8281035"/>
                    <a:pt x="3160903" y="8282305"/>
                  </a:cubicBezTo>
                  <a:cubicBezTo>
                    <a:pt x="3152902" y="8283067"/>
                    <a:pt x="3144774" y="8283702"/>
                    <a:pt x="3136392" y="8284337"/>
                  </a:cubicBezTo>
                  <a:cubicBezTo>
                    <a:pt x="3127121" y="8284972"/>
                    <a:pt x="3117596" y="8285734"/>
                    <a:pt x="3107563" y="8286750"/>
                  </a:cubicBezTo>
                  <a:cubicBezTo>
                    <a:pt x="3104007" y="8287131"/>
                    <a:pt x="3100705" y="8285226"/>
                    <a:pt x="3099181" y="8282051"/>
                  </a:cubicBezTo>
                  <a:lnTo>
                    <a:pt x="3088894" y="8261477"/>
                  </a:lnTo>
                  <a:cubicBezTo>
                    <a:pt x="3087878" y="8259445"/>
                    <a:pt x="3087751" y="8256905"/>
                    <a:pt x="3088513" y="8254746"/>
                  </a:cubicBezTo>
                  <a:cubicBezTo>
                    <a:pt x="3089275" y="8252587"/>
                    <a:pt x="3090926" y="8250809"/>
                    <a:pt x="3093085" y="8249920"/>
                  </a:cubicBezTo>
                  <a:lnTo>
                    <a:pt x="3165221" y="8219059"/>
                  </a:lnTo>
                  <a:lnTo>
                    <a:pt x="3168523" y="8226806"/>
                  </a:lnTo>
                  <a:lnTo>
                    <a:pt x="3167507" y="8235188"/>
                  </a:lnTo>
                  <a:cubicBezTo>
                    <a:pt x="3139948" y="8231759"/>
                    <a:pt x="3109976" y="8228457"/>
                    <a:pt x="3083814" y="8231759"/>
                  </a:cubicBezTo>
                  <a:lnTo>
                    <a:pt x="3082798" y="8223377"/>
                  </a:lnTo>
                  <a:lnTo>
                    <a:pt x="3084195" y="8231759"/>
                  </a:lnTo>
                  <a:cubicBezTo>
                    <a:pt x="3078226" y="8232775"/>
                    <a:pt x="3030855" y="8237982"/>
                    <a:pt x="2965958" y="8245094"/>
                  </a:cubicBezTo>
                  <a:cubicBezTo>
                    <a:pt x="2795143" y="8263890"/>
                    <a:pt x="2503678" y="8295894"/>
                    <a:pt x="2485517" y="8303260"/>
                  </a:cubicBezTo>
                  <a:cubicBezTo>
                    <a:pt x="2485517" y="8303260"/>
                    <a:pt x="2485644" y="8303260"/>
                    <a:pt x="2485771" y="8303133"/>
                  </a:cubicBezTo>
                  <a:lnTo>
                    <a:pt x="2481961" y="8295513"/>
                  </a:lnTo>
                  <a:lnTo>
                    <a:pt x="2486279" y="8302752"/>
                  </a:lnTo>
                  <a:cubicBezTo>
                    <a:pt x="2481326" y="8305673"/>
                    <a:pt x="2476627" y="8309737"/>
                    <a:pt x="2471674" y="8314690"/>
                  </a:cubicBezTo>
                  <a:cubicBezTo>
                    <a:pt x="2466721" y="8319643"/>
                    <a:pt x="2462022" y="8324977"/>
                    <a:pt x="2456942" y="8330946"/>
                  </a:cubicBezTo>
                  <a:cubicBezTo>
                    <a:pt x="2451608" y="8337042"/>
                    <a:pt x="2446020" y="8343519"/>
                    <a:pt x="2439924" y="8349615"/>
                  </a:cubicBezTo>
                  <a:cubicBezTo>
                    <a:pt x="2437384" y="8352155"/>
                    <a:pt x="2433447" y="8352790"/>
                    <a:pt x="2430145" y="8351139"/>
                  </a:cubicBezTo>
                  <a:cubicBezTo>
                    <a:pt x="2430018" y="8351012"/>
                    <a:pt x="2429891" y="8351012"/>
                    <a:pt x="2429637" y="8350885"/>
                  </a:cubicBezTo>
                  <a:cubicBezTo>
                    <a:pt x="2428113" y="8350377"/>
                    <a:pt x="2425954" y="8350250"/>
                    <a:pt x="2421509" y="8350250"/>
                  </a:cubicBezTo>
                  <a:cubicBezTo>
                    <a:pt x="2416937" y="8350250"/>
                    <a:pt x="2410460" y="8350377"/>
                    <a:pt x="2403856" y="8348091"/>
                  </a:cubicBezTo>
                  <a:lnTo>
                    <a:pt x="2406523" y="8340090"/>
                  </a:lnTo>
                  <a:lnTo>
                    <a:pt x="2403856" y="8348091"/>
                  </a:lnTo>
                  <a:cubicBezTo>
                    <a:pt x="2401316" y="8347202"/>
                    <a:pt x="2399030" y="8346313"/>
                    <a:pt x="2396998" y="8345170"/>
                  </a:cubicBezTo>
                  <a:cubicBezTo>
                    <a:pt x="2392553" y="8342884"/>
                    <a:pt x="2388743" y="8340344"/>
                    <a:pt x="2385568" y="8338185"/>
                  </a:cubicBezTo>
                  <a:cubicBezTo>
                    <a:pt x="2382774" y="8336280"/>
                    <a:pt x="2380615" y="8334883"/>
                    <a:pt x="2378710" y="8333867"/>
                  </a:cubicBezTo>
                  <a:cubicBezTo>
                    <a:pt x="2375789" y="8332470"/>
                    <a:pt x="2374011" y="8329549"/>
                    <a:pt x="2374011" y="8326247"/>
                  </a:cubicBezTo>
                  <a:cubicBezTo>
                    <a:pt x="2374011" y="8322945"/>
                    <a:pt x="2375789" y="8320151"/>
                    <a:pt x="2378710" y="8318627"/>
                  </a:cubicBezTo>
                  <a:cubicBezTo>
                    <a:pt x="2385441" y="8315198"/>
                    <a:pt x="2391918" y="8312023"/>
                    <a:pt x="2401824" y="8305419"/>
                  </a:cubicBezTo>
                  <a:lnTo>
                    <a:pt x="2406523" y="8312404"/>
                  </a:lnTo>
                  <a:lnTo>
                    <a:pt x="2402713" y="8320024"/>
                  </a:lnTo>
                  <a:cubicBezTo>
                    <a:pt x="2392553" y="8314944"/>
                    <a:pt x="2383282" y="8310753"/>
                    <a:pt x="2373757" y="8306435"/>
                  </a:cubicBezTo>
                  <a:cubicBezTo>
                    <a:pt x="2364232" y="8302117"/>
                    <a:pt x="2354707" y="8297799"/>
                    <a:pt x="2344293" y="8292592"/>
                  </a:cubicBezTo>
                  <a:lnTo>
                    <a:pt x="2348103" y="8284972"/>
                  </a:lnTo>
                  <a:lnTo>
                    <a:pt x="2355088" y="8289671"/>
                  </a:lnTo>
                  <a:cubicBezTo>
                    <a:pt x="2352040" y="8294370"/>
                    <a:pt x="2349627" y="8299069"/>
                    <a:pt x="2347087" y="8304276"/>
                  </a:cubicBezTo>
                  <a:cubicBezTo>
                    <a:pt x="2344547" y="8309483"/>
                    <a:pt x="2341753" y="8314944"/>
                    <a:pt x="2337943" y="8320659"/>
                  </a:cubicBezTo>
                  <a:cubicBezTo>
                    <a:pt x="2335530" y="8324215"/>
                    <a:pt x="2330958" y="8325485"/>
                    <a:pt x="2327148" y="8323580"/>
                  </a:cubicBezTo>
                  <a:lnTo>
                    <a:pt x="2286000" y="8303006"/>
                  </a:lnTo>
                  <a:cubicBezTo>
                    <a:pt x="2283079" y="8301609"/>
                    <a:pt x="2281301" y="8298688"/>
                    <a:pt x="2281301" y="8295386"/>
                  </a:cubicBezTo>
                  <a:cubicBezTo>
                    <a:pt x="2281301" y="8292084"/>
                    <a:pt x="2283079" y="8289290"/>
                    <a:pt x="2286000" y="8287766"/>
                  </a:cubicBezTo>
                  <a:cubicBezTo>
                    <a:pt x="2299970" y="8280781"/>
                    <a:pt x="2313940" y="8274685"/>
                    <a:pt x="2327656" y="8268716"/>
                  </a:cubicBezTo>
                  <a:cubicBezTo>
                    <a:pt x="2341372" y="8262747"/>
                    <a:pt x="2354961" y="8256778"/>
                    <a:pt x="2368423" y="8250047"/>
                  </a:cubicBezTo>
                  <a:lnTo>
                    <a:pt x="2372233" y="8257667"/>
                  </a:lnTo>
                  <a:lnTo>
                    <a:pt x="2366264" y="8251698"/>
                  </a:lnTo>
                  <a:cubicBezTo>
                    <a:pt x="2366264" y="8251698"/>
                    <a:pt x="2366264" y="8251698"/>
                    <a:pt x="2366264" y="8251698"/>
                  </a:cubicBezTo>
                  <a:cubicBezTo>
                    <a:pt x="2367788" y="8250047"/>
                    <a:pt x="2370709" y="8242427"/>
                    <a:pt x="2370709" y="8237093"/>
                  </a:cubicBezTo>
                  <a:lnTo>
                    <a:pt x="2379218" y="8237093"/>
                  </a:lnTo>
                  <a:lnTo>
                    <a:pt x="2381758" y="8245221"/>
                  </a:lnTo>
                  <a:cubicBezTo>
                    <a:pt x="2366010" y="8250047"/>
                    <a:pt x="2351278" y="8249158"/>
                    <a:pt x="2337689" y="8245475"/>
                  </a:cubicBezTo>
                  <a:cubicBezTo>
                    <a:pt x="2322830" y="8241411"/>
                    <a:pt x="2308987" y="8233918"/>
                    <a:pt x="2296287" y="8227187"/>
                  </a:cubicBezTo>
                  <a:cubicBezTo>
                    <a:pt x="2283587" y="8220456"/>
                    <a:pt x="2272030" y="8214233"/>
                    <a:pt x="2260219" y="8210931"/>
                  </a:cubicBezTo>
                  <a:cubicBezTo>
                    <a:pt x="2258822" y="8210550"/>
                    <a:pt x="2257552" y="8209788"/>
                    <a:pt x="2256409" y="8208772"/>
                  </a:cubicBezTo>
                  <a:cubicBezTo>
                    <a:pt x="2256028" y="8208391"/>
                    <a:pt x="2255774" y="8208010"/>
                    <a:pt x="2255393" y="8207756"/>
                  </a:cubicBezTo>
                  <a:cubicBezTo>
                    <a:pt x="2251202" y="8202676"/>
                    <a:pt x="2243455" y="8185023"/>
                    <a:pt x="2247011" y="8173847"/>
                  </a:cubicBezTo>
                  <a:cubicBezTo>
                    <a:pt x="2247265" y="8173085"/>
                    <a:pt x="2247519" y="8172323"/>
                    <a:pt x="2247900" y="8171561"/>
                  </a:cubicBezTo>
                  <a:lnTo>
                    <a:pt x="2255520" y="8175371"/>
                  </a:lnTo>
                  <a:lnTo>
                    <a:pt x="2247773" y="8172069"/>
                  </a:lnTo>
                  <a:cubicBezTo>
                    <a:pt x="2250313" y="8166227"/>
                    <a:pt x="2251710" y="8161274"/>
                    <a:pt x="2252091" y="8157210"/>
                  </a:cubicBezTo>
                  <a:cubicBezTo>
                    <a:pt x="2253107" y="8148574"/>
                    <a:pt x="2250440" y="8141335"/>
                    <a:pt x="2230501" y="8139176"/>
                  </a:cubicBezTo>
                  <a:cubicBezTo>
                    <a:pt x="2226691" y="8138795"/>
                    <a:pt x="2223643" y="8135874"/>
                    <a:pt x="2223008" y="8132064"/>
                  </a:cubicBezTo>
                  <a:cubicBezTo>
                    <a:pt x="2222373" y="8128254"/>
                    <a:pt x="2224405" y="8124571"/>
                    <a:pt x="2227961" y="8123047"/>
                  </a:cubicBezTo>
                  <a:cubicBezTo>
                    <a:pt x="2238121" y="8118475"/>
                    <a:pt x="2247519" y="8114030"/>
                    <a:pt x="2256663" y="8109458"/>
                  </a:cubicBezTo>
                  <a:cubicBezTo>
                    <a:pt x="2265807" y="8104886"/>
                    <a:pt x="2274443" y="8100314"/>
                    <a:pt x="2283206" y="8095742"/>
                  </a:cubicBezTo>
                  <a:cubicBezTo>
                    <a:pt x="2291969" y="8091170"/>
                    <a:pt x="2300859" y="8086598"/>
                    <a:pt x="2310003" y="8081899"/>
                  </a:cubicBezTo>
                  <a:lnTo>
                    <a:pt x="2313813" y="8089519"/>
                  </a:lnTo>
                  <a:lnTo>
                    <a:pt x="2306955" y="8094472"/>
                  </a:lnTo>
                  <a:cubicBezTo>
                    <a:pt x="2302002" y="8087741"/>
                    <a:pt x="2297049" y="8081137"/>
                    <a:pt x="2292096" y="8074787"/>
                  </a:cubicBezTo>
                  <a:cubicBezTo>
                    <a:pt x="2275459" y="8053197"/>
                    <a:pt x="2258949" y="8033131"/>
                    <a:pt x="2242566" y="8013573"/>
                  </a:cubicBezTo>
                  <a:cubicBezTo>
                    <a:pt x="2227072" y="7994904"/>
                    <a:pt x="2211832" y="7976489"/>
                    <a:pt x="2197100" y="7957439"/>
                  </a:cubicBezTo>
                  <a:cubicBezTo>
                    <a:pt x="2196719" y="7957058"/>
                    <a:pt x="2196465" y="7956550"/>
                    <a:pt x="2196211" y="7956042"/>
                  </a:cubicBezTo>
                  <a:lnTo>
                    <a:pt x="2189353" y="7942326"/>
                  </a:lnTo>
                  <a:cubicBezTo>
                    <a:pt x="2187575" y="7938897"/>
                    <a:pt x="2188464" y="7934706"/>
                    <a:pt x="2191385" y="7932166"/>
                  </a:cubicBezTo>
                  <a:cubicBezTo>
                    <a:pt x="2197989" y="7926324"/>
                    <a:pt x="2198497" y="7923276"/>
                    <a:pt x="2198497" y="7922387"/>
                  </a:cubicBezTo>
                  <a:cubicBezTo>
                    <a:pt x="2198497" y="7920609"/>
                    <a:pt x="2196973" y="7918323"/>
                    <a:pt x="2191004" y="7912608"/>
                  </a:cubicBezTo>
                  <a:cubicBezTo>
                    <a:pt x="2186813" y="7908544"/>
                    <a:pt x="2178177" y="7901051"/>
                    <a:pt x="2178177" y="7890383"/>
                  </a:cubicBezTo>
                  <a:cubicBezTo>
                    <a:pt x="2178177" y="7889494"/>
                    <a:pt x="2178304" y="7888605"/>
                    <a:pt x="2178558" y="7887716"/>
                  </a:cubicBezTo>
                  <a:cubicBezTo>
                    <a:pt x="2178939" y="7886446"/>
                    <a:pt x="2179447" y="7885049"/>
                    <a:pt x="2179955" y="7883779"/>
                  </a:cubicBezTo>
                  <a:cubicBezTo>
                    <a:pt x="2181733" y="7879334"/>
                    <a:pt x="2184019" y="7874889"/>
                    <a:pt x="2186305" y="7870317"/>
                  </a:cubicBezTo>
                  <a:cubicBezTo>
                    <a:pt x="2189353" y="7864348"/>
                    <a:pt x="2192655" y="7857744"/>
                    <a:pt x="2195830" y="7849489"/>
                  </a:cubicBezTo>
                  <a:lnTo>
                    <a:pt x="2203704" y="7852664"/>
                  </a:lnTo>
                  <a:lnTo>
                    <a:pt x="2203704" y="7861173"/>
                  </a:lnTo>
                  <a:lnTo>
                    <a:pt x="2169414" y="7861173"/>
                  </a:lnTo>
                  <a:cubicBezTo>
                    <a:pt x="2165096" y="7861173"/>
                    <a:pt x="2161413" y="7857871"/>
                    <a:pt x="2161032" y="7853553"/>
                  </a:cubicBezTo>
                  <a:cubicBezTo>
                    <a:pt x="2160651" y="7849870"/>
                    <a:pt x="2160270" y="7846187"/>
                    <a:pt x="2159762" y="7842504"/>
                  </a:cubicBezTo>
                  <a:cubicBezTo>
                    <a:pt x="2157857" y="7827518"/>
                    <a:pt x="2155444" y="7813675"/>
                    <a:pt x="2153031" y="7800340"/>
                  </a:cubicBezTo>
                  <a:cubicBezTo>
                    <a:pt x="2150872" y="7788148"/>
                    <a:pt x="2148713" y="7776337"/>
                    <a:pt x="2147316" y="7764399"/>
                  </a:cubicBezTo>
                  <a:cubicBezTo>
                    <a:pt x="2147062" y="7762748"/>
                    <a:pt x="2147443" y="7761097"/>
                    <a:pt x="2148205" y="7759573"/>
                  </a:cubicBezTo>
                  <a:cubicBezTo>
                    <a:pt x="2187321" y="7681214"/>
                    <a:pt x="2161921" y="7609078"/>
                    <a:pt x="2117725" y="7537704"/>
                  </a:cubicBezTo>
                  <a:cubicBezTo>
                    <a:pt x="2116074" y="7535037"/>
                    <a:pt x="2116074" y="7531862"/>
                    <a:pt x="2117471" y="7529068"/>
                  </a:cubicBezTo>
                  <a:cubicBezTo>
                    <a:pt x="2118868" y="7526274"/>
                    <a:pt x="2121789" y="7524750"/>
                    <a:pt x="2124837" y="7524750"/>
                  </a:cubicBezTo>
                  <a:cubicBezTo>
                    <a:pt x="2127504" y="7524750"/>
                    <a:pt x="2130298" y="7523988"/>
                    <a:pt x="2133854" y="7522972"/>
                  </a:cubicBezTo>
                  <a:cubicBezTo>
                    <a:pt x="2135505" y="7522464"/>
                    <a:pt x="2138172" y="7521702"/>
                    <a:pt x="2140458" y="7521448"/>
                  </a:cubicBezTo>
                  <a:cubicBezTo>
                    <a:pt x="2140966" y="7521448"/>
                    <a:pt x="2141474" y="7521321"/>
                    <a:pt x="2141982" y="7521321"/>
                  </a:cubicBezTo>
                  <a:lnTo>
                    <a:pt x="2141982" y="7529830"/>
                  </a:lnTo>
                  <a:lnTo>
                    <a:pt x="2134616" y="7533894"/>
                  </a:lnTo>
                  <a:cubicBezTo>
                    <a:pt x="2117471" y="7503033"/>
                    <a:pt x="2103882" y="7479157"/>
                    <a:pt x="2086737" y="7451852"/>
                  </a:cubicBezTo>
                  <a:lnTo>
                    <a:pt x="2093976" y="7447407"/>
                  </a:lnTo>
                  <a:lnTo>
                    <a:pt x="2099945" y="7453376"/>
                  </a:lnTo>
                  <a:cubicBezTo>
                    <a:pt x="2091436" y="7461885"/>
                    <a:pt x="2082292" y="7466203"/>
                    <a:pt x="2066544" y="7466203"/>
                  </a:cubicBezTo>
                  <a:lnTo>
                    <a:pt x="2066036" y="7466203"/>
                  </a:lnTo>
                  <a:lnTo>
                    <a:pt x="1945894" y="7459345"/>
                  </a:lnTo>
                  <a:lnTo>
                    <a:pt x="1946402" y="7450836"/>
                  </a:lnTo>
                  <a:lnTo>
                    <a:pt x="1946402" y="7459345"/>
                  </a:lnTo>
                  <a:lnTo>
                    <a:pt x="1932686" y="7459345"/>
                  </a:lnTo>
                  <a:lnTo>
                    <a:pt x="1932686" y="7450836"/>
                  </a:lnTo>
                  <a:lnTo>
                    <a:pt x="1937766" y="7457567"/>
                  </a:lnTo>
                  <a:cubicBezTo>
                    <a:pt x="1926717" y="7465822"/>
                    <a:pt x="1916684" y="7465568"/>
                    <a:pt x="1907540" y="7463282"/>
                  </a:cubicBezTo>
                  <a:cubicBezTo>
                    <a:pt x="1905000" y="7462647"/>
                    <a:pt x="1902460" y="7461885"/>
                    <a:pt x="1900174" y="7461123"/>
                  </a:cubicBezTo>
                  <a:cubicBezTo>
                    <a:pt x="1897634" y="7460361"/>
                    <a:pt x="1895221" y="7459599"/>
                    <a:pt x="1892808" y="7458964"/>
                  </a:cubicBezTo>
                  <a:lnTo>
                    <a:pt x="1894840" y="7450709"/>
                  </a:lnTo>
                  <a:lnTo>
                    <a:pt x="1903349" y="7450709"/>
                  </a:lnTo>
                  <a:lnTo>
                    <a:pt x="1903349" y="7454138"/>
                  </a:lnTo>
                  <a:cubicBezTo>
                    <a:pt x="1903349" y="7458837"/>
                    <a:pt x="1899539" y="7462647"/>
                    <a:pt x="1894840" y="7462647"/>
                  </a:cubicBezTo>
                  <a:lnTo>
                    <a:pt x="1867408" y="7462647"/>
                  </a:lnTo>
                  <a:lnTo>
                    <a:pt x="1867408" y="7454138"/>
                  </a:lnTo>
                  <a:lnTo>
                    <a:pt x="1873377" y="7460107"/>
                  </a:lnTo>
                  <a:lnTo>
                    <a:pt x="1863090" y="7470394"/>
                  </a:lnTo>
                  <a:lnTo>
                    <a:pt x="1857121" y="7464425"/>
                  </a:lnTo>
                  <a:lnTo>
                    <a:pt x="1861439" y="7457186"/>
                  </a:lnTo>
                  <a:cubicBezTo>
                    <a:pt x="1878838" y="7467600"/>
                    <a:pt x="1889379" y="7474585"/>
                    <a:pt x="1903349" y="7485126"/>
                  </a:cubicBezTo>
                  <a:cubicBezTo>
                    <a:pt x="1905381" y="7486650"/>
                    <a:pt x="1906651" y="7489063"/>
                    <a:pt x="1906778" y="7491603"/>
                  </a:cubicBezTo>
                  <a:cubicBezTo>
                    <a:pt x="1906905" y="7494143"/>
                    <a:pt x="1905762" y="7496683"/>
                    <a:pt x="1903857" y="7498334"/>
                  </a:cubicBezTo>
                  <a:cubicBezTo>
                    <a:pt x="1875663" y="7522464"/>
                    <a:pt x="1832864" y="7517384"/>
                    <a:pt x="1803019" y="7487539"/>
                  </a:cubicBezTo>
                  <a:cubicBezTo>
                    <a:pt x="1801114" y="7485634"/>
                    <a:pt x="1800225" y="7482840"/>
                    <a:pt x="1800606" y="7480173"/>
                  </a:cubicBezTo>
                  <a:cubicBezTo>
                    <a:pt x="1800987" y="7477506"/>
                    <a:pt x="1802765" y="7475220"/>
                    <a:pt x="1805178" y="7473950"/>
                  </a:cubicBezTo>
                  <a:cubicBezTo>
                    <a:pt x="1812163" y="7470521"/>
                    <a:pt x="1819402" y="7466838"/>
                    <a:pt x="1830324" y="7463155"/>
                  </a:cubicBezTo>
                  <a:lnTo>
                    <a:pt x="1832991" y="7471156"/>
                  </a:lnTo>
                  <a:lnTo>
                    <a:pt x="1824990" y="7473823"/>
                  </a:lnTo>
                  <a:cubicBezTo>
                    <a:pt x="1821688" y="7464044"/>
                    <a:pt x="1818513" y="7457567"/>
                    <a:pt x="1818640" y="7457821"/>
                  </a:cubicBezTo>
                  <a:lnTo>
                    <a:pt x="1826260" y="7454011"/>
                  </a:lnTo>
                  <a:lnTo>
                    <a:pt x="1827149" y="7462393"/>
                  </a:lnTo>
                  <a:cubicBezTo>
                    <a:pt x="1823339" y="7462774"/>
                    <a:pt x="1819529" y="7463155"/>
                    <a:pt x="1815719" y="7463536"/>
                  </a:cubicBezTo>
                  <a:cubicBezTo>
                    <a:pt x="1782953" y="7466965"/>
                    <a:pt x="1750314" y="7471156"/>
                    <a:pt x="1717929" y="7475220"/>
                  </a:cubicBezTo>
                  <a:cubicBezTo>
                    <a:pt x="1686433" y="7479157"/>
                    <a:pt x="1655191" y="7483221"/>
                    <a:pt x="1624584" y="7486396"/>
                  </a:cubicBezTo>
                  <a:lnTo>
                    <a:pt x="1623695" y="7486396"/>
                  </a:lnTo>
                  <a:cubicBezTo>
                    <a:pt x="1619504" y="7486396"/>
                    <a:pt x="1615948" y="7487031"/>
                    <a:pt x="1611630" y="7487920"/>
                  </a:cubicBezTo>
                  <a:cubicBezTo>
                    <a:pt x="1607312" y="7488809"/>
                    <a:pt x="1602359" y="7489825"/>
                    <a:pt x="1596263" y="7489825"/>
                  </a:cubicBezTo>
                  <a:lnTo>
                    <a:pt x="1596263" y="7481316"/>
                  </a:lnTo>
                  <a:lnTo>
                    <a:pt x="1604518" y="7483348"/>
                  </a:lnTo>
                  <a:cubicBezTo>
                    <a:pt x="1602994" y="7489190"/>
                    <a:pt x="1602232" y="7494397"/>
                    <a:pt x="1601470" y="7499604"/>
                  </a:cubicBezTo>
                  <a:cubicBezTo>
                    <a:pt x="1600581" y="7505573"/>
                    <a:pt x="1599565" y="7511923"/>
                    <a:pt x="1597533" y="7518273"/>
                  </a:cubicBezTo>
                  <a:cubicBezTo>
                    <a:pt x="1596644" y="7521067"/>
                    <a:pt x="1594358" y="7523099"/>
                    <a:pt x="1591564" y="7523861"/>
                  </a:cubicBezTo>
                  <a:cubicBezTo>
                    <a:pt x="1577975" y="7527290"/>
                    <a:pt x="1563243" y="7530973"/>
                    <a:pt x="1548257" y="7530973"/>
                  </a:cubicBezTo>
                  <a:lnTo>
                    <a:pt x="1507109" y="7530973"/>
                  </a:lnTo>
                  <a:cubicBezTo>
                    <a:pt x="1489710" y="7530973"/>
                    <a:pt x="1470025" y="7530973"/>
                    <a:pt x="1453769" y="7534275"/>
                  </a:cubicBezTo>
                  <a:lnTo>
                    <a:pt x="1452118" y="7526020"/>
                  </a:lnTo>
                  <a:lnTo>
                    <a:pt x="1454150" y="7534275"/>
                  </a:lnTo>
                  <a:cubicBezTo>
                    <a:pt x="1409192" y="7545451"/>
                    <a:pt x="1373505" y="7530084"/>
                    <a:pt x="1358265" y="7484110"/>
                  </a:cubicBezTo>
                  <a:lnTo>
                    <a:pt x="1366266" y="7481443"/>
                  </a:lnTo>
                  <a:lnTo>
                    <a:pt x="1360297" y="7487412"/>
                  </a:lnTo>
                  <a:cubicBezTo>
                    <a:pt x="1357757" y="7484872"/>
                    <a:pt x="1349502" y="7479538"/>
                    <a:pt x="1342263" y="7479538"/>
                  </a:cubicBezTo>
                  <a:lnTo>
                    <a:pt x="1287272" y="7479538"/>
                  </a:lnTo>
                  <a:cubicBezTo>
                    <a:pt x="1282954" y="7479538"/>
                    <a:pt x="1279271" y="7476236"/>
                    <a:pt x="1278890" y="7471918"/>
                  </a:cubicBezTo>
                  <a:cubicBezTo>
                    <a:pt x="1278255" y="7465187"/>
                    <a:pt x="1277366" y="7458710"/>
                    <a:pt x="1276477" y="7452487"/>
                  </a:cubicBezTo>
                  <a:cubicBezTo>
                    <a:pt x="1274572" y="7439152"/>
                    <a:pt x="1272286" y="7426833"/>
                    <a:pt x="1270127" y="7415276"/>
                  </a:cubicBezTo>
                  <a:cubicBezTo>
                    <a:pt x="1268222" y="7405243"/>
                    <a:pt x="1266444" y="7395591"/>
                    <a:pt x="1265174" y="7386447"/>
                  </a:cubicBezTo>
                  <a:cubicBezTo>
                    <a:pt x="1264793" y="7384034"/>
                    <a:pt x="1265555" y="7381494"/>
                    <a:pt x="1267206" y="7379716"/>
                  </a:cubicBezTo>
                  <a:cubicBezTo>
                    <a:pt x="1268857" y="7377938"/>
                    <a:pt x="1271143" y="7376795"/>
                    <a:pt x="1273556" y="7376795"/>
                  </a:cubicBezTo>
                  <a:cubicBezTo>
                    <a:pt x="1275842" y="7376795"/>
                    <a:pt x="1277239" y="7376160"/>
                    <a:pt x="1279525" y="7375271"/>
                  </a:cubicBezTo>
                  <a:cubicBezTo>
                    <a:pt x="1280414" y="7374890"/>
                    <a:pt x="1282065" y="7374128"/>
                    <a:pt x="1283843" y="7373747"/>
                  </a:cubicBezTo>
                  <a:cubicBezTo>
                    <a:pt x="1284859" y="7373493"/>
                    <a:pt x="1286002" y="7373366"/>
                    <a:pt x="1287272" y="7373366"/>
                  </a:cubicBezTo>
                  <a:lnTo>
                    <a:pt x="1287272" y="7381875"/>
                  </a:lnTo>
                  <a:lnTo>
                    <a:pt x="1285621" y="7390130"/>
                  </a:lnTo>
                  <a:cubicBezTo>
                    <a:pt x="1268095" y="7386574"/>
                    <a:pt x="1254125" y="7383145"/>
                    <a:pt x="1229995" y="7376287"/>
                  </a:cubicBezTo>
                  <a:cubicBezTo>
                    <a:pt x="1226312" y="7375271"/>
                    <a:pt x="1223899" y="7371969"/>
                    <a:pt x="1223899" y="7368159"/>
                  </a:cubicBezTo>
                  <a:cubicBezTo>
                    <a:pt x="1223899" y="7363714"/>
                    <a:pt x="1224280" y="7358634"/>
                    <a:pt x="1224534" y="7353427"/>
                  </a:cubicBezTo>
                  <a:cubicBezTo>
                    <a:pt x="1225296" y="7341235"/>
                    <a:pt x="1226185" y="7327900"/>
                    <a:pt x="1224026" y="7314565"/>
                  </a:cubicBezTo>
                  <a:lnTo>
                    <a:pt x="1232408" y="7313168"/>
                  </a:lnTo>
                  <a:lnTo>
                    <a:pt x="1224153" y="7315200"/>
                  </a:lnTo>
                  <a:cubicBezTo>
                    <a:pt x="1222883" y="7310120"/>
                    <a:pt x="1219454" y="7304278"/>
                    <a:pt x="1214374" y="7297674"/>
                  </a:cubicBezTo>
                  <a:cubicBezTo>
                    <a:pt x="1211961" y="7294372"/>
                    <a:pt x="1209167" y="7291070"/>
                    <a:pt x="1206373" y="7287641"/>
                  </a:cubicBezTo>
                  <a:cubicBezTo>
                    <a:pt x="1203579" y="7284212"/>
                    <a:pt x="1200658" y="7280656"/>
                    <a:pt x="1197991" y="7277100"/>
                  </a:cubicBezTo>
                  <a:cubicBezTo>
                    <a:pt x="1196086" y="7274560"/>
                    <a:pt x="1195705" y="7271131"/>
                    <a:pt x="1197229" y="7268210"/>
                  </a:cubicBezTo>
                  <a:cubicBezTo>
                    <a:pt x="1198753" y="7265289"/>
                    <a:pt x="1201547" y="7263511"/>
                    <a:pt x="1204849" y="7263511"/>
                  </a:cubicBezTo>
                  <a:cubicBezTo>
                    <a:pt x="1209294" y="7263511"/>
                    <a:pt x="1214247" y="7261225"/>
                    <a:pt x="1221613" y="7257542"/>
                  </a:cubicBezTo>
                  <a:lnTo>
                    <a:pt x="1225423" y="7265162"/>
                  </a:lnTo>
                  <a:lnTo>
                    <a:pt x="1217168" y="7266813"/>
                  </a:lnTo>
                  <a:cubicBezTo>
                    <a:pt x="1208786" y="7224649"/>
                    <a:pt x="1199007" y="7182612"/>
                    <a:pt x="1188720" y="7139559"/>
                  </a:cubicBezTo>
                  <a:cubicBezTo>
                    <a:pt x="1185545" y="7126224"/>
                    <a:pt x="1182370" y="7112762"/>
                    <a:pt x="1179068" y="7099300"/>
                  </a:cubicBezTo>
                  <a:cubicBezTo>
                    <a:pt x="1175766" y="7085584"/>
                    <a:pt x="1172464" y="7071741"/>
                    <a:pt x="1169162" y="7057771"/>
                  </a:cubicBezTo>
                  <a:lnTo>
                    <a:pt x="1177417" y="7055866"/>
                  </a:lnTo>
                  <a:lnTo>
                    <a:pt x="1177925" y="7064375"/>
                  </a:lnTo>
                  <a:cubicBezTo>
                    <a:pt x="1176274" y="7064502"/>
                    <a:pt x="1174623" y="7064502"/>
                    <a:pt x="1172972" y="7064629"/>
                  </a:cubicBezTo>
                  <a:cubicBezTo>
                    <a:pt x="1142873" y="7066407"/>
                    <a:pt x="1114298" y="7068947"/>
                    <a:pt x="1085977" y="7071487"/>
                  </a:cubicBezTo>
                  <a:cubicBezTo>
                    <a:pt x="1058418" y="7073900"/>
                    <a:pt x="1030986" y="7076440"/>
                    <a:pt x="1002792" y="7078091"/>
                  </a:cubicBezTo>
                  <a:lnTo>
                    <a:pt x="1002284" y="7069582"/>
                  </a:lnTo>
                  <a:lnTo>
                    <a:pt x="1002792" y="7078091"/>
                  </a:lnTo>
                  <a:cubicBezTo>
                    <a:pt x="973582" y="7079869"/>
                    <a:pt x="943483" y="7081520"/>
                    <a:pt x="913511" y="7083298"/>
                  </a:cubicBezTo>
                  <a:cubicBezTo>
                    <a:pt x="883539" y="7085076"/>
                    <a:pt x="853440" y="7086727"/>
                    <a:pt x="824230" y="7088505"/>
                  </a:cubicBezTo>
                  <a:lnTo>
                    <a:pt x="823722" y="7088505"/>
                  </a:lnTo>
                  <a:cubicBezTo>
                    <a:pt x="812038" y="7088505"/>
                    <a:pt x="797179" y="7084695"/>
                    <a:pt x="786765" y="7081266"/>
                  </a:cubicBezTo>
                  <a:cubicBezTo>
                    <a:pt x="784098" y="7080377"/>
                    <a:pt x="781939" y="7078218"/>
                    <a:pt x="781304" y="7075424"/>
                  </a:cubicBezTo>
                  <a:cubicBezTo>
                    <a:pt x="780669" y="7072630"/>
                    <a:pt x="781304" y="7069709"/>
                    <a:pt x="783209" y="7067550"/>
                  </a:cubicBezTo>
                  <a:cubicBezTo>
                    <a:pt x="816991" y="7029958"/>
                    <a:pt x="862330" y="7030466"/>
                    <a:pt x="906272" y="7030466"/>
                  </a:cubicBezTo>
                  <a:lnTo>
                    <a:pt x="906272" y="7038975"/>
                  </a:lnTo>
                  <a:lnTo>
                    <a:pt x="900303" y="7044944"/>
                  </a:lnTo>
                  <a:cubicBezTo>
                    <a:pt x="890270" y="7034911"/>
                    <a:pt x="882015" y="7030212"/>
                    <a:pt x="875411" y="7030212"/>
                  </a:cubicBezTo>
                  <a:cubicBezTo>
                    <a:pt x="853948" y="7030212"/>
                    <a:pt x="834644" y="7032371"/>
                    <a:pt x="813562" y="7035038"/>
                  </a:cubicBezTo>
                  <a:cubicBezTo>
                    <a:pt x="811022" y="7035419"/>
                    <a:pt x="808355" y="7035673"/>
                    <a:pt x="805688" y="7036054"/>
                  </a:cubicBezTo>
                  <a:cubicBezTo>
                    <a:pt x="803021" y="7036435"/>
                    <a:pt x="800227" y="7036689"/>
                    <a:pt x="797433" y="7037070"/>
                  </a:cubicBezTo>
                  <a:lnTo>
                    <a:pt x="796417" y="7037197"/>
                  </a:lnTo>
                  <a:cubicBezTo>
                    <a:pt x="793242" y="7037197"/>
                    <a:pt x="789686" y="7037705"/>
                    <a:pt x="785495" y="7038467"/>
                  </a:cubicBezTo>
                  <a:cubicBezTo>
                    <a:pt x="780542" y="7039483"/>
                    <a:pt x="775081" y="7040880"/>
                    <a:pt x="769239" y="7042531"/>
                  </a:cubicBezTo>
                  <a:cubicBezTo>
                    <a:pt x="763143" y="7044182"/>
                    <a:pt x="756539" y="7045960"/>
                    <a:pt x="749935" y="7047357"/>
                  </a:cubicBezTo>
                  <a:lnTo>
                    <a:pt x="748284" y="7039102"/>
                  </a:lnTo>
                  <a:lnTo>
                    <a:pt x="753618" y="7032498"/>
                  </a:lnTo>
                  <a:cubicBezTo>
                    <a:pt x="757174" y="7035292"/>
                    <a:pt x="760603" y="7038086"/>
                    <a:pt x="763905" y="7040626"/>
                  </a:cubicBezTo>
                  <a:cubicBezTo>
                    <a:pt x="776224" y="7050405"/>
                    <a:pt x="787019" y="7058914"/>
                    <a:pt x="795528" y="7067423"/>
                  </a:cubicBezTo>
                  <a:cubicBezTo>
                    <a:pt x="797814" y="7069709"/>
                    <a:pt x="798576" y="7073011"/>
                    <a:pt x="797560" y="7075932"/>
                  </a:cubicBezTo>
                  <a:cubicBezTo>
                    <a:pt x="796544" y="7078853"/>
                    <a:pt x="794004" y="7081139"/>
                    <a:pt x="790829" y="7081647"/>
                  </a:cubicBezTo>
                  <a:cubicBezTo>
                    <a:pt x="781050" y="7083298"/>
                    <a:pt x="771906" y="7085711"/>
                    <a:pt x="762508" y="7088378"/>
                  </a:cubicBezTo>
                  <a:cubicBezTo>
                    <a:pt x="753110" y="7091045"/>
                    <a:pt x="743331" y="7093585"/>
                    <a:pt x="732536" y="7095490"/>
                  </a:cubicBezTo>
                  <a:lnTo>
                    <a:pt x="732282" y="7095490"/>
                  </a:lnTo>
                  <a:cubicBezTo>
                    <a:pt x="730885" y="7095744"/>
                    <a:pt x="729361" y="7095871"/>
                    <a:pt x="727964" y="7095998"/>
                  </a:cubicBezTo>
                  <a:cubicBezTo>
                    <a:pt x="703072" y="7098792"/>
                    <a:pt x="681990" y="7092442"/>
                    <a:pt x="678053" y="7057136"/>
                  </a:cubicBezTo>
                  <a:lnTo>
                    <a:pt x="686435" y="7056247"/>
                  </a:lnTo>
                  <a:lnTo>
                    <a:pt x="678053" y="7057263"/>
                  </a:lnTo>
                  <a:cubicBezTo>
                    <a:pt x="675386" y="7035800"/>
                    <a:pt x="663702" y="7027164"/>
                    <a:pt x="635889" y="7030339"/>
                  </a:cubicBezTo>
                  <a:lnTo>
                    <a:pt x="635000" y="7021957"/>
                  </a:lnTo>
                  <a:lnTo>
                    <a:pt x="636397" y="7030339"/>
                  </a:lnTo>
                  <a:cubicBezTo>
                    <a:pt x="625221" y="7032244"/>
                    <a:pt x="613410" y="7031355"/>
                    <a:pt x="601980" y="7029704"/>
                  </a:cubicBezTo>
                  <a:cubicBezTo>
                    <a:pt x="595884" y="7028815"/>
                    <a:pt x="589661" y="7027672"/>
                    <a:pt x="583565" y="7026656"/>
                  </a:cubicBezTo>
                  <a:cubicBezTo>
                    <a:pt x="577342" y="7025513"/>
                    <a:pt x="571119" y="7024370"/>
                    <a:pt x="565023" y="7023608"/>
                  </a:cubicBezTo>
                  <a:lnTo>
                    <a:pt x="566166" y="7015226"/>
                  </a:lnTo>
                  <a:lnTo>
                    <a:pt x="574675" y="7015226"/>
                  </a:lnTo>
                  <a:cubicBezTo>
                    <a:pt x="574675" y="7022338"/>
                    <a:pt x="566293" y="7034530"/>
                    <a:pt x="556260" y="7036943"/>
                  </a:cubicBezTo>
                  <a:lnTo>
                    <a:pt x="554228" y="7028688"/>
                  </a:lnTo>
                  <a:lnTo>
                    <a:pt x="556260" y="7036943"/>
                  </a:lnTo>
                  <a:cubicBezTo>
                    <a:pt x="555117" y="7037197"/>
                    <a:pt x="553847" y="7037451"/>
                    <a:pt x="552450" y="7037451"/>
                  </a:cubicBezTo>
                  <a:cubicBezTo>
                    <a:pt x="551942" y="7037451"/>
                    <a:pt x="551307" y="7037451"/>
                    <a:pt x="550799" y="7037324"/>
                  </a:cubicBezTo>
                  <a:cubicBezTo>
                    <a:pt x="544957" y="7036181"/>
                    <a:pt x="538734" y="7034276"/>
                    <a:pt x="533019" y="7032498"/>
                  </a:cubicBezTo>
                  <a:cubicBezTo>
                    <a:pt x="519684" y="7028434"/>
                    <a:pt x="508508" y="7025132"/>
                    <a:pt x="499237" y="7027037"/>
                  </a:cubicBezTo>
                  <a:lnTo>
                    <a:pt x="497586" y="7018782"/>
                  </a:lnTo>
                  <a:lnTo>
                    <a:pt x="499237" y="7027037"/>
                  </a:lnTo>
                  <a:cubicBezTo>
                    <a:pt x="494792" y="7027926"/>
                    <a:pt x="491109" y="7029704"/>
                    <a:pt x="486537" y="7031990"/>
                  </a:cubicBezTo>
                  <a:cubicBezTo>
                    <a:pt x="476631" y="7036943"/>
                    <a:pt x="465201" y="7042531"/>
                    <a:pt x="444119" y="7037197"/>
                  </a:cubicBezTo>
                  <a:lnTo>
                    <a:pt x="446151" y="7028942"/>
                  </a:lnTo>
                  <a:lnTo>
                    <a:pt x="444373" y="7037197"/>
                  </a:lnTo>
                  <a:cubicBezTo>
                    <a:pt x="422021" y="7032244"/>
                    <a:pt x="410591" y="7022084"/>
                    <a:pt x="401320" y="7010654"/>
                  </a:cubicBezTo>
                  <a:cubicBezTo>
                    <a:pt x="399034" y="7007733"/>
                    <a:pt x="396748" y="7004685"/>
                    <a:pt x="394716" y="7001891"/>
                  </a:cubicBezTo>
                  <a:cubicBezTo>
                    <a:pt x="392557" y="6998843"/>
                    <a:pt x="390398" y="6995922"/>
                    <a:pt x="388112" y="6993001"/>
                  </a:cubicBezTo>
                  <a:cubicBezTo>
                    <a:pt x="386715" y="6991223"/>
                    <a:pt x="386080" y="6988937"/>
                    <a:pt x="386334" y="6986651"/>
                  </a:cubicBezTo>
                  <a:cubicBezTo>
                    <a:pt x="386588" y="6984365"/>
                    <a:pt x="387858" y="6982333"/>
                    <a:pt x="389636" y="6980936"/>
                  </a:cubicBezTo>
                  <a:cubicBezTo>
                    <a:pt x="396621" y="6975729"/>
                    <a:pt x="396875" y="6972808"/>
                    <a:pt x="396875" y="6972173"/>
                  </a:cubicBezTo>
                  <a:cubicBezTo>
                    <a:pt x="396875" y="6970268"/>
                    <a:pt x="395351" y="6967728"/>
                    <a:pt x="390271" y="6961886"/>
                  </a:cubicBezTo>
                  <a:cubicBezTo>
                    <a:pt x="386461" y="6957314"/>
                    <a:pt x="379349" y="6949567"/>
                    <a:pt x="379349" y="6939661"/>
                  </a:cubicBezTo>
                  <a:cubicBezTo>
                    <a:pt x="379349" y="6941693"/>
                    <a:pt x="380238" y="6942836"/>
                    <a:pt x="380111" y="6942582"/>
                  </a:cubicBezTo>
                  <a:cubicBezTo>
                    <a:pt x="378841" y="6940804"/>
                    <a:pt x="372618" y="6936359"/>
                    <a:pt x="366903" y="6933565"/>
                  </a:cubicBezTo>
                  <a:cubicBezTo>
                    <a:pt x="364617" y="6932422"/>
                    <a:pt x="362966" y="6930263"/>
                    <a:pt x="362458" y="6927850"/>
                  </a:cubicBezTo>
                  <a:cubicBezTo>
                    <a:pt x="361950" y="6925437"/>
                    <a:pt x="362458" y="6922770"/>
                    <a:pt x="364109" y="6920738"/>
                  </a:cubicBezTo>
                  <a:cubicBezTo>
                    <a:pt x="367030" y="6917055"/>
                    <a:pt x="369189" y="6914007"/>
                    <a:pt x="370713" y="6911340"/>
                  </a:cubicBezTo>
                  <a:cubicBezTo>
                    <a:pt x="374015" y="6905625"/>
                    <a:pt x="376174" y="6901561"/>
                    <a:pt x="359664" y="6892163"/>
                  </a:cubicBezTo>
                  <a:lnTo>
                    <a:pt x="359537" y="6892036"/>
                  </a:lnTo>
                  <a:cubicBezTo>
                    <a:pt x="355092" y="6889369"/>
                    <a:pt x="351155" y="6886575"/>
                    <a:pt x="348107" y="6883400"/>
                  </a:cubicBezTo>
                  <a:cubicBezTo>
                    <a:pt x="335788" y="6871081"/>
                    <a:pt x="338455" y="6857111"/>
                    <a:pt x="351028" y="6844411"/>
                  </a:cubicBezTo>
                  <a:cubicBezTo>
                    <a:pt x="352679" y="6842760"/>
                    <a:pt x="354711" y="6841871"/>
                    <a:pt x="356997" y="6841871"/>
                  </a:cubicBezTo>
                  <a:cubicBezTo>
                    <a:pt x="359283" y="6841871"/>
                    <a:pt x="361442" y="6842760"/>
                    <a:pt x="362966" y="6844411"/>
                  </a:cubicBezTo>
                  <a:cubicBezTo>
                    <a:pt x="364236" y="6845681"/>
                    <a:pt x="367030" y="6848094"/>
                    <a:pt x="368173" y="6851396"/>
                  </a:cubicBezTo>
                  <a:cubicBezTo>
                    <a:pt x="368681" y="6852666"/>
                    <a:pt x="368808" y="6853809"/>
                    <a:pt x="368808" y="6854825"/>
                  </a:cubicBezTo>
                  <a:cubicBezTo>
                    <a:pt x="368808" y="6855841"/>
                    <a:pt x="368808" y="6856603"/>
                    <a:pt x="368808" y="6857365"/>
                  </a:cubicBezTo>
                  <a:cubicBezTo>
                    <a:pt x="368808" y="6851904"/>
                    <a:pt x="362585" y="6852285"/>
                    <a:pt x="363728" y="6852285"/>
                  </a:cubicBezTo>
                  <a:lnTo>
                    <a:pt x="363728" y="6860794"/>
                  </a:lnTo>
                  <a:lnTo>
                    <a:pt x="356997" y="6855587"/>
                  </a:lnTo>
                  <a:cubicBezTo>
                    <a:pt x="360807" y="6850761"/>
                    <a:pt x="364744" y="6846443"/>
                    <a:pt x="368681" y="6843014"/>
                  </a:cubicBezTo>
                  <a:cubicBezTo>
                    <a:pt x="394335" y="6820662"/>
                    <a:pt x="420116" y="6830060"/>
                    <a:pt x="442087" y="6855206"/>
                  </a:cubicBezTo>
                  <a:lnTo>
                    <a:pt x="435737" y="6860794"/>
                  </a:lnTo>
                  <a:lnTo>
                    <a:pt x="435737" y="6852285"/>
                  </a:lnTo>
                  <a:cubicBezTo>
                    <a:pt x="436626" y="6852285"/>
                    <a:pt x="441198" y="6850888"/>
                    <a:pt x="442595" y="6849745"/>
                  </a:cubicBezTo>
                  <a:lnTo>
                    <a:pt x="447929" y="6856222"/>
                  </a:lnTo>
                  <a:lnTo>
                    <a:pt x="442595" y="6849745"/>
                  </a:lnTo>
                  <a:cubicBezTo>
                    <a:pt x="443103" y="6849364"/>
                    <a:pt x="441071" y="6850761"/>
                    <a:pt x="441071" y="6853936"/>
                  </a:cubicBezTo>
                  <a:lnTo>
                    <a:pt x="449580" y="6853936"/>
                  </a:lnTo>
                  <a:lnTo>
                    <a:pt x="444246" y="6860540"/>
                  </a:lnTo>
                  <a:cubicBezTo>
                    <a:pt x="438150" y="6855587"/>
                    <a:pt x="432054" y="6849491"/>
                    <a:pt x="426466" y="6844030"/>
                  </a:cubicBezTo>
                  <a:cubicBezTo>
                    <a:pt x="413766" y="6831330"/>
                    <a:pt x="406146" y="6824599"/>
                    <a:pt x="401447" y="6824599"/>
                  </a:cubicBezTo>
                  <a:cubicBezTo>
                    <a:pt x="392049" y="6824599"/>
                    <a:pt x="381127" y="6834632"/>
                    <a:pt x="366268" y="6849618"/>
                  </a:cubicBezTo>
                  <a:cubicBezTo>
                    <a:pt x="364490" y="6851396"/>
                    <a:pt x="361950" y="6852285"/>
                    <a:pt x="359410" y="6852031"/>
                  </a:cubicBezTo>
                  <a:cubicBezTo>
                    <a:pt x="356870" y="6851777"/>
                    <a:pt x="354584" y="6850380"/>
                    <a:pt x="353187" y="6848348"/>
                  </a:cubicBezTo>
                  <a:cubicBezTo>
                    <a:pt x="351282" y="6845554"/>
                    <a:pt x="348742" y="6842633"/>
                    <a:pt x="345313" y="6839204"/>
                  </a:cubicBezTo>
                  <a:cubicBezTo>
                    <a:pt x="342138" y="6836029"/>
                    <a:pt x="338455" y="6832727"/>
                    <a:pt x="334391" y="6829044"/>
                  </a:cubicBezTo>
                  <a:cubicBezTo>
                    <a:pt x="329819" y="6824853"/>
                    <a:pt x="324866" y="6820281"/>
                    <a:pt x="319786" y="6815328"/>
                  </a:cubicBezTo>
                  <a:cubicBezTo>
                    <a:pt x="318008" y="6813550"/>
                    <a:pt x="317119" y="6811010"/>
                    <a:pt x="317373" y="6808470"/>
                  </a:cubicBezTo>
                  <a:cubicBezTo>
                    <a:pt x="317627" y="6805930"/>
                    <a:pt x="319024" y="6803644"/>
                    <a:pt x="321056" y="6802247"/>
                  </a:cubicBezTo>
                  <a:cubicBezTo>
                    <a:pt x="322326" y="6801358"/>
                    <a:pt x="323723" y="6800469"/>
                    <a:pt x="325120" y="6799326"/>
                  </a:cubicBezTo>
                  <a:cubicBezTo>
                    <a:pt x="329057" y="6796405"/>
                    <a:pt x="332994" y="6792976"/>
                    <a:pt x="337566" y="6789166"/>
                  </a:cubicBezTo>
                  <a:cubicBezTo>
                    <a:pt x="342773" y="6784848"/>
                    <a:pt x="348488" y="6779895"/>
                    <a:pt x="354965" y="6775069"/>
                  </a:cubicBezTo>
                  <a:lnTo>
                    <a:pt x="360045" y="6781800"/>
                  </a:lnTo>
                  <a:lnTo>
                    <a:pt x="352044" y="6784467"/>
                  </a:lnTo>
                  <a:cubicBezTo>
                    <a:pt x="351663" y="6783451"/>
                    <a:pt x="351409" y="6782562"/>
                    <a:pt x="350901" y="6781546"/>
                  </a:cubicBezTo>
                  <a:cubicBezTo>
                    <a:pt x="349504" y="6777863"/>
                    <a:pt x="347472" y="6774053"/>
                    <a:pt x="345186" y="6769354"/>
                  </a:cubicBezTo>
                  <a:cubicBezTo>
                    <a:pt x="342138" y="6763385"/>
                    <a:pt x="338582" y="6756146"/>
                    <a:pt x="335026" y="6747256"/>
                  </a:cubicBezTo>
                  <a:cubicBezTo>
                    <a:pt x="333502" y="6743573"/>
                    <a:pt x="334899" y="6739255"/>
                    <a:pt x="338201" y="6737096"/>
                  </a:cubicBezTo>
                  <a:cubicBezTo>
                    <a:pt x="341249" y="6735064"/>
                    <a:pt x="344678" y="6732270"/>
                    <a:pt x="349123" y="6728587"/>
                  </a:cubicBezTo>
                  <a:cubicBezTo>
                    <a:pt x="352806" y="6725412"/>
                    <a:pt x="356997" y="6721602"/>
                    <a:pt x="361950" y="6717284"/>
                  </a:cubicBezTo>
                  <a:cubicBezTo>
                    <a:pt x="368554" y="6711442"/>
                    <a:pt x="376301" y="6704457"/>
                    <a:pt x="385445" y="6696583"/>
                  </a:cubicBezTo>
                  <a:lnTo>
                    <a:pt x="390906" y="6703060"/>
                  </a:lnTo>
                  <a:lnTo>
                    <a:pt x="392303" y="6711442"/>
                  </a:lnTo>
                  <a:cubicBezTo>
                    <a:pt x="363601" y="6716268"/>
                    <a:pt x="345313" y="6712839"/>
                    <a:pt x="335026" y="6700774"/>
                  </a:cubicBezTo>
                  <a:cubicBezTo>
                    <a:pt x="325755" y="6689979"/>
                    <a:pt x="325501" y="6674358"/>
                    <a:pt x="324993" y="6663055"/>
                  </a:cubicBezTo>
                  <a:cubicBezTo>
                    <a:pt x="324485" y="6650101"/>
                    <a:pt x="323723" y="6641592"/>
                    <a:pt x="319278" y="6636512"/>
                  </a:cubicBezTo>
                  <a:cubicBezTo>
                    <a:pt x="317754" y="6634734"/>
                    <a:pt x="316992" y="6632194"/>
                    <a:pt x="317373" y="6629908"/>
                  </a:cubicBezTo>
                  <a:cubicBezTo>
                    <a:pt x="317754" y="6627622"/>
                    <a:pt x="319024" y="6625336"/>
                    <a:pt x="321056" y="6624066"/>
                  </a:cubicBezTo>
                  <a:cubicBezTo>
                    <a:pt x="331851" y="6616827"/>
                    <a:pt x="339471" y="6613017"/>
                    <a:pt x="350520" y="6609334"/>
                  </a:cubicBezTo>
                  <a:lnTo>
                    <a:pt x="353187" y="6617335"/>
                  </a:lnTo>
                  <a:lnTo>
                    <a:pt x="353187" y="6625844"/>
                  </a:lnTo>
                  <a:cubicBezTo>
                    <a:pt x="340868" y="6625844"/>
                    <a:pt x="341249" y="6612763"/>
                    <a:pt x="341249" y="6613906"/>
                  </a:cubicBezTo>
                  <a:lnTo>
                    <a:pt x="349758" y="6613906"/>
                  </a:lnTo>
                  <a:lnTo>
                    <a:pt x="349758" y="6622415"/>
                  </a:lnTo>
                  <a:cubicBezTo>
                    <a:pt x="341249" y="6622415"/>
                    <a:pt x="332613" y="6623304"/>
                    <a:pt x="323977" y="6624193"/>
                  </a:cubicBezTo>
                  <a:cubicBezTo>
                    <a:pt x="316484" y="6624955"/>
                    <a:pt x="308737" y="6625844"/>
                    <a:pt x="301752" y="6625844"/>
                  </a:cubicBezTo>
                  <a:cubicBezTo>
                    <a:pt x="297053" y="6625844"/>
                    <a:pt x="293243" y="6622034"/>
                    <a:pt x="293243" y="6617335"/>
                  </a:cubicBezTo>
                  <a:lnTo>
                    <a:pt x="293243" y="6558915"/>
                  </a:lnTo>
                  <a:lnTo>
                    <a:pt x="301752" y="6558915"/>
                  </a:lnTo>
                  <a:lnTo>
                    <a:pt x="294132" y="6562725"/>
                  </a:lnTo>
                  <a:lnTo>
                    <a:pt x="283845" y="6542151"/>
                  </a:lnTo>
                  <a:lnTo>
                    <a:pt x="291465" y="6538341"/>
                  </a:lnTo>
                  <a:lnTo>
                    <a:pt x="284480" y="6543040"/>
                  </a:lnTo>
                  <a:cubicBezTo>
                    <a:pt x="282956" y="6540754"/>
                    <a:pt x="281178" y="6538341"/>
                    <a:pt x="279146" y="6535674"/>
                  </a:cubicBezTo>
                  <a:cubicBezTo>
                    <a:pt x="273939" y="6528816"/>
                    <a:pt x="265811" y="6518529"/>
                    <a:pt x="265811" y="6507353"/>
                  </a:cubicBezTo>
                  <a:lnTo>
                    <a:pt x="265938" y="6505829"/>
                  </a:lnTo>
                  <a:cubicBezTo>
                    <a:pt x="269367" y="6487033"/>
                    <a:pt x="272796" y="6467221"/>
                    <a:pt x="276225" y="6447536"/>
                  </a:cubicBezTo>
                  <a:cubicBezTo>
                    <a:pt x="279654" y="6427851"/>
                    <a:pt x="283083" y="6408039"/>
                    <a:pt x="286512" y="6389116"/>
                  </a:cubicBezTo>
                  <a:lnTo>
                    <a:pt x="294894" y="6390640"/>
                  </a:lnTo>
                  <a:lnTo>
                    <a:pt x="286512" y="6389624"/>
                  </a:lnTo>
                  <a:cubicBezTo>
                    <a:pt x="289814" y="6362827"/>
                    <a:pt x="289560" y="6341872"/>
                    <a:pt x="271272" y="6320663"/>
                  </a:cubicBezTo>
                  <a:lnTo>
                    <a:pt x="271145" y="6320536"/>
                  </a:lnTo>
                  <a:cubicBezTo>
                    <a:pt x="264287" y="6312281"/>
                    <a:pt x="257429" y="6302883"/>
                    <a:pt x="254889" y="6293358"/>
                  </a:cubicBezTo>
                  <a:cubicBezTo>
                    <a:pt x="249936" y="6275197"/>
                    <a:pt x="261112" y="6262116"/>
                    <a:pt x="285750" y="6255385"/>
                  </a:cubicBezTo>
                  <a:cubicBezTo>
                    <a:pt x="286512" y="6255131"/>
                    <a:pt x="287274" y="6255131"/>
                    <a:pt x="288036" y="6255131"/>
                  </a:cubicBezTo>
                  <a:cubicBezTo>
                    <a:pt x="287401" y="6255131"/>
                    <a:pt x="289814" y="6255512"/>
                    <a:pt x="289814" y="6249924"/>
                  </a:cubicBezTo>
                  <a:lnTo>
                    <a:pt x="289941" y="6248781"/>
                  </a:lnTo>
                  <a:cubicBezTo>
                    <a:pt x="290830" y="6242558"/>
                    <a:pt x="292608" y="6236970"/>
                    <a:pt x="295275" y="6232271"/>
                  </a:cubicBezTo>
                  <a:cubicBezTo>
                    <a:pt x="305943" y="6213475"/>
                    <a:pt x="327025" y="6213983"/>
                    <a:pt x="347218" y="6225540"/>
                  </a:cubicBezTo>
                  <a:lnTo>
                    <a:pt x="343027" y="6232906"/>
                  </a:lnTo>
                  <a:lnTo>
                    <a:pt x="334772" y="6231001"/>
                  </a:lnTo>
                  <a:cubicBezTo>
                    <a:pt x="342265" y="6199251"/>
                    <a:pt x="361950" y="6183630"/>
                    <a:pt x="384429" y="6174359"/>
                  </a:cubicBezTo>
                  <a:cubicBezTo>
                    <a:pt x="396113" y="6169533"/>
                    <a:pt x="408686" y="6166231"/>
                    <a:pt x="420370" y="6163183"/>
                  </a:cubicBezTo>
                  <a:cubicBezTo>
                    <a:pt x="432054" y="6160135"/>
                    <a:pt x="443230" y="6157214"/>
                    <a:pt x="453009" y="6153150"/>
                  </a:cubicBezTo>
                  <a:cubicBezTo>
                    <a:pt x="468376" y="6146800"/>
                    <a:pt x="483997" y="6142228"/>
                    <a:pt x="499745" y="6138672"/>
                  </a:cubicBezTo>
                  <a:cubicBezTo>
                    <a:pt x="513715" y="6135497"/>
                    <a:pt x="527939" y="6132830"/>
                    <a:pt x="542036" y="6130290"/>
                  </a:cubicBezTo>
                  <a:cubicBezTo>
                    <a:pt x="556387" y="6127750"/>
                    <a:pt x="570611" y="6125083"/>
                    <a:pt x="584835" y="6121781"/>
                  </a:cubicBezTo>
                  <a:lnTo>
                    <a:pt x="584962" y="6121781"/>
                  </a:lnTo>
                  <a:cubicBezTo>
                    <a:pt x="617347" y="6114923"/>
                    <a:pt x="648843" y="6106414"/>
                    <a:pt x="680593" y="6097905"/>
                  </a:cubicBezTo>
                  <a:cubicBezTo>
                    <a:pt x="712343" y="6089396"/>
                    <a:pt x="744347" y="6080633"/>
                    <a:pt x="777240" y="6073775"/>
                  </a:cubicBezTo>
                  <a:lnTo>
                    <a:pt x="779018" y="6082030"/>
                  </a:lnTo>
                  <a:lnTo>
                    <a:pt x="777240" y="6073775"/>
                  </a:lnTo>
                  <a:cubicBezTo>
                    <a:pt x="856361" y="6056503"/>
                    <a:pt x="935609" y="6042787"/>
                    <a:pt x="1014476" y="6029071"/>
                  </a:cubicBezTo>
                  <a:lnTo>
                    <a:pt x="1014730" y="6029071"/>
                  </a:lnTo>
                  <a:cubicBezTo>
                    <a:pt x="1046734" y="6024245"/>
                    <a:pt x="1078103" y="6020181"/>
                    <a:pt x="1108837" y="6016244"/>
                  </a:cubicBezTo>
                  <a:cubicBezTo>
                    <a:pt x="1144270" y="6011672"/>
                    <a:pt x="1179068" y="6007100"/>
                    <a:pt x="1213739" y="6001639"/>
                  </a:cubicBezTo>
                  <a:lnTo>
                    <a:pt x="1213866" y="6001639"/>
                  </a:lnTo>
                  <a:cubicBezTo>
                    <a:pt x="1224915" y="6000115"/>
                    <a:pt x="1235710" y="5997956"/>
                    <a:pt x="1246632" y="5995416"/>
                  </a:cubicBezTo>
                  <a:cubicBezTo>
                    <a:pt x="1264412" y="5991352"/>
                    <a:pt x="1281811" y="5986272"/>
                    <a:pt x="1299337" y="5981192"/>
                  </a:cubicBezTo>
                  <a:cubicBezTo>
                    <a:pt x="1316355" y="5976239"/>
                    <a:pt x="1333500" y="5971286"/>
                    <a:pt x="1350645" y="5967349"/>
                  </a:cubicBezTo>
                  <a:lnTo>
                    <a:pt x="1350772" y="5967349"/>
                  </a:lnTo>
                  <a:cubicBezTo>
                    <a:pt x="1398778" y="5957062"/>
                    <a:pt x="1447038" y="5946648"/>
                    <a:pt x="1488567" y="5939790"/>
                  </a:cubicBezTo>
                  <a:lnTo>
                    <a:pt x="1489964" y="5948172"/>
                  </a:lnTo>
                  <a:lnTo>
                    <a:pt x="1482217" y="5944870"/>
                  </a:lnTo>
                  <a:cubicBezTo>
                    <a:pt x="1485392" y="5937377"/>
                    <a:pt x="1488694" y="5930138"/>
                    <a:pt x="1491742" y="5923280"/>
                  </a:cubicBezTo>
                  <a:cubicBezTo>
                    <a:pt x="1498727" y="5907786"/>
                    <a:pt x="1504823" y="5894070"/>
                    <a:pt x="1509395" y="5880227"/>
                  </a:cubicBezTo>
                  <a:lnTo>
                    <a:pt x="1517396" y="5882894"/>
                  </a:lnTo>
                  <a:lnTo>
                    <a:pt x="1523365" y="5888863"/>
                  </a:lnTo>
                  <a:cubicBezTo>
                    <a:pt x="1522730" y="5889498"/>
                    <a:pt x="1521968" y="5890133"/>
                    <a:pt x="1521333" y="5890514"/>
                  </a:cubicBezTo>
                  <a:cubicBezTo>
                    <a:pt x="1518793" y="5892292"/>
                    <a:pt x="1514856" y="5893816"/>
                    <a:pt x="1512062" y="5894832"/>
                  </a:cubicBezTo>
                  <a:cubicBezTo>
                    <a:pt x="1505458" y="5897499"/>
                    <a:pt x="1501648" y="5899277"/>
                    <a:pt x="1500759" y="5900547"/>
                  </a:cubicBezTo>
                  <a:cubicBezTo>
                    <a:pt x="1500759" y="5900547"/>
                    <a:pt x="1500759" y="5900547"/>
                    <a:pt x="1500886" y="5900420"/>
                  </a:cubicBezTo>
                  <a:lnTo>
                    <a:pt x="1493266" y="5896610"/>
                  </a:lnTo>
                  <a:lnTo>
                    <a:pt x="1501140" y="5899785"/>
                  </a:lnTo>
                  <a:cubicBezTo>
                    <a:pt x="1499997" y="5902579"/>
                    <a:pt x="1498981" y="5905119"/>
                    <a:pt x="1497711" y="5907786"/>
                  </a:cubicBezTo>
                  <a:cubicBezTo>
                    <a:pt x="1483106" y="5939790"/>
                    <a:pt x="1461516" y="5957062"/>
                    <a:pt x="1421003" y="5938774"/>
                  </a:cubicBezTo>
                  <a:cubicBezTo>
                    <a:pt x="1420114" y="5938393"/>
                    <a:pt x="1419225" y="5937758"/>
                    <a:pt x="1418463" y="5936996"/>
                  </a:cubicBezTo>
                  <a:cubicBezTo>
                    <a:pt x="1419606" y="5938139"/>
                    <a:pt x="1421003" y="5938520"/>
                    <a:pt x="1422019" y="5938520"/>
                  </a:cubicBezTo>
                  <a:cubicBezTo>
                    <a:pt x="1422400" y="5938520"/>
                    <a:pt x="1422654" y="5938393"/>
                    <a:pt x="1422654" y="5938520"/>
                  </a:cubicBezTo>
                  <a:cubicBezTo>
                    <a:pt x="1422654" y="5938647"/>
                    <a:pt x="1422654" y="5938520"/>
                    <a:pt x="1422654" y="5938520"/>
                  </a:cubicBezTo>
                  <a:cubicBezTo>
                    <a:pt x="1422273" y="5938647"/>
                    <a:pt x="1421511" y="5938901"/>
                    <a:pt x="1419606" y="5939917"/>
                  </a:cubicBezTo>
                  <a:cubicBezTo>
                    <a:pt x="1418717" y="5940425"/>
                    <a:pt x="1414653" y="5942965"/>
                    <a:pt x="1410716" y="5942965"/>
                  </a:cubicBezTo>
                  <a:cubicBezTo>
                    <a:pt x="1408303" y="5942965"/>
                    <a:pt x="1405890" y="5941822"/>
                    <a:pt x="1404239" y="5940044"/>
                  </a:cubicBezTo>
                  <a:cubicBezTo>
                    <a:pt x="1383919" y="5916295"/>
                    <a:pt x="1363472" y="5895848"/>
                    <a:pt x="1346327" y="5878703"/>
                  </a:cubicBezTo>
                  <a:lnTo>
                    <a:pt x="1352296" y="5872734"/>
                  </a:lnTo>
                  <a:lnTo>
                    <a:pt x="1360551" y="5874766"/>
                  </a:lnTo>
                  <a:cubicBezTo>
                    <a:pt x="1358138" y="5884418"/>
                    <a:pt x="1354201" y="5895594"/>
                    <a:pt x="1348867" y="5909818"/>
                  </a:cubicBezTo>
                  <a:cubicBezTo>
                    <a:pt x="1347597" y="5913120"/>
                    <a:pt x="1346327" y="5916676"/>
                    <a:pt x="1344803" y="5920486"/>
                  </a:cubicBezTo>
                  <a:cubicBezTo>
                    <a:pt x="1343152" y="5924804"/>
                    <a:pt x="1341501" y="5929249"/>
                    <a:pt x="1339723" y="5934075"/>
                  </a:cubicBezTo>
                  <a:cubicBezTo>
                    <a:pt x="1338580" y="5936996"/>
                    <a:pt x="1336040" y="5939028"/>
                    <a:pt x="1332865" y="5939536"/>
                  </a:cubicBezTo>
                  <a:cubicBezTo>
                    <a:pt x="1329690" y="5940044"/>
                    <a:pt x="1326642" y="5938647"/>
                    <a:pt x="1324864" y="5936107"/>
                  </a:cubicBezTo>
                  <a:cubicBezTo>
                    <a:pt x="1324102" y="5935091"/>
                    <a:pt x="1323340" y="5934075"/>
                    <a:pt x="1322451" y="5933059"/>
                  </a:cubicBezTo>
                  <a:cubicBezTo>
                    <a:pt x="1318387" y="5928741"/>
                    <a:pt x="1313180" y="5925058"/>
                    <a:pt x="1307211" y="5920867"/>
                  </a:cubicBezTo>
                  <a:cubicBezTo>
                    <a:pt x="1302131" y="5917438"/>
                    <a:pt x="1296162" y="5913374"/>
                    <a:pt x="1291844" y="5908548"/>
                  </a:cubicBezTo>
                  <a:cubicBezTo>
                    <a:pt x="1278509" y="5894070"/>
                    <a:pt x="1282700" y="5877306"/>
                    <a:pt x="1305560" y="5856224"/>
                  </a:cubicBezTo>
                  <a:lnTo>
                    <a:pt x="1311275" y="5862447"/>
                  </a:lnTo>
                  <a:lnTo>
                    <a:pt x="1312672" y="5870829"/>
                  </a:lnTo>
                  <a:cubicBezTo>
                    <a:pt x="1304671" y="5872226"/>
                    <a:pt x="1298067" y="5872988"/>
                    <a:pt x="1292733" y="5873750"/>
                  </a:cubicBezTo>
                  <a:cubicBezTo>
                    <a:pt x="1283716" y="5874893"/>
                    <a:pt x="1278255" y="5875655"/>
                    <a:pt x="1272794" y="5877433"/>
                  </a:cubicBezTo>
                  <a:cubicBezTo>
                    <a:pt x="1269111" y="5878703"/>
                    <a:pt x="1264920" y="5877179"/>
                    <a:pt x="1262888" y="5873877"/>
                  </a:cubicBezTo>
                  <a:cubicBezTo>
                    <a:pt x="1260856" y="5870575"/>
                    <a:pt x="1261364" y="5866257"/>
                    <a:pt x="1264158" y="5863463"/>
                  </a:cubicBezTo>
                  <a:cubicBezTo>
                    <a:pt x="1272921" y="5854700"/>
                    <a:pt x="1280414" y="5845810"/>
                    <a:pt x="1288415" y="5835650"/>
                  </a:cubicBezTo>
                  <a:cubicBezTo>
                    <a:pt x="1290320" y="5833237"/>
                    <a:pt x="1292352" y="5830697"/>
                    <a:pt x="1294384" y="5828030"/>
                  </a:cubicBezTo>
                  <a:cubicBezTo>
                    <a:pt x="1296543" y="5825236"/>
                    <a:pt x="1298829" y="5822442"/>
                    <a:pt x="1301242" y="5819394"/>
                  </a:cubicBezTo>
                  <a:lnTo>
                    <a:pt x="1307846" y="5824728"/>
                  </a:lnTo>
                  <a:lnTo>
                    <a:pt x="1306957" y="5833110"/>
                  </a:lnTo>
                  <a:cubicBezTo>
                    <a:pt x="1298575" y="5832221"/>
                    <a:pt x="1291082" y="5831205"/>
                    <a:pt x="1284097" y="5830443"/>
                  </a:cubicBezTo>
                  <a:cubicBezTo>
                    <a:pt x="1264793" y="5828157"/>
                    <a:pt x="1250315" y="5826379"/>
                    <a:pt x="1235837" y="5826379"/>
                  </a:cubicBezTo>
                  <a:cubicBezTo>
                    <a:pt x="1233170" y="5826379"/>
                    <a:pt x="1230757" y="5825236"/>
                    <a:pt x="1229106" y="5823077"/>
                  </a:cubicBezTo>
                  <a:cubicBezTo>
                    <a:pt x="1227455" y="5820918"/>
                    <a:pt x="1226947" y="5818378"/>
                    <a:pt x="1227582" y="5815838"/>
                  </a:cubicBezTo>
                  <a:cubicBezTo>
                    <a:pt x="1229360" y="5808853"/>
                    <a:pt x="1231138" y="5802630"/>
                    <a:pt x="1232789" y="5796661"/>
                  </a:cubicBezTo>
                  <a:cubicBezTo>
                    <a:pt x="1234440" y="5790692"/>
                    <a:pt x="1236218" y="5784723"/>
                    <a:pt x="1237869" y="5777992"/>
                  </a:cubicBezTo>
                  <a:lnTo>
                    <a:pt x="1246124" y="5780024"/>
                  </a:lnTo>
                  <a:lnTo>
                    <a:pt x="1245616" y="5788533"/>
                  </a:lnTo>
                  <a:cubicBezTo>
                    <a:pt x="1230757" y="5787517"/>
                    <a:pt x="1220089" y="5783199"/>
                    <a:pt x="1214247" y="5774436"/>
                  </a:cubicBezTo>
                  <a:cubicBezTo>
                    <a:pt x="1206881" y="5763387"/>
                    <a:pt x="1209929" y="5748528"/>
                    <a:pt x="1211580" y="5739003"/>
                  </a:cubicBezTo>
                  <a:cubicBezTo>
                    <a:pt x="1213612" y="5726938"/>
                    <a:pt x="1214374" y="5720207"/>
                    <a:pt x="1211580" y="5716143"/>
                  </a:cubicBezTo>
                  <a:lnTo>
                    <a:pt x="1218565" y="5711444"/>
                  </a:lnTo>
                  <a:lnTo>
                    <a:pt x="1220597" y="5719699"/>
                  </a:lnTo>
                  <a:cubicBezTo>
                    <a:pt x="1205738" y="5723382"/>
                    <a:pt x="1194562" y="5723382"/>
                    <a:pt x="1184148" y="5723382"/>
                  </a:cubicBezTo>
                  <a:cubicBezTo>
                    <a:pt x="1181481" y="5723382"/>
                    <a:pt x="1178814" y="5722112"/>
                    <a:pt x="1177290" y="5719826"/>
                  </a:cubicBezTo>
                  <a:cubicBezTo>
                    <a:pt x="1175766" y="5717540"/>
                    <a:pt x="1175258" y="5714746"/>
                    <a:pt x="1176147" y="5712206"/>
                  </a:cubicBezTo>
                  <a:cubicBezTo>
                    <a:pt x="1177417" y="5708269"/>
                    <a:pt x="1179195" y="5704459"/>
                    <a:pt x="1180592" y="5701157"/>
                  </a:cubicBezTo>
                  <a:cubicBezTo>
                    <a:pt x="1183767" y="5693918"/>
                    <a:pt x="1185926" y="5688711"/>
                    <a:pt x="1185926" y="5684012"/>
                  </a:cubicBezTo>
                  <a:cubicBezTo>
                    <a:pt x="1185926" y="5679567"/>
                    <a:pt x="1185164" y="5674233"/>
                    <a:pt x="1184275" y="5668010"/>
                  </a:cubicBezTo>
                  <a:cubicBezTo>
                    <a:pt x="1183386" y="5662168"/>
                    <a:pt x="1182497" y="5655564"/>
                    <a:pt x="1182497" y="5649595"/>
                  </a:cubicBezTo>
                  <a:lnTo>
                    <a:pt x="1191006" y="5649595"/>
                  </a:lnTo>
                  <a:lnTo>
                    <a:pt x="1196975" y="5655564"/>
                  </a:lnTo>
                  <a:cubicBezTo>
                    <a:pt x="1188847" y="5663692"/>
                    <a:pt x="1180592" y="5667629"/>
                    <a:pt x="1169670" y="5671312"/>
                  </a:cubicBezTo>
                  <a:lnTo>
                    <a:pt x="1167003" y="5663311"/>
                  </a:lnTo>
                  <a:lnTo>
                    <a:pt x="1169670" y="5671312"/>
                  </a:lnTo>
                  <a:cubicBezTo>
                    <a:pt x="1157859" y="5675249"/>
                    <a:pt x="1146175" y="5675122"/>
                    <a:pt x="1136142" y="5675122"/>
                  </a:cubicBezTo>
                  <a:cubicBezTo>
                    <a:pt x="1130554" y="5675122"/>
                    <a:pt x="1125220" y="5674233"/>
                    <a:pt x="1120140" y="5673471"/>
                  </a:cubicBezTo>
                  <a:cubicBezTo>
                    <a:pt x="1114171" y="5672582"/>
                    <a:pt x="1108456" y="5671693"/>
                    <a:pt x="1101725" y="5671693"/>
                  </a:cubicBezTo>
                  <a:lnTo>
                    <a:pt x="1101725" y="5660390"/>
                  </a:lnTo>
                  <a:lnTo>
                    <a:pt x="1103757" y="5668645"/>
                  </a:lnTo>
                  <a:cubicBezTo>
                    <a:pt x="1101725" y="5669153"/>
                    <a:pt x="1099693" y="5669788"/>
                    <a:pt x="1097534" y="5670677"/>
                  </a:cubicBezTo>
                  <a:cubicBezTo>
                    <a:pt x="1092708" y="5672582"/>
                    <a:pt x="1087628" y="5675376"/>
                    <a:pt x="1081659" y="5678424"/>
                  </a:cubicBezTo>
                  <a:cubicBezTo>
                    <a:pt x="1075309" y="5681853"/>
                    <a:pt x="1068070" y="5685663"/>
                    <a:pt x="1060069" y="5688838"/>
                  </a:cubicBezTo>
                  <a:lnTo>
                    <a:pt x="1056894" y="5680964"/>
                  </a:lnTo>
                  <a:lnTo>
                    <a:pt x="1061212" y="5673725"/>
                  </a:lnTo>
                  <a:cubicBezTo>
                    <a:pt x="1065657" y="5676392"/>
                    <a:pt x="1070356" y="5679059"/>
                    <a:pt x="1075309" y="5681980"/>
                  </a:cubicBezTo>
                  <a:cubicBezTo>
                    <a:pt x="1088771" y="5689600"/>
                    <a:pt x="1103884" y="5698236"/>
                    <a:pt x="1117092" y="5708777"/>
                  </a:cubicBezTo>
                  <a:cubicBezTo>
                    <a:pt x="1119251" y="5710555"/>
                    <a:pt x="1120521" y="5713349"/>
                    <a:pt x="1120267" y="5716143"/>
                  </a:cubicBezTo>
                  <a:cubicBezTo>
                    <a:pt x="1120013" y="5718937"/>
                    <a:pt x="1118362" y="5721477"/>
                    <a:pt x="1115822" y="5722874"/>
                  </a:cubicBezTo>
                  <a:cubicBezTo>
                    <a:pt x="1108964" y="5726557"/>
                    <a:pt x="1102487" y="5729605"/>
                    <a:pt x="1096264" y="5732145"/>
                  </a:cubicBezTo>
                  <a:cubicBezTo>
                    <a:pt x="1059434" y="5746877"/>
                    <a:pt x="1032002" y="5739638"/>
                    <a:pt x="1018032" y="5704840"/>
                  </a:cubicBezTo>
                  <a:lnTo>
                    <a:pt x="1025906" y="5701665"/>
                  </a:lnTo>
                  <a:lnTo>
                    <a:pt x="1030986" y="5708396"/>
                  </a:lnTo>
                  <a:cubicBezTo>
                    <a:pt x="1026287" y="5711825"/>
                    <a:pt x="1021969" y="5716905"/>
                    <a:pt x="1016889" y="5722874"/>
                  </a:cubicBezTo>
                  <a:cubicBezTo>
                    <a:pt x="1010412" y="5730494"/>
                    <a:pt x="1001522" y="5741416"/>
                    <a:pt x="990092" y="5744210"/>
                  </a:cubicBezTo>
                  <a:lnTo>
                    <a:pt x="989076" y="5744337"/>
                  </a:lnTo>
                  <a:cubicBezTo>
                    <a:pt x="974217" y="5746242"/>
                    <a:pt x="959612" y="5745226"/>
                    <a:pt x="946277" y="5744337"/>
                  </a:cubicBezTo>
                  <a:cubicBezTo>
                    <a:pt x="932942" y="5743448"/>
                    <a:pt x="921131" y="5742686"/>
                    <a:pt x="910209" y="5744337"/>
                  </a:cubicBezTo>
                  <a:lnTo>
                    <a:pt x="909828" y="5744337"/>
                  </a:lnTo>
                  <a:cubicBezTo>
                    <a:pt x="898906" y="5745353"/>
                    <a:pt x="888238" y="5746877"/>
                    <a:pt x="877570" y="5748909"/>
                  </a:cubicBezTo>
                  <a:cubicBezTo>
                    <a:pt x="865124" y="5751195"/>
                    <a:pt x="852805" y="5753862"/>
                    <a:pt x="840105" y="5756656"/>
                  </a:cubicBezTo>
                  <a:cubicBezTo>
                    <a:pt x="827278" y="5759450"/>
                    <a:pt x="814197" y="5762371"/>
                    <a:pt x="800608" y="5764911"/>
                  </a:cubicBezTo>
                  <a:lnTo>
                    <a:pt x="800354" y="5764911"/>
                  </a:lnTo>
                  <a:cubicBezTo>
                    <a:pt x="775589" y="5768467"/>
                    <a:pt x="750951" y="5768467"/>
                    <a:pt x="723646" y="5768467"/>
                  </a:cubicBezTo>
                  <a:lnTo>
                    <a:pt x="723646" y="5759958"/>
                  </a:lnTo>
                  <a:lnTo>
                    <a:pt x="731901" y="5761609"/>
                  </a:lnTo>
                  <a:cubicBezTo>
                    <a:pt x="730885" y="5766435"/>
                    <a:pt x="728980" y="5770880"/>
                    <a:pt x="726186" y="5774563"/>
                  </a:cubicBezTo>
                  <a:cubicBezTo>
                    <a:pt x="714883" y="5788660"/>
                    <a:pt x="695452" y="5785358"/>
                    <a:pt x="680593" y="5773547"/>
                  </a:cubicBezTo>
                  <a:lnTo>
                    <a:pt x="685927" y="5766943"/>
                  </a:lnTo>
                  <a:lnTo>
                    <a:pt x="687578" y="5775198"/>
                  </a:lnTo>
                  <a:cubicBezTo>
                    <a:pt x="672211" y="5778246"/>
                    <a:pt x="659638" y="5780024"/>
                    <a:pt x="648335" y="5781548"/>
                  </a:cubicBezTo>
                  <a:cubicBezTo>
                    <a:pt x="633857" y="5783453"/>
                    <a:pt x="622046" y="5785104"/>
                    <a:pt x="609219" y="5788787"/>
                  </a:cubicBezTo>
                  <a:lnTo>
                    <a:pt x="608838" y="5788914"/>
                  </a:lnTo>
                  <a:cubicBezTo>
                    <a:pt x="589788" y="5793359"/>
                    <a:pt x="570865" y="5791327"/>
                    <a:pt x="553466" y="5789549"/>
                  </a:cubicBezTo>
                  <a:cubicBezTo>
                    <a:pt x="525780" y="5786755"/>
                    <a:pt x="500634" y="5784469"/>
                    <a:pt x="474218" y="5801487"/>
                  </a:cubicBezTo>
                  <a:lnTo>
                    <a:pt x="469646" y="5794375"/>
                  </a:lnTo>
                  <a:lnTo>
                    <a:pt x="474345" y="5801360"/>
                  </a:lnTo>
                  <a:cubicBezTo>
                    <a:pt x="463931" y="5808218"/>
                    <a:pt x="450850" y="5809869"/>
                    <a:pt x="438658" y="5809869"/>
                  </a:cubicBezTo>
                  <a:cubicBezTo>
                    <a:pt x="428879" y="5809869"/>
                    <a:pt x="418719" y="5808853"/>
                    <a:pt x="409575" y="5807837"/>
                  </a:cubicBezTo>
                  <a:cubicBezTo>
                    <a:pt x="401066" y="5806948"/>
                    <a:pt x="393573" y="5806186"/>
                    <a:pt x="387223" y="5806186"/>
                  </a:cubicBezTo>
                  <a:cubicBezTo>
                    <a:pt x="384302" y="5806186"/>
                    <a:pt x="381508" y="5804662"/>
                    <a:pt x="379984" y="5802122"/>
                  </a:cubicBezTo>
                  <a:cubicBezTo>
                    <a:pt x="378460" y="5799582"/>
                    <a:pt x="378333" y="5796534"/>
                    <a:pt x="379603" y="5793867"/>
                  </a:cubicBezTo>
                  <a:cubicBezTo>
                    <a:pt x="379603" y="5793867"/>
                    <a:pt x="379603" y="5793867"/>
                    <a:pt x="379603" y="5793867"/>
                  </a:cubicBezTo>
                  <a:cubicBezTo>
                    <a:pt x="383413" y="5786374"/>
                    <a:pt x="389001" y="5774563"/>
                    <a:pt x="389001" y="5766816"/>
                  </a:cubicBezTo>
                  <a:cubicBezTo>
                    <a:pt x="389001" y="5762625"/>
                    <a:pt x="388366" y="5760085"/>
                    <a:pt x="387604" y="5758561"/>
                  </a:cubicBezTo>
                  <a:cubicBezTo>
                    <a:pt x="386715" y="5756656"/>
                    <a:pt x="382905" y="5752592"/>
                    <a:pt x="366903" y="5760593"/>
                  </a:cubicBezTo>
                  <a:lnTo>
                    <a:pt x="365760" y="5761101"/>
                  </a:lnTo>
                  <a:cubicBezTo>
                    <a:pt x="352298" y="5765546"/>
                    <a:pt x="332613" y="5760974"/>
                    <a:pt x="318135" y="5753735"/>
                  </a:cubicBezTo>
                  <a:lnTo>
                    <a:pt x="321945" y="5746115"/>
                  </a:lnTo>
                  <a:lnTo>
                    <a:pt x="318516" y="5753862"/>
                  </a:lnTo>
                  <a:cubicBezTo>
                    <a:pt x="311277" y="5750687"/>
                    <a:pt x="303149" y="5748655"/>
                    <a:pt x="294132" y="5746496"/>
                  </a:cubicBezTo>
                  <a:cubicBezTo>
                    <a:pt x="268986" y="5740400"/>
                    <a:pt x="237490" y="5733034"/>
                    <a:pt x="234569" y="5688330"/>
                  </a:cubicBezTo>
                  <a:lnTo>
                    <a:pt x="243078" y="5687822"/>
                  </a:lnTo>
                  <a:lnTo>
                    <a:pt x="243078" y="5696331"/>
                  </a:lnTo>
                  <a:cubicBezTo>
                    <a:pt x="243459" y="5696331"/>
                    <a:pt x="234569" y="5696585"/>
                    <a:pt x="228346" y="5691759"/>
                  </a:cubicBezTo>
                  <a:lnTo>
                    <a:pt x="228346" y="5691759"/>
                  </a:lnTo>
                  <a:lnTo>
                    <a:pt x="228346" y="5691759"/>
                  </a:lnTo>
                  <a:cubicBezTo>
                    <a:pt x="227838" y="5691378"/>
                    <a:pt x="227330" y="5690870"/>
                    <a:pt x="226822" y="5690362"/>
                  </a:cubicBezTo>
                  <a:cubicBezTo>
                    <a:pt x="224790" y="5688330"/>
                    <a:pt x="223901" y="5685282"/>
                    <a:pt x="224536" y="5682488"/>
                  </a:cubicBezTo>
                  <a:cubicBezTo>
                    <a:pt x="225171" y="5679694"/>
                    <a:pt x="227330" y="5677281"/>
                    <a:pt x="230124" y="5676392"/>
                  </a:cubicBezTo>
                  <a:cubicBezTo>
                    <a:pt x="233553" y="5675249"/>
                    <a:pt x="236982" y="5674106"/>
                    <a:pt x="240411" y="5672963"/>
                  </a:cubicBezTo>
                  <a:cubicBezTo>
                    <a:pt x="243840" y="5671820"/>
                    <a:pt x="247269" y="5670677"/>
                    <a:pt x="250698" y="5669534"/>
                  </a:cubicBezTo>
                  <a:cubicBezTo>
                    <a:pt x="254127" y="5668391"/>
                    <a:pt x="257556" y="5667248"/>
                    <a:pt x="260985" y="5666105"/>
                  </a:cubicBezTo>
                  <a:lnTo>
                    <a:pt x="263652" y="5674106"/>
                  </a:lnTo>
                  <a:lnTo>
                    <a:pt x="255143" y="5674106"/>
                  </a:lnTo>
                  <a:lnTo>
                    <a:pt x="255143" y="5663819"/>
                  </a:lnTo>
                  <a:lnTo>
                    <a:pt x="263652" y="5663819"/>
                  </a:lnTo>
                  <a:lnTo>
                    <a:pt x="262255" y="5672201"/>
                  </a:lnTo>
                  <a:cubicBezTo>
                    <a:pt x="259207" y="5671693"/>
                    <a:pt x="256286" y="5671185"/>
                    <a:pt x="253365" y="5670677"/>
                  </a:cubicBezTo>
                  <a:cubicBezTo>
                    <a:pt x="236474" y="5667756"/>
                    <a:pt x="222504" y="5665470"/>
                    <a:pt x="208661" y="5665470"/>
                  </a:cubicBezTo>
                  <a:cubicBezTo>
                    <a:pt x="205486" y="5665470"/>
                    <a:pt x="202565" y="5663692"/>
                    <a:pt x="201041" y="5660771"/>
                  </a:cubicBezTo>
                  <a:cubicBezTo>
                    <a:pt x="198120" y="5654929"/>
                    <a:pt x="195453" y="5649214"/>
                    <a:pt x="193040" y="5643372"/>
                  </a:cubicBezTo>
                  <a:cubicBezTo>
                    <a:pt x="189865" y="5635879"/>
                    <a:pt x="186817" y="5628386"/>
                    <a:pt x="183769" y="5620766"/>
                  </a:cubicBezTo>
                  <a:cubicBezTo>
                    <a:pt x="180467" y="5612511"/>
                    <a:pt x="177165" y="5604002"/>
                    <a:pt x="173355" y="5595112"/>
                  </a:cubicBezTo>
                  <a:lnTo>
                    <a:pt x="181102" y="5591810"/>
                  </a:lnTo>
                  <a:lnTo>
                    <a:pt x="187071" y="5597779"/>
                  </a:lnTo>
                  <a:cubicBezTo>
                    <a:pt x="187579" y="5597271"/>
                    <a:pt x="181737" y="5603748"/>
                    <a:pt x="174244" y="5603748"/>
                  </a:cubicBezTo>
                  <a:cubicBezTo>
                    <a:pt x="171831" y="5603748"/>
                    <a:pt x="169545" y="5602732"/>
                    <a:pt x="167894" y="5600954"/>
                  </a:cubicBezTo>
                  <a:cubicBezTo>
                    <a:pt x="166243" y="5599176"/>
                    <a:pt x="165481" y="5596763"/>
                    <a:pt x="165735" y="5594350"/>
                  </a:cubicBezTo>
                  <a:cubicBezTo>
                    <a:pt x="167513" y="5578856"/>
                    <a:pt x="169164" y="5564251"/>
                    <a:pt x="170942" y="5549646"/>
                  </a:cubicBezTo>
                  <a:cubicBezTo>
                    <a:pt x="172720" y="5535041"/>
                    <a:pt x="174371" y="5520436"/>
                    <a:pt x="176149" y="5505069"/>
                  </a:cubicBezTo>
                  <a:lnTo>
                    <a:pt x="184531" y="5505958"/>
                  </a:lnTo>
                  <a:lnTo>
                    <a:pt x="187198" y="5513959"/>
                  </a:lnTo>
                  <a:cubicBezTo>
                    <a:pt x="178181" y="5517007"/>
                    <a:pt x="170307" y="5518150"/>
                    <a:pt x="163576" y="5517007"/>
                  </a:cubicBezTo>
                  <a:cubicBezTo>
                    <a:pt x="141986" y="5513451"/>
                    <a:pt x="143002" y="5490464"/>
                    <a:pt x="145288" y="5477002"/>
                  </a:cubicBezTo>
                  <a:lnTo>
                    <a:pt x="153670" y="5478399"/>
                  </a:lnTo>
                  <a:lnTo>
                    <a:pt x="145288" y="5477002"/>
                  </a:lnTo>
                  <a:cubicBezTo>
                    <a:pt x="146304" y="5470906"/>
                    <a:pt x="148082" y="5465191"/>
                    <a:pt x="150241" y="5459857"/>
                  </a:cubicBezTo>
                  <a:cubicBezTo>
                    <a:pt x="153416" y="5452110"/>
                    <a:pt x="157353" y="5444744"/>
                    <a:pt x="160909" y="5438140"/>
                  </a:cubicBezTo>
                  <a:cubicBezTo>
                    <a:pt x="164465" y="5431663"/>
                    <a:pt x="167513" y="5425948"/>
                    <a:pt x="169799" y="5420360"/>
                  </a:cubicBezTo>
                  <a:lnTo>
                    <a:pt x="177673" y="5423535"/>
                  </a:lnTo>
                  <a:lnTo>
                    <a:pt x="170053" y="5427345"/>
                  </a:lnTo>
                  <a:cubicBezTo>
                    <a:pt x="170053" y="5427345"/>
                    <a:pt x="170053" y="5427345"/>
                    <a:pt x="169926" y="5427218"/>
                  </a:cubicBezTo>
                  <a:cubicBezTo>
                    <a:pt x="168656" y="5426202"/>
                    <a:pt x="165735" y="5425313"/>
                    <a:pt x="159512" y="5424170"/>
                  </a:cubicBezTo>
                  <a:cubicBezTo>
                    <a:pt x="155956" y="5423535"/>
                    <a:pt x="149860" y="5422646"/>
                    <a:pt x="145669" y="5419852"/>
                  </a:cubicBezTo>
                  <a:cubicBezTo>
                    <a:pt x="145034" y="5419471"/>
                    <a:pt x="144399" y="5418963"/>
                    <a:pt x="143764" y="5418328"/>
                  </a:cubicBezTo>
                  <a:cubicBezTo>
                    <a:pt x="133350" y="5409057"/>
                    <a:pt x="142367" y="5396230"/>
                    <a:pt x="150749" y="5386832"/>
                  </a:cubicBezTo>
                  <a:lnTo>
                    <a:pt x="157099" y="5392420"/>
                  </a:lnTo>
                  <a:lnTo>
                    <a:pt x="149479" y="5396230"/>
                  </a:lnTo>
                  <a:cubicBezTo>
                    <a:pt x="149479" y="5396230"/>
                    <a:pt x="149479" y="5396230"/>
                    <a:pt x="149479" y="5396230"/>
                  </a:cubicBezTo>
                  <a:cubicBezTo>
                    <a:pt x="149479" y="5396230"/>
                    <a:pt x="149479" y="5396230"/>
                    <a:pt x="149479" y="5396230"/>
                  </a:cubicBezTo>
                  <a:cubicBezTo>
                    <a:pt x="149225" y="5395722"/>
                    <a:pt x="146431" y="5390388"/>
                    <a:pt x="144145" y="5388102"/>
                  </a:cubicBezTo>
                  <a:lnTo>
                    <a:pt x="150114" y="5382133"/>
                  </a:lnTo>
                  <a:lnTo>
                    <a:pt x="145415" y="5389118"/>
                  </a:lnTo>
                  <a:cubicBezTo>
                    <a:pt x="134493" y="5381879"/>
                    <a:pt x="127127" y="5370703"/>
                    <a:pt x="120904" y="5361305"/>
                  </a:cubicBezTo>
                  <a:cubicBezTo>
                    <a:pt x="112649" y="5348986"/>
                    <a:pt x="105918" y="5339461"/>
                    <a:pt x="95377" y="5334889"/>
                  </a:cubicBezTo>
                  <a:lnTo>
                    <a:pt x="98679" y="5327142"/>
                  </a:lnTo>
                  <a:lnTo>
                    <a:pt x="96647" y="5335397"/>
                  </a:lnTo>
                  <a:cubicBezTo>
                    <a:pt x="95377" y="5335016"/>
                    <a:pt x="94234" y="5334508"/>
                    <a:pt x="93218" y="5334000"/>
                  </a:cubicBezTo>
                  <a:cubicBezTo>
                    <a:pt x="91948" y="5333238"/>
                    <a:pt x="90805" y="5332222"/>
                    <a:pt x="89916" y="5331333"/>
                  </a:cubicBezTo>
                  <a:cubicBezTo>
                    <a:pt x="75438" y="5315458"/>
                    <a:pt x="77216" y="5241290"/>
                    <a:pt x="88011" y="5223383"/>
                  </a:cubicBezTo>
                  <a:lnTo>
                    <a:pt x="95250" y="5227701"/>
                  </a:lnTo>
                  <a:lnTo>
                    <a:pt x="92964" y="5235829"/>
                  </a:lnTo>
                  <a:cubicBezTo>
                    <a:pt x="64262" y="5227955"/>
                    <a:pt x="56896" y="5208905"/>
                    <a:pt x="54737" y="5188839"/>
                  </a:cubicBezTo>
                  <a:cubicBezTo>
                    <a:pt x="54102" y="5183632"/>
                    <a:pt x="53848" y="5178044"/>
                    <a:pt x="53594" y="5172837"/>
                  </a:cubicBezTo>
                  <a:cubicBezTo>
                    <a:pt x="53340" y="5167249"/>
                    <a:pt x="53086" y="5161788"/>
                    <a:pt x="52451" y="5156454"/>
                  </a:cubicBezTo>
                  <a:lnTo>
                    <a:pt x="60833" y="5155565"/>
                  </a:lnTo>
                  <a:lnTo>
                    <a:pt x="52451" y="5156708"/>
                  </a:lnTo>
                  <a:lnTo>
                    <a:pt x="42164" y="5084572"/>
                  </a:lnTo>
                  <a:lnTo>
                    <a:pt x="42037" y="5083429"/>
                  </a:lnTo>
                  <a:cubicBezTo>
                    <a:pt x="42037" y="5073015"/>
                    <a:pt x="42037" y="5058664"/>
                    <a:pt x="45593" y="5040503"/>
                  </a:cubicBezTo>
                  <a:lnTo>
                    <a:pt x="53848" y="5042154"/>
                  </a:lnTo>
                  <a:lnTo>
                    <a:pt x="50546" y="5049901"/>
                  </a:lnTo>
                  <a:cubicBezTo>
                    <a:pt x="41910" y="5046218"/>
                    <a:pt x="34798" y="5041900"/>
                    <a:pt x="29464" y="5037074"/>
                  </a:cubicBezTo>
                  <a:cubicBezTo>
                    <a:pt x="0" y="5010531"/>
                    <a:pt x="27686" y="4976368"/>
                    <a:pt x="51054" y="4950587"/>
                  </a:cubicBezTo>
                  <a:cubicBezTo>
                    <a:pt x="52578" y="4948809"/>
                    <a:pt x="54864" y="4947793"/>
                    <a:pt x="57150" y="4947793"/>
                  </a:cubicBezTo>
                  <a:cubicBezTo>
                    <a:pt x="59436" y="4947793"/>
                    <a:pt x="61722" y="4948682"/>
                    <a:pt x="63373" y="4950333"/>
                  </a:cubicBezTo>
                  <a:cubicBezTo>
                    <a:pt x="68072" y="4955032"/>
                    <a:pt x="72136" y="4963414"/>
                    <a:pt x="75311" y="4969764"/>
                  </a:cubicBezTo>
                  <a:lnTo>
                    <a:pt x="67691" y="4973574"/>
                  </a:lnTo>
                  <a:lnTo>
                    <a:pt x="61722" y="4967605"/>
                  </a:lnTo>
                  <a:cubicBezTo>
                    <a:pt x="62992" y="4966335"/>
                    <a:pt x="65405" y="4963541"/>
                    <a:pt x="68707" y="4962398"/>
                  </a:cubicBezTo>
                  <a:cubicBezTo>
                    <a:pt x="69977" y="4961890"/>
                    <a:pt x="71120" y="4961763"/>
                    <a:pt x="72136" y="4961763"/>
                  </a:cubicBezTo>
                  <a:cubicBezTo>
                    <a:pt x="73152" y="4961763"/>
                    <a:pt x="73914" y="4961763"/>
                    <a:pt x="74676" y="4961763"/>
                  </a:cubicBezTo>
                  <a:lnTo>
                    <a:pt x="74676" y="4970272"/>
                  </a:lnTo>
                  <a:lnTo>
                    <a:pt x="66421" y="4971923"/>
                  </a:lnTo>
                  <a:cubicBezTo>
                    <a:pt x="65278" y="4966208"/>
                    <a:pt x="64135" y="4961001"/>
                    <a:pt x="62992" y="4955667"/>
                  </a:cubicBezTo>
                  <a:cubicBezTo>
                    <a:pt x="60706" y="4944999"/>
                    <a:pt x="58420" y="4934077"/>
                    <a:pt x="56007" y="4920234"/>
                  </a:cubicBezTo>
                  <a:cubicBezTo>
                    <a:pt x="55499" y="4917313"/>
                    <a:pt x="56642" y="4914392"/>
                    <a:pt x="58801" y="4912360"/>
                  </a:cubicBezTo>
                  <a:cubicBezTo>
                    <a:pt x="60960" y="4910328"/>
                    <a:pt x="64135" y="4909820"/>
                    <a:pt x="66929" y="4910709"/>
                  </a:cubicBezTo>
                  <a:cubicBezTo>
                    <a:pt x="77851" y="4914392"/>
                    <a:pt x="86614" y="4917186"/>
                    <a:pt x="91694" y="4917186"/>
                  </a:cubicBezTo>
                  <a:lnTo>
                    <a:pt x="91694" y="4925695"/>
                  </a:lnTo>
                  <a:lnTo>
                    <a:pt x="83312" y="4925695"/>
                  </a:lnTo>
                  <a:cubicBezTo>
                    <a:pt x="83312" y="4926330"/>
                    <a:pt x="83566" y="4926584"/>
                    <a:pt x="82550" y="4924298"/>
                  </a:cubicBezTo>
                  <a:cubicBezTo>
                    <a:pt x="82042" y="4923282"/>
                    <a:pt x="81026" y="4921377"/>
                    <a:pt x="80518" y="4919218"/>
                  </a:cubicBezTo>
                  <a:lnTo>
                    <a:pt x="88646" y="4917059"/>
                  </a:lnTo>
                  <a:lnTo>
                    <a:pt x="80518" y="4919218"/>
                  </a:lnTo>
                  <a:cubicBezTo>
                    <a:pt x="80264" y="4918075"/>
                    <a:pt x="80010" y="4916805"/>
                    <a:pt x="80010" y="4915281"/>
                  </a:cubicBezTo>
                  <a:cubicBezTo>
                    <a:pt x="80010" y="4912106"/>
                    <a:pt x="81788" y="4909185"/>
                    <a:pt x="84709" y="4907661"/>
                  </a:cubicBezTo>
                  <a:cubicBezTo>
                    <a:pt x="94869" y="4902581"/>
                    <a:pt x="104140" y="4897501"/>
                    <a:pt x="113665" y="4892294"/>
                  </a:cubicBezTo>
                  <a:cubicBezTo>
                    <a:pt x="123190" y="4887087"/>
                    <a:pt x="132715" y="4881880"/>
                    <a:pt x="143129" y="4876673"/>
                  </a:cubicBezTo>
                  <a:lnTo>
                    <a:pt x="143891" y="4876292"/>
                  </a:lnTo>
                  <a:cubicBezTo>
                    <a:pt x="157226" y="4871339"/>
                    <a:pt x="169799" y="4865370"/>
                    <a:pt x="182626" y="4859020"/>
                  </a:cubicBezTo>
                  <a:cubicBezTo>
                    <a:pt x="188849" y="4855845"/>
                    <a:pt x="195199" y="4852670"/>
                    <a:pt x="201676" y="4849368"/>
                  </a:cubicBezTo>
                  <a:cubicBezTo>
                    <a:pt x="208280" y="4845939"/>
                    <a:pt x="215138" y="4842383"/>
                    <a:pt x="222123" y="4838954"/>
                  </a:cubicBezTo>
                  <a:lnTo>
                    <a:pt x="225933" y="4846574"/>
                  </a:lnTo>
                  <a:lnTo>
                    <a:pt x="219964" y="4840605"/>
                  </a:lnTo>
                  <a:cubicBezTo>
                    <a:pt x="222123" y="4838446"/>
                    <a:pt x="224790" y="4837430"/>
                    <a:pt x="226822" y="4837049"/>
                  </a:cubicBezTo>
                  <a:lnTo>
                    <a:pt x="226822" y="4837049"/>
                  </a:lnTo>
                  <a:lnTo>
                    <a:pt x="226822" y="4837049"/>
                  </a:lnTo>
                  <a:cubicBezTo>
                    <a:pt x="228346" y="4836668"/>
                    <a:pt x="229870" y="4836668"/>
                    <a:pt x="231267" y="4836668"/>
                  </a:cubicBezTo>
                  <a:cubicBezTo>
                    <a:pt x="234696" y="4836668"/>
                    <a:pt x="238252" y="4837303"/>
                    <a:pt x="240538" y="4837684"/>
                  </a:cubicBezTo>
                  <a:cubicBezTo>
                    <a:pt x="242824" y="4838065"/>
                    <a:pt x="243205" y="4838192"/>
                    <a:pt x="243205" y="4838192"/>
                  </a:cubicBezTo>
                  <a:lnTo>
                    <a:pt x="243205" y="4846701"/>
                  </a:lnTo>
                  <a:lnTo>
                    <a:pt x="238887" y="4839462"/>
                  </a:lnTo>
                  <a:cubicBezTo>
                    <a:pt x="244475" y="4836160"/>
                    <a:pt x="250063" y="4831969"/>
                    <a:pt x="256286" y="4827397"/>
                  </a:cubicBezTo>
                  <a:cubicBezTo>
                    <a:pt x="267462" y="4819142"/>
                    <a:pt x="280543" y="4809363"/>
                    <a:pt x="295529" y="4804410"/>
                  </a:cubicBezTo>
                  <a:lnTo>
                    <a:pt x="298196" y="4812411"/>
                  </a:lnTo>
                  <a:lnTo>
                    <a:pt x="294640" y="4804664"/>
                  </a:lnTo>
                  <a:cubicBezTo>
                    <a:pt x="332359" y="4787519"/>
                    <a:pt x="374777" y="4769739"/>
                    <a:pt x="417576" y="4766183"/>
                  </a:cubicBezTo>
                  <a:lnTo>
                    <a:pt x="417830" y="4766183"/>
                  </a:lnTo>
                  <a:cubicBezTo>
                    <a:pt x="447040" y="4764532"/>
                    <a:pt x="475615" y="4755769"/>
                    <a:pt x="505714" y="4746371"/>
                  </a:cubicBezTo>
                  <a:cubicBezTo>
                    <a:pt x="536575" y="4736846"/>
                    <a:pt x="568833" y="4726686"/>
                    <a:pt x="603250" y="4724908"/>
                  </a:cubicBezTo>
                  <a:lnTo>
                    <a:pt x="603758" y="4733417"/>
                  </a:lnTo>
                  <a:lnTo>
                    <a:pt x="603123" y="4725035"/>
                  </a:lnTo>
                  <a:cubicBezTo>
                    <a:pt x="623570" y="4723511"/>
                    <a:pt x="643890" y="4720590"/>
                    <a:pt x="664210" y="4716907"/>
                  </a:cubicBezTo>
                  <a:cubicBezTo>
                    <a:pt x="699262" y="4710430"/>
                    <a:pt x="734060" y="4701286"/>
                    <a:pt x="769239" y="4692142"/>
                  </a:cubicBezTo>
                  <a:cubicBezTo>
                    <a:pt x="804672" y="4682871"/>
                    <a:pt x="840486" y="4673600"/>
                    <a:pt x="876935" y="4666742"/>
                  </a:cubicBezTo>
                  <a:lnTo>
                    <a:pt x="878459" y="4675124"/>
                  </a:lnTo>
                  <a:lnTo>
                    <a:pt x="876935" y="4666742"/>
                  </a:lnTo>
                  <a:cubicBezTo>
                    <a:pt x="931926" y="4656455"/>
                    <a:pt x="987679" y="4646168"/>
                    <a:pt x="1043559" y="4635881"/>
                  </a:cubicBezTo>
                  <a:cubicBezTo>
                    <a:pt x="1099439" y="4625594"/>
                    <a:pt x="1155192" y="4615307"/>
                    <a:pt x="1210056" y="4605020"/>
                  </a:cubicBezTo>
                  <a:lnTo>
                    <a:pt x="1211580" y="4613402"/>
                  </a:lnTo>
                  <a:lnTo>
                    <a:pt x="1209929" y="4605147"/>
                  </a:lnTo>
                  <a:cubicBezTo>
                    <a:pt x="1244219" y="4598289"/>
                    <a:pt x="1278890" y="4591304"/>
                    <a:pt x="1313815" y="4587875"/>
                  </a:cubicBezTo>
                  <a:lnTo>
                    <a:pt x="1314704" y="4587875"/>
                  </a:lnTo>
                  <a:cubicBezTo>
                    <a:pt x="1321181" y="4587875"/>
                    <a:pt x="1327531" y="4588510"/>
                    <a:pt x="1334135" y="4589272"/>
                  </a:cubicBezTo>
                  <a:cubicBezTo>
                    <a:pt x="1343025" y="4590288"/>
                    <a:pt x="1352931" y="4591304"/>
                    <a:pt x="1366139" y="4591304"/>
                  </a:cubicBezTo>
                  <a:lnTo>
                    <a:pt x="1366139" y="4599813"/>
                  </a:lnTo>
                  <a:lnTo>
                    <a:pt x="1358265" y="4596638"/>
                  </a:lnTo>
                  <a:cubicBezTo>
                    <a:pt x="1360297" y="4591685"/>
                    <a:pt x="1362583" y="4586351"/>
                    <a:pt x="1364869" y="4581017"/>
                  </a:cubicBezTo>
                  <a:cubicBezTo>
                    <a:pt x="1370838" y="4567301"/>
                    <a:pt x="1377315" y="4552315"/>
                    <a:pt x="1382014" y="4535678"/>
                  </a:cubicBezTo>
                  <a:lnTo>
                    <a:pt x="1382522" y="4534281"/>
                  </a:lnTo>
                  <a:cubicBezTo>
                    <a:pt x="1383792" y="4531614"/>
                    <a:pt x="1382395" y="4521708"/>
                    <a:pt x="1377188" y="4516628"/>
                  </a:cubicBezTo>
                  <a:lnTo>
                    <a:pt x="1376807" y="4516120"/>
                  </a:lnTo>
                  <a:cubicBezTo>
                    <a:pt x="1368425" y="4506341"/>
                    <a:pt x="1361567" y="4496435"/>
                    <a:pt x="1356614" y="4486529"/>
                  </a:cubicBezTo>
                  <a:cubicBezTo>
                    <a:pt x="1335405" y="4443984"/>
                    <a:pt x="1350772" y="4405757"/>
                    <a:pt x="1403477" y="4379341"/>
                  </a:cubicBezTo>
                  <a:lnTo>
                    <a:pt x="1407287" y="4386961"/>
                  </a:lnTo>
                  <a:lnTo>
                    <a:pt x="1408684" y="4395343"/>
                  </a:lnTo>
                  <a:cubicBezTo>
                    <a:pt x="1374267" y="4401058"/>
                    <a:pt x="1357122" y="4392041"/>
                    <a:pt x="1348232" y="4374261"/>
                  </a:cubicBezTo>
                  <a:cubicBezTo>
                    <a:pt x="1344676" y="4367276"/>
                    <a:pt x="1342771" y="4359275"/>
                    <a:pt x="1340993" y="4352417"/>
                  </a:cubicBezTo>
                  <a:cubicBezTo>
                    <a:pt x="1339088" y="4344797"/>
                    <a:pt x="1337310" y="4338193"/>
                    <a:pt x="1334516" y="4332478"/>
                  </a:cubicBezTo>
                  <a:lnTo>
                    <a:pt x="1342136" y="4328668"/>
                  </a:lnTo>
                  <a:lnTo>
                    <a:pt x="1334897" y="4333113"/>
                  </a:lnTo>
                  <a:cubicBezTo>
                    <a:pt x="1324610" y="4316603"/>
                    <a:pt x="1330833" y="4300855"/>
                    <a:pt x="1334770" y="4290187"/>
                  </a:cubicBezTo>
                  <a:cubicBezTo>
                    <a:pt x="1339723" y="4276725"/>
                    <a:pt x="1341628" y="4270883"/>
                    <a:pt x="1330579" y="4263517"/>
                  </a:cubicBezTo>
                  <a:cubicBezTo>
                    <a:pt x="1327912" y="4261739"/>
                    <a:pt x="1326515" y="4258691"/>
                    <a:pt x="1326896" y="4255643"/>
                  </a:cubicBezTo>
                  <a:cubicBezTo>
                    <a:pt x="1327277" y="4252595"/>
                    <a:pt x="1329309" y="4249801"/>
                    <a:pt x="1332230" y="4248658"/>
                  </a:cubicBezTo>
                  <a:cubicBezTo>
                    <a:pt x="1338072" y="4246372"/>
                    <a:pt x="1343025" y="4244467"/>
                    <a:pt x="1347978" y="4242562"/>
                  </a:cubicBezTo>
                  <a:cubicBezTo>
                    <a:pt x="1357884" y="4238752"/>
                    <a:pt x="1367663" y="4234942"/>
                    <a:pt x="1383538" y="4228211"/>
                  </a:cubicBezTo>
                  <a:lnTo>
                    <a:pt x="1386840" y="4235958"/>
                  </a:lnTo>
                  <a:lnTo>
                    <a:pt x="1384808" y="4244213"/>
                  </a:lnTo>
                  <a:cubicBezTo>
                    <a:pt x="1379347" y="4242816"/>
                    <a:pt x="1374902" y="4241419"/>
                    <a:pt x="1371219" y="4240403"/>
                  </a:cubicBezTo>
                  <a:cubicBezTo>
                    <a:pt x="1364996" y="4238498"/>
                    <a:pt x="1362075" y="4237609"/>
                    <a:pt x="1359408" y="4237609"/>
                  </a:cubicBezTo>
                  <a:cubicBezTo>
                    <a:pt x="1354709" y="4237609"/>
                    <a:pt x="1350899" y="4233799"/>
                    <a:pt x="1350899" y="4229100"/>
                  </a:cubicBezTo>
                  <a:cubicBezTo>
                    <a:pt x="1350899" y="4229735"/>
                    <a:pt x="1351153" y="4229989"/>
                    <a:pt x="1350137" y="4227703"/>
                  </a:cubicBezTo>
                  <a:cubicBezTo>
                    <a:pt x="1349629" y="4226687"/>
                    <a:pt x="1348613" y="4224782"/>
                    <a:pt x="1348105" y="4222623"/>
                  </a:cubicBezTo>
                  <a:lnTo>
                    <a:pt x="1356233" y="4220464"/>
                  </a:lnTo>
                  <a:lnTo>
                    <a:pt x="1348105" y="4222623"/>
                  </a:lnTo>
                  <a:cubicBezTo>
                    <a:pt x="1347851" y="4221480"/>
                    <a:pt x="1347597" y="4220210"/>
                    <a:pt x="1347597" y="4218686"/>
                  </a:cubicBezTo>
                  <a:cubicBezTo>
                    <a:pt x="1347597" y="4215130"/>
                    <a:pt x="1349756" y="4212082"/>
                    <a:pt x="1353058" y="4210812"/>
                  </a:cubicBezTo>
                  <a:cubicBezTo>
                    <a:pt x="1459357" y="4169664"/>
                    <a:pt x="1565783" y="4125087"/>
                    <a:pt x="1672209" y="4080383"/>
                  </a:cubicBezTo>
                  <a:lnTo>
                    <a:pt x="1675511" y="4088130"/>
                  </a:lnTo>
                  <a:lnTo>
                    <a:pt x="1672336" y="4096004"/>
                  </a:lnTo>
                  <a:cubicBezTo>
                    <a:pt x="1656461" y="4089654"/>
                    <a:pt x="1641221" y="4086606"/>
                    <a:pt x="1619377" y="4092829"/>
                  </a:cubicBezTo>
                  <a:lnTo>
                    <a:pt x="1618996" y="4092956"/>
                  </a:lnTo>
                  <a:cubicBezTo>
                    <a:pt x="1599184" y="4097655"/>
                    <a:pt x="1579372" y="4100703"/>
                    <a:pt x="1559687" y="4102989"/>
                  </a:cubicBezTo>
                  <a:cubicBezTo>
                    <a:pt x="1540002" y="4105275"/>
                    <a:pt x="1520444" y="4106799"/>
                    <a:pt x="1501013" y="4108323"/>
                  </a:cubicBezTo>
                  <a:cubicBezTo>
                    <a:pt x="1481582" y="4109847"/>
                    <a:pt x="1462278" y="4111371"/>
                    <a:pt x="1442974" y="4113657"/>
                  </a:cubicBezTo>
                  <a:lnTo>
                    <a:pt x="1442720" y="4113657"/>
                  </a:lnTo>
                  <a:cubicBezTo>
                    <a:pt x="1424432" y="4115308"/>
                    <a:pt x="1406144" y="4119499"/>
                    <a:pt x="1387221" y="4123817"/>
                  </a:cubicBezTo>
                  <a:cubicBezTo>
                    <a:pt x="1368425" y="4128135"/>
                    <a:pt x="1348994" y="4132580"/>
                    <a:pt x="1329436" y="4134358"/>
                  </a:cubicBezTo>
                  <a:lnTo>
                    <a:pt x="1328674" y="4125976"/>
                  </a:lnTo>
                  <a:lnTo>
                    <a:pt x="1329817" y="4134358"/>
                  </a:lnTo>
                  <a:cubicBezTo>
                    <a:pt x="1324483" y="4135120"/>
                    <a:pt x="1319276" y="4135374"/>
                    <a:pt x="1314196" y="4135374"/>
                  </a:cubicBezTo>
                  <a:cubicBezTo>
                    <a:pt x="1304036" y="4135374"/>
                    <a:pt x="1293876" y="4134231"/>
                    <a:pt x="1284351" y="4133088"/>
                  </a:cubicBezTo>
                  <a:cubicBezTo>
                    <a:pt x="1274699" y="4131945"/>
                    <a:pt x="1265555" y="4130929"/>
                    <a:pt x="1256411" y="4130929"/>
                  </a:cubicBezTo>
                  <a:cubicBezTo>
                    <a:pt x="1251712" y="4130929"/>
                    <a:pt x="1247902" y="4127119"/>
                    <a:pt x="1247902" y="4122420"/>
                  </a:cubicBezTo>
                  <a:cubicBezTo>
                    <a:pt x="1247902" y="4115181"/>
                    <a:pt x="1246378" y="4125976"/>
                    <a:pt x="1252601" y="4129024"/>
                  </a:cubicBezTo>
                  <a:cubicBezTo>
                    <a:pt x="1253490" y="4129532"/>
                    <a:pt x="1254633" y="4129786"/>
                    <a:pt x="1255776" y="4129913"/>
                  </a:cubicBezTo>
                  <a:cubicBezTo>
                    <a:pt x="1262253" y="4130421"/>
                    <a:pt x="1264666" y="4123944"/>
                    <a:pt x="1264031" y="4125214"/>
                  </a:cubicBezTo>
                  <a:cubicBezTo>
                    <a:pt x="1264666" y="4123817"/>
                    <a:pt x="1264920" y="4122293"/>
                    <a:pt x="1264793" y="4123055"/>
                  </a:cubicBezTo>
                  <a:cubicBezTo>
                    <a:pt x="1264793" y="4123055"/>
                    <a:pt x="1264793" y="4123182"/>
                    <a:pt x="1264793" y="4123309"/>
                  </a:cubicBezTo>
                  <a:cubicBezTo>
                    <a:pt x="1264539" y="4124960"/>
                    <a:pt x="1263650" y="4130548"/>
                    <a:pt x="1260729" y="4136390"/>
                  </a:cubicBezTo>
                  <a:cubicBezTo>
                    <a:pt x="1259459" y="4138803"/>
                    <a:pt x="1257173" y="4140581"/>
                    <a:pt x="1254506" y="4140962"/>
                  </a:cubicBezTo>
                  <a:cubicBezTo>
                    <a:pt x="1251839" y="4141343"/>
                    <a:pt x="1249045" y="4140454"/>
                    <a:pt x="1247140" y="4138549"/>
                  </a:cubicBezTo>
                  <a:cubicBezTo>
                    <a:pt x="1244473" y="4135882"/>
                    <a:pt x="1245235" y="4136898"/>
                    <a:pt x="1246505" y="4137406"/>
                  </a:cubicBezTo>
                  <a:cubicBezTo>
                    <a:pt x="1247140" y="4137660"/>
                    <a:pt x="1247521" y="4137660"/>
                    <a:pt x="1247521" y="4137660"/>
                  </a:cubicBezTo>
                  <a:cubicBezTo>
                    <a:pt x="1247521" y="4137660"/>
                    <a:pt x="1247140" y="4137660"/>
                    <a:pt x="1246251" y="4137660"/>
                  </a:cubicBezTo>
                  <a:cubicBezTo>
                    <a:pt x="1245362" y="4137660"/>
                    <a:pt x="1244473" y="4137533"/>
                    <a:pt x="1243584" y="4137279"/>
                  </a:cubicBezTo>
                  <a:cubicBezTo>
                    <a:pt x="1239520" y="4135882"/>
                    <a:pt x="1235075" y="4133723"/>
                    <a:pt x="1231392" y="4131818"/>
                  </a:cubicBezTo>
                  <a:cubicBezTo>
                    <a:pt x="1223899" y="4128008"/>
                    <a:pt x="1220089" y="4126484"/>
                    <a:pt x="1218565" y="4126738"/>
                  </a:cubicBezTo>
                  <a:cubicBezTo>
                    <a:pt x="1218565" y="4126738"/>
                    <a:pt x="1218565" y="4126738"/>
                    <a:pt x="1218565" y="4126738"/>
                  </a:cubicBezTo>
                  <a:lnTo>
                    <a:pt x="1217803" y="4126738"/>
                  </a:lnTo>
                  <a:lnTo>
                    <a:pt x="1218565" y="4126738"/>
                  </a:lnTo>
                  <a:cubicBezTo>
                    <a:pt x="1218565" y="4126738"/>
                    <a:pt x="1218819" y="4126738"/>
                    <a:pt x="1219200" y="4126484"/>
                  </a:cubicBezTo>
                  <a:lnTo>
                    <a:pt x="1219073" y="4126611"/>
                  </a:lnTo>
                  <a:cubicBezTo>
                    <a:pt x="1143635" y="4162552"/>
                    <a:pt x="1060069" y="4144772"/>
                    <a:pt x="1012825" y="4079240"/>
                  </a:cubicBezTo>
                  <a:lnTo>
                    <a:pt x="1012698" y="4079113"/>
                  </a:lnTo>
                  <a:cubicBezTo>
                    <a:pt x="1007999" y="4072382"/>
                    <a:pt x="1003046" y="4068953"/>
                    <a:pt x="997966" y="4066921"/>
                  </a:cubicBezTo>
                  <a:cubicBezTo>
                    <a:pt x="988949" y="4063492"/>
                    <a:pt x="978535" y="4064635"/>
                    <a:pt x="965708" y="4066286"/>
                  </a:cubicBezTo>
                  <a:cubicBezTo>
                    <a:pt x="954151" y="4067683"/>
                    <a:pt x="940181" y="4069715"/>
                    <a:pt x="927481" y="4064889"/>
                  </a:cubicBezTo>
                  <a:lnTo>
                    <a:pt x="930402" y="4057015"/>
                  </a:lnTo>
                  <a:lnTo>
                    <a:pt x="930402" y="4065524"/>
                  </a:lnTo>
                  <a:cubicBezTo>
                    <a:pt x="927989" y="4065524"/>
                    <a:pt x="924560" y="4066159"/>
                    <a:pt x="919988" y="4067048"/>
                  </a:cubicBezTo>
                  <a:cubicBezTo>
                    <a:pt x="915924" y="4067810"/>
                    <a:pt x="910717" y="4068953"/>
                    <a:pt x="906272" y="4068953"/>
                  </a:cubicBezTo>
                  <a:cubicBezTo>
                    <a:pt x="901573" y="4068953"/>
                    <a:pt x="897763" y="4065143"/>
                    <a:pt x="897763" y="4060444"/>
                  </a:cubicBezTo>
                  <a:cubicBezTo>
                    <a:pt x="897763" y="4058158"/>
                    <a:pt x="897128" y="4056761"/>
                    <a:pt x="896239" y="4054475"/>
                  </a:cubicBezTo>
                  <a:cubicBezTo>
                    <a:pt x="895858" y="4053586"/>
                    <a:pt x="895096" y="4051935"/>
                    <a:pt x="894715" y="4050157"/>
                  </a:cubicBezTo>
                  <a:cubicBezTo>
                    <a:pt x="894461" y="4049141"/>
                    <a:pt x="894334" y="4047998"/>
                    <a:pt x="894334" y="4046728"/>
                  </a:cubicBezTo>
                  <a:cubicBezTo>
                    <a:pt x="894334" y="4043299"/>
                    <a:pt x="896493" y="4040124"/>
                    <a:pt x="899668" y="4038854"/>
                  </a:cubicBezTo>
                  <a:cubicBezTo>
                    <a:pt x="917702" y="4031615"/>
                    <a:pt x="935609" y="4028059"/>
                    <a:pt x="952627" y="4024630"/>
                  </a:cubicBezTo>
                  <a:lnTo>
                    <a:pt x="954278" y="4032885"/>
                  </a:lnTo>
                  <a:lnTo>
                    <a:pt x="946277" y="4035552"/>
                  </a:lnTo>
                  <a:cubicBezTo>
                    <a:pt x="944245" y="4029583"/>
                    <a:pt x="943356" y="4022725"/>
                    <a:pt x="942467" y="4016883"/>
                  </a:cubicBezTo>
                  <a:cubicBezTo>
                    <a:pt x="941578" y="4010660"/>
                    <a:pt x="940816" y="4005453"/>
                    <a:pt x="939419" y="4001135"/>
                  </a:cubicBezTo>
                  <a:lnTo>
                    <a:pt x="947420" y="3998468"/>
                  </a:lnTo>
                  <a:lnTo>
                    <a:pt x="947420" y="4006977"/>
                  </a:lnTo>
                  <a:lnTo>
                    <a:pt x="847217" y="4006977"/>
                  </a:lnTo>
                  <a:lnTo>
                    <a:pt x="847217" y="3998468"/>
                  </a:lnTo>
                  <a:lnTo>
                    <a:pt x="852297" y="3991737"/>
                  </a:lnTo>
                  <a:cubicBezTo>
                    <a:pt x="864870" y="4001262"/>
                    <a:pt x="881634" y="4013327"/>
                    <a:pt x="886206" y="4026789"/>
                  </a:cubicBezTo>
                  <a:lnTo>
                    <a:pt x="886333" y="4027170"/>
                  </a:lnTo>
                  <a:cubicBezTo>
                    <a:pt x="891032" y="4043426"/>
                    <a:pt x="889635" y="4055872"/>
                    <a:pt x="881126" y="4064381"/>
                  </a:cubicBezTo>
                  <a:cubicBezTo>
                    <a:pt x="872998" y="4072509"/>
                    <a:pt x="859790" y="4074668"/>
                    <a:pt x="850773" y="4076319"/>
                  </a:cubicBezTo>
                  <a:cubicBezTo>
                    <a:pt x="839851" y="4078351"/>
                    <a:pt x="832993" y="4079875"/>
                    <a:pt x="829310" y="4083558"/>
                  </a:cubicBezTo>
                  <a:lnTo>
                    <a:pt x="823341" y="4077589"/>
                  </a:lnTo>
                  <a:lnTo>
                    <a:pt x="829310" y="4083558"/>
                  </a:lnTo>
                  <a:cubicBezTo>
                    <a:pt x="829183" y="4083685"/>
                    <a:pt x="829183" y="4083685"/>
                    <a:pt x="829056" y="4083812"/>
                  </a:cubicBezTo>
                  <a:cubicBezTo>
                    <a:pt x="817880" y="4094480"/>
                    <a:pt x="791464" y="4088638"/>
                    <a:pt x="780034" y="4085844"/>
                  </a:cubicBezTo>
                  <a:lnTo>
                    <a:pt x="782066" y="4077589"/>
                  </a:lnTo>
                  <a:lnTo>
                    <a:pt x="781050" y="4085971"/>
                  </a:lnTo>
                  <a:cubicBezTo>
                    <a:pt x="773684" y="4085082"/>
                    <a:pt x="766445" y="4083050"/>
                    <a:pt x="759968" y="4081272"/>
                  </a:cubicBezTo>
                  <a:cubicBezTo>
                    <a:pt x="739140" y="4075557"/>
                    <a:pt x="724662" y="4071747"/>
                    <a:pt x="710057" y="4092702"/>
                  </a:cubicBezTo>
                  <a:lnTo>
                    <a:pt x="709930" y="4092956"/>
                  </a:lnTo>
                  <a:cubicBezTo>
                    <a:pt x="706882" y="4097020"/>
                    <a:pt x="702564" y="4099306"/>
                    <a:pt x="697992" y="4100068"/>
                  </a:cubicBezTo>
                  <a:cubicBezTo>
                    <a:pt x="678434" y="4103370"/>
                    <a:pt x="650113" y="4079240"/>
                    <a:pt x="646684" y="4058412"/>
                  </a:cubicBezTo>
                  <a:lnTo>
                    <a:pt x="655066" y="4057015"/>
                  </a:lnTo>
                  <a:lnTo>
                    <a:pt x="661035" y="4062984"/>
                  </a:lnTo>
                  <a:cubicBezTo>
                    <a:pt x="657860" y="4066159"/>
                    <a:pt x="649986" y="4074160"/>
                    <a:pt x="641604" y="4078351"/>
                  </a:cubicBezTo>
                  <a:cubicBezTo>
                    <a:pt x="637794" y="4080256"/>
                    <a:pt x="633095" y="4078986"/>
                    <a:pt x="630809" y="4075430"/>
                  </a:cubicBezTo>
                  <a:lnTo>
                    <a:pt x="610235" y="4044569"/>
                  </a:lnTo>
                  <a:lnTo>
                    <a:pt x="617220" y="4039870"/>
                  </a:lnTo>
                  <a:lnTo>
                    <a:pt x="619887" y="4047871"/>
                  </a:lnTo>
                  <a:cubicBezTo>
                    <a:pt x="579120" y="4061460"/>
                    <a:pt x="533019" y="4074541"/>
                    <a:pt x="509651" y="4008374"/>
                  </a:cubicBezTo>
                  <a:lnTo>
                    <a:pt x="509270" y="4006977"/>
                  </a:lnTo>
                  <a:cubicBezTo>
                    <a:pt x="508508" y="4002786"/>
                    <a:pt x="506603" y="3998976"/>
                    <a:pt x="503428" y="3995039"/>
                  </a:cubicBezTo>
                  <a:cubicBezTo>
                    <a:pt x="499618" y="3990213"/>
                    <a:pt x="494411" y="3985768"/>
                    <a:pt x="488315" y="3980688"/>
                  </a:cubicBezTo>
                  <a:cubicBezTo>
                    <a:pt x="482219" y="3975608"/>
                    <a:pt x="475361" y="3969766"/>
                    <a:pt x="469773" y="3962781"/>
                  </a:cubicBezTo>
                  <a:cubicBezTo>
                    <a:pt x="469392" y="3962273"/>
                    <a:pt x="469138" y="3961765"/>
                    <a:pt x="468757" y="3961257"/>
                  </a:cubicBezTo>
                  <a:cubicBezTo>
                    <a:pt x="468376" y="3960749"/>
                    <a:pt x="468376" y="3960368"/>
                    <a:pt x="468122" y="3959987"/>
                  </a:cubicBezTo>
                  <a:cubicBezTo>
                    <a:pt x="467106" y="3957574"/>
                    <a:pt x="466852" y="3955161"/>
                    <a:pt x="466852" y="3953002"/>
                  </a:cubicBezTo>
                  <a:cubicBezTo>
                    <a:pt x="466852" y="3948049"/>
                    <a:pt x="468503" y="3943096"/>
                    <a:pt x="469519" y="3939921"/>
                  </a:cubicBezTo>
                  <a:cubicBezTo>
                    <a:pt x="470662" y="3936238"/>
                    <a:pt x="471170" y="3934460"/>
                    <a:pt x="471170" y="3933444"/>
                  </a:cubicBezTo>
                  <a:lnTo>
                    <a:pt x="479679" y="3933444"/>
                  </a:lnTo>
                  <a:lnTo>
                    <a:pt x="477012" y="3941445"/>
                  </a:lnTo>
                  <a:cubicBezTo>
                    <a:pt x="474345" y="3940556"/>
                    <a:pt x="471043" y="3939667"/>
                    <a:pt x="467487" y="3938651"/>
                  </a:cubicBezTo>
                  <a:cubicBezTo>
                    <a:pt x="461645" y="3937000"/>
                    <a:pt x="453390" y="3934841"/>
                    <a:pt x="449072" y="3932047"/>
                  </a:cubicBezTo>
                  <a:lnTo>
                    <a:pt x="449072" y="3932047"/>
                  </a:lnTo>
                  <a:cubicBezTo>
                    <a:pt x="449072" y="3932047"/>
                    <a:pt x="449072" y="3932047"/>
                    <a:pt x="449072" y="3932047"/>
                  </a:cubicBezTo>
                  <a:lnTo>
                    <a:pt x="453644" y="3924935"/>
                  </a:lnTo>
                  <a:lnTo>
                    <a:pt x="449072" y="3932047"/>
                  </a:lnTo>
                  <a:cubicBezTo>
                    <a:pt x="448183" y="3931412"/>
                    <a:pt x="443738" y="3928618"/>
                    <a:pt x="443738" y="3923157"/>
                  </a:cubicBezTo>
                  <a:lnTo>
                    <a:pt x="452247" y="3923157"/>
                  </a:lnTo>
                  <a:lnTo>
                    <a:pt x="443865" y="3924554"/>
                  </a:lnTo>
                  <a:cubicBezTo>
                    <a:pt x="443484" y="3922268"/>
                    <a:pt x="443103" y="3919982"/>
                    <a:pt x="442722" y="3917823"/>
                  </a:cubicBezTo>
                  <a:cubicBezTo>
                    <a:pt x="436372" y="3878834"/>
                    <a:pt x="430911" y="3846957"/>
                    <a:pt x="381508" y="3835273"/>
                  </a:cubicBezTo>
                  <a:cubicBezTo>
                    <a:pt x="377952" y="3834384"/>
                    <a:pt x="375412" y="3831463"/>
                    <a:pt x="375031" y="3827780"/>
                  </a:cubicBezTo>
                  <a:cubicBezTo>
                    <a:pt x="374650" y="3824097"/>
                    <a:pt x="376682" y="3820668"/>
                    <a:pt x="379984" y="3819271"/>
                  </a:cubicBezTo>
                  <a:cubicBezTo>
                    <a:pt x="411353" y="3805301"/>
                    <a:pt x="432308" y="3798316"/>
                    <a:pt x="456692" y="3791458"/>
                  </a:cubicBezTo>
                  <a:lnTo>
                    <a:pt x="458978" y="3799586"/>
                  </a:lnTo>
                  <a:lnTo>
                    <a:pt x="456946" y="3807841"/>
                  </a:lnTo>
                  <a:cubicBezTo>
                    <a:pt x="442722" y="3804285"/>
                    <a:pt x="432054" y="3800729"/>
                    <a:pt x="414655" y="3793744"/>
                  </a:cubicBezTo>
                  <a:cubicBezTo>
                    <a:pt x="412115" y="3792728"/>
                    <a:pt x="410337" y="3790696"/>
                    <a:pt x="409575" y="3788029"/>
                  </a:cubicBezTo>
                  <a:cubicBezTo>
                    <a:pt x="408813" y="3785362"/>
                    <a:pt x="409448" y="3782695"/>
                    <a:pt x="411099" y="3780536"/>
                  </a:cubicBezTo>
                  <a:cubicBezTo>
                    <a:pt x="417703" y="3772281"/>
                    <a:pt x="423672" y="3763899"/>
                    <a:pt x="429514" y="3754882"/>
                  </a:cubicBezTo>
                  <a:cubicBezTo>
                    <a:pt x="432435" y="3750564"/>
                    <a:pt x="435229" y="3746119"/>
                    <a:pt x="438277" y="3741547"/>
                  </a:cubicBezTo>
                  <a:cubicBezTo>
                    <a:pt x="441452" y="3736594"/>
                    <a:pt x="444881" y="3731514"/>
                    <a:pt x="448437" y="3726180"/>
                  </a:cubicBezTo>
                  <a:lnTo>
                    <a:pt x="455422" y="3730879"/>
                  </a:lnTo>
                  <a:lnTo>
                    <a:pt x="449453" y="3736848"/>
                  </a:lnTo>
                  <a:cubicBezTo>
                    <a:pt x="438785" y="3726180"/>
                    <a:pt x="424688" y="3708527"/>
                    <a:pt x="411099" y="3691509"/>
                  </a:cubicBezTo>
                  <a:cubicBezTo>
                    <a:pt x="409067" y="3688969"/>
                    <a:pt x="408686" y="3685540"/>
                    <a:pt x="410083" y="3682492"/>
                  </a:cubicBezTo>
                  <a:cubicBezTo>
                    <a:pt x="411480" y="3679444"/>
                    <a:pt x="414401" y="3677666"/>
                    <a:pt x="417703" y="3677666"/>
                  </a:cubicBezTo>
                  <a:cubicBezTo>
                    <a:pt x="417576" y="3677666"/>
                    <a:pt x="417449" y="3677666"/>
                    <a:pt x="417449" y="3677666"/>
                  </a:cubicBezTo>
                  <a:cubicBezTo>
                    <a:pt x="418973" y="3677539"/>
                    <a:pt x="423291" y="3675380"/>
                    <a:pt x="425450" y="3673221"/>
                  </a:cubicBezTo>
                  <a:lnTo>
                    <a:pt x="431419" y="3679190"/>
                  </a:lnTo>
                  <a:lnTo>
                    <a:pt x="424688" y="3684397"/>
                  </a:lnTo>
                  <a:cubicBezTo>
                    <a:pt x="422275" y="3681349"/>
                    <a:pt x="419862" y="3678301"/>
                    <a:pt x="417449" y="3675126"/>
                  </a:cubicBezTo>
                  <a:cubicBezTo>
                    <a:pt x="395351" y="3646805"/>
                    <a:pt x="370840" y="3615436"/>
                    <a:pt x="352044" y="3583940"/>
                  </a:cubicBezTo>
                  <a:lnTo>
                    <a:pt x="351790" y="3583432"/>
                  </a:lnTo>
                  <a:cubicBezTo>
                    <a:pt x="348615" y="3577209"/>
                    <a:pt x="347853" y="3570351"/>
                    <a:pt x="347853" y="3563874"/>
                  </a:cubicBezTo>
                  <a:cubicBezTo>
                    <a:pt x="347853" y="3557651"/>
                    <a:pt x="348615" y="3551047"/>
                    <a:pt x="349377" y="3544824"/>
                  </a:cubicBezTo>
                  <a:cubicBezTo>
                    <a:pt x="350139" y="3537839"/>
                    <a:pt x="350901" y="3531235"/>
                    <a:pt x="350901" y="3524631"/>
                  </a:cubicBezTo>
                  <a:lnTo>
                    <a:pt x="359410" y="3524631"/>
                  </a:lnTo>
                  <a:lnTo>
                    <a:pt x="356997" y="3532759"/>
                  </a:lnTo>
                  <a:cubicBezTo>
                    <a:pt x="351409" y="3531108"/>
                    <a:pt x="346202" y="3529076"/>
                    <a:pt x="341884" y="3526409"/>
                  </a:cubicBezTo>
                  <a:cubicBezTo>
                    <a:pt x="313182" y="3509518"/>
                    <a:pt x="324612" y="3477768"/>
                    <a:pt x="352171" y="3431032"/>
                  </a:cubicBezTo>
                  <a:lnTo>
                    <a:pt x="359410" y="3435350"/>
                  </a:lnTo>
                  <a:lnTo>
                    <a:pt x="359410" y="3443859"/>
                  </a:lnTo>
                  <a:cubicBezTo>
                    <a:pt x="349250" y="3443859"/>
                    <a:pt x="343535" y="3443859"/>
                    <a:pt x="334645" y="3446907"/>
                  </a:cubicBezTo>
                  <a:cubicBezTo>
                    <a:pt x="332105" y="3447796"/>
                    <a:pt x="329184" y="3447288"/>
                    <a:pt x="327025" y="3445764"/>
                  </a:cubicBezTo>
                  <a:cubicBezTo>
                    <a:pt x="324866" y="3444240"/>
                    <a:pt x="323469" y="3441573"/>
                    <a:pt x="323469" y="3438906"/>
                  </a:cubicBezTo>
                  <a:cubicBezTo>
                    <a:pt x="323469" y="3434842"/>
                    <a:pt x="322707" y="3430270"/>
                    <a:pt x="321945" y="3425190"/>
                  </a:cubicBezTo>
                  <a:cubicBezTo>
                    <a:pt x="321056" y="3419729"/>
                    <a:pt x="319532" y="3411474"/>
                    <a:pt x="321310" y="3405505"/>
                  </a:cubicBezTo>
                  <a:cubicBezTo>
                    <a:pt x="321310" y="3405505"/>
                    <a:pt x="321310" y="3405505"/>
                    <a:pt x="321310" y="3405505"/>
                  </a:cubicBezTo>
                  <a:lnTo>
                    <a:pt x="321310" y="3405505"/>
                  </a:lnTo>
                  <a:cubicBezTo>
                    <a:pt x="321310" y="3405505"/>
                    <a:pt x="321310" y="3405505"/>
                    <a:pt x="321310" y="3405505"/>
                  </a:cubicBezTo>
                  <a:lnTo>
                    <a:pt x="321310" y="3405505"/>
                  </a:lnTo>
                  <a:cubicBezTo>
                    <a:pt x="322199" y="3402330"/>
                    <a:pt x="324231" y="3399028"/>
                    <a:pt x="328168" y="3396996"/>
                  </a:cubicBezTo>
                  <a:lnTo>
                    <a:pt x="331978" y="3404616"/>
                  </a:lnTo>
                  <a:lnTo>
                    <a:pt x="326263" y="3398266"/>
                  </a:lnTo>
                  <a:cubicBezTo>
                    <a:pt x="341503" y="3384550"/>
                    <a:pt x="340741" y="3375025"/>
                    <a:pt x="336931" y="3366262"/>
                  </a:cubicBezTo>
                  <a:cubicBezTo>
                    <a:pt x="334772" y="3361309"/>
                    <a:pt x="331597" y="3356356"/>
                    <a:pt x="327914" y="3350641"/>
                  </a:cubicBezTo>
                  <a:cubicBezTo>
                    <a:pt x="324358" y="3345180"/>
                    <a:pt x="320167" y="3338957"/>
                    <a:pt x="317373" y="3332353"/>
                  </a:cubicBezTo>
                  <a:lnTo>
                    <a:pt x="317246" y="3332099"/>
                  </a:lnTo>
                  <a:cubicBezTo>
                    <a:pt x="309626" y="3313176"/>
                    <a:pt x="309753" y="3290697"/>
                    <a:pt x="309753" y="3270631"/>
                  </a:cubicBezTo>
                  <a:cubicBezTo>
                    <a:pt x="309753" y="3265551"/>
                    <a:pt x="313436" y="3262630"/>
                    <a:pt x="314579" y="3261868"/>
                  </a:cubicBezTo>
                  <a:lnTo>
                    <a:pt x="319659" y="3268599"/>
                  </a:lnTo>
                  <a:lnTo>
                    <a:pt x="314579" y="3261868"/>
                  </a:lnTo>
                  <a:cubicBezTo>
                    <a:pt x="314579" y="3261868"/>
                    <a:pt x="314579" y="3261868"/>
                    <a:pt x="314579" y="3261868"/>
                  </a:cubicBezTo>
                  <a:lnTo>
                    <a:pt x="314579" y="3261868"/>
                  </a:lnTo>
                  <a:cubicBezTo>
                    <a:pt x="315722" y="3260979"/>
                    <a:pt x="317119" y="3260217"/>
                    <a:pt x="318262" y="3259709"/>
                  </a:cubicBezTo>
                  <a:cubicBezTo>
                    <a:pt x="321056" y="3258312"/>
                    <a:pt x="324612" y="3257042"/>
                    <a:pt x="327533" y="3255899"/>
                  </a:cubicBezTo>
                  <a:cubicBezTo>
                    <a:pt x="330708" y="3254756"/>
                    <a:pt x="333248" y="3253740"/>
                    <a:pt x="335153" y="3252851"/>
                  </a:cubicBezTo>
                  <a:lnTo>
                    <a:pt x="338963" y="3260471"/>
                  </a:lnTo>
                  <a:lnTo>
                    <a:pt x="331343" y="3264281"/>
                  </a:lnTo>
                  <a:cubicBezTo>
                    <a:pt x="330962" y="3263519"/>
                    <a:pt x="330454" y="3262630"/>
                    <a:pt x="329819" y="3261360"/>
                  </a:cubicBezTo>
                  <a:cubicBezTo>
                    <a:pt x="326390" y="3255010"/>
                    <a:pt x="316103" y="3236722"/>
                    <a:pt x="320548" y="3223387"/>
                  </a:cubicBezTo>
                  <a:lnTo>
                    <a:pt x="321056" y="3222244"/>
                  </a:lnTo>
                  <a:cubicBezTo>
                    <a:pt x="325247" y="3213735"/>
                    <a:pt x="331470" y="3207766"/>
                    <a:pt x="338328" y="3202305"/>
                  </a:cubicBezTo>
                  <a:cubicBezTo>
                    <a:pt x="341503" y="3199765"/>
                    <a:pt x="344932" y="3197225"/>
                    <a:pt x="348361" y="3194685"/>
                  </a:cubicBezTo>
                  <a:cubicBezTo>
                    <a:pt x="352425" y="3191764"/>
                    <a:pt x="356616" y="3188589"/>
                    <a:pt x="361061" y="3185033"/>
                  </a:cubicBezTo>
                  <a:cubicBezTo>
                    <a:pt x="361569" y="3184652"/>
                    <a:pt x="362077" y="3184398"/>
                    <a:pt x="362585" y="3184017"/>
                  </a:cubicBezTo>
                  <a:cubicBezTo>
                    <a:pt x="410972" y="3159760"/>
                    <a:pt x="462915" y="3139059"/>
                    <a:pt x="514350" y="3118485"/>
                  </a:cubicBezTo>
                  <a:lnTo>
                    <a:pt x="517525" y="3126359"/>
                  </a:lnTo>
                  <a:lnTo>
                    <a:pt x="513715" y="3118739"/>
                  </a:lnTo>
                  <a:cubicBezTo>
                    <a:pt x="517779" y="3116707"/>
                    <a:pt x="522478" y="3116326"/>
                    <a:pt x="526415" y="3116326"/>
                  </a:cubicBezTo>
                  <a:cubicBezTo>
                    <a:pt x="530352" y="3116326"/>
                    <a:pt x="534416" y="3116707"/>
                    <a:pt x="538353" y="3117088"/>
                  </a:cubicBezTo>
                  <a:cubicBezTo>
                    <a:pt x="542925" y="3117469"/>
                    <a:pt x="547497" y="3117850"/>
                    <a:pt x="551942" y="3117850"/>
                  </a:cubicBezTo>
                  <a:lnTo>
                    <a:pt x="551942" y="3126359"/>
                  </a:lnTo>
                  <a:lnTo>
                    <a:pt x="544068" y="3123184"/>
                  </a:lnTo>
                  <a:cubicBezTo>
                    <a:pt x="551942" y="3103499"/>
                    <a:pt x="568325" y="3094482"/>
                    <a:pt x="585343" y="3089402"/>
                  </a:cubicBezTo>
                  <a:cubicBezTo>
                    <a:pt x="594741" y="3086608"/>
                    <a:pt x="604901" y="3084830"/>
                    <a:pt x="614426" y="3083052"/>
                  </a:cubicBezTo>
                  <a:cubicBezTo>
                    <a:pt x="624332" y="3081274"/>
                    <a:pt x="633603" y="3079623"/>
                    <a:pt x="642112" y="3077083"/>
                  </a:cubicBezTo>
                  <a:lnTo>
                    <a:pt x="644525" y="3085211"/>
                  </a:lnTo>
                  <a:lnTo>
                    <a:pt x="641477" y="3077337"/>
                  </a:lnTo>
                  <a:cubicBezTo>
                    <a:pt x="662051" y="3069463"/>
                    <a:pt x="683133" y="3063748"/>
                    <a:pt x="704088" y="3058922"/>
                  </a:cubicBezTo>
                  <a:cubicBezTo>
                    <a:pt x="717169" y="3055874"/>
                    <a:pt x="730123" y="3053207"/>
                    <a:pt x="742950" y="3050667"/>
                  </a:cubicBezTo>
                  <a:cubicBezTo>
                    <a:pt x="755523" y="3048127"/>
                    <a:pt x="767842" y="3045587"/>
                    <a:pt x="780034" y="3042793"/>
                  </a:cubicBezTo>
                  <a:lnTo>
                    <a:pt x="780542" y="3042666"/>
                  </a:lnTo>
                  <a:cubicBezTo>
                    <a:pt x="783463" y="3042158"/>
                    <a:pt x="786511" y="3041650"/>
                    <a:pt x="789559" y="3041269"/>
                  </a:cubicBezTo>
                  <a:cubicBezTo>
                    <a:pt x="808736" y="3038348"/>
                    <a:pt x="828548" y="3035935"/>
                    <a:pt x="848614" y="3033649"/>
                  </a:cubicBezTo>
                  <a:cubicBezTo>
                    <a:pt x="869315" y="3031236"/>
                    <a:pt x="890270" y="3028696"/>
                    <a:pt x="911225" y="3025521"/>
                  </a:cubicBezTo>
                  <a:lnTo>
                    <a:pt x="912495" y="3025394"/>
                  </a:lnTo>
                  <a:cubicBezTo>
                    <a:pt x="917448" y="3025394"/>
                    <a:pt x="921385" y="3024505"/>
                    <a:pt x="926084" y="3022854"/>
                  </a:cubicBezTo>
                  <a:cubicBezTo>
                    <a:pt x="927608" y="3022346"/>
                    <a:pt x="929259" y="3021711"/>
                    <a:pt x="931037" y="3021076"/>
                  </a:cubicBezTo>
                  <a:cubicBezTo>
                    <a:pt x="932942" y="3020441"/>
                    <a:pt x="934974" y="3019679"/>
                    <a:pt x="937260" y="3018917"/>
                  </a:cubicBezTo>
                  <a:lnTo>
                    <a:pt x="938403" y="3018663"/>
                  </a:lnTo>
                  <a:cubicBezTo>
                    <a:pt x="974471" y="3011805"/>
                    <a:pt x="1009650" y="3004947"/>
                    <a:pt x="1044829" y="2998089"/>
                  </a:cubicBezTo>
                  <a:cubicBezTo>
                    <a:pt x="1080008" y="2991231"/>
                    <a:pt x="1115187" y="2984373"/>
                    <a:pt x="1151382" y="2977515"/>
                  </a:cubicBezTo>
                  <a:cubicBezTo>
                    <a:pt x="1151890" y="2977388"/>
                    <a:pt x="1152398" y="2977388"/>
                    <a:pt x="1152906" y="2977388"/>
                  </a:cubicBezTo>
                  <a:lnTo>
                    <a:pt x="1170051" y="2977388"/>
                  </a:lnTo>
                  <a:lnTo>
                    <a:pt x="1170051" y="2985897"/>
                  </a:lnTo>
                  <a:lnTo>
                    <a:pt x="1169670" y="2977388"/>
                  </a:lnTo>
                  <a:cubicBezTo>
                    <a:pt x="1193038" y="2976245"/>
                    <a:pt x="1216025" y="2972562"/>
                    <a:pt x="1239012" y="2967736"/>
                  </a:cubicBezTo>
                  <a:cubicBezTo>
                    <a:pt x="1260602" y="2963164"/>
                    <a:pt x="1282065" y="2957576"/>
                    <a:pt x="1303528" y="2951988"/>
                  </a:cubicBezTo>
                  <a:cubicBezTo>
                    <a:pt x="1324737" y="2946400"/>
                    <a:pt x="1346073" y="2940812"/>
                    <a:pt x="1367409" y="2936367"/>
                  </a:cubicBezTo>
                  <a:lnTo>
                    <a:pt x="1369187" y="2944622"/>
                  </a:lnTo>
                  <a:lnTo>
                    <a:pt x="1366901" y="2936494"/>
                  </a:lnTo>
                  <a:cubicBezTo>
                    <a:pt x="1382014" y="2932430"/>
                    <a:pt x="1396873" y="2924556"/>
                    <a:pt x="1412113" y="2914904"/>
                  </a:cubicBezTo>
                  <a:cubicBezTo>
                    <a:pt x="1422019" y="2908554"/>
                    <a:pt x="1431925" y="2901569"/>
                    <a:pt x="1442212" y="2894330"/>
                  </a:cubicBezTo>
                  <a:cubicBezTo>
                    <a:pt x="1452626" y="2886964"/>
                    <a:pt x="1463421" y="2879344"/>
                    <a:pt x="1474470" y="2872359"/>
                  </a:cubicBezTo>
                  <a:lnTo>
                    <a:pt x="1474851" y="2872105"/>
                  </a:lnTo>
                  <a:cubicBezTo>
                    <a:pt x="1486662" y="2865374"/>
                    <a:pt x="1498473" y="2857754"/>
                    <a:pt x="1510538" y="2850007"/>
                  </a:cubicBezTo>
                  <a:cubicBezTo>
                    <a:pt x="1522603" y="2842260"/>
                    <a:pt x="1534668" y="2834513"/>
                    <a:pt x="1546987" y="2827401"/>
                  </a:cubicBezTo>
                  <a:lnTo>
                    <a:pt x="1551178" y="2834767"/>
                  </a:lnTo>
                  <a:lnTo>
                    <a:pt x="1542669" y="2834767"/>
                  </a:lnTo>
                  <a:cubicBezTo>
                    <a:pt x="1542669" y="2835402"/>
                    <a:pt x="1542923" y="2835656"/>
                    <a:pt x="1541907" y="2833370"/>
                  </a:cubicBezTo>
                  <a:cubicBezTo>
                    <a:pt x="1541399" y="2832354"/>
                    <a:pt x="1540383" y="2830449"/>
                    <a:pt x="1539875" y="2828290"/>
                  </a:cubicBezTo>
                  <a:lnTo>
                    <a:pt x="1548003" y="2826131"/>
                  </a:lnTo>
                  <a:lnTo>
                    <a:pt x="1539875" y="2828290"/>
                  </a:lnTo>
                  <a:cubicBezTo>
                    <a:pt x="1539621" y="2827147"/>
                    <a:pt x="1539367" y="2825877"/>
                    <a:pt x="1539367" y="2824353"/>
                  </a:cubicBezTo>
                  <a:lnTo>
                    <a:pt x="1547876" y="2824353"/>
                  </a:lnTo>
                  <a:lnTo>
                    <a:pt x="1545209" y="2832354"/>
                  </a:lnTo>
                  <a:cubicBezTo>
                    <a:pt x="1535430" y="2829052"/>
                    <a:pt x="1521968" y="2825750"/>
                    <a:pt x="1505077" y="2822321"/>
                  </a:cubicBezTo>
                  <a:lnTo>
                    <a:pt x="1506728" y="2814066"/>
                  </a:lnTo>
                  <a:lnTo>
                    <a:pt x="1514348" y="2810256"/>
                  </a:lnTo>
                  <a:cubicBezTo>
                    <a:pt x="1516507" y="2814701"/>
                    <a:pt x="1517650" y="2819019"/>
                    <a:pt x="1518412" y="2822321"/>
                  </a:cubicBezTo>
                  <a:cubicBezTo>
                    <a:pt x="1519301" y="2825877"/>
                    <a:pt x="1519936" y="2828417"/>
                    <a:pt x="1521206" y="2830830"/>
                  </a:cubicBezTo>
                  <a:cubicBezTo>
                    <a:pt x="1522730" y="2833751"/>
                    <a:pt x="1522349" y="2837307"/>
                    <a:pt x="1520190" y="2839974"/>
                  </a:cubicBezTo>
                  <a:cubicBezTo>
                    <a:pt x="1518031" y="2842641"/>
                    <a:pt x="1514729" y="2843657"/>
                    <a:pt x="1511554" y="2842895"/>
                  </a:cubicBezTo>
                  <a:cubicBezTo>
                    <a:pt x="1484630" y="2836164"/>
                    <a:pt x="1457706" y="2832735"/>
                    <a:pt x="1430147" y="2829306"/>
                  </a:cubicBezTo>
                  <a:cubicBezTo>
                    <a:pt x="1428242" y="2829052"/>
                    <a:pt x="1426591" y="2828163"/>
                    <a:pt x="1425194" y="2826893"/>
                  </a:cubicBezTo>
                  <a:cubicBezTo>
                    <a:pt x="1426210" y="2827909"/>
                    <a:pt x="1425194" y="2826766"/>
                    <a:pt x="1421257" y="2826766"/>
                  </a:cubicBezTo>
                  <a:cubicBezTo>
                    <a:pt x="1419860" y="2826766"/>
                    <a:pt x="1418971" y="2826893"/>
                    <a:pt x="1418717" y="2827020"/>
                  </a:cubicBezTo>
                  <a:lnTo>
                    <a:pt x="1418717" y="2827020"/>
                  </a:lnTo>
                  <a:cubicBezTo>
                    <a:pt x="1418717" y="2827020"/>
                    <a:pt x="1418717" y="2827020"/>
                    <a:pt x="1418717" y="2827020"/>
                  </a:cubicBezTo>
                  <a:cubicBezTo>
                    <a:pt x="1417193" y="2827528"/>
                    <a:pt x="1422400" y="2826512"/>
                    <a:pt x="1422400" y="2820924"/>
                  </a:cubicBezTo>
                  <a:cubicBezTo>
                    <a:pt x="1422400" y="2822194"/>
                    <a:pt x="1422146" y="2823591"/>
                    <a:pt x="1421511" y="2824734"/>
                  </a:cubicBezTo>
                  <a:cubicBezTo>
                    <a:pt x="1417447" y="2832862"/>
                    <a:pt x="1412494" y="2839085"/>
                    <a:pt x="1406652" y="2843530"/>
                  </a:cubicBezTo>
                  <a:cubicBezTo>
                    <a:pt x="1393571" y="2853690"/>
                    <a:pt x="1377569" y="2854452"/>
                    <a:pt x="1364615" y="2855214"/>
                  </a:cubicBezTo>
                  <a:cubicBezTo>
                    <a:pt x="1349756" y="2856103"/>
                    <a:pt x="1337310" y="2856992"/>
                    <a:pt x="1326515" y="2865374"/>
                  </a:cubicBezTo>
                  <a:cubicBezTo>
                    <a:pt x="1323975" y="2867406"/>
                    <a:pt x="1320546" y="2867660"/>
                    <a:pt x="1317625" y="2866263"/>
                  </a:cubicBezTo>
                  <a:cubicBezTo>
                    <a:pt x="1314704" y="2864866"/>
                    <a:pt x="1312926" y="2861945"/>
                    <a:pt x="1312926" y="2858643"/>
                  </a:cubicBezTo>
                  <a:cubicBezTo>
                    <a:pt x="1312926" y="2842641"/>
                    <a:pt x="1312037" y="2828417"/>
                    <a:pt x="1310640" y="2813050"/>
                  </a:cubicBezTo>
                  <a:cubicBezTo>
                    <a:pt x="1310005" y="2806573"/>
                    <a:pt x="1309370" y="2799969"/>
                    <a:pt x="1308735" y="2792857"/>
                  </a:cubicBezTo>
                  <a:cubicBezTo>
                    <a:pt x="1307973" y="2784856"/>
                    <a:pt x="1307084" y="2776220"/>
                    <a:pt x="1306195" y="2766695"/>
                  </a:cubicBezTo>
                  <a:cubicBezTo>
                    <a:pt x="1305814" y="2762504"/>
                    <a:pt x="1308608" y="2758694"/>
                    <a:pt x="1312672" y="2757678"/>
                  </a:cubicBezTo>
                  <a:cubicBezTo>
                    <a:pt x="1316736" y="2756662"/>
                    <a:pt x="1320927" y="2758821"/>
                    <a:pt x="1322451" y="2762758"/>
                  </a:cubicBezTo>
                  <a:cubicBezTo>
                    <a:pt x="1325753" y="2771013"/>
                    <a:pt x="1328166" y="2775966"/>
                    <a:pt x="1330325" y="2780157"/>
                  </a:cubicBezTo>
                  <a:cubicBezTo>
                    <a:pt x="1332484" y="2784348"/>
                    <a:pt x="1334389" y="2788412"/>
                    <a:pt x="1336421" y="2794127"/>
                  </a:cubicBezTo>
                  <a:lnTo>
                    <a:pt x="1328420" y="2796794"/>
                  </a:lnTo>
                  <a:lnTo>
                    <a:pt x="1325753" y="2788793"/>
                  </a:lnTo>
                  <a:lnTo>
                    <a:pt x="1387602" y="2768219"/>
                  </a:lnTo>
                  <a:lnTo>
                    <a:pt x="1390269" y="2776220"/>
                  </a:lnTo>
                  <a:lnTo>
                    <a:pt x="1381760" y="2776220"/>
                  </a:lnTo>
                  <a:cubicBezTo>
                    <a:pt x="1381760" y="2776601"/>
                    <a:pt x="1381760" y="2776728"/>
                    <a:pt x="1381760" y="2776728"/>
                  </a:cubicBezTo>
                  <a:cubicBezTo>
                    <a:pt x="1381760" y="2776474"/>
                    <a:pt x="1381506" y="2776093"/>
                    <a:pt x="1380871" y="2774823"/>
                  </a:cubicBezTo>
                  <a:cubicBezTo>
                    <a:pt x="1380363" y="2773807"/>
                    <a:pt x="1379347" y="2771902"/>
                    <a:pt x="1378839" y="2769743"/>
                  </a:cubicBezTo>
                  <a:cubicBezTo>
                    <a:pt x="1378585" y="2768600"/>
                    <a:pt x="1378331" y="2767330"/>
                    <a:pt x="1378331" y="2765806"/>
                  </a:cubicBezTo>
                  <a:lnTo>
                    <a:pt x="1386840" y="2765806"/>
                  </a:lnTo>
                  <a:lnTo>
                    <a:pt x="1385824" y="2774188"/>
                  </a:lnTo>
                  <a:cubicBezTo>
                    <a:pt x="1358392" y="2770759"/>
                    <a:pt x="1327658" y="2767330"/>
                    <a:pt x="1289939" y="2763901"/>
                  </a:cubicBezTo>
                  <a:cubicBezTo>
                    <a:pt x="1285621" y="2763520"/>
                    <a:pt x="1282192" y="2759837"/>
                    <a:pt x="1282192" y="2755519"/>
                  </a:cubicBezTo>
                  <a:cubicBezTo>
                    <a:pt x="1282192" y="2754757"/>
                    <a:pt x="1281811" y="2752725"/>
                    <a:pt x="1280668" y="2749423"/>
                  </a:cubicBezTo>
                  <a:cubicBezTo>
                    <a:pt x="1279652" y="2746248"/>
                    <a:pt x="1278255" y="2742692"/>
                    <a:pt x="1276604" y="2738882"/>
                  </a:cubicBezTo>
                  <a:cubicBezTo>
                    <a:pt x="1274953" y="2735072"/>
                    <a:pt x="1273429" y="2731008"/>
                    <a:pt x="1272286" y="2727325"/>
                  </a:cubicBezTo>
                  <a:lnTo>
                    <a:pt x="1280287" y="2724658"/>
                  </a:lnTo>
                  <a:lnTo>
                    <a:pt x="1278001" y="2732786"/>
                  </a:lnTo>
                  <a:cubicBezTo>
                    <a:pt x="1266190" y="2729357"/>
                    <a:pt x="1255903" y="2726817"/>
                    <a:pt x="1245616" y="2724277"/>
                  </a:cubicBezTo>
                  <a:cubicBezTo>
                    <a:pt x="1235329" y="2721737"/>
                    <a:pt x="1224915" y="2719070"/>
                    <a:pt x="1212723" y="2715641"/>
                  </a:cubicBezTo>
                  <a:lnTo>
                    <a:pt x="1215009" y="2707513"/>
                  </a:lnTo>
                  <a:lnTo>
                    <a:pt x="1223010" y="2710180"/>
                  </a:lnTo>
                  <a:cubicBezTo>
                    <a:pt x="1223010" y="2710180"/>
                    <a:pt x="1223010" y="2710180"/>
                    <a:pt x="1223010" y="2710180"/>
                  </a:cubicBezTo>
                  <a:lnTo>
                    <a:pt x="1223010" y="2710180"/>
                  </a:lnTo>
                  <a:cubicBezTo>
                    <a:pt x="1223010" y="2710180"/>
                    <a:pt x="1223010" y="2710180"/>
                    <a:pt x="1223010" y="2710180"/>
                  </a:cubicBezTo>
                  <a:lnTo>
                    <a:pt x="1223010" y="2710180"/>
                  </a:lnTo>
                  <a:cubicBezTo>
                    <a:pt x="1223010" y="2710307"/>
                    <a:pt x="1219454" y="2720975"/>
                    <a:pt x="1215644" y="2728468"/>
                  </a:cubicBezTo>
                  <a:cubicBezTo>
                    <a:pt x="1214501" y="2730754"/>
                    <a:pt x="1212215" y="2732532"/>
                    <a:pt x="1209675" y="2733040"/>
                  </a:cubicBezTo>
                  <a:cubicBezTo>
                    <a:pt x="1207135" y="2733548"/>
                    <a:pt x="1204468" y="2732786"/>
                    <a:pt x="1202436" y="2731135"/>
                  </a:cubicBezTo>
                  <a:cubicBezTo>
                    <a:pt x="1188466" y="2718943"/>
                    <a:pt x="1175385" y="2705862"/>
                    <a:pt x="1162558" y="2693035"/>
                  </a:cubicBezTo>
                  <a:cubicBezTo>
                    <a:pt x="1149731" y="2680208"/>
                    <a:pt x="1136904" y="2667508"/>
                    <a:pt x="1123442" y="2655697"/>
                  </a:cubicBezTo>
                  <a:lnTo>
                    <a:pt x="1123061" y="2655316"/>
                  </a:lnTo>
                  <a:cubicBezTo>
                    <a:pt x="1123315" y="2655570"/>
                    <a:pt x="1123442" y="2655697"/>
                    <a:pt x="1123569" y="2655697"/>
                  </a:cubicBezTo>
                  <a:lnTo>
                    <a:pt x="1123569" y="2655697"/>
                  </a:lnTo>
                  <a:cubicBezTo>
                    <a:pt x="1123569" y="2655697"/>
                    <a:pt x="1123569" y="2655697"/>
                    <a:pt x="1123569" y="2655697"/>
                  </a:cubicBezTo>
                  <a:lnTo>
                    <a:pt x="1123569" y="2655697"/>
                  </a:lnTo>
                  <a:cubicBezTo>
                    <a:pt x="1123569" y="2655697"/>
                    <a:pt x="1123569" y="2655697"/>
                    <a:pt x="1123569" y="2655697"/>
                  </a:cubicBezTo>
                  <a:cubicBezTo>
                    <a:pt x="1122934" y="2655443"/>
                    <a:pt x="1120648" y="2655316"/>
                    <a:pt x="1115187" y="2656586"/>
                  </a:cubicBezTo>
                  <a:cubicBezTo>
                    <a:pt x="1111377" y="2657602"/>
                    <a:pt x="1107186" y="2658999"/>
                    <a:pt x="1102614" y="2660523"/>
                  </a:cubicBezTo>
                  <a:cubicBezTo>
                    <a:pt x="1098423" y="2661920"/>
                    <a:pt x="1093978" y="2663444"/>
                    <a:pt x="1089914" y="2664460"/>
                  </a:cubicBezTo>
                  <a:cubicBezTo>
                    <a:pt x="1084072" y="2665857"/>
                    <a:pt x="1078103" y="2668905"/>
                    <a:pt x="1070991" y="2672461"/>
                  </a:cubicBezTo>
                  <a:cubicBezTo>
                    <a:pt x="1064260" y="2675763"/>
                    <a:pt x="1056640" y="2679700"/>
                    <a:pt x="1048639" y="2681732"/>
                  </a:cubicBezTo>
                  <a:lnTo>
                    <a:pt x="1048258" y="2681859"/>
                  </a:lnTo>
                  <a:cubicBezTo>
                    <a:pt x="1045337" y="2682494"/>
                    <a:pt x="1042416" y="2683002"/>
                    <a:pt x="1039495" y="2683510"/>
                  </a:cubicBezTo>
                  <a:cubicBezTo>
                    <a:pt x="1023620" y="2686431"/>
                    <a:pt x="1007110" y="2688717"/>
                    <a:pt x="990473" y="2691003"/>
                  </a:cubicBezTo>
                  <a:cubicBezTo>
                    <a:pt x="973201" y="2693416"/>
                    <a:pt x="955675" y="2695829"/>
                    <a:pt x="938149" y="2699004"/>
                  </a:cubicBezTo>
                  <a:lnTo>
                    <a:pt x="937895" y="2699004"/>
                  </a:lnTo>
                  <a:lnTo>
                    <a:pt x="865759" y="2709291"/>
                  </a:lnTo>
                  <a:lnTo>
                    <a:pt x="864616" y="2700909"/>
                  </a:lnTo>
                  <a:lnTo>
                    <a:pt x="867283" y="2708910"/>
                  </a:lnTo>
                  <a:cubicBezTo>
                    <a:pt x="856742" y="2712466"/>
                    <a:pt x="847090" y="2715006"/>
                    <a:pt x="837692" y="2717673"/>
                  </a:cubicBezTo>
                  <a:cubicBezTo>
                    <a:pt x="828294" y="2720340"/>
                    <a:pt x="819023" y="2722753"/>
                    <a:pt x="808990" y="2726182"/>
                  </a:cubicBezTo>
                  <a:cubicBezTo>
                    <a:pt x="806069" y="2727198"/>
                    <a:pt x="802767" y="2726436"/>
                    <a:pt x="800608" y="2724404"/>
                  </a:cubicBezTo>
                  <a:cubicBezTo>
                    <a:pt x="798449" y="2722372"/>
                    <a:pt x="797433" y="2719197"/>
                    <a:pt x="798195" y="2716149"/>
                  </a:cubicBezTo>
                  <a:cubicBezTo>
                    <a:pt x="800100" y="2708529"/>
                    <a:pt x="802894" y="2701925"/>
                    <a:pt x="805434" y="2695956"/>
                  </a:cubicBezTo>
                  <a:cubicBezTo>
                    <a:pt x="808101" y="2689860"/>
                    <a:pt x="810387" y="2684526"/>
                    <a:pt x="811911" y="2678303"/>
                  </a:cubicBezTo>
                  <a:lnTo>
                    <a:pt x="820166" y="2680335"/>
                  </a:lnTo>
                  <a:lnTo>
                    <a:pt x="820166" y="2688844"/>
                  </a:lnTo>
                  <a:cubicBezTo>
                    <a:pt x="818642" y="2688844"/>
                    <a:pt x="817372" y="2688590"/>
                    <a:pt x="816229" y="2688336"/>
                  </a:cubicBezTo>
                  <a:cubicBezTo>
                    <a:pt x="814070" y="2687701"/>
                    <a:pt x="812165" y="2686812"/>
                    <a:pt x="811149" y="2686304"/>
                  </a:cubicBezTo>
                  <a:cubicBezTo>
                    <a:pt x="809752" y="2685669"/>
                    <a:pt x="809371" y="2685542"/>
                    <a:pt x="809244" y="2685415"/>
                  </a:cubicBezTo>
                  <a:cubicBezTo>
                    <a:pt x="809244" y="2685415"/>
                    <a:pt x="809498" y="2685415"/>
                    <a:pt x="809752" y="2685415"/>
                  </a:cubicBezTo>
                  <a:lnTo>
                    <a:pt x="809752" y="2676906"/>
                  </a:lnTo>
                  <a:lnTo>
                    <a:pt x="816610" y="2681859"/>
                  </a:lnTo>
                  <a:cubicBezTo>
                    <a:pt x="802259" y="2702052"/>
                    <a:pt x="790702" y="2716149"/>
                    <a:pt x="780415" y="2723388"/>
                  </a:cubicBezTo>
                  <a:cubicBezTo>
                    <a:pt x="762762" y="2736088"/>
                    <a:pt x="748919" y="2728595"/>
                    <a:pt x="737616" y="2712720"/>
                  </a:cubicBezTo>
                  <a:lnTo>
                    <a:pt x="744474" y="2707767"/>
                  </a:lnTo>
                  <a:lnTo>
                    <a:pt x="752094" y="2711577"/>
                  </a:lnTo>
                  <a:cubicBezTo>
                    <a:pt x="747014" y="2721610"/>
                    <a:pt x="741299" y="2730500"/>
                    <a:pt x="734949" y="2736850"/>
                  </a:cubicBezTo>
                  <a:cubicBezTo>
                    <a:pt x="722249" y="2749550"/>
                    <a:pt x="705612" y="2752979"/>
                    <a:pt x="690499" y="2737739"/>
                  </a:cubicBezTo>
                  <a:lnTo>
                    <a:pt x="696468" y="2731770"/>
                  </a:lnTo>
                  <a:lnTo>
                    <a:pt x="697738" y="2740152"/>
                  </a:lnTo>
                  <a:cubicBezTo>
                    <a:pt x="674751" y="2743581"/>
                    <a:pt x="652526" y="2748534"/>
                    <a:pt x="630555" y="2753360"/>
                  </a:cubicBezTo>
                  <a:cubicBezTo>
                    <a:pt x="565785" y="2767711"/>
                    <a:pt x="502539" y="2782062"/>
                    <a:pt x="435229" y="2749677"/>
                  </a:cubicBezTo>
                  <a:cubicBezTo>
                    <a:pt x="431927" y="2748026"/>
                    <a:pt x="430022" y="2744470"/>
                    <a:pt x="430530" y="2740914"/>
                  </a:cubicBezTo>
                  <a:cubicBezTo>
                    <a:pt x="431038" y="2737358"/>
                    <a:pt x="433832" y="2734310"/>
                    <a:pt x="437515" y="2733802"/>
                  </a:cubicBezTo>
                  <a:cubicBezTo>
                    <a:pt x="446278" y="2732405"/>
                    <a:pt x="455676" y="2730246"/>
                    <a:pt x="465709" y="2727960"/>
                  </a:cubicBezTo>
                  <a:cubicBezTo>
                    <a:pt x="478536" y="2725039"/>
                    <a:pt x="492379" y="2721991"/>
                    <a:pt x="506349" y="2719959"/>
                  </a:cubicBezTo>
                  <a:lnTo>
                    <a:pt x="507492" y="2728341"/>
                  </a:lnTo>
                  <a:lnTo>
                    <a:pt x="498983" y="2728341"/>
                  </a:lnTo>
                  <a:lnTo>
                    <a:pt x="498983" y="2711196"/>
                  </a:lnTo>
                  <a:lnTo>
                    <a:pt x="507492" y="2711196"/>
                  </a:lnTo>
                  <a:lnTo>
                    <a:pt x="507492" y="2719705"/>
                  </a:lnTo>
                  <a:cubicBezTo>
                    <a:pt x="498475" y="2719705"/>
                    <a:pt x="488569" y="2718816"/>
                    <a:pt x="479298" y="2717927"/>
                  </a:cubicBezTo>
                  <a:cubicBezTo>
                    <a:pt x="469773" y="2717038"/>
                    <a:pt x="460756" y="2716276"/>
                    <a:pt x="452628" y="2716276"/>
                  </a:cubicBezTo>
                  <a:cubicBezTo>
                    <a:pt x="449707" y="2716276"/>
                    <a:pt x="446913" y="2714752"/>
                    <a:pt x="445389" y="2712212"/>
                  </a:cubicBezTo>
                  <a:cubicBezTo>
                    <a:pt x="443865" y="2709672"/>
                    <a:pt x="443738" y="2706624"/>
                    <a:pt x="445008" y="2703957"/>
                  </a:cubicBezTo>
                  <a:cubicBezTo>
                    <a:pt x="451358" y="2691257"/>
                    <a:pt x="454660" y="2678430"/>
                    <a:pt x="457962" y="2661412"/>
                  </a:cubicBezTo>
                  <a:lnTo>
                    <a:pt x="466217" y="2663063"/>
                  </a:lnTo>
                  <a:lnTo>
                    <a:pt x="467106" y="2671445"/>
                  </a:lnTo>
                  <a:cubicBezTo>
                    <a:pt x="436245" y="2674874"/>
                    <a:pt x="408813" y="2678303"/>
                    <a:pt x="381381" y="2681732"/>
                  </a:cubicBezTo>
                  <a:cubicBezTo>
                    <a:pt x="379730" y="2681986"/>
                    <a:pt x="378079" y="2681605"/>
                    <a:pt x="376555" y="2680843"/>
                  </a:cubicBezTo>
                  <a:cubicBezTo>
                    <a:pt x="366776" y="2675890"/>
                    <a:pt x="362204" y="2666238"/>
                    <a:pt x="359029" y="2659888"/>
                  </a:cubicBezTo>
                  <a:cubicBezTo>
                    <a:pt x="356997" y="2655697"/>
                    <a:pt x="358648" y="2650617"/>
                    <a:pt x="362839" y="2648585"/>
                  </a:cubicBezTo>
                  <a:cubicBezTo>
                    <a:pt x="365887" y="2647061"/>
                    <a:pt x="369951" y="2644648"/>
                    <a:pt x="374269" y="2641981"/>
                  </a:cubicBezTo>
                  <a:cubicBezTo>
                    <a:pt x="378460" y="2639441"/>
                    <a:pt x="383032" y="2636647"/>
                    <a:pt x="386842" y="2634742"/>
                  </a:cubicBezTo>
                  <a:lnTo>
                    <a:pt x="390652" y="2642362"/>
                  </a:lnTo>
                  <a:lnTo>
                    <a:pt x="390652" y="2650490"/>
                  </a:lnTo>
                  <a:cubicBezTo>
                    <a:pt x="387477" y="2650490"/>
                    <a:pt x="383032" y="2649982"/>
                    <a:pt x="378333" y="2649347"/>
                  </a:cubicBezTo>
                  <a:cubicBezTo>
                    <a:pt x="369824" y="2648331"/>
                    <a:pt x="358521" y="2647061"/>
                    <a:pt x="346075" y="2647061"/>
                  </a:cubicBezTo>
                  <a:cubicBezTo>
                    <a:pt x="343535" y="2647061"/>
                    <a:pt x="341122" y="2645918"/>
                    <a:pt x="339471" y="2644013"/>
                  </a:cubicBezTo>
                  <a:cubicBezTo>
                    <a:pt x="337820" y="2642108"/>
                    <a:pt x="337185" y="2639441"/>
                    <a:pt x="337693" y="2637028"/>
                  </a:cubicBezTo>
                  <a:cubicBezTo>
                    <a:pt x="341122" y="2620010"/>
                    <a:pt x="344678" y="2601976"/>
                    <a:pt x="351917" y="2584069"/>
                  </a:cubicBezTo>
                  <a:lnTo>
                    <a:pt x="359791" y="2587244"/>
                  </a:lnTo>
                  <a:lnTo>
                    <a:pt x="351282" y="2587244"/>
                  </a:lnTo>
                  <a:cubicBezTo>
                    <a:pt x="351282" y="2587371"/>
                    <a:pt x="351282" y="2587498"/>
                    <a:pt x="351282" y="2587498"/>
                  </a:cubicBezTo>
                  <a:cubicBezTo>
                    <a:pt x="350647" y="2581021"/>
                    <a:pt x="336042" y="2542794"/>
                    <a:pt x="332613" y="2537714"/>
                  </a:cubicBezTo>
                  <a:cubicBezTo>
                    <a:pt x="332613" y="2537587"/>
                    <a:pt x="332740" y="2537968"/>
                    <a:pt x="333121" y="2538349"/>
                  </a:cubicBezTo>
                  <a:cubicBezTo>
                    <a:pt x="332486" y="2537714"/>
                    <a:pt x="331978" y="2536952"/>
                    <a:pt x="331597" y="2536190"/>
                  </a:cubicBezTo>
                  <a:cubicBezTo>
                    <a:pt x="329565" y="2532126"/>
                    <a:pt x="328549" y="2529078"/>
                    <a:pt x="327660" y="2526538"/>
                  </a:cubicBezTo>
                  <a:cubicBezTo>
                    <a:pt x="326771" y="2523998"/>
                    <a:pt x="326136" y="2521966"/>
                    <a:pt x="324739" y="2519045"/>
                  </a:cubicBezTo>
                  <a:cubicBezTo>
                    <a:pt x="323596" y="2516886"/>
                    <a:pt x="323596" y="2514346"/>
                    <a:pt x="324485" y="2512060"/>
                  </a:cubicBezTo>
                  <a:cubicBezTo>
                    <a:pt x="325374" y="2509774"/>
                    <a:pt x="327279" y="2507996"/>
                    <a:pt x="329692" y="2507234"/>
                  </a:cubicBezTo>
                  <a:cubicBezTo>
                    <a:pt x="339979" y="2503805"/>
                    <a:pt x="350520" y="2500249"/>
                    <a:pt x="364617" y="2496693"/>
                  </a:cubicBezTo>
                  <a:lnTo>
                    <a:pt x="366649" y="2504948"/>
                  </a:lnTo>
                  <a:lnTo>
                    <a:pt x="359664" y="2500249"/>
                  </a:lnTo>
                  <a:cubicBezTo>
                    <a:pt x="372237" y="2481453"/>
                    <a:pt x="380492" y="2463292"/>
                    <a:pt x="347980" y="2439670"/>
                  </a:cubicBezTo>
                  <a:cubicBezTo>
                    <a:pt x="345313" y="2437765"/>
                    <a:pt x="344043" y="2434463"/>
                    <a:pt x="344678" y="2431161"/>
                  </a:cubicBezTo>
                  <a:cubicBezTo>
                    <a:pt x="345313" y="2427859"/>
                    <a:pt x="347726" y="2425319"/>
                    <a:pt x="350901" y="2424557"/>
                  </a:cubicBezTo>
                  <a:cubicBezTo>
                    <a:pt x="365633" y="2420874"/>
                    <a:pt x="373253" y="2420874"/>
                    <a:pt x="383921" y="2420874"/>
                  </a:cubicBezTo>
                  <a:lnTo>
                    <a:pt x="383921" y="2429383"/>
                  </a:lnTo>
                  <a:lnTo>
                    <a:pt x="377952" y="2435352"/>
                  </a:lnTo>
                  <a:cubicBezTo>
                    <a:pt x="373507" y="2430907"/>
                    <a:pt x="371221" y="2426335"/>
                    <a:pt x="369951" y="2423668"/>
                  </a:cubicBezTo>
                  <a:cubicBezTo>
                    <a:pt x="369316" y="2422398"/>
                    <a:pt x="369189" y="2422017"/>
                    <a:pt x="369062" y="2421890"/>
                  </a:cubicBezTo>
                  <a:cubicBezTo>
                    <a:pt x="368935" y="2421763"/>
                    <a:pt x="370459" y="2424049"/>
                    <a:pt x="373761" y="2424049"/>
                  </a:cubicBezTo>
                  <a:lnTo>
                    <a:pt x="372364" y="2423922"/>
                  </a:lnTo>
                  <a:cubicBezTo>
                    <a:pt x="366776" y="2423033"/>
                    <a:pt x="361823" y="2421255"/>
                    <a:pt x="357505" y="2418842"/>
                  </a:cubicBezTo>
                  <a:cubicBezTo>
                    <a:pt x="341249" y="2409825"/>
                    <a:pt x="336677" y="2392172"/>
                    <a:pt x="332867" y="2378964"/>
                  </a:cubicBezTo>
                  <a:cubicBezTo>
                    <a:pt x="328549" y="2363851"/>
                    <a:pt x="324993" y="2353056"/>
                    <a:pt x="314706" y="2347341"/>
                  </a:cubicBezTo>
                  <a:lnTo>
                    <a:pt x="318770" y="2339975"/>
                  </a:lnTo>
                  <a:lnTo>
                    <a:pt x="314960" y="2347595"/>
                  </a:lnTo>
                  <a:cubicBezTo>
                    <a:pt x="310769" y="2345436"/>
                    <a:pt x="308991" y="2341626"/>
                    <a:pt x="308356" y="2338705"/>
                  </a:cubicBezTo>
                  <a:cubicBezTo>
                    <a:pt x="308356" y="2338705"/>
                    <a:pt x="308356" y="2338705"/>
                    <a:pt x="308356" y="2338705"/>
                  </a:cubicBezTo>
                  <a:cubicBezTo>
                    <a:pt x="308356" y="2338705"/>
                    <a:pt x="308356" y="2338705"/>
                    <a:pt x="308356" y="2338705"/>
                  </a:cubicBezTo>
                  <a:cubicBezTo>
                    <a:pt x="307975" y="2337054"/>
                    <a:pt x="307848" y="2335530"/>
                    <a:pt x="307848" y="2334006"/>
                  </a:cubicBezTo>
                  <a:cubicBezTo>
                    <a:pt x="307848" y="2328545"/>
                    <a:pt x="309499" y="2321560"/>
                    <a:pt x="310769" y="2315845"/>
                  </a:cubicBezTo>
                  <a:cubicBezTo>
                    <a:pt x="312293" y="2308860"/>
                    <a:pt x="313563" y="2303018"/>
                    <a:pt x="313563" y="2298827"/>
                  </a:cubicBezTo>
                  <a:cubicBezTo>
                    <a:pt x="313563" y="2295144"/>
                    <a:pt x="312928" y="2291334"/>
                    <a:pt x="311912" y="2287143"/>
                  </a:cubicBezTo>
                  <a:cubicBezTo>
                    <a:pt x="310896" y="2282952"/>
                    <a:pt x="309499" y="2278634"/>
                    <a:pt x="307848" y="2274062"/>
                  </a:cubicBezTo>
                  <a:cubicBezTo>
                    <a:pt x="306197" y="2269490"/>
                    <a:pt x="304673" y="2264664"/>
                    <a:pt x="303530" y="2259711"/>
                  </a:cubicBezTo>
                  <a:lnTo>
                    <a:pt x="311785" y="2257679"/>
                  </a:lnTo>
                  <a:lnTo>
                    <a:pt x="307975" y="2265299"/>
                  </a:lnTo>
                  <a:cubicBezTo>
                    <a:pt x="304038" y="2263267"/>
                    <a:pt x="301117" y="2261362"/>
                    <a:pt x="298450" y="2259584"/>
                  </a:cubicBezTo>
                  <a:cubicBezTo>
                    <a:pt x="295783" y="2257806"/>
                    <a:pt x="293751" y="2256409"/>
                    <a:pt x="290830" y="2255012"/>
                  </a:cubicBezTo>
                  <a:cubicBezTo>
                    <a:pt x="288036" y="2253615"/>
                    <a:pt x="286258" y="2250821"/>
                    <a:pt x="286131" y="2247773"/>
                  </a:cubicBezTo>
                  <a:cubicBezTo>
                    <a:pt x="286004" y="2244725"/>
                    <a:pt x="287528" y="2241804"/>
                    <a:pt x="290195" y="2240153"/>
                  </a:cubicBezTo>
                  <a:cubicBezTo>
                    <a:pt x="297180" y="2235962"/>
                    <a:pt x="304165" y="2231136"/>
                    <a:pt x="312039" y="2225802"/>
                  </a:cubicBezTo>
                  <a:cubicBezTo>
                    <a:pt x="322707" y="2218563"/>
                    <a:pt x="334518" y="2210435"/>
                    <a:pt x="348742" y="2202307"/>
                  </a:cubicBezTo>
                  <a:lnTo>
                    <a:pt x="352933" y="2209673"/>
                  </a:lnTo>
                  <a:lnTo>
                    <a:pt x="347853" y="2216404"/>
                  </a:lnTo>
                  <a:cubicBezTo>
                    <a:pt x="340868" y="2211197"/>
                    <a:pt x="333121" y="2205101"/>
                    <a:pt x="325374" y="2199132"/>
                  </a:cubicBezTo>
                  <a:cubicBezTo>
                    <a:pt x="317627" y="2193163"/>
                    <a:pt x="310007" y="2187194"/>
                    <a:pt x="303149" y="2182114"/>
                  </a:cubicBezTo>
                  <a:cubicBezTo>
                    <a:pt x="300736" y="2180336"/>
                    <a:pt x="299466" y="2177288"/>
                    <a:pt x="299847" y="2174240"/>
                  </a:cubicBezTo>
                  <a:cubicBezTo>
                    <a:pt x="300101" y="2172335"/>
                    <a:pt x="300355" y="2170430"/>
                    <a:pt x="300609" y="2168652"/>
                  </a:cubicBezTo>
                  <a:cubicBezTo>
                    <a:pt x="302514" y="2155317"/>
                    <a:pt x="305054" y="2142871"/>
                    <a:pt x="307594" y="2131060"/>
                  </a:cubicBezTo>
                  <a:cubicBezTo>
                    <a:pt x="309880" y="2119757"/>
                    <a:pt x="312166" y="2109216"/>
                    <a:pt x="313690" y="2098548"/>
                  </a:cubicBezTo>
                  <a:cubicBezTo>
                    <a:pt x="313944" y="2096770"/>
                    <a:pt x="314833" y="2094992"/>
                    <a:pt x="316103" y="2093722"/>
                  </a:cubicBezTo>
                  <a:cubicBezTo>
                    <a:pt x="313817" y="2096008"/>
                    <a:pt x="313944" y="2098548"/>
                    <a:pt x="313944" y="2098548"/>
                  </a:cubicBezTo>
                  <a:cubicBezTo>
                    <a:pt x="313944" y="2098675"/>
                    <a:pt x="313944" y="2098802"/>
                    <a:pt x="313944" y="2098802"/>
                  </a:cubicBezTo>
                  <a:cubicBezTo>
                    <a:pt x="313563" y="2094992"/>
                    <a:pt x="307086" y="2081276"/>
                    <a:pt x="300863" y="2067941"/>
                  </a:cubicBezTo>
                  <a:cubicBezTo>
                    <a:pt x="297688" y="2061337"/>
                    <a:pt x="294513" y="2054606"/>
                    <a:pt x="293624" y="2051558"/>
                  </a:cubicBezTo>
                  <a:cubicBezTo>
                    <a:pt x="293497" y="2051177"/>
                    <a:pt x="293116" y="2049907"/>
                    <a:pt x="293116" y="2048383"/>
                  </a:cubicBezTo>
                  <a:cubicBezTo>
                    <a:pt x="293116" y="2046732"/>
                    <a:pt x="293624" y="2045081"/>
                    <a:pt x="294513" y="2043684"/>
                  </a:cubicBezTo>
                  <a:cubicBezTo>
                    <a:pt x="296418" y="2040763"/>
                    <a:pt x="297815" y="2036826"/>
                    <a:pt x="299466" y="2031238"/>
                  </a:cubicBezTo>
                  <a:cubicBezTo>
                    <a:pt x="301625" y="2024253"/>
                    <a:pt x="304800" y="2013077"/>
                    <a:pt x="313944" y="2006981"/>
                  </a:cubicBezTo>
                  <a:cubicBezTo>
                    <a:pt x="321310" y="2002028"/>
                    <a:pt x="330454" y="2001266"/>
                    <a:pt x="338328" y="2001266"/>
                  </a:cubicBezTo>
                  <a:cubicBezTo>
                    <a:pt x="342392" y="2001266"/>
                    <a:pt x="346583" y="2001520"/>
                    <a:pt x="350520" y="2001647"/>
                  </a:cubicBezTo>
                  <a:cubicBezTo>
                    <a:pt x="354838" y="2001901"/>
                    <a:pt x="359029" y="2002028"/>
                    <a:pt x="363220" y="2002028"/>
                  </a:cubicBezTo>
                  <a:lnTo>
                    <a:pt x="363220" y="2010537"/>
                  </a:lnTo>
                  <a:lnTo>
                    <a:pt x="354965" y="2008505"/>
                  </a:lnTo>
                  <a:cubicBezTo>
                    <a:pt x="355854" y="2004822"/>
                    <a:pt x="356997" y="2000758"/>
                    <a:pt x="358267" y="1996440"/>
                  </a:cubicBezTo>
                  <a:cubicBezTo>
                    <a:pt x="361823" y="1983740"/>
                    <a:pt x="366141" y="1968246"/>
                    <a:pt x="368554" y="1951101"/>
                  </a:cubicBezTo>
                  <a:lnTo>
                    <a:pt x="376936" y="1952244"/>
                  </a:lnTo>
                  <a:lnTo>
                    <a:pt x="369316" y="1956054"/>
                  </a:lnTo>
                  <a:cubicBezTo>
                    <a:pt x="363347" y="1944116"/>
                    <a:pt x="356108" y="1931924"/>
                    <a:pt x="347472" y="1918208"/>
                  </a:cubicBezTo>
                  <a:cubicBezTo>
                    <a:pt x="344678" y="1913763"/>
                    <a:pt x="341884" y="1909318"/>
                    <a:pt x="338836" y="1904492"/>
                  </a:cubicBezTo>
                  <a:cubicBezTo>
                    <a:pt x="335534" y="1899285"/>
                    <a:pt x="332105" y="1893824"/>
                    <a:pt x="328549" y="1888109"/>
                  </a:cubicBezTo>
                  <a:lnTo>
                    <a:pt x="335788" y="1883664"/>
                  </a:lnTo>
                  <a:lnTo>
                    <a:pt x="341757" y="1889633"/>
                  </a:lnTo>
                  <a:cubicBezTo>
                    <a:pt x="339979" y="1891411"/>
                    <a:pt x="337566" y="1893189"/>
                    <a:pt x="335661" y="1894586"/>
                  </a:cubicBezTo>
                  <a:cubicBezTo>
                    <a:pt x="331978" y="1897253"/>
                    <a:pt x="327279" y="1900682"/>
                    <a:pt x="321183" y="1906778"/>
                  </a:cubicBezTo>
                  <a:cubicBezTo>
                    <a:pt x="318770" y="1909191"/>
                    <a:pt x="315087" y="1909953"/>
                    <a:pt x="311912" y="1908556"/>
                  </a:cubicBezTo>
                  <a:cubicBezTo>
                    <a:pt x="308737" y="1907159"/>
                    <a:pt x="306705" y="1904111"/>
                    <a:pt x="306705" y="1900682"/>
                  </a:cubicBezTo>
                  <a:cubicBezTo>
                    <a:pt x="306705" y="1902079"/>
                    <a:pt x="307213" y="1902968"/>
                    <a:pt x="307086" y="1902714"/>
                  </a:cubicBezTo>
                  <a:cubicBezTo>
                    <a:pt x="306959" y="1902460"/>
                    <a:pt x="306578" y="1901698"/>
                    <a:pt x="305435" y="1900174"/>
                  </a:cubicBezTo>
                  <a:cubicBezTo>
                    <a:pt x="303911" y="1898142"/>
                    <a:pt x="301879" y="1895729"/>
                    <a:pt x="299339" y="1892681"/>
                  </a:cubicBezTo>
                  <a:cubicBezTo>
                    <a:pt x="296037" y="1888617"/>
                    <a:pt x="291973" y="1883791"/>
                    <a:pt x="287909" y="1878330"/>
                  </a:cubicBezTo>
                  <a:lnTo>
                    <a:pt x="294640" y="1873250"/>
                  </a:lnTo>
                  <a:lnTo>
                    <a:pt x="294640" y="1881759"/>
                  </a:lnTo>
                  <a:lnTo>
                    <a:pt x="256667" y="1881759"/>
                  </a:lnTo>
                  <a:cubicBezTo>
                    <a:pt x="254127" y="1881759"/>
                    <a:pt x="251841" y="1880616"/>
                    <a:pt x="250190" y="1878711"/>
                  </a:cubicBezTo>
                  <a:cubicBezTo>
                    <a:pt x="248539" y="1876806"/>
                    <a:pt x="247904" y="1874266"/>
                    <a:pt x="248285" y="1871853"/>
                  </a:cubicBezTo>
                  <a:lnTo>
                    <a:pt x="258572" y="1810004"/>
                  </a:lnTo>
                  <a:lnTo>
                    <a:pt x="266954" y="1811401"/>
                  </a:lnTo>
                  <a:lnTo>
                    <a:pt x="266954" y="1819910"/>
                  </a:lnTo>
                  <a:cubicBezTo>
                    <a:pt x="264922" y="1819910"/>
                    <a:pt x="262509" y="1820418"/>
                    <a:pt x="258953" y="1821561"/>
                  </a:cubicBezTo>
                  <a:cubicBezTo>
                    <a:pt x="257302" y="1822069"/>
                    <a:pt x="255524" y="1822704"/>
                    <a:pt x="253492" y="1823466"/>
                  </a:cubicBezTo>
                  <a:cubicBezTo>
                    <a:pt x="251206" y="1824355"/>
                    <a:pt x="248539" y="1825244"/>
                    <a:pt x="245618" y="1826260"/>
                  </a:cubicBezTo>
                  <a:cubicBezTo>
                    <a:pt x="241935" y="1827530"/>
                    <a:pt x="237744" y="1826006"/>
                    <a:pt x="235712" y="1822704"/>
                  </a:cubicBezTo>
                  <a:cubicBezTo>
                    <a:pt x="233680" y="1819402"/>
                    <a:pt x="234188" y="1815084"/>
                    <a:pt x="236982" y="1812290"/>
                  </a:cubicBezTo>
                  <a:cubicBezTo>
                    <a:pt x="242316" y="1806956"/>
                    <a:pt x="245237" y="1798320"/>
                    <a:pt x="245237" y="1798447"/>
                  </a:cubicBezTo>
                  <a:lnTo>
                    <a:pt x="253238" y="1801114"/>
                  </a:lnTo>
                  <a:lnTo>
                    <a:pt x="246507" y="1806321"/>
                  </a:lnTo>
                  <a:cubicBezTo>
                    <a:pt x="220472" y="1772793"/>
                    <a:pt x="217043" y="1735582"/>
                    <a:pt x="227838" y="1695831"/>
                  </a:cubicBezTo>
                  <a:lnTo>
                    <a:pt x="235966" y="1698117"/>
                  </a:lnTo>
                  <a:lnTo>
                    <a:pt x="227457" y="1698117"/>
                  </a:lnTo>
                  <a:cubicBezTo>
                    <a:pt x="227457" y="1699260"/>
                    <a:pt x="227711" y="1699768"/>
                    <a:pt x="227711" y="1699641"/>
                  </a:cubicBezTo>
                  <a:cubicBezTo>
                    <a:pt x="226949" y="1697863"/>
                    <a:pt x="223139" y="1693799"/>
                    <a:pt x="219583" y="1690370"/>
                  </a:cubicBezTo>
                  <a:cubicBezTo>
                    <a:pt x="171704" y="1642491"/>
                    <a:pt x="171831" y="1613662"/>
                    <a:pt x="211836" y="1559179"/>
                  </a:cubicBezTo>
                  <a:lnTo>
                    <a:pt x="218694" y="1564132"/>
                  </a:lnTo>
                  <a:lnTo>
                    <a:pt x="212725" y="1570101"/>
                  </a:lnTo>
                  <a:cubicBezTo>
                    <a:pt x="210185" y="1567561"/>
                    <a:pt x="206756" y="1565529"/>
                    <a:pt x="202311" y="1562735"/>
                  </a:cubicBezTo>
                  <a:cubicBezTo>
                    <a:pt x="198247" y="1560322"/>
                    <a:pt x="192913" y="1557147"/>
                    <a:pt x="188722" y="1552829"/>
                  </a:cubicBezTo>
                  <a:cubicBezTo>
                    <a:pt x="185420" y="1549527"/>
                    <a:pt x="185420" y="1544193"/>
                    <a:pt x="188722" y="1540891"/>
                  </a:cubicBezTo>
                  <a:cubicBezTo>
                    <a:pt x="192024" y="1537589"/>
                    <a:pt x="198501" y="1531112"/>
                    <a:pt x="204851" y="1521587"/>
                  </a:cubicBezTo>
                  <a:lnTo>
                    <a:pt x="211836" y="1526286"/>
                  </a:lnTo>
                  <a:lnTo>
                    <a:pt x="209169" y="1534287"/>
                  </a:lnTo>
                  <a:cubicBezTo>
                    <a:pt x="200152" y="1531239"/>
                    <a:pt x="194437" y="1531239"/>
                    <a:pt x="187833" y="1531239"/>
                  </a:cubicBezTo>
                  <a:cubicBezTo>
                    <a:pt x="184404" y="1531239"/>
                    <a:pt x="181356" y="1529207"/>
                    <a:pt x="179959" y="1526032"/>
                  </a:cubicBezTo>
                  <a:cubicBezTo>
                    <a:pt x="178562" y="1522857"/>
                    <a:pt x="179324" y="1519174"/>
                    <a:pt x="181737" y="1516761"/>
                  </a:cubicBezTo>
                  <a:cubicBezTo>
                    <a:pt x="181991" y="1516507"/>
                    <a:pt x="181864" y="1516634"/>
                    <a:pt x="181864" y="1516888"/>
                  </a:cubicBezTo>
                  <a:cubicBezTo>
                    <a:pt x="181864" y="1516888"/>
                    <a:pt x="181864" y="1516888"/>
                    <a:pt x="181864" y="1516888"/>
                  </a:cubicBezTo>
                  <a:cubicBezTo>
                    <a:pt x="181864" y="1516888"/>
                    <a:pt x="181864" y="1516634"/>
                    <a:pt x="181737" y="1516126"/>
                  </a:cubicBezTo>
                  <a:cubicBezTo>
                    <a:pt x="181229" y="1514094"/>
                    <a:pt x="179578" y="1511427"/>
                    <a:pt x="176911" y="1507109"/>
                  </a:cubicBezTo>
                  <a:cubicBezTo>
                    <a:pt x="174625" y="1503426"/>
                    <a:pt x="171069" y="1498219"/>
                    <a:pt x="169799" y="1492758"/>
                  </a:cubicBezTo>
                  <a:cubicBezTo>
                    <a:pt x="166370" y="1479042"/>
                    <a:pt x="176149" y="1470660"/>
                    <a:pt x="192659" y="1466596"/>
                  </a:cubicBezTo>
                  <a:lnTo>
                    <a:pt x="194691" y="1474851"/>
                  </a:lnTo>
                  <a:lnTo>
                    <a:pt x="186436" y="1476502"/>
                  </a:lnTo>
                  <a:cubicBezTo>
                    <a:pt x="182880" y="1458976"/>
                    <a:pt x="179705" y="1443101"/>
                    <a:pt x="173482" y="1430528"/>
                  </a:cubicBezTo>
                  <a:lnTo>
                    <a:pt x="181102" y="1426718"/>
                  </a:lnTo>
                  <a:lnTo>
                    <a:pt x="173736" y="1430909"/>
                  </a:lnTo>
                  <a:cubicBezTo>
                    <a:pt x="158877" y="1404874"/>
                    <a:pt x="157734" y="1324737"/>
                    <a:pt x="181991" y="1300480"/>
                  </a:cubicBezTo>
                  <a:lnTo>
                    <a:pt x="187960" y="1306449"/>
                  </a:lnTo>
                  <a:lnTo>
                    <a:pt x="181991" y="1312418"/>
                  </a:lnTo>
                  <a:cubicBezTo>
                    <a:pt x="176022" y="1306449"/>
                    <a:pt x="170053" y="1303528"/>
                    <a:pt x="170434" y="1303655"/>
                  </a:cubicBezTo>
                  <a:cubicBezTo>
                    <a:pt x="166878" y="1301877"/>
                    <a:pt x="165100" y="1297940"/>
                    <a:pt x="165989" y="1294003"/>
                  </a:cubicBezTo>
                  <a:cubicBezTo>
                    <a:pt x="172974" y="1266190"/>
                    <a:pt x="179959" y="1245362"/>
                    <a:pt x="186817" y="1224661"/>
                  </a:cubicBezTo>
                  <a:cubicBezTo>
                    <a:pt x="187198" y="1223391"/>
                    <a:pt x="187960" y="1222248"/>
                    <a:pt x="188849" y="1221359"/>
                  </a:cubicBezTo>
                  <a:cubicBezTo>
                    <a:pt x="187452" y="1222756"/>
                    <a:pt x="187325" y="1224280"/>
                    <a:pt x="187325" y="1224788"/>
                  </a:cubicBezTo>
                  <a:cubicBezTo>
                    <a:pt x="187325" y="1224915"/>
                    <a:pt x="187325" y="1225042"/>
                    <a:pt x="187325" y="1225042"/>
                  </a:cubicBezTo>
                  <a:cubicBezTo>
                    <a:pt x="187325" y="1225042"/>
                    <a:pt x="187325" y="1225042"/>
                    <a:pt x="187325" y="1225042"/>
                  </a:cubicBezTo>
                  <a:cubicBezTo>
                    <a:pt x="186690" y="1221359"/>
                    <a:pt x="183642" y="1222121"/>
                    <a:pt x="187960" y="1222121"/>
                  </a:cubicBezTo>
                  <a:cubicBezTo>
                    <a:pt x="187325" y="1222121"/>
                    <a:pt x="186690" y="1221994"/>
                    <a:pt x="186182" y="1221867"/>
                  </a:cubicBezTo>
                  <a:cubicBezTo>
                    <a:pt x="181991" y="1220978"/>
                    <a:pt x="178308" y="1219835"/>
                    <a:pt x="175260" y="1218692"/>
                  </a:cubicBezTo>
                  <a:cubicBezTo>
                    <a:pt x="171577" y="1217168"/>
                    <a:pt x="168148" y="1215263"/>
                    <a:pt x="165608" y="1212469"/>
                  </a:cubicBezTo>
                  <a:cubicBezTo>
                    <a:pt x="162560" y="1209040"/>
                    <a:pt x="161417" y="1204976"/>
                    <a:pt x="161798" y="1200912"/>
                  </a:cubicBezTo>
                  <a:cubicBezTo>
                    <a:pt x="162052" y="1198753"/>
                    <a:pt x="162560" y="1196721"/>
                    <a:pt x="163322" y="1195070"/>
                  </a:cubicBezTo>
                  <a:cubicBezTo>
                    <a:pt x="164592" y="1192022"/>
                    <a:pt x="166497" y="1188720"/>
                    <a:pt x="168021" y="1186180"/>
                  </a:cubicBezTo>
                  <a:cubicBezTo>
                    <a:pt x="170053" y="1182751"/>
                    <a:pt x="171958" y="1179576"/>
                    <a:pt x="173355" y="1176274"/>
                  </a:cubicBezTo>
                  <a:lnTo>
                    <a:pt x="181229" y="1179449"/>
                  </a:lnTo>
                  <a:lnTo>
                    <a:pt x="172974" y="1177417"/>
                  </a:lnTo>
                  <a:cubicBezTo>
                    <a:pt x="180086" y="1149096"/>
                    <a:pt x="195834" y="1134237"/>
                    <a:pt x="214122" y="1125093"/>
                  </a:cubicBezTo>
                  <a:cubicBezTo>
                    <a:pt x="224282" y="1120013"/>
                    <a:pt x="235331" y="1116584"/>
                    <a:pt x="245491" y="1113536"/>
                  </a:cubicBezTo>
                  <a:cubicBezTo>
                    <a:pt x="255651" y="1110488"/>
                    <a:pt x="265176" y="1107440"/>
                    <a:pt x="273431" y="1103249"/>
                  </a:cubicBezTo>
                  <a:lnTo>
                    <a:pt x="277241" y="1110869"/>
                  </a:lnTo>
                  <a:lnTo>
                    <a:pt x="273177" y="1103376"/>
                  </a:lnTo>
                  <a:cubicBezTo>
                    <a:pt x="297561" y="1090041"/>
                    <a:pt x="323215" y="1082421"/>
                    <a:pt x="358267" y="1073658"/>
                  </a:cubicBezTo>
                  <a:cubicBezTo>
                    <a:pt x="368046" y="1071245"/>
                    <a:pt x="378587" y="1068705"/>
                    <a:pt x="390144" y="1065911"/>
                  </a:cubicBezTo>
                  <a:cubicBezTo>
                    <a:pt x="404114" y="1062609"/>
                    <a:pt x="419481" y="1058926"/>
                    <a:pt x="436626" y="1054608"/>
                  </a:cubicBezTo>
                  <a:lnTo>
                    <a:pt x="438658" y="1062863"/>
                  </a:lnTo>
                  <a:lnTo>
                    <a:pt x="436372" y="1054735"/>
                  </a:lnTo>
                  <a:cubicBezTo>
                    <a:pt x="474218" y="1044448"/>
                    <a:pt x="515493" y="1034034"/>
                    <a:pt x="556768" y="1023747"/>
                  </a:cubicBezTo>
                  <a:lnTo>
                    <a:pt x="557403" y="1023620"/>
                  </a:lnTo>
                  <a:cubicBezTo>
                    <a:pt x="568071" y="1021842"/>
                    <a:pt x="578739" y="1020953"/>
                    <a:pt x="589026" y="1020064"/>
                  </a:cubicBezTo>
                  <a:cubicBezTo>
                    <a:pt x="599313" y="1019175"/>
                    <a:pt x="609346" y="1018413"/>
                    <a:pt x="619252" y="1016762"/>
                  </a:cubicBezTo>
                  <a:lnTo>
                    <a:pt x="620649" y="1025144"/>
                  </a:lnTo>
                  <a:lnTo>
                    <a:pt x="619252" y="1016762"/>
                  </a:lnTo>
                  <a:cubicBezTo>
                    <a:pt x="620141" y="1016635"/>
                    <a:pt x="621030" y="1016508"/>
                    <a:pt x="621919" y="1016254"/>
                  </a:cubicBezTo>
                  <a:cubicBezTo>
                    <a:pt x="631190" y="1014349"/>
                    <a:pt x="639826" y="1011174"/>
                    <a:pt x="648716" y="1007745"/>
                  </a:cubicBezTo>
                  <a:cubicBezTo>
                    <a:pt x="656717" y="1004697"/>
                    <a:pt x="665226" y="1001395"/>
                    <a:pt x="673862" y="999617"/>
                  </a:cubicBezTo>
                  <a:lnTo>
                    <a:pt x="675513" y="1007872"/>
                  </a:lnTo>
                  <a:lnTo>
                    <a:pt x="673354" y="999744"/>
                  </a:lnTo>
                  <a:cubicBezTo>
                    <a:pt x="706120" y="991108"/>
                    <a:pt x="739775" y="983361"/>
                    <a:pt x="773176" y="975614"/>
                  </a:cubicBezTo>
                  <a:cubicBezTo>
                    <a:pt x="806577" y="967867"/>
                    <a:pt x="839978" y="960247"/>
                    <a:pt x="872490" y="951611"/>
                  </a:cubicBezTo>
                  <a:lnTo>
                    <a:pt x="872617" y="951611"/>
                  </a:lnTo>
                  <a:cubicBezTo>
                    <a:pt x="886206" y="948182"/>
                    <a:pt x="899795" y="944372"/>
                    <a:pt x="913638" y="940562"/>
                  </a:cubicBezTo>
                  <a:cubicBezTo>
                    <a:pt x="941070" y="932942"/>
                    <a:pt x="968883" y="925195"/>
                    <a:pt x="996950" y="920496"/>
                  </a:cubicBezTo>
                  <a:lnTo>
                    <a:pt x="998347" y="928878"/>
                  </a:lnTo>
                  <a:lnTo>
                    <a:pt x="996823" y="920496"/>
                  </a:lnTo>
                  <a:cubicBezTo>
                    <a:pt x="1028954" y="914781"/>
                    <a:pt x="1061085" y="909447"/>
                    <a:pt x="1093089" y="904113"/>
                  </a:cubicBezTo>
                  <a:cubicBezTo>
                    <a:pt x="1157224" y="893445"/>
                    <a:pt x="1221105" y="882777"/>
                    <a:pt x="1284986" y="869061"/>
                  </a:cubicBezTo>
                  <a:lnTo>
                    <a:pt x="1285494" y="868934"/>
                  </a:lnTo>
                  <a:cubicBezTo>
                    <a:pt x="1291971" y="867918"/>
                    <a:pt x="1298575" y="866648"/>
                    <a:pt x="1305179" y="865251"/>
                  </a:cubicBezTo>
                  <a:cubicBezTo>
                    <a:pt x="1323467" y="861314"/>
                    <a:pt x="1342009" y="856107"/>
                    <a:pt x="1361059" y="850646"/>
                  </a:cubicBezTo>
                  <a:cubicBezTo>
                    <a:pt x="1380744" y="845058"/>
                    <a:pt x="1401191" y="839216"/>
                    <a:pt x="1422273" y="834644"/>
                  </a:cubicBezTo>
                  <a:lnTo>
                    <a:pt x="1422273" y="834644"/>
                  </a:lnTo>
                  <a:cubicBezTo>
                    <a:pt x="1455166" y="827786"/>
                    <a:pt x="1487932" y="822579"/>
                    <a:pt x="1520571" y="817372"/>
                  </a:cubicBezTo>
                  <a:cubicBezTo>
                    <a:pt x="1553210" y="812165"/>
                    <a:pt x="1585595" y="807085"/>
                    <a:pt x="1617980" y="800227"/>
                  </a:cubicBezTo>
                  <a:lnTo>
                    <a:pt x="1618234" y="800227"/>
                  </a:lnTo>
                  <a:cubicBezTo>
                    <a:pt x="1636649" y="796925"/>
                    <a:pt x="1654302" y="791845"/>
                    <a:pt x="1672336" y="786638"/>
                  </a:cubicBezTo>
                  <a:cubicBezTo>
                    <a:pt x="1690370" y="781431"/>
                    <a:pt x="1708785" y="776224"/>
                    <a:pt x="1728089" y="772668"/>
                  </a:cubicBezTo>
                  <a:lnTo>
                    <a:pt x="1728216" y="772668"/>
                  </a:lnTo>
                  <a:cubicBezTo>
                    <a:pt x="1779778" y="764032"/>
                    <a:pt x="1832102" y="755523"/>
                    <a:pt x="1884426" y="746887"/>
                  </a:cubicBezTo>
                  <a:cubicBezTo>
                    <a:pt x="1936750" y="738251"/>
                    <a:pt x="1989201" y="729742"/>
                    <a:pt x="2040636" y="721106"/>
                  </a:cubicBezTo>
                  <a:lnTo>
                    <a:pt x="2042033" y="729488"/>
                  </a:lnTo>
                  <a:lnTo>
                    <a:pt x="2040382" y="721233"/>
                  </a:lnTo>
                  <a:cubicBezTo>
                    <a:pt x="2066036" y="716153"/>
                    <a:pt x="2091563" y="710184"/>
                    <a:pt x="2117344" y="704088"/>
                  </a:cubicBezTo>
                  <a:cubicBezTo>
                    <a:pt x="2143125" y="697992"/>
                    <a:pt x="2168906" y="692023"/>
                    <a:pt x="2194814" y="686816"/>
                  </a:cubicBezTo>
                  <a:lnTo>
                    <a:pt x="2194941" y="686816"/>
                  </a:lnTo>
                  <a:cubicBezTo>
                    <a:pt x="2231136" y="679958"/>
                    <a:pt x="2268220" y="673862"/>
                    <a:pt x="2305050" y="667893"/>
                  </a:cubicBezTo>
                  <a:cubicBezTo>
                    <a:pt x="2341880" y="661924"/>
                    <a:pt x="2378837" y="655828"/>
                    <a:pt x="2414651" y="649097"/>
                  </a:cubicBezTo>
                  <a:lnTo>
                    <a:pt x="2415032" y="648970"/>
                  </a:lnTo>
                  <a:cubicBezTo>
                    <a:pt x="2417572" y="648589"/>
                    <a:pt x="2420239" y="648208"/>
                    <a:pt x="2422779" y="647827"/>
                  </a:cubicBezTo>
                  <a:cubicBezTo>
                    <a:pt x="2457577" y="642620"/>
                    <a:pt x="2491613" y="635889"/>
                    <a:pt x="2525522" y="629158"/>
                  </a:cubicBezTo>
                  <a:cubicBezTo>
                    <a:pt x="2558542" y="622681"/>
                    <a:pt x="2591562" y="616077"/>
                    <a:pt x="2624455" y="611124"/>
                  </a:cubicBezTo>
                  <a:lnTo>
                    <a:pt x="2625725" y="619506"/>
                  </a:lnTo>
                  <a:lnTo>
                    <a:pt x="2624328" y="611124"/>
                  </a:lnTo>
                  <a:cubicBezTo>
                    <a:pt x="2674239" y="602488"/>
                    <a:pt x="2725039" y="595630"/>
                    <a:pt x="2775712" y="588772"/>
                  </a:cubicBezTo>
                  <a:cubicBezTo>
                    <a:pt x="2826385" y="581914"/>
                    <a:pt x="2876931" y="575056"/>
                    <a:pt x="2926461" y="566547"/>
                  </a:cubicBezTo>
                  <a:lnTo>
                    <a:pt x="2927858" y="574929"/>
                  </a:lnTo>
                  <a:lnTo>
                    <a:pt x="2926334" y="566547"/>
                  </a:lnTo>
                  <a:cubicBezTo>
                    <a:pt x="2945638" y="563118"/>
                    <a:pt x="2965069" y="559308"/>
                    <a:pt x="2984500" y="555498"/>
                  </a:cubicBezTo>
                  <a:cubicBezTo>
                    <a:pt x="3023362" y="547878"/>
                    <a:pt x="3062605" y="540131"/>
                    <a:pt x="3101848" y="535559"/>
                  </a:cubicBezTo>
                  <a:lnTo>
                    <a:pt x="3101975" y="535559"/>
                  </a:lnTo>
                  <a:cubicBezTo>
                    <a:pt x="3170682" y="528701"/>
                    <a:pt x="3239135" y="521843"/>
                    <a:pt x="3307588" y="511556"/>
                  </a:cubicBezTo>
                  <a:lnTo>
                    <a:pt x="3308096" y="511556"/>
                  </a:lnTo>
                  <a:cubicBezTo>
                    <a:pt x="3322066" y="510286"/>
                    <a:pt x="3336671" y="508000"/>
                    <a:pt x="3351403" y="505333"/>
                  </a:cubicBezTo>
                  <a:cubicBezTo>
                    <a:pt x="3363595" y="503047"/>
                    <a:pt x="3376041" y="500634"/>
                    <a:pt x="3388360" y="498094"/>
                  </a:cubicBezTo>
                  <a:cubicBezTo>
                    <a:pt x="3400425" y="495681"/>
                    <a:pt x="3412363" y="493141"/>
                    <a:pt x="3424174" y="491109"/>
                  </a:cubicBezTo>
                  <a:lnTo>
                    <a:pt x="3424301" y="491109"/>
                  </a:lnTo>
                  <a:cubicBezTo>
                    <a:pt x="3432556" y="489712"/>
                    <a:pt x="3441192" y="491744"/>
                    <a:pt x="3447796" y="493141"/>
                  </a:cubicBezTo>
                  <a:cubicBezTo>
                    <a:pt x="3463417" y="496570"/>
                    <a:pt x="3472561" y="498729"/>
                    <a:pt x="3479546" y="479298"/>
                  </a:cubicBezTo>
                  <a:cubicBezTo>
                    <a:pt x="3480689" y="476123"/>
                    <a:pt x="3483610" y="473964"/>
                    <a:pt x="3487039" y="473710"/>
                  </a:cubicBezTo>
                  <a:cubicBezTo>
                    <a:pt x="3490468" y="473456"/>
                    <a:pt x="3493643" y="475361"/>
                    <a:pt x="3495040" y="478409"/>
                  </a:cubicBezTo>
                  <a:cubicBezTo>
                    <a:pt x="3501771" y="491744"/>
                    <a:pt x="3508121" y="501142"/>
                    <a:pt x="3514090" y="507111"/>
                  </a:cubicBezTo>
                  <a:lnTo>
                    <a:pt x="3508121" y="513080"/>
                  </a:lnTo>
                  <a:lnTo>
                    <a:pt x="3500501" y="509270"/>
                  </a:lnTo>
                  <a:cubicBezTo>
                    <a:pt x="3502914" y="504571"/>
                    <a:pt x="3503041" y="499999"/>
                    <a:pt x="3503041" y="485521"/>
                  </a:cubicBezTo>
                  <a:cubicBezTo>
                    <a:pt x="3503041" y="481203"/>
                    <a:pt x="3506343" y="477520"/>
                    <a:pt x="3510661" y="477139"/>
                  </a:cubicBezTo>
                  <a:cubicBezTo>
                    <a:pt x="3575939" y="470281"/>
                    <a:pt x="3644646" y="463423"/>
                    <a:pt x="3713353" y="456565"/>
                  </a:cubicBezTo>
                  <a:lnTo>
                    <a:pt x="3714242" y="464947"/>
                  </a:lnTo>
                  <a:lnTo>
                    <a:pt x="3713099" y="456565"/>
                  </a:lnTo>
                  <a:cubicBezTo>
                    <a:pt x="3723767" y="455041"/>
                    <a:pt x="3735197" y="452120"/>
                    <a:pt x="3747643" y="448818"/>
                  </a:cubicBezTo>
                  <a:cubicBezTo>
                    <a:pt x="3761740" y="445135"/>
                    <a:pt x="3776980" y="441198"/>
                    <a:pt x="3792220" y="439293"/>
                  </a:cubicBezTo>
                  <a:lnTo>
                    <a:pt x="3793236" y="447675"/>
                  </a:lnTo>
                  <a:lnTo>
                    <a:pt x="3792093" y="439293"/>
                  </a:lnTo>
                  <a:cubicBezTo>
                    <a:pt x="3829939" y="434086"/>
                    <a:pt x="3867023" y="429768"/>
                    <a:pt x="3903853" y="425577"/>
                  </a:cubicBezTo>
                  <a:cubicBezTo>
                    <a:pt x="3940683" y="421386"/>
                    <a:pt x="3977640" y="416941"/>
                    <a:pt x="4015232" y="411861"/>
                  </a:cubicBezTo>
                  <a:lnTo>
                    <a:pt x="4015486" y="411861"/>
                  </a:lnTo>
                  <a:cubicBezTo>
                    <a:pt x="4058666" y="407035"/>
                    <a:pt x="4102608" y="401574"/>
                    <a:pt x="4146931" y="395859"/>
                  </a:cubicBezTo>
                  <a:cubicBezTo>
                    <a:pt x="4197731" y="389509"/>
                    <a:pt x="4249166" y="382905"/>
                    <a:pt x="4300474" y="377444"/>
                  </a:cubicBezTo>
                  <a:lnTo>
                    <a:pt x="4301363" y="385826"/>
                  </a:lnTo>
                  <a:lnTo>
                    <a:pt x="4300220" y="377444"/>
                  </a:lnTo>
                  <a:cubicBezTo>
                    <a:pt x="4312412" y="375666"/>
                    <a:pt x="4327271" y="378587"/>
                    <a:pt x="4339463" y="380873"/>
                  </a:cubicBezTo>
                  <a:cubicBezTo>
                    <a:pt x="4357751" y="384302"/>
                    <a:pt x="4367911" y="385445"/>
                    <a:pt x="4371848" y="382524"/>
                  </a:cubicBezTo>
                  <a:lnTo>
                    <a:pt x="4376928" y="389255"/>
                  </a:lnTo>
                  <a:lnTo>
                    <a:pt x="4371213" y="383032"/>
                  </a:lnTo>
                  <a:cubicBezTo>
                    <a:pt x="4386326" y="369316"/>
                    <a:pt x="4402582" y="362966"/>
                    <a:pt x="4418838" y="360299"/>
                  </a:cubicBezTo>
                  <a:cubicBezTo>
                    <a:pt x="4432935" y="357886"/>
                    <a:pt x="4447286" y="358267"/>
                    <a:pt x="4460621" y="358521"/>
                  </a:cubicBezTo>
                  <a:cubicBezTo>
                    <a:pt x="4474210" y="358775"/>
                    <a:pt x="4486910" y="359029"/>
                    <a:pt x="4499102" y="356997"/>
                  </a:cubicBezTo>
                  <a:lnTo>
                    <a:pt x="4499356" y="356997"/>
                  </a:lnTo>
                  <a:cubicBezTo>
                    <a:pt x="4515612" y="354711"/>
                    <a:pt x="4532122" y="353060"/>
                    <a:pt x="4548632" y="351536"/>
                  </a:cubicBezTo>
                  <a:cubicBezTo>
                    <a:pt x="4578858" y="348869"/>
                    <a:pt x="4609338" y="347345"/>
                    <a:pt x="4639945" y="345694"/>
                  </a:cubicBezTo>
                  <a:cubicBezTo>
                    <a:pt x="4671060" y="344043"/>
                    <a:pt x="4702175" y="342392"/>
                    <a:pt x="4733290" y="339725"/>
                  </a:cubicBezTo>
                  <a:lnTo>
                    <a:pt x="4734052" y="339725"/>
                  </a:lnTo>
                  <a:cubicBezTo>
                    <a:pt x="4736592" y="339725"/>
                    <a:pt x="4739132" y="339471"/>
                    <a:pt x="4741672" y="338963"/>
                  </a:cubicBezTo>
                  <a:cubicBezTo>
                    <a:pt x="4747260" y="337820"/>
                    <a:pt x="4752721" y="335661"/>
                    <a:pt x="4759071" y="333248"/>
                  </a:cubicBezTo>
                  <a:cubicBezTo>
                    <a:pt x="4765421" y="330835"/>
                    <a:pt x="4772660" y="327787"/>
                    <a:pt x="4780534" y="326263"/>
                  </a:cubicBezTo>
                  <a:lnTo>
                    <a:pt x="4781296" y="326136"/>
                  </a:lnTo>
                  <a:cubicBezTo>
                    <a:pt x="4829429" y="320929"/>
                    <a:pt x="4878324" y="315849"/>
                    <a:pt x="4927219" y="310642"/>
                  </a:cubicBezTo>
                  <a:cubicBezTo>
                    <a:pt x="4976114" y="305435"/>
                    <a:pt x="5025136" y="300355"/>
                    <a:pt x="5073142" y="295148"/>
                  </a:cubicBezTo>
                  <a:lnTo>
                    <a:pt x="5073396" y="295148"/>
                  </a:lnTo>
                  <a:cubicBezTo>
                    <a:pt x="5121529" y="291719"/>
                    <a:pt x="5172964" y="288290"/>
                    <a:pt x="5224526" y="284861"/>
                  </a:cubicBezTo>
                  <a:lnTo>
                    <a:pt x="5225034" y="293370"/>
                  </a:lnTo>
                  <a:lnTo>
                    <a:pt x="5224272" y="284988"/>
                  </a:lnTo>
                  <a:cubicBezTo>
                    <a:pt x="5244719" y="283337"/>
                    <a:pt x="5266055" y="280670"/>
                    <a:pt x="5287518" y="278130"/>
                  </a:cubicBezTo>
                  <a:cubicBezTo>
                    <a:pt x="5308981" y="275590"/>
                    <a:pt x="5330571" y="272923"/>
                    <a:pt x="5351399" y="271272"/>
                  </a:cubicBezTo>
                  <a:lnTo>
                    <a:pt x="5352161" y="279654"/>
                  </a:lnTo>
                  <a:lnTo>
                    <a:pt x="5351399" y="271272"/>
                  </a:lnTo>
                  <a:cubicBezTo>
                    <a:pt x="5389118" y="267843"/>
                    <a:pt x="5426075" y="264414"/>
                    <a:pt x="5463032" y="260985"/>
                  </a:cubicBezTo>
                  <a:cubicBezTo>
                    <a:pt x="5499989" y="257556"/>
                    <a:pt x="5536819" y="254127"/>
                    <a:pt x="5574665" y="250698"/>
                  </a:cubicBezTo>
                  <a:lnTo>
                    <a:pt x="5575427" y="250698"/>
                  </a:lnTo>
                  <a:cubicBezTo>
                    <a:pt x="5585333" y="250698"/>
                    <a:pt x="5596128" y="249809"/>
                    <a:pt x="5607431" y="249047"/>
                  </a:cubicBezTo>
                  <a:cubicBezTo>
                    <a:pt x="5618480" y="248158"/>
                    <a:pt x="5630037" y="247269"/>
                    <a:pt x="5640705" y="247269"/>
                  </a:cubicBezTo>
                  <a:lnTo>
                    <a:pt x="5640705" y="255778"/>
                  </a:lnTo>
                  <a:lnTo>
                    <a:pt x="5640070" y="247396"/>
                  </a:lnTo>
                  <a:cubicBezTo>
                    <a:pt x="5683123" y="243967"/>
                    <a:pt x="5726938" y="241427"/>
                    <a:pt x="5770753" y="238760"/>
                  </a:cubicBezTo>
                  <a:cubicBezTo>
                    <a:pt x="5814568" y="236093"/>
                    <a:pt x="5858256" y="233553"/>
                    <a:pt x="5901055" y="230124"/>
                  </a:cubicBezTo>
                  <a:lnTo>
                    <a:pt x="5901182" y="230124"/>
                  </a:lnTo>
                  <a:cubicBezTo>
                    <a:pt x="5927471" y="228473"/>
                    <a:pt x="5953887" y="224409"/>
                    <a:pt x="5981192" y="220218"/>
                  </a:cubicBezTo>
                  <a:cubicBezTo>
                    <a:pt x="6009767" y="215773"/>
                    <a:pt x="6039104" y="211328"/>
                    <a:pt x="6069457" y="209550"/>
                  </a:cubicBezTo>
                  <a:lnTo>
                    <a:pt x="6069965" y="218059"/>
                  </a:lnTo>
                  <a:lnTo>
                    <a:pt x="6069330" y="209677"/>
                  </a:lnTo>
                  <a:lnTo>
                    <a:pt x="6347460" y="189103"/>
                  </a:lnTo>
                  <a:lnTo>
                    <a:pt x="6348095" y="197485"/>
                  </a:lnTo>
                  <a:lnTo>
                    <a:pt x="6347333" y="189103"/>
                  </a:lnTo>
                  <a:cubicBezTo>
                    <a:pt x="6367780" y="187452"/>
                    <a:pt x="6389116" y="184785"/>
                    <a:pt x="6410579" y="182245"/>
                  </a:cubicBezTo>
                  <a:cubicBezTo>
                    <a:pt x="6432042" y="179705"/>
                    <a:pt x="6453632" y="177038"/>
                    <a:pt x="6474460" y="175387"/>
                  </a:cubicBezTo>
                  <a:lnTo>
                    <a:pt x="6475222" y="183769"/>
                  </a:lnTo>
                  <a:lnTo>
                    <a:pt x="6474333" y="175387"/>
                  </a:lnTo>
                  <a:cubicBezTo>
                    <a:pt x="6537071" y="169164"/>
                    <a:pt x="6602476" y="165735"/>
                    <a:pt x="6665468" y="162560"/>
                  </a:cubicBezTo>
                  <a:cubicBezTo>
                    <a:pt x="6668643" y="162433"/>
                    <a:pt x="6671818" y="162306"/>
                    <a:pt x="6674866" y="162052"/>
                  </a:cubicBezTo>
                  <a:cubicBezTo>
                    <a:pt x="6677914" y="161798"/>
                    <a:pt x="6681089" y="161798"/>
                    <a:pt x="6684264" y="161544"/>
                  </a:cubicBezTo>
                  <a:lnTo>
                    <a:pt x="6684645" y="170053"/>
                  </a:lnTo>
                  <a:lnTo>
                    <a:pt x="6684137" y="161544"/>
                  </a:lnTo>
                  <a:cubicBezTo>
                    <a:pt x="6740779" y="158115"/>
                    <a:pt x="6796405" y="153797"/>
                    <a:pt x="6852285" y="149479"/>
                  </a:cubicBezTo>
                  <a:cubicBezTo>
                    <a:pt x="6908165" y="145161"/>
                    <a:pt x="6963918" y="140843"/>
                    <a:pt x="7020687" y="137414"/>
                  </a:cubicBezTo>
                  <a:lnTo>
                    <a:pt x="7021195" y="137414"/>
                  </a:lnTo>
                  <a:lnTo>
                    <a:pt x="7120763" y="137414"/>
                  </a:lnTo>
                  <a:lnTo>
                    <a:pt x="7120763" y="145923"/>
                  </a:lnTo>
                  <a:lnTo>
                    <a:pt x="7119874" y="137541"/>
                  </a:lnTo>
                  <a:cubicBezTo>
                    <a:pt x="7136765" y="135890"/>
                    <a:pt x="7152894" y="135001"/>
                    <a:pt x="7168261" y="134112"/>
                  </a:cubicBezTo>
                  <a:cubicBezTo>
                    <a:pt x="7184644" y="133223"/>
                    <a:pt x="7200265" y="132334"/>
                    <a:pt x="7215886" y="130683"/>
                  </a:cubicBezTo>
                  <a:lnTo>
                    <a:pt x="7216140" y="130683"/>
                  </a:lnTo>
                  <a:cubicBezTo>
                    <a:pt x="7255637" y="127254"/>
                    <a:pt x="7294245" y="123825"/>
                    <a:pt x="7332853" y="120396"/>
                  </a:cubicBezTo>
                  <a:cubicBezTo>
                    <a:pt x="7371461" y="116967"/>
                    <a:pt x="7410069" y="113538"/>
                    <a:pt x="7449566" y="110109"/>
                  </a:cubicBezTo>
                  <a:lnTo>
                    <a:pt x="7449947" y="110109"/>
                  </a:lnTo>
                  <a:cubicBezTo>
                    <a:pt x="7486396" y="108458"/>
                    <a:pt x="7522845" y="106045"/>
                    <a:pt x="7559802" y="103505"/>
                  </a:cubicBezTo>
                  <a:cubicBezTo>
                    <a:pt x="7599172" y="100838"/>
                    <a:pt x="7639177" y="98171"/>
                    <a:pt x="7680071" y="96393"/>
                  </a:cubicBezTo>
                  <a:lnTo>
                    <a:pt x="7680452" y="104902"/>
                  </a:lnTo>
                  <a:lnTo>
                    <a:pt x="7680071" y="96393"/>
                  </a:lnTo>
                  <a:cubicBezTo>
                    <a:pt x="7714488" y="94615"/>
                    <a:pt x="7749032" y="93853"/>
                    <a:pt x="7783322" y="92964"/>
                  </a:cubicBezTo>
                  <a:cubicBezTo>
                    <a:pt x="7817612" y="92075"/>
                    <a:pt x="7851902" y="91186"/>
                    <a:pt x="7886192" y="89535"/>
                  </a:cubicBezTo>
                  <a:lnTo>
                    <a:pt x="7886573" y="98044"/>
                  </a:lnTo>
                  <a:lnTo>
                    <a:pt x="7885938" y="89662"/>
                  </a:lnTo>
                  <a:cubicBezTo>
                    <a:pt x="7907909" y="88011"/>
                    <a:pt x="7929118" y="87122"/>
                    <a:pt x="7949692" y="86233"/>
                  </a:cubicBezTo>
                  <a:cubicBezTo>
                    <a:pt x="7971155" y="85344"/>
                    <a:pt x="7992110" y="84455"/>
                    <a:pt x="8012938" y="82804"/>
                  </a:cubicBezTo>
                  <a:lnTo>
                    <a:pt x="8013192" y="82804"/>
                  </a:lnTo>
                  <a:lnTo>
                    <a:pt x="8188325" y="72517"/>
                  </a:lnTo>
                  <a:cubicBezTo>
                    <a:pt x="8246745" y="69088"/>
                    <a:pt x="8308721" y="65659"/>
                    <a:pt x="8367395" y="65659"/>
                  </a:cubicBezTo>
                  <a:cubicBezTo>
                    <a:pt x="8446389" y="65659"/>
                    <a:pt x="8521827" y="65659"/>
                    <a:pt x="8600567" y="62230"/>
                  </a:cubicBezTo>
                  <a:lnTo>
                    <a:pt x="8600567" y="62230"/>
                  </a:lnTo>
                  <a:lnTo>
                    <a:pt x="8858123" y="51943"/>
                  </a:lnTo>
                  <a:lnTo>
                    <a:pt x="8858504" y="60452"/>
                  </a:lnTo>
                  <a:lnTo>
                    <a:pt x="8858123" y="51943"/>
                  </a:lnTo>
                  <a:cubicBezTo>
                    <a:pt x="8899398" y="50165"/>
                    <a:pt x="8940673" y="49403"/>
                    <a:pt x="8981948" y="48514"/>
                  </a:cubicBezTo>
                  <a:cubicBezTo>
                    <a:pt x="9023223" y="47625"/>
                    <a:pt x="9064244" y="46736"/>
                    <a:pt x="9105392" y="45085"/>
                  </a:cubicBezTo>
                  <a:lnTo>
                    <a:pt x="9105773" y="53594"/>
                  </a:lnTo>
                  <a:lnTo>
                    <a:pt x="9105392" y="45085"/>
                  </a:lnTo>
                  <a:cubicBezTo>
                    <a:pt x="9139555" y="43434"/>
                    <a:pt x="9173845" y="40767"/>
                    <a:pt x="9208262" y="38227"/>
                  </a:cubicBezTo>
                  <a:cubicBezTo>
                    <a:pt x="9242679" y="35687"/>
                    <a:pt x="9276969" y="33020"/>
                    <a:pt x="9311513" y="31369"/>
                  </a:cubicBezTo>
                  <a:lnTo>
                    <a:pt x="9311894" y="39878"/>
                  </a:lnTo>
                  <a:lnTo>
                    <a:pt x="9311386" y="31369"/>
                  </a:lnTo>
                  <a:cubicBezTo>
                    <a:pt x="9344279" y="29591"/>
                    <a:pt x="9377172" y="29591"/>
                    <a:pt x="9409684" y="29591"/>
                  </a:cubicBezTo>
                  <a:cubicBezTo>
                    <a:pt x="9442196" y="29591"/>
                    <a:pt x="9474708" y="29591"/>
                    <a:pt x="9507093" y="27940"/>
                  </a:cubicBezTo>
                  <a:lnTo>
                    <a:pt x="9507601" y="36449"/>
                  </a:lnTo>
                  <a:lnTo>
                    <a:pt x="9507093" y="27940"/>
                  </a:lnTo>
                  <a:cubicBezTo>
                    <a:pt x="9523603" y="26797"/>
                    <a:pt x="9540621" y="25400"/>
                    <a:pt x="9557766" y="23876"/>
                  </a:cubicBezTo>
                  <a:cubicBezTo>
                    <a:pt x="9593580" y="20828"/>
                    <a:pt x="9630410" y="17653"/>
                    <a:pt x="9665716" y="17653"/>
                  </a:cubicBezTo>
                  <a:lnTo>
                    <a:pt x="9665716" y="26162"/>
                  </a:lnTo>
                  <a:lnTo>
                    <a:pt x="9665462" y="17653"/>
                  </a:lnTo>
                  <a:cubicBezTo>
                    <a:pt x="9720453" y="15875"/>
                    <a:pt x="9775444" y="15113"/>
                    <a:pt x="9830435" y="14224"/>
                  </a:cubicBezTo>
                  <a:cubicBezTo>
                    <a:pt x="9885426" y="13335"/>
                    <a:pt x="9940290" y="12446"/>
                    <a:pt x="9995154" y="10795"/>
                  </a:cubicBezTo>
                  <a:lnTo>
                    <a:pt x="9995408" y="19304"/>
                  </a:lnTo>
                  <a:lnTo>
                    <a:pt x="9994900" y="10795"/>
                  </a:lnTo>
                  <a:cubicBezTo>
                    <a:pt x="10006330" y="10033"/>
                    <a:pt x="10017760" y="8890"/>
                    <a:pt x="10029317" y="7874"/>
                  </a:cubicBezTo>
                  <a:cubicBezTo>
                    <a:pt x="10068814" y="4064"/>
                    <a:pt x="10109835" y="0"/>
                    <a:pt x="10148824" y="11176"/>
                  </a:cubicBezTo>
                  <a:lnTo>
                    <a:pt x="10146538" y="19304"/>
                  </a:lnTo>
                  <a:lnTo>
                    <a:pt x="10148570" y="11049"/>
                  </a:lnTo>
                  <a:cubicBezTo>
                    <a:pt x="10153777" y="12319"/>
                    <a:pt x="10158984" y="13716"/>
                    <a:pt x="10164064" y="14986"/>
                  </a:cubicBezTo>
                  <a:cubicBezTo>
                    <a:pt x="10198862" y="23876"/>
                    <a:pt x="10228580" y="31369"/>
                    <a:pt x="10263378" y="31369"/>
                  </a:cubicBezTo>
                  <a:lnTo>
                    <a:pt x="10438511" y="31369"/>
                  </a:lnTo>
                  <a:cubicBezTo>
                    <a:pt x="10460228" y="31369"/>
                    <a:pt x="10481945" y="30226"/>
                    <a:pt x="10504043" y="29210"/>
                  </a:cubicBezTo>
                  <a:cubicBezTo>
                    <a:pt x="10536936" y="27559"/>
                    <a:pt x="10570337" y="25908"/>
                    <a:pt x="10603865" y="27940"/>
                  </a:cubicBezTo>
                  <a:lnTo>
                    <a:pt x="10603357" y="36449"/>
                  </a:lnTo>
                  <a:lnTo>
                    <a:pt x="10603357" y="27051"/>
                  </a:lnTo>
                  <a:cubicBezTo>
                    <a:pt x="10618343" y="27051"/>
                    <a:pt x="10632694" y="32766"/>
                    <a:pt x="10645394" y="39116"/>
                  </a:cubicBezTo>
                  <a:cubicBezTo>
                    <a:pt x="10651109" y="41910"/>
                    <a:pt x="10656570" y="44958"/>
                    <a:pt x="10661777" y="47879"/>
                  </a:cubicBezTo>
                  <a:cubicBezTo>
                    <a:pt x="10666730" y="50673"/>
                    <a:pt x="10671429" y="53213"/>
                    <a:pt x="10675747" y="55372"/>
                  </a:cubicBezTo>
                  <a:lnTo>
                    <a:pt x="10671937" y="62992"/>
                  </a:lnTo>
                  <a:lnTo>
                    <a:pt x="10671937" y="54610"/>
                  </a:lnTo>
                  <a:cubicBezTo>
                    <a:pt x="10676890" y="54610"/>
                    <a:pt x="10679557" y="58039"/>
                    <a:pt x="10680446" y="60071"/>
                  </a:cubicBezTo>
                  <a:cubicBezTo>
                    <a:pt x="10681081" y="61341"/>
                    <a:pt x="10681335" y="62484"/>
                    <a:pt x="10681589" y="63246"/>
                  </a:cubicBezTo>
                  <a:lnTo>
                    <a:pt x="10681589" y="63246"/>
                  </a:lnTo>
                  <a:cubicBezTo>
                    <a:pt x="10681589" y="63246"/>
                    <a:pt x="10681589" y="63246"/>
                    <a:pt x="10681589" y="63246"/>
                  </a:cubicBezTo>
                  <a:lnTo>
                    <a:pt x="10681589" y="63246"/>
                  </a:lnTo>
                  <a:cubicBezTo>
                    <a:pt x="10682224" y="66040"/>
                    <a:pt x="10682097" y="69850"/>
                    <a:pt x="10682097" y="72517"/>
                  </a:cubicBezTo>
                  <a:cubicBezTo>
                    <a:pt x="10682097" y="78613"/>
                    <a:pt x="10682351" y="82169"/>
                    <a:pt x="10682859" y="83312"/>
                  </a:cubicBezTo>
                  <a:lnTo>
                    <a:pt x="10683367" y="84709"/>
                  </a:lnTo>
                  <a:cubicBezTo>
                    <a:pt x="10686923" y="97155"/>
                    <a:pt x="10682605" y="109093"/>
                    <a:pt x="10679684" y="117983"/>
                  </a:cubicBezTo>
                  <a:cubicBezTo>
                    <a:pt x="10674731" y="132715"/>
                    <a:pt x="10672064" y="142113"/>
                    <a:pt x="10684256" y="152781"/>
                  </a:cubicBezTo>
                  <a:lnTo>
                    <a:pt x="10684637" y="153162"/>
                  </a:lnTo>
                  <a:cubicBezTo>
                    <a:pt x="10685526" y="154051"/>
                    <a:pt x="10686288" y="155067"/>
                    <a:pt x="10686923" y="156083"/>
                  </a:cubicBezTo>
                  <a:cubicBezTo>
                    <a:pt x="10689590" y="160528"/>
                    <a:pt x="10690098" y="166116"/>
                    <a:pt x="10690098" y="170561"/>
                  </a:cubicBezTo>
                  <a:cubicBezTo>
                    <a:pt x="10690098" y="176657"/>
                    <a:pt x="10689082" y="183642"/>
                    <a:pt x="10688320" y="189230"/>
                  </a:cubicBezTo>
                  <a:cubicBezTo>
                    <a:pt x="10687558" y="194310"/>
                    <a:pt x="10687050" y="197993"/>
                    <a:pt x="10687050" y="200279"/>
                  </a:cubicBezTo>
                  <a:cubicBezTo>
                    <a:pt x="10687050" y="202565"/>
                    <a:pt x="10686161" y="204724"/>
                    <a:pt x="10684510" y="206248"/>
                  </a:cubicBezTo>
                  <a:cubicBezTo>
                    <a:pt x="10677398" y="213360"/>
                    <a:pt x="10670286" y="219583"/>
                    <a:pt x="10663555" y="225552"/>
                  </a:cubicBezTo>
                  <a:cubicBezTo>
                    <a:pt x="10656824" y="231521"/>
                    <a:pt x="10649966" y="237363"/>
                    <a:pt x="10643362" y="244094"/>
                  </a:cubicBezTo>
                  <a:lnTo>
                    <a:pt x="10637393" y="238125"/>
                  </a:lnTo>
                  <a:lnTo>
                    <a:pt x="10643362" y="232156"/>
                  </a:lnTo>
                  <a:lnTo>
                    <a:pt x="10646791" y="235585"/>
                  </a:lnTo>
                  <a:lnTo>
                    <a:pt x="10640822" y="241554"/>
                  </a:lnTo>
                  <a:lnTo>
                    <a:pt x="10636123" y="234569"/>
                  </a:lnTo>
                  <a:cubicBezTo>
                    <a:pt x="10643235" y="229743"/>
                    <a:pt x="10651617" y="226568"/>
                    <a:pt x="10658856" y="224155"/>
                  </a:cubicBezTo>
                  <a:cubicBezTo>
                    <a:pt x="10661396" y="223266"/>
                    <a:pt x="10663936" y="222504"/>
                    <a:pt x="10666349" y="221742"/>
                  </a:cubicBezTo>
                  <a:cubicBezTo>
                    <a:pt x="10668508" y="221107"/>
                    <a:pt x="10670540" y="220472"/>
                    <a:pt x="10672445" y="219837"/>
                  </a:cubicBezTo>
                  <a:cubicBezTo>
                    <a:pt x="10674985" y="218948"/>
                    <a:pt x="10677906" y="219456"/>
                    <a:pt x="10680065" y="220980"/>
                  </a:cubicBezTo>
                  <a:cubicBezTo>
                    <a:pt x="10682224" y="222504"/>
                    <a:pt x="10683621" y="225171"/>
                    <a:pt x="10683621" y="227838"/>
                  </a:cubicBezTo>
                  <a:cubicBezTo>
                    <a:pt x="10683621" y="227457"/>
                    <a:pt x="10683621" y="227330"/>
                    <a:pt x="10683621" y="227330"/>
                  </a:cubicBezTo>
                  <a:cubicBezTo>
                    <a:pt x="10683621" y="227584"/>
                    <a:pt x="10683875" y="227965"/>
                    <a:pt x="10684510" y="229235"/>
                  </a:cubicBezTo>
                  <a:cubicBezTo>
                    <a:pt x="10685018" y="230251"/>
                    <a:pt x="10686034" y="232156"/>
                    <a:pt x="10686542" y="234315"/>
                  </a:cubicBezTo>
                  <a:cubicBezTo>
                    <a:pt x="10686796" y="235458"/>
                    <a:pt x="10687050" y="236728"/>
                    <a:pt x="10687050" y="238252"/>
                  </a:cubicBezTo>
                  <a:cubicBezTo>
                    <a:pt x="10687050" y="240538"/>
                    <a:pt x="10686161" y="242697"/>
                    <a:pt x="10684510" y="244221"/>
                  </a:cubicBezTo>
                  <a:cubicBezTo>
                    <a:pt x="10658475" y="270256"/>
                    <a:pt x="10654792" y="264541"/>
                    <a:pt x="10699496" y="340360"/>
                  </a:cubicBezTo>
                  <a:cubicBezTo>
                    <a:pt x="10700639" y="342392"/>
                    <a:pt x="10701020" y="344805"/>
                    <a:pt x="10700385" y="347091"/>
                  </a:cubicBezTo>
                  <a:cubicBezTo>
                    <a:pt x="10699750" y="349377"/>
                    <a:pt x="10698099" y="351282"/>
                    <a:pt x="10696067" y="352298"/>
                  </a:cubicBezTo>
                  <a:cubicBezTo>
                    <a:pt x="10686161" y="357251"/>
                    <a:pt x="10676382" y="361315"/>
                    <a:pt x="10666222" y="365633"/>
                  </a:cubicBezTo>
                  <a:cubicBezTo>
                    <a:pt x="10654411" y="370586"/>
                    <a:pt x="10641838" y="375920"/>
                    <a:pt x="10627360" y="383159"/>
                  </a:cubicBezTo>
                  <a:lnTo>
                    <a:pt x="10623550" y="375539"/>
                  </a:lnTo>
                  <a:lnTo>
                    <a:pt x="10630789" y="371094"/>
                  </a:lnTo>
                  <a:cubicBezTo>
                    <a:pt x="10637520" y="381762"/>
                    <a:pt x="10644759" y="392049"/>
                    <a:pt x="10652379" y="402209"/>
                  </a:cubicBezTo>
                  <a:cubicBezTo>
                    <a:pt x="10658094" y="409702"/>
                    <a:pt x="10663936" y="417322"/>
                    <a:pt x="10669905" y="424942"/>
                  </a:cubicBezTo>
                  <a:cubicBezTo>
                    <a:pt x="10676128" y="432816"/>
                    <a:pt x="10682351" y="440944"/>
                    <a:pt x="10688701" y="449453"/>
                  </a:cubicBezTo>
                  <a:cubicBezTo>
                    <a:pt x="10690098" y="451358"/>
                    <a:pt x="10690733" y="453898"/>
                    <a:pt x="10690225" y="456311"/>
                  </a:cubicBezTo>
                  <a:cubicBezTo>
                    <a:pt x="10689717" y="458724"/>
                    <a:pt x="10688193" y="460756"/>
                    <a:pt x="10686161" y="461899"/>
                  </a:cubicBezTo>
                  <a:cubicBezTo>
                    <a:pt x="10681081" y="464820"/>
                    <a:pt x="10676255" y="468122"/>
                    <a:pt x="10670921" y="471805"/>
                  </a:cubicBezTo>
                  <a:cubicBezTo>
                    <a:pt x="10653141" y="484124"/>
                    <a:pt x="10631551" y="499364"/>
                    <a:pt x="10600563" y="490093"/>
                  </a:cubicBezTo>
                  <a:lnTo>
                    <a:pt x="10599166" y="489585"/>
                  </a:lnTo>
                  <a:cubicBezTo>
                    <a:pt x="10599293" y="489712"/>
                    <a:pt x="10599039" y="489077"/>
                    <a:pt x="10596499" y="490474"/>
                  </a:cubicBezTo>
                  <a:cubicBezTo>
                    <a:pt x="10595229" y="491109"/>
                    <a:pt x="10593832" y="491998"/>
                    <a:pt x="10592054" y="493141"/>
                  </a:cubicBezTo>
                  <a:cubicBezTo>
                    <a:pt x="10590403" y="494157"/>
                    <a:pt x="10588371" y="495427"/>
                    <a:pt x="10586212" y="496570"/>
                  </a:cubicBezTo>
                  <a:lnTo>
                    <a:pt x="10582402" y="488950"/>
                  </a:lnTo>
                  <a:lnTo>
                    <a:pt x="10586212" y="481330"/>
                  </a:lnTo>
                  <a:cubicBezTo>
                    <a:pt x="10590530" y="483489"/>
                    <a:pt x="10597515" y="486791"/>
                    <a:pt x="10601198" y="490855"/>
                  </a:cubicBezTo>
                  <a:cubicBezTo>
                    <a:pt x="10602595" y="492506"/>
                    <a:pt x="10604627" y="495300"/>
                    <a:pt x="10604627" y="499237"/>
                  </a:cubicBezTo>
                  <a:lnTo>
                    <a:pt x="10596118" y="499237"/>
                  </a:lnTo>
                  <a:lnTo>
                    <a:pt x="10603103" y="494538"/>
                  </a:lnTo>
                  <a:cubicBezTo>
                    <a:pt x="10606913" y="500253"/>
                    <a:pt x="10608945" y="505968"/>
                    <a:pt x="10610342" y="511556"/>
                  </a:cubicBezTo>
                  <a:cubicBezTo>
                    <a:pt x="10611104" y="514604"/>
                    <a:pt x="10611739" y="517779"/>
                    <a:pt x="10612374" y="520954"/>
                  </a:cubicBezTo>
                  <a:cubicBezTo>
                    <a:pt x="10613009" y="524383"/>
                    <a:pt x="10613644" y="527939"/>
                    <a:pt x="10614660" y="531622"/>
                  </a:cubicBezTo>
                  <a:cubicBezTo>
                    <a:pt x="10615422" y="534670"/>
                    <a:pt x="10614406" y="537845"/>
                    <a:pt x="10612247" y="539877"/>
                  </a:cubicBezTo>
                  <a:cubicBezTo>
                    <a:pt x="10610088" y="541909"/>
                    <a:pt x="10606786" y="542671"/>
                    <a:pt x="10603865" y="541655"/>
                  </a:cubicBezTo>
                  <a:cubicBezTo>
                    <a:pt x="10592943" y="537972"/>
                    <a:pt x="10585577" y="534416"/>
                    <a:pt x="10578719" y="530860"/>
                  </a:cubicBezTo>
                  <a:lnTo>
                    <a:pt x="10582529" y="523240"/>
                  </a:lnTo>
                  <a:lnTo>
                    <a:pt x="10590911" y="524510"/>
                  </a:lnTo>
                  <a:cubicBezTo>
                    <a:pt x="10588625" y="539496"/>
                    <a:pt x="10586466" y="551307"/>
                    <a:pt x="10582529" y="558673"/>
                  </a:cubicBezTo>
                  <a:cubicBezTo>
                    <a:pt x="10580751" y="561848"/>
                    <a:pt x="10578338" y="564769"/>
                    <a:pt x="10574909" y="566801"/>
                  </a:cubicBezTo>
                  <a:cubicBezTo>
                    <a:pt x="10574274" y="567182"/>
                    <a:pt x="10573512" y="567563"/>
                    <a:pt x="10572877" y="567817"/>
                  </a:cubicBezTo>
                  <a:cubicBezTo>
                    <a:pt x="10561701" y="572262"/>
                    <a:pt x="10546715" y="563626"/>
                    <a:pt x="10530459" y="554736"/>
                  </a:cubicBezTo>
                  <a:lnTo>
                    <a:pt x="10534523" y="547243"/>
                  </a:lnTo>
                  <a:lnTo>
                    <a:pt x="10530713" y="554863"/>
                  </a:lnTo>
                  <a:cubicBezTo>
                    <a:pt x="10524109" y="551561"/>
                    <a:pt x="10513695" y="549910"/>
                    <a:pt x="10510774" y="551434"/>
                  </a:cubicBezTo>
                  <a:lnTo>
                    <a:pt x="10510139" y="551688"/>
                  </a:lnTo>
                  <a:cubicBezTo>
                    <a:pt x="10494137" y="558038"/>
                    <a:pt x="10481310" y="567690"/>
                    <a:pt x="10467467" y="578104"/>
                  </a:cubicBezTo>
                  <a:lnTo>
                    <a:pt x="10462387" y="571373"/>
                  </a:lnTo>
                  <a:lnTo>
                    <a:pt x="10468356" y="577342"/>
                  </a:lnTo>
                  <a:cubicBezTo>
                    <a:pt x="10464419" y="581279"/>
                    <a:pt x="10463911" y="587883"/>
                    <a:pt x="10463911" y="595376"/>
                  </a:cubicBezTo>
                  <a:lnTo>
                    <a:pt x="10455402" y="595376"/>
                  </a:lnTo>
                  <a:lnTo>
                    <a:pt x="10463784" y="594487"/>
                  </a:lnTo>
                  <a:cubicBezTo>
                    <a:pt x="10466705" y="623062"/>
                    <a:pt x="10475214" y="628015"/>
                    <a:pt x="10506837" y="628015"/>
                  </a:cubicBezTo>
                  <a:cubicBezTo>
                    <a:pt x="10507599" y="628015"/>
                    <a:pt x="10514584" y="627380"/>
                    <a:pt x="10518902" y="631698"/>
                  </a:cubicBezTo>
                  <a:cubicBezTo>
                    <a:pt x="10521315" y="634111"/>
                    <a:pt x="10522204" y="637159"/>
                    <a:pt x="10522204" y="639953"/>
                  </a:cubicBezTo>
                  <a:cubicBezTo>
                    <a:pt x="10522204" y="639826"/>
                    <a:pt x="10522204" y="639699"/>
                    <a:pt x="10522204" y="639699"/>
                  </a:cubicBezTo>
                  <a:cubicBezTo>
                    <a:pt x="10522331" y="641223"/>
                    <a:pt x="10524490" y="645541"/>
                    <a:pt x="10526649" y="647700"/>
                  </a:cubicBezTo>
                  <a:cubicBezTo>
                    <a:pt x="10528427" y="649478"/>
                    <a:pt x="10529316" y="652018"/>
                    <a:pt x="10529062" y="654558"/>
                  </a:cubicBezTo>
                  <a:cubicBezTo>
                    <a:pt x="10528808" y="657098"/>
                    <a:pt x="10527411" y="659384"/>
                    <a:pt x="10525379" y="660781"/>
                  </a:cubicBezTo>
                  <a:cubicBezTo>
                    <a:pt x="10514965" y="667766"/>
                    <a:pt x="10505440" y="673735"/>
                    <a:pt x="10496042" y="679704"/>
                  </a:cubicBezTo>
                  <a:cubicBezTo>
                    <a:pt x="10486644" y="685673"/>
                    <a:pt x="10477246" y="691642"/>
                    <a:pt x="10466959" y="698500"/>
                  </a:cubicBezTo>
                  <a:lnTo>
                    <a:pt x="10462260" y="691515"/>
                  </a:lnTo>
                  <a:lnTo>
                    <a:pt x="10467086" y="684530"/>
                  </a:lnTo>
                  <a:cubicBezTo>
                    <a:pt x="10516362" y="718693"/>
                    <a:pt x="10511790" y="765048"/>
                    <a:pt x="10501376" y="806831"/>
                  </a:cubicBezTo>
                  <a:lnTo>
                    <a:pt x="10493121" y="804799"/>
                  </a:lnTo>
                  <a:lnTo>
                    <a:pt x="10501630" y="804799"/>
                  </a:lnTo>
                  <a:cubicBezTo>
                    <a:pt x="10501630" y="806958"/>
                    <a:pt x="10502138" y="809498"/>
                    <a:pt x="10503154" y="812419"/>
                  </a:cubicBezTo>
                  <a:cubicBezTo>
                    <a:pt x="10504170" y="815340"/>
                    <a:pt x="10505440" y="818515"/>
                    <a:pt x="10507091" y="821944"/>
                  </a:cubicBezTo>
                  <a:cubicBezTo>
                    <a:pt x="10508615" y="825246"/>
                    <a:pt x="10510266" y="829056"/>
                    <a:pt x="10511536" y="832993"/>
                  </a:cubicBezTo>
                  <a:cubicBezTo>
                    <a:pt x="10513060" y="837438"/>
                    <a:pt x="10510647" y="842264"/>
                    <a:pt x="10506202" y="843661"/>
                  </a:cubicBezTo>
                  <a:cubicBezTo>
                    <a:pt x="10502646" y="844804"/>
                    <a:pt x="10498709" y="846074"/>
                    <a:pt x="10494899" y="847217"/>
                  </a:cubicBezTo>
                  <a:cubicBezTo>
                    <a:pt x="10486898" y="849630"/>
                    <a:pt x="10480167" y="851662"/>
                    <a:pt x="10476357" y="853567"/>
                  </a:cubicBezTo>
                  <a:lnTo>
                    <a:pt x="10472547" y="845947"/>
                  </a:lnTo>
                  <a:lnTo>
                    <a:pt x="10481056" y="845566"/>
                  </a:lnTo>
                  <a:cubicBezTo>
                    <a:pt x="10484485" y="917702"/>
                    <a:pt x="10487914" y="986282"/>
                    <a:pt x="10491343" y="1054989"/>
                  </a:cubicBezTo>
                  <a:cubicBezTo>
                    <a:pt x="10491343" y="1056132"/>
                    <a:pt x="10491216" y="1057275"/>
                    <a:pt x="10490835" y="1058418"/>
                  </a:cubicBezTo>
                  <a:cubicBezTo>
                    <a:pt x="10487660" y="1066800"/>
                    <a:pt x="10482072" y="1074674"/>
                    <a:pt x="10477373" y="1081532"/>
                  </a:cubicBezTo>
                  <a:cubicBezTo>
                    <a:pt x="10463911" y="1100963"/>
                    <a:pt x="10454513" y="1114044"/>
                    <a:pt x="10481183" y="1134618"/>
                  </a:cubicBezTo>
                  <a:cubicBezTo>
                    <a:pt x="10483215" y="1136269"/>
                    <a:pt x="10484485" y="1138682"/>
                    <a:pt x="10484485" y="1141349"/>
                  </a:cubicBezTo>
                  <a:cubicBezTo>
                    <a:pt x="10484485" y="1143127"/>
                    <a:pt x="10483977" y="1144524"/>
                    <a:pt x="10483723" y="1145286"/>
                  </a:cubicBezTo>
                  <a:cubicBezTo>
                    <a:pt x="10481183" y="1152652"/>
                    <a:pt x="10467340" y="1172210"/>
                    <a:pt x="10453624" y="1182497"/>
                  </a:cubicBezTo>
                  <a:lnTo>
                    <a:pt x="10448544" y="1175766"/>
                  </a:lnTo>
                  <a:lnTo>
                    <a:pt x="10456926" y="1176782"/>
                  </a:lnTo>
                  <a:cubicBezTo>
                    <a:pt x="10456418" y="1180465"/>
                    <a:pt x="10456164" y="1184021"/>
                    <a:pt x="10456164" y="1187196"/>
                  </a:cubicBezTo>
                  <a:cubicBezTo>
                    <a:pt x="10456164" y="1204087"/>
                    <a:pt x="10462133" y="1215263"/>
                    <a:pt x="10489692" y="1215263"/>
                  </a:cubicBezTo>
                  <a:cubicBezTo>
                    <a:pt x="10541127" y="1215263"/>
                    <a:pt x="10592943" y="1215263"/>
                    <a:pt x="10644759" y="1218692"/>
                  </a:cubicBezTo>
                  <a:lnTo>
                    <a:pt x="10645013" y="1218692"/>
                  </a:lnTo>
                  <a:cubicBezTo>
                    <a:pt x="10663809" y="1220343"/>
                    <a:pt x="10682605" y="1224534"/>
                    <a:pt x="10701147" y="1228725"/>
                  </a:cubicBezTo>
                  <a:cubicBezTo>
                    <a:pt x="10721213" y="1233170"/>
                    <a:pt x="10741025" y="1237615"/>
                    <a:pt x="10761726" y="1239266"/>
                  </a:cubicBezTo>
                  <a:lnTo>
                    <a:pt x="10760964" y="1247648"/>
                  </a:lnTo>
                  <a:lnTo>
                    <a:pt x="10760964" y="1239139"/>
                  </a:lnTo>
                  <a:cubicBezTo>
                    <a:pt x="10764012" y="1239139"/>
                    <a:pt x="10768203" y="1237488"/>
                    <a:pt x="10774807" y="1234694"/>
                  </a:cubicBezTo>
                  <a:cubicBezTo>
                    <a:pt x="10780268" y="1232408"/>
                    <a:pt x="10788015" y="1228852"/>
                    <a:pt x="10795254" y="1228852"/>
                  </a:cubicBezTo>
                  <a:lnTo>
                    <a:pt x="10795635" y="1228852"/>
                  </a:lnTo>
                  <a:cubicBezTo>
                    <a:pt x="10811383" y="1229614"/>
                    <a:pt x="10827258" y="1229868"/>
                    <a:pt x="10843514" y="1230122"/>
                  </a:cubicBezTo>
                  <a:cubicBezTo>
                    <a:pt x="10896981" y="1230884"/>
                    <a:pt x="10953369" y="1231646"/>
                    <a:pt x="11007852" y="1253490"/>
                  </a:cubicBezTo>
                  <a:lnTo>
                    <a:pt x="11004677" y="1261364"/>
                  </a:lnTo>
                  <a:lnTo>
                    <a:pt x="11006709" y="1253109"/>
                  </a:lnTo>
                  <a:cubicBezTo>
                    <a:pt x="11014329" y="1255014"/>
                    <a:pt x="11020933" y="1257808"/>
                    <a:pt x="11026902" y="1260348"/>
                  </a:cubicBezTo>
                  <a:cubicBezTo>
                    <a:pt x="11032998" y="1263015"/>
                    <a:pt x="11038332" y="1265301"/>
                    <a:pt x="11044555" y="1266825"/>
                  </a:cubicBezTo>
                  <a:lnTo>
                    <a:pt x="11042523" y="1275080"/>
                  </a:lnTo>
                  <a:lnTo>
                    <a:pt x="11036554" y="1269111"/>
                  </a:lnTo>
                  <a:cubicBezTo>
                    <a:pt x="11037189" y="1268476"/>
                    <a:pt x="11037570" y="1267841"/>
                    <a:pt x="11038459" y="1266190"/>
                  </a:cubicBezTo>
                  <a:cubicBezTo>
                    <a:pt x="11039348" y="1264539"/>
                    <a:pt x="11040745" y="1261618"/>
                    <a:pt x="11043539" y="1258824"/>
                  </a:cubicBezTo>
                  <a:cubicBezTo>
                    <a:pt x="11045190" y="1257173"/>
                    <a:pt x="11047222" y="1256284"/>
                    <a:pt x="11049508" y="1256284"/>
                  </a:cubicBezTo>
                  <a:cubicBezTo>
                    <a:pt x="11051794" y="1256284"/>
                    <a:pt x="11053953" y="1257173"/>
                    <a:pt x="11055477" y="1258824"/>
                  </a:cubicBezTo>
                  <a:cubicBezTo>
                    <a:pt x="11059795" y="1263142"/>
                    <a:pt x="11062970" y="1268476"/>
                    <a:pt x="11065256" y="1273048"/>
                  </a:cubicBezTo>
                  <a:cubicBezTo>
                    <a:pt x="11066526" y="1275461"/>
                    <a:pt x="11067542" y="1277874"/>
                    <a:pt x="11068558" y="1280033"/>
                  </a:cubicBezTo>
                  <a:cubicBezTo>
                    <a:pt x="11069447" y="1281938"/>
                    <a:pt x="11070209" y="1283589"/>
                    <a:pt x="11070844" y="1285113"/>
                  </a:cubicBezTo>
                  <a:lnTo>
                    <a:pt x="11063224" y="1288923"/>
                  </a:lnTo>
                  <a:lnTo>
                    <a:pt x="11059795" y="1281176"/>
                  </a:lnTo>
                  <a:cubicBezTo>
                    <a:pt x="11073257" y="1275207"/>
                    <a:pt x="11085830" y="1271016"/>
                    <a:pt x="11094974" y="1273302"/>
                  </a:cubicBezTo>
                  <a:cubicBezTo>
                    <a:pt x="11096117" y="1273556"/>
                    <a:pt x="11097133" y="1273937"/>
                    <a:pt x="11098276" y="1274445"/>
                  </a:cubicBezTo>
                  <a:cubicBezTo>
                    <a:pt x="11101197" y="1275842"/>
                    <a:pt x="11103610" y="1278001"/>
                    <a:pt x="11105261" y="1280668"/>
                  </a:cubicBezTo>
                  <a:cubicBezTo>
                    <a:pt x="11109706" y="1287907"/>
                    <a:pt x="11108309" y="1298067"/>
                    <a:pt x="11105896" y="1308100"/>
                  </a:cubicBezTo>
                  <a:cubicBezTo>
                    <a:pt x="11103991" y="1315466"/>
                    <a:pt x="11101324" y="1322832"/>
                    <a:pt x="11098784" y="1329563"/>
                  </a:cubicBezTo>
                  <a:cubicBezTo>
                    <a:pt x="11096117" y="1336548"/>
                    <a:pt x="11093831" y="1342898"/>
                    <a:pt x="11092180" y="1349248"/>
                  </a:cubicBezTo>
                  <a:lnTo>
                    <a:pt x="11083925" y="1347216"/>
                  </a:lnTo>
                  <a:lnTo>
                    <a:pt x="11083925" y="1338707"/>
                  </a:lnTo>
                  <a:cubicBezTo>
                    <a:pt x="11092942" y="1338707"/>
                    <a:pt x="11101324" y="1343025"/>
                    <a:pt x="11101451" y="1343025"/>
                  </a:cubicBezTo>
                  <a:cubicBezTo>
                    <a:pt x="11103610" y="1344168"/>
                    <a:pt x="11105261" y="1346073"/>
                    <a:pt x="11105896" y="1348486"/>
                  </a:cubicBezTo>
                  <a:cubicBezTo>
                    <a:pt x="11106531" y="1350899"/>
                    <a:pt x="11106150" y="1353312"/>
                    <a:pt x="11104753" y="1355344"/>
                  </a:cubicBezTo>
                  <a:cubicBezTo>
                    <a:pt x="11103102" y="1357757"/>
                    <a:pt x="11101578" y="1360170"/>
                    <a:pt x="11100054" y="1362456"/>
                  </a:cubicBezTo>
                  <a:cubicBezTo>
                    <a:pt x="11095101" y="1369822"/>
                    <a:pt x="11090656" y="1376299"/>
                    <a:pt x="11087354" y="1382395"/>
                  </a:cubicBezTo>
                  <a:cubicBezTo>
                    <a:pt x="11078972" y="1397762"/>
                    <a:pt x="11077829" y="1407668"/>
                    <a:pt x="11098403" y="1418844"/>
                  </a:cubicBezTo>
                  <a:cubicBezTo>
                    <a:pt x="11101578" y="1420495"/>
                    <a:pt x="11103229" y="1424051"/>
                    <a:pt x="11102721" y="1427607"/>
                  </a:cubicBezTo>
                  <a:cubicBezTo>
                    <a:pt x="11095863" y="1471930"/>
                    <a:pt x="11092434" y="1512824"/>
                    <a:pt x="11089005" y="1554099"/>
                  </a:cubicBezTo>
                  <a:cubicBezTo>
                    <a:pt x="11088751" y="1556893"/>
                    <a:pt x="11087227" y="1559433"/>
                    <a:pt x="11084687" y="1560830"/>
                  </a:cubicBezTo>
                  <a:cubicBezTo>
                    <a:pt x="11082147" y="1562227"/>
                    <a:pt x="11079226" y="1562227"/>
                    <a:pt x="11076813" y="1561084"/>
                  </a:cubicBezTo>
                  <a:cubicBezTo>
                    <a:pt x="11071987" y="1558671"/>
                    <a:pt x="11067034" y="1558544"/>
                    <a:pt x="11060049" y="1558544"/>
                  </a:cubicBezTo>
                  <a:lnTo>
                    <a:pt x="11060049" y="1550035"/>
                  </a:lnTo>
                  <a:lnTo>
                    <a:pt x="11068558" y="1550035"/>
                  </a:lnTo>
                  <a:lnTo>
                    <a:pt x="11068558" y="1591183"/>
                  </a:lnTo>
                  <a:cubicBezTo>
                    <a:pt x="11068558" y="1595882"/>
                    <a:pt x="11064748" y="1599692"/>
                    <a:pt x="11060049" y="1599692"/>
                  </a:cubicBezTo>
                  <a:cubicBezTo>
                    <a:pt x="11053318" y="1599692"/>
                    <a:pt x="11046587" y="1600581"/>
                    <a:pt x="11039602" y="1601470"/>
                  </a:cubicBezTo>
                  <a:cubicBezTo>
                    <a:pt x="11033887" y="1602232"/>
                    <a:pt x="11027664" y="1603121"/>
                    <a:pt x="11022203" y="1603121"/>
                  </a:cubicBezTo>
                  <a:lnTo>
                    <a:pt x="11022203" y="1594612"/>
                  </a:lnTo>
                  <a:lnTo>
                    <a:pt x="11029188" y="1589913"/>
                  </a:lnTo>
                  <a:cubicBezTo>
                    <a:pt x="11036046" y="1600200"/>
                    <a:pt x="11045571" y="1612646"/>
                    <a:pt x="11054334" y="1618488"/>
                  </a:cubicBezTo>
                  <a:lnTo>
                    <a:pt x="11049635" y="1625473"/>
                  </a:lnTo>
                  <a:lnTo>
                    <a:pt x="11053445" y="1617853"/>
                  </a:lnTo>
                  <a:cubicBezTo>
                    <a:pt x="11056239" y="1619250"/>
                    <a:pt x="11059033" y="1620774"/>
                    <a:pt x="11061573" y="1622425"/>
                  </a:cubicBezTo>
                  <a:cubicBezTo>
                    <a:pt x="11086973" y="1638300"/>
                    <a:pt x="11095736" y="1662557"/>
                    <a:pt x="11077448" y="1691767"/>
                  </a:cubicBezTo>
                  <a:lnTo>
                    <a:pt x="11070209" y="1687322"/>
                  </a:lnTo>
                  <a:lnTo>
                    <a:pt x="11077829" y="1691132"/>
                  </a:lnTo>
                  <a:cubicBezTo>
                    <a:pt x="11077829" y="1691259"/>
                    <a:pt x="11077702" y="1691513"/>
                    <a:pt x="11077575" y="1691894"/>
                  </a:cubicBezTo>
                  <a:cubicBezTo>
                    <a:pt x="11077067" y="1693926"/>
                    <a:pt x="11077067" y="1696847"/>
                    <a:pt x="11077067" y="1701927"/>
                  </a:cubicBezTo>
                  <a:cubicBezTo>
                    <a:pt x="11077067" y="1707769"/>
                    <a:pt x="11077067" y="1715643"/>
                    <a:pt x="11075035" y="1723771"/>
                  </a:cubicBezTo>
                  <a:cubicBezTo>
                    <a:pt x="11074527" y="1725930"/>
                    <a:pt x="11073130" y="1727835"/>
                    <a:pt x="11071225" y="1728978"/>
                  </a:cubicBezTo>
                  <a:cubicBezTo>
                    <a:pt x="11067542" y="1731137"/>
                    <a:pt x="11063859" y="1733169"/>
                    <a:pt x="11059922" y="1735074"/>
                  </a:cubicBezTo>
                  <a:cubicBezTo>
                    <a:pt x="11052556" y="1738757"/>
                    <a:pt x="11044682" y="1742186"/>
                    <a:pt x="11036935" y="1745488"/>
                  </a:cubicBezTo>
                  <a:cubicBezTo>
                    <a:pt x="11028680" y="1749044"/>
                    <a:pt x="11020425" y="1752600"/>
                    <a:pt x="11012170" y="1756791"/>
                  </a:cubicBezTo>
                  <a:lnTo>
                    <a:pt x="11008360" y="1749171"/>
                  </a:lnTo>
                  <a:lnTo>
                    <a:pt x="11012170" y="1741551"/>
                  </a:lnTo>
                  <a:cubicBezTo>
                    <a:pt x="11013694" y="1742313"/>
                    <a:pt x="11015091" y="1743202"/>
                    <a:pt x="11016361" y="1744218"/>
                  </a:cubicBezTo>
                  <a:cubicBezTo>
                    <a:pt x="11019409" y="1746504"/>
                    <a:pt x="11022584" y="1749679"/>
                    <a:pt x="11025505" y="1752600"/>
                  </a:cubicBezTo>
                  <a:cubicBezTo>
                    <a:pt x="11029823" y="1756918"/>
                    <a:pt x="11034522" y="1761617"/>
                    <a:pt x="11040872" y="1766443"/>
                  </a:cubicBezTo>
                  <a:cubicBezTo>
                    <a:pt x="11043793" y="1768602"/>
                    <a:pt x="11044936" y="1772412"/>
                    <a:pt x="11043793" y="1775841"/>
                  </a:cubicBezTo>
                  <a:cubicBezTo>
                    <a:pt x="11042650" y="1779270"/>
                    <a:pt x="11039348" y="1781683"/>
                    <a:pt x="11035792" y="1781683"/>
                  </a:cubicBezTo>
                  <a:cubicBezTo>
                    <a:pt x="11022711" y="1781683"/>
                    <a:pt x="11009503" y="1778254"/>
                    <a:pt x="10997819" y="1775206"/>
                  </a:cubicBezTo>
                  <a:cubicBezTo>
                    <a:pt x="10967974" y="1767586"/>
                    <a:pt x="10946638" y="1762252"/>
                    <a:pt x="10930128" y="1797431"/>
                  </a:cubicBezTo>
                  <a:lnTo>
                    <a:pt x="10922508" y="1793875"/>
                  </a:lnTo>
                  <a:lnTo>
                    <a:pt x="10926318" y="1786255"/>
                  </a:lnTo>
                  <a:cubicBezTo>
                    <a:pt x="10933557" y="1789938"/>
                    <a:pt x="10941304" y="1793748"/>
                    <a:pt x="10952607" y="1805051"/>
                  </a:cubicBezTo>
                  <a:cubicBezTo>
                    <a:pt x="10954512" y="1806956"/>
                    <a:pt x="10955401" y="1809496"/>
                    <a:pt x="10955020" y="1812036"/>
                  </a:cubicBezTo>
                  <a:cubicBezTo>
                    <a:pt x="10954639" y="1814576"/>
                    <a:pt x="10953242" y="1816862"/>
                    <a:pt x="10950956" y="1818259"/>
                  </a:cubicBezTo>
                  <a:cubicBezTo>
                    <a:pt x="10946384" y="1821053"/>
                    <a:pt x="10942066" y="1823974"/>
                    <a:pt x="10937748" y="1827022"/>
                  </a:cubicBezTo>
                  <a:cubicBezTo>
                    <a:pt x="10928858" y="1833245"/>
                    <a:pt x="10915269" y="1843786"/>
                    <a:pt x="10902823" y="1839595"/>
                  </a:cubicBezTo>
                  <a:lnTo>
                    <a:pt x="10905490" y="1831594"/>
                  </a:lnTo>
                  <a:lnTo>
                    <a:pt x="10902950" y="1839722"/>
                  </a:lnTo>
                  <a:cubicBezTo>
                    <a:pt x="10863199" y="1827530"/>
                    <a:pt x="10838942" y="1844802"/>
                    <a:pt x="10808462" y="1875409"/>
                  </a:cubicBezTo>
                  <a:lnTo>
                    <a:pt x="10802493" y="1869440"/>
                  </a:lnTo>
                  <a:lnTo>
                    <a:pt x="10808462" y="1863471"/>
                  </a:lnTo>
                  <a:cubicBezTo>
                    <a:pt x="10808462" y="1863471"/>
                    <a:pt x="10808335" y="1863471"/>
                    <a:pt x="10808335" y="1863471"/>
                  </a:cubicBezTo>
                  <a:cubicBezTo>
                    <a:pt x="10808335" y="1863471"/>
                    <a:pt x="10808462" y="1863598"/>
                    <a:pt x="10808589" y="1863598"/>
                  </a:cubicBezTo>
                  <a:cubicBezTo>
                    <a:pt x="10809351" y="1863979"/>
                    <a:pt x="10810621" y="1864360"/>
                    <a:pt x="10813034" y="1865122"/>
                  </a:cubicBezTo>
                  <a:cubicBezTo>
                    <a:pt x="10815701" y="1865884"/>
                    <a:pt x="10819384" y="1866900"/>
                    <a:pt x="10823321" y="1868805"/>
                  </a:cubicBezTo>
                  <a:lnTo>
                    <a:pt x="10819511" y="1876425"/>
                  </a:lnTo>
                  <a:lnTo>
                    <a:pt x="10822178" y="1868424"/>
                  </a:lnTo>
                  <a:cubicBezTo>
                    <a:pt x="10824210" y="1869059"/>
                    <a:pt x="10826115" y="1869821"/>
                    <a:pt x="10827893" y="1870710"/>
                  </a:cubicBezTo>
                  <a:cubicBezTo>
                    <a:pt x="10850499" y="1882013"/>
                    <a:pt x="10851261" y="1907413"/>
                    <a:pt x="10840847" y="1928241"/>
                  </a:cubicBezTo>
                  <a:lnTo>
                    <a:pt x="10840847" y="1928241"/>
                  </a:lnTo>
                  <a:cubicBezTo>
                    <a:pt x="10836275" y="1937385"/>
                    <a:pt x="10833100" y="1946529"/>
                    <a:pt x="10830306" y="1956435"/>
                  </a:cubicBezTo>
                  <a:cubicBezTo>
                    <a:pt x="10828782" y="1961769"/>
                    <a:pt x="10827385" y="1967230"/>
                    <a:pt x="10825861" y="1972945"/>
                  </a:cubicBezTo>
                  <a:cubicBezTo>
                    <a:pt x="10824337" y="1979041"/>
                    <a:pt x="10822686" y="1985391"/>
                    <a:pt x="10820781" y="1991995"/>
                  </a:cubicBezTo>
                  <a:cubicBezTo>
                    <a:pt x="10820400" y="1993392"/>
                    <a:pt x="10819638" y="1994662"/>
                    <a:pt x="10818622" y="1995678"/>
                  </a:cubicBezTo>
                  <a:cubicBezTo>
                    <a:pt x="10817987" y="1996313"/>
                    <a:pt x="10817352" y="1996821"/>
                    <a:pt x="10816717" y="1997329"/>
                  </a:cubicBezTo>
                  <a:cubicBezTo>
                    <a:pt x="10814685" y="1998726"/>
                    <a:pt x="10812653" y="1999615"/>
                    <a:pt x="10810748" y="2000250"/>
                  </a:cubicBezTo>
                  <a:cubicBezTo>
                    <a:pt x="10808716" y="2000885"/>
                    <a:pt x="10806430" y="2001520"/>
                    <a:pt x="10804271" y="2002028"/>
                  </a:cubicBezTo>
                  <a:cubicBezTo>
                    <a:pt x="10801350" y="2002663"/>
                    <a:pt x="10798175" y="2003425"/>
                    <a:pt x="10794746" y="2004695"/>
                  </a:cubicBezTo>
                  <a:cubicBezTo>
                    <a:pt x="10793857" y="2004949"/>
                    <a:pt x="10792968" y="2005076"/>
                    <a:pt x="10792079" y="2005076"/>
                  </a:cubicBezTo>
                  <a:cubicBezTo>
                    <a:pt x="10788777" y="2005076"/>
                    <a:pt x="10784713" y="2006092"/>
                    <a:pt x="10779760" y="2007362"/>
                  </a:cubicBezTo>
                  <a:cubicBezTo>
                    <a:pt x="10776204" y="2008251"/>
                    <a:pt x="10770997" y="2009775"/>
                    <a:pt x="10766806" y="2009521"/>
                  </a:cubicBezTo>
                  <a:lnTo>
                    <a:pt x="10766806" y="2009521"/>
                  </a:lnTo>
                  <a:cubicBezTo>
                    <a:pt x="10766806" y="2009521"/>
                    <a:pt x="10766806" y="2009521"/>
                    <a:pt x="10766806" y="2009521"/>
                  </a:cubicBezTo>
                  <a:lnTo>
                    <a:pt x="10767314" y="2001012"/>
                  </a:lnTo>
                  <a:lnTo>
                    <a:pt x="10766806" y="2009521"/>
                  </a:lnTo>
                  <a:cubicBezTo>
                    <a:pt x="10764774" y="2009394"/>
                    <a:pt x="10761345" y="2008886"/>
                    <a:pt x="10758678" y="2006092"/>
                  </a:cubicBezTo>
                  <a:lnTo>
                    <a:pt x="10764647" y="2000123"/>
                  </a:lnTo>
                  <a:lnTo>
                    <a:pt x="10759440" y="2006854"/>
                  </a:lnTo>
                  <a:cubicBezTo>
                    <a:pt x="10745470" y="1996059"/>
                    <a:pt x="10735183" y="1997075"/>
                    <a:pt x="10725912" y="2000758"/>
                  </a:cubicBezTo>
                  <a:cubicBezTo>
                    <a:pt x="10721213" y="2002663"/>
                    <a:pt x="10716768" y="2005203"/>
                    <a:pt x="10712069" y="2007997"/>
                  </a:cubicBezTo>
                  <a:cubicBezTo>
                    <a:pt x="10708132" y="2010410"/>
                    <a:pt x="10703560" y="2013077"/>
                    <a:pt x="10699115" y="2014855"/>
                  </a:cubicBezTo>
                  <a:cubicBezTo>
                    <a:pt x="10697083" y="2015744"/>
                    <a:pt x="10694670" y="2015617"/>
                    <a:pt x="10692638" y="2014728"/>
                  </a:cubicBezTo>
                  <a:cubicBezTo>
                    <a:pt x="10687685" y="2012569"/>
                    <a:pt x="10682986" y="2010537"/>
                    <a:pt x="10678414" y="2008632"/>
                  </a:cubicBezTo>
                  <a:cubicBezTo>
                    <a:pt x="10661269" y="2001393"/>
                    <a:pt x="10646918" y="1995297"/>
                    <a:pt x="10630408" y="1987042"/>
                  </a:cubicBezTo>
                  <a:cubicBezTo>
                    <a:pt x="10627487" y="1985645"/>
                    <a:pt x="10625709" y="1982724"/>
                    <a:pt x="10625709" y="1979422"/>
                  </a:cubicBezTo>
                  <a:cubicBezTo>
                    <a:pt x="10625709" y="1978787"/>
                    <a:pt x="10625836" y="1970913"/>
                    <a:pt x="10629519" y="1959610"/>
                  </a:cubicBezTo>
                  <a:lnTo>
                    <a:pt x="10637520" y="1962277"/>
                  </a:lnTo>
                  <a:lnTo>
                    <a:pt x="10642473" y="1969135"/>
                  </a:lnTo>
                  <a:cubicBezTo>
                    <a:pt x="10640314" y="1970659"/>
                    <a:pt x="10638028" y="1972310"/>
                    <a:pt x="10635742" y="1974088"/>
                  </a:cubicBezTo>
                  <a:cubicBezTo>
                    <a:pt x="10630281" y="1978152"/>
                    <a:pt x="10624439" y="1982470"/>
                    <a:pt x="10618470" y="1986026"/>
                  </a:cubicBezTo>
                  <a:cubicBezTo>
                    <a:pt x="10598785" y="1997583"/>
                    <a:pt x="10577068" y="1998853"/>
                    <a:pt x="10558145" y="1966595"/>
                  </a:cubicBezTo>
                  <a:lnTo>
                    <a:pt x="10565511" y="1962277"/>
                  </a:lnTo>
                  <a:lnTo>
                    <a:pt x="10573131" y="1966087"/>
                  </a:lnTo>
                  <a:cubicBezTo>
                    <a:pt x="10569067" y="1974215"/>
                    <a:pt x="10566781" y="1981708"/>
                    <a:pt x="10564495" y="1989074"/>
                  </a:cubicBezTo>
                  <a:cubicBezTo>
                    <a:pt x="10561701" y="1998345"/>
                    <a:pt x="10558653" y="2008759"/>
                    <a:pt x="10550906" y="2016379"/>
                  </a:cubicBezTo>
                  <a:cubicBezTo>
                    <a:pt x="10550271" y="2017014"/>
                    <a:pt x="10549509" y="2017522"/>
                    <a:pt x="10548747" y="2017903"/>
                  </a:cubicBezTo>
                  <a:cubicBezTo>
                    <a:pt x="10547985" y="2018284"/>
                    <a:pt x="10547096" y="2018665"/>
                    <a:pt x="10546334" y="2018792"/>
                  </a:cubicBezTo>
                  <a:cubicBezTo>
                    <a:pt x="10537952" y="2021459"/>
                    <a:pt x="10525506" y="2017395"/>
                    <a:pt x="10518013" y="2014855"/>
                  </a:cubicBezTo>
                  <a:cubicBezTo>
                    <a:pt x="10515981" y="2014220"/>
                    <a:pt x="10514076" y="2013458"/>
                    <a:pt x="10512298" y="2012950"/>
                  </a:cubicBezTo>
                  <a:cubicBezTo>
                    <a:pt x="10510647" y="2012442"/>
                    <a:pt x="10509250" y="2011934"/>
                    <a:pt x="10507853" y="2011426"/>
                  </a:cubicBezTo>
                  <a:lnTo>
                    <a:pt x="10510520" y="2003425"/>
                  </a:lnTo>
                  <a:lnTo>
                    <a:pt x="10514330" y="2011045"/>
                  </a:lnTo>
                  <a:cubicBezTo>
                    <a:pt x="10508107" y="2014093"/>
                    <a:pt x="10495153" y="2018157"/>
                    <a:pt x="10487025" y="2016252"/>
                  </a:cubicBezTo>
                  <a:cubicBezTo>
                    <a:pt x="10485120" y="2015871"/>
                    <a:pt x="10482707" y="2014982"/>
                    <a:pt x="10480548" y="2012823"/>
                  </a:cubicBezTo>
                  <a:lnTo>
                    <a:pt x="10480294" y="2012442"/>
                  </a:lnTo>
                  <a:cubicBezTo>
                    <a:pt x="10461244" y="1991233"/>
                    <a:pt x="10436225" y="1984248"/>
                    <a:pt x="10407142" y="1979676"/>
                  </a:cubicBezTo>
                  <a:cubicBezTo>
                    <a:pt x="10400411" y="1978660"/>
                    <a:pt x="10393680" y="1977771"/>
                    <a:pt x="10386695" y="1976882"/>
                  </a:cubicBezTo>
                  <a:cubicBezTo>
                    <a:pt x="10379710" y="1975993"/>
                    <a:pt x="10372344" y="1974977"/>
                    <a:pt x="10365105" y="1973961"/>
                  </a:cubicBezTo>
                  <a:lnTo>
                    <a:pt x="10366375" y="1965579"/>
                  </a:lnTo>
                  <a:lnTo>
                    <a:pt x="10373614" y="1961261"/>
                  </a:lnTo>
                  <a:cubicBezTo>
                    <a:pt x="10377551" y="1967865"/>
                    <a:pt x="10381615" y="1973961"/>
                    <a:pt x="10385425" y="1979930"/>
                  </a:cubicBezTo>
                  <a:cubicBezTo>
                    <a:pt x="10391267" y="1988947"/>
                    <a:pt x="10396982" y="1997583"/>
                    <a:pt x="10401427" y="2006473"/>
                  </a:cubicBezTo>
                  <a:cubicBezTo>
                    <a:pt x="10402951" y="2009521"/>
                    <a:pt x="10402570" y="2013077"/>
                    <a:pt x="10400411" y="2015617"/>
                  </a:cubicBezTo>
                  <a:cubicBezTo>
                    <a:pt x="10398252" y="2018157"/>
                    <a:pt x="10394823" y="2019300"/>
                    <a:pt x="10391521" y="2018411"/>
                  </a:cubicBezTo>
                  <a:cubicBezTo>
                    <a:pt x="10390505" y="2018157"/>
                    <a:pt x="10389108" y="2018030"/>
                    <a:pt x="10387203" y="2018157"/>
                  </a:cubicBezTo>
                  <a:cubicBezTo>
                    <a:pt x="10382250" y="2018665"/>
                    <a:pt x="10376281" y="2021205"/>
                    <a:pt x="10368661" y="2024507"/>
                  </a:cubicBezTo>
                  <a:cubicBezTo>
                    <a:pt x="10361930" y="2027428"/>
                    <a:pt x="10353421" y="2031238"/>
                    <a:pt x="10345547" y="2032127"/>
                  </a:cubicBezTo>
                  <a:cubicBezTo>
                    <a:pt x="10327132" y="2034159"/>
                    <a:pt x="10316337" y="2021332"/>
                    <a:pt x="10313289" y="1994027"/>
                  </a:cubicBezTo>
                  <a:lnTo>
                    <a:pt x="10321671" y="1993138"/>
                  </a:lnTo>
                  <a:lnTo>
                    <a:pt x="10319004" y="2001139"/>
                  </a:lnTo>
                  <a:cubicBezTo>
                    <a:pt x="10312400" y="1998980"/>
                    <a:pt x="10305288" y="1996313"/>
                    <a:pt x="10298176" y="1993773"/>
                  </a:cubicBezTo>
                  <a:cubicBezTo>
                    <a:pt x="10282555" y="1988058"/>
                    <a:pt x="10265791" y="1981962"/>
                    <a:pt x="10247503" y="1977390"/>
                  </a:cubicBezTo>
                  <a:lnTo>
                    <a:pt x="10249535" y="1969135"/>
                  </a:lnTo>
                  <a:lnTo>
                    <a:pt x="10251821" y="1977263"/>
                  </a:lnTo>
                  <a:cubicBezTo>
                    <a:pt x="10227564" y="1984121"/>
                    <a:pt x="10200005" y="1991106"/>
                    <a:pt x="10172573" y="1997964"/>
                  </a:cubicBezTo>
                  <a:lnTo>
                    <a:pt x="10170541" y="1989709"/>
                  </a:lnTo>
                  <a:lnTo>
                    <a:pt x="10176510" y="1983740"/>
                  </a:lnTo>
                  <a:cubicBezTo>
                    <a:pt x="10182606" y="1989836"/>
                    <a:pt x="10182479" y="1996440"/>
                    <a:pt x="10182479" y="1999996"/>
                  </a:cubicBezTo>
                  <a:lnTo>
                    <a:pt x="10173970" y="1999996"/>
                  </a:lnTo>
                  <a:lnTo>
                    <a:pt x="10175621" y="1991741"/>
                  </a:lnTo>
                  <a:cubicBezTo>
                    <a:pt x="10179177" y="1992503"/>
                    <a:pt x="10182987" y="1993265"/>
                    <a:pt x="10186797" y="1994281"/>
                  </a:cubicBezTo>
                  <a:cubicBezTo>
                    <a:pt x="10193655" y="1996059"/>
                    <a:pt x="10201148" y="1998091"/>
                    <a:pt x="10209022" y="2000377"/>
                  </a:cubicBezTo>
                  <a:cubicBezTo>
                    <a:pt x="10218674" y="2003044"/>
                    <a:pt x="10229342" y="2006092"/>
                    <a:pt x="10241280" y="2009013"/>
                  </a:cubicBezTo>
                  <a:cubicBezTo>
                    <a:pt x="10245344" y="2010029"/>
                    <a:pt x="10248011" y="2013712"/>
                    <a:pt x="10247630" y="2017903"/>
                  </a:cubicBezTo>
                  <a:cubicBezTo>
                    <a:pt x="10247249" y="2022094"/>
                    <a:pt x="10244074" y="2025269"/>
                    <a:pt x="10240010" y="2025650"/>
                  </a:cubicBezTo>
                  <a:cubicBezTo>
                    <a:pt x="10231501" y="2026412"/>
                    <a:pt x="10223627" y="2027174"/>
                    <a:pt x="10216007" y="2027936"/>
                  </a:cubicBezTo>
                  <a:cubicBezTo>
                    <a:pt x="10189972" y="2030476"/>
                    <a:pt x="10168255" y="2032508"/>
                    <a:pt x="10146538" y="2032508"/>
                  </a:cubicBezTo>
                  <a:lnTo>
                    <a:pt x="10146538" y="2023999"/>
                  </a:lnTo>
                  <a:lnTo>
                    <a:pt x="10148189" y="2032254"/>
                  </a:lnTo>
                  <a:cubicBezTo>
                    <a:pt x="10130028" y="2035937"/>
                    <a:pt x="10111613" y="2035937"/>
                    <a:pt x="10096373" y="2032127"/>
                  </a:cubicBezTo>
                  <a:lnTo>
                    <a:pt x="10098405" y="2023872"/>
                  </a:lnTo>
                  <a:lnTo>
                    <a:pt x="10096373" y="2032127"/>
                  </a:lnTo>
                  <a:cubicBezTo>
                    <a:pt x="10094722" y="2031746"/>
                    <a:pt x="10092817" y="2031238"/>
                    <a:pt x="10090912" y="2030857"/>
                  </a:cubicBezTo>
                  <a:cubicBezTo>
                    <a:pt x="10080625" y="2028444"/>
                    <a:pt x="10057511" y="2024126"/>
                    <a:pt x="10052685" y="2009521"/>
                  </a:cubicBezTo>
                  <a:lnTo>
                    <a:pt x="10060686" y="2006854"/>
                  </a:lnTo>
                  <a:lnTo>
                    <a:pt x="10052812" y="2010029"/>
                  </a:lnTo>
                  <a:cubicBezTo>
                    <a:pt x="10051034" y="2005711"/>
                    <a:pt x="10049510" y="2001774"/>
                    <a:pt x="10047732" y="1998218"/>
                  </a:cubicBezTo>
                  <a:cubicBezTo>
                    <a:pt x="10042779" y="1988312"/>
                    <a:pt x="10039223" y="1985899"/>
                    <a:pt x="10030079" y="1990471"/>
                  </a:cubicBezTo>
                  <a:lnTo>
                    <a:pt x="10028936" y="1990979"/>
                  </a:lnTo>
                  <a:cubicBezTo>
                    <a:pt x="10025126" y="1992249"/>
                    <a:pt x="10021189" y="2005203"/>
                    <a:pt x="10020935" y="2010537"/>
                  </a:cubicBezTo>
                  <a:cubicBezTo>
                    <a:pt x="10020935" y="2010537"/>
                    <a:pt x="10020935" y="2010537"/>
                    <a:pt x="10020935" y="2010537"/>
                  </a:cubicBezTo>
                  <a:cubicBezTo>
                    <a:pt x="10020935" y="2013331"/>
                    <a:pt x="10019665" y="2015871"/>
                    <a:pt x="10017379" y="2017395"/>
                  </a:cubicBezTo>
                  <a:cubicBezTo>
                    <a:pt x="9993503" y="2034413"/>
                    <a:pt x="9976485" y="2048002"/>
                    <a:pt x="9959340" y="2061718"/>
                  </a:cubicBezTo>
                  <a:lnTo>
                    <a:pt x="9954006" y="2055114"/>
                  </a:lnTo>
                  <a:lnTo>
                    <a:pt x="9960737" y="2050034"/>
                  </a:lnTo>
                  <a:cubicBezTo>
                    <a:pt x="9960864" y="2050288"/>
                    <a:pt x="9971532" y="2064385"/>
                    <a:pt x="9982200" y="2085721"/>
                  </a:cubicBezTo>
                  <a:cubicBezTo>
                    <a:pt x="9983724" y="2088642"/>
                    <a:pt x="9983343" y="2092198"/>
                    <a:pt x="9981311" y="2094738"/>
                  </a:cubicBezTo>
                  <a:cubicBezTo>
                    <a:pt x="9979279" y="2097278"/>
                    <a:pt x="9975977" y="2098548"/>
                    <a:pt x="9972802" y="2097786"/>
                  </a:cubicBezTo>
                  <a:cubicBezTo>
                    <a:pt x="9959594" y="2094865"/>
                    <a:pt x="9947656" y="2092579"/>
                    <a:pt x="9935972" y="2090293"/>
                  </a:cubicBezTo>
                  <a:cubicBezTo>
                    <a:pt x="9920732" y="2087372"/>
                    <a:pt x="9906000" y="2084578"/>
                    <a:pt x="9890125" y="2080514"/>
                  </a:cubicBezTo>
                  <a:lnTo>
                    <a:pt x="9892157" y="2072259"/>
                  </a:lnTo>
                  <a:lnTo>
                    <a:pt x="9899142" y="2067560"/>
                  </a:lnTo>
                  <a:lnTo>
                    <a:pt x="9940290" y="2129409"/>
                  </a:lnTo>
                  <a:cubicBezTo>
                    <a:pt x="9942576" y="2132711"/>
                    <a:pt x="9942068" y="2137283"/>
                    <a:pt x="9939274" y="2140077"/>
                  </a:cubicBezTo>
                  <a:lnTo>
                    <a:pt x="9932416" y="2146935"/>
                  </a:lnTo>
                  <a:cubicBezTo>
                    <a:pt x="9929876" y="2149475"/>
                    <a:pt x="9925939" y="2150110"/>
                    <a:pt x="9922637" y="2148459"/>
                  </a:cubicBezTo>
                  <a:cubicBezTo>
                    <a:pt x="9908286" y="2141220"/>
                    <a:pt x="9897491" y="2134108"/>
                    <a:pt x="9883521" y="2123567"/>
                  </a:cubicBezTo>
                  <a:lnTo>
                    <a:pt x="9888601" y="2116836"/>
                  </a:lnTo>
                  <a:lnTo>
                    <a:pt x="9896602" y="2119503"/>
                  </a:lnTo>
                  <a:cubicBezTo>
                    <a:pt x="9892157" y="2132965"/>
                    <a:pt x="9886950" y="2146427"/>
                    <a:pt x="9881616" y="2160016"/>
                  </a:cubicBezTo>
                  <a:cubicBezTo>
                    <a:pt x="9878060" y="2168906"/>
                    <a:pt x="9874377" y="2177796"/>
                    <a:pt x="9870567" y="2186940"/>
                  </a:cubicBezTo>
                  <a:cubicBezTo>
                    <a:pt x="9866630" y="2196465"/>
                    <a:pt x="9862693" y="2206117"/>
                    <a:pt x="9858629" y="2216150"/>
                  </a:cubicBezTo>
                  <a:lnTo>
                    <a:pt x="9858375" y="2216785"/>
                  </a:lnTo>
                  <a:cubicBezTo>
                    <a:pt x="9856978" y="2219579"/>
                    <a:pt x="9858502" y="2228723"/>
                    <a:pt x="9860407" y="2231263"/>
                  </a:cubicBezTo>
                  <a:cubicBezTo>
                    <a:pt x="9860407" y="2231263"/>
                    <a:pt x="9860407" y="2231136"/>
                    <a:pt x="9860153" y="2231009"/>
                  </a:cubicBezTo>
                  <a:lnTo>
                    <a:pt x="9854184" y="2236978"/>
                  </a:lnTo>
                  <a:lnTo>
                    <a:pt x="9858629" y="2229739"/>
                  </a:lnTo>
                  <a:cubicBezTo>
                    <a:pt x="9889871" y="2249297"/>
                    <a:pt x="9893681" y="2273935"/>
                    <a:pt x="9889998" y="2303272"/>
                  </a:cubicBezTo>
                  <a:cubicBezTo>
                    <a:pt x="9889490" y="2307336"/>
                    <a:pt x="9886188" y="2310384"/>
                    <a:pt x="9882251" y="2310638"/>
                  </a:cubicBezTo>
                  <a:cubicBezTo>
                    <a:pt x="9830181" y="2314321"/>
                    <a:pt x="9793478" y="2287905"/>
                    <a:pt x="9755251" y="2246122"/>
                  </a:cubicBezTo>
                  <a:lnTo>
                    <a:pt x="9761474" y="2240407"/>
                  </a:lnTo>
                  <a:lnTo>
                    <a:pt x="9769856" y="2238883"/>
                  </a:lnTo>
                  <a:cubicBezTo>
                    <a:pt x="9776714" y="2276348"/>
                    <a:pt x="9783445" y="2303526"/>
                    <a:pt x="9790303" y="2327402"/>
                  </a:cubicBezTo>
                  <a:lnTo>
                    <a:pt x="9782175" y="2329688"/>
                  </a:lnTo>
                  <a:lnTo>
                    <a:pt x="9783064" y="2321306"/>
                  </a:lnTo>
                  <a:cubicBezTo>
                    <a:pt x="9792716" y="2322322"/>
                    <a:pt x="9802368" y="2323338"/>
                    <a:pt x="9811893" y="2324354"/>
                  </a:cubicBezTo>
                  <a:cubicBezTo>
                    <a:pt x="9904730" y="2334006"/>
                    <a:pt x="9998202" y="2342896"/>
                    <a:pt x="10092182" y="2351786"/>
                  </a:cubicBezTo>
                  <a:cubicBezTo>
                    <a:pt x="10186924" y="2360803"/>
                    <a:pt x="10281920" y="2369820"/>
                    <a:pt x="10377043" y="2379726"/>
                  </a:cubicBezTo>
                  <a:cubicBezTo>
                    <a:pt x="10380345" y="2380107"/>
                    <a:pt x="10383012" y="2382266"/>
                    <a:pt x="10384155" y="2385314"/>
                  </a:cubicBezTo>
                  <a:cubicBezTo>
                    <a:pt x="10385298" y="2388362"/>
                    <a:pt x="10384536" y="2391791"/>
                    <a:pt x="10382123" y="2394077"/>
                  </a:cubicBezTo>
                  <a:cubicBezTo>
                    <a:pt x="10382123" y="2394077"/>
                    <a:pt x="10382123" y="2393950"/>
                    <a:pt x="10382123" y="2393950"/>
                  </a:cubicBezTo>
                  <a:cubicBezTo>
                    <a:pt x="10382123" y="2393950"/>
                    <a:pt x="10381996" y="2394077"/>
                    <a:pt x="10381996" y="2394204"/>
                  </a:cubicBezTo>
                  <a:cubicBezTo>
                    <a:pt x="10381615" y="2394966"/>
                    <a:pt x="10381234" y="2396236"/>
                    <a:pt x="10380472" y="2398649"/>
                  </a:cubicBezTo>
                  <a:cubicBezTo>
                    <a:pt x="10379710" y="2401316"/>
                    <a:pt x="10378694" y="2404999"/>
                    <a:pt x="10376789" y="2408936"/>
                  </a:cubicBezTo>
                  <a:lnTo>
                    <a:pt x="10369169" y="2405126"/>
                  </a:lnTo>
                  <a:lnTo>
                    <a:pt x="10368280" y="2396744"/>
                  </a:lnTo>
                  <a:cubicBezTo>
                    <a:pt x="10376662" y="2395855"/>
                    <a:pt x="10384155" y="2395728"/>
                    <a:pt x="10390505" y="2396236"/>
                  </a:cubicBezTo>
                  <a:cubicBezTo>
                    <a:pt x="10424922" y="2399411"/>
                    <a:pt x="10428351" y="2423160"/>
                    <a:pt x="10426319" y="2445131"/>
                  </a:cubicBezTo>
                  <a:cubicBezTo>
                    <a:pt x="10425811" y="2450465"/>
                    <a:pt x="10425049" y="2456053"/>
                    <a:pt x="10424287" y="2461387"/>
                  </a:cubicBezTo>
                  <a:cubicBezTo>
                    <a:pt x="10423525" y="2467102"/>
                    <a:pt x="10422636" y="2472563"/>
                    <a:pt x="10422255" y="2477897"/>
                  </a:cubicBezTo>
                  <a:lnTo>
                    <a:pt x="10413873" y="2477135"/>
                  </a:lnTo>
                  <a:lnTo>
                    <a:pt x="10422382" y="2477135"/>
                  </a:lnTo>
                  <a:cubicBezTo>
                    <a:pt x="10422382" y="2506218"/>
                    <a:pt x="10432161" y="2535809"/>
                    <a:pt x="10445750" y="2566416"/>
                  </a:cubicBezTo>
                  <a:lnTo>
                    <a:pt x="10438003" y="2569845"/>
                  </a:lnTo>
                  <a:lnTo>
                    <a:pt x="10445750" y="2566416"/>
                  </a:lnTo>
                  <a:cubicBezTo>
                    <a:pt x="10452862" y="2582291"/>
                    <a:pt x="10466324" y="2589784"/>
                    <a:pt x="10484358" y="2595880"/>
                  </a:cubicBezTo>
                  <a:cubicBezTo>
                    <a:pt x="10489819" y="2597658"/>
                    <a:pt x="10495407" y="2599309"/>
                    <a:pt x="10501376" y="2600960"/>
                  </a:cubicBezTo>
                  <a:cubicBezTo>
                    <a:pt x="10507345" y="2602611"/>
                    <a:pt x="10513568" y="2604389"/>
                    <a:pt x="10519664" y="2606421"/>
                  </a:cubicBezTo>
                  <a:cubicBezTo>
                    <a:pt x="10521442" y="2607056"/>
                    <a:pt x="10523347" y="2607564"/>
                    <a:pt x="10525125" y="2607945"/>
                  </a:cubicBezTo>
                  <a:cubicBezTo>
                    <a:pt x="10537444" y="2610739"/>
                    <a:pt x="10549509" y="2608961"/>
                    <a:pt x="10563225" y="2606929"/>
                  </a:cubicBezTo>
                  <a:cubicBezTo>
                    <a:pt x="10576687" y="2604897"/>
                    <a:pt x="10591927" y="2602611"/>
                    <a:pt x="10608056" y="2606167"/>
                  </a:cubicBezTo>
                  <a:lnTo>
                    <a:pt x="10606278" y="2614422"/>
                  </a:lnTo>
                  <a:lnTo>
                    <a:pt x="10606278" y="2605913"/>
                  </a:lnTo>
                  <a:cubicBezTo>
                    <a:pt x="10604881" y="2605913"/>
                    <a:pt x="10604246" y="2606548"/>
                    <a:pt x="10607167" y="2605024"/>
                  </a:cubicBezTo>
                  <a:cubicBezTo>
                    <a:pt x="10608564" y="2604262"/>
                    <a:pt x="10611231" y="2602738"/>
                    <a:pt x="10614025" y="2602103"/>
                  </a:cubicBezTo>
                  <a:cubicBezTo>
                    <a:pt x="10614025" y="2602103"/>
                    <a:pt x="10614025" y="2602103"/>
                    <a:pt x="10614025" y="2602103"/>
                  </a:cubicBezTo>
                  <a:cubicBezTo>
                    <a:pt x="10616946" y="2601341"/>
                    <a:pt x="10622026" y="2600960"/>
                    <a:pt x="10626090" y="2605024"/>
                  </a:cubicBezTo>
                  <a:lnTo>
                    <a:pt x="10620121" y="2610993"/>
                  </a:lnTo>
                  <a:lnTo>
                    <a:pt x="10625074" y="2604135"/>
                  </a:lnTo>
                  <a:cubicBezTo>
                    <a:pt x="10629519" y="2607437"/>
                    <a:pt x="10634091" y="2609723"/>
                    <a:pt x="10638663" y="2611374"/>
                  </a:cubicBezTo>
                  <a:cubicBezTo>
                    <a:pt x="10653776" y="2616835"/>
                    <a:pt x="10669905" y="2615438"/>
                    <a:pt x="10688320" y="2613660"/>
                  </a:cubicBezTo>
                  <a:cubicBezTo>
                    <a:pt x="10705465" y="2612009"/>
                    <a:pt x="10724896" y="2609977"/>
                    <a:pt x="10743184" y="2616708"/>
                  </a:cubicBezTo>
                  <a:lnTo>
                    <a:pt x="10740263" y="2624709"/>
                  </a:lnTo>
                  <a:lnTo>
                    <a:pt x="10742549" y="2616581"/>
                  </a:lnTo>
                  <a:cubicBezTo>
                    <a:pt x="10758297" y="2621153"/>
                    <a:pt x="10774172" y="2624836"/>
                    <a:pt x="10790047" y="2628265"/>
                  </a:cubicBezTo>
                  <a:cubicBezTo>
                    <a:pt x="10805922" y="2631694"/>
                    <a:pt x="10821924" y="2634742"/>
                    <a:pt x="10837926" y="2637790"/>
                  </a:cubicBezTo>
                  <a:cubicBezTo>
                    <a:pt x="10853928" y="2640838"/>
                    <a:pt x="10870057" y="2643886"/>
                    <a:pt x="10886186" y="2647315"/>
                  </a:cubicBezTo>
                  <a:lnTo>
                    <a:pt x="10884408" y="2655570"/>
                  </a:lnTo>
                  <a:lnTo>
                    <a:pt x="10884408" y="2647061"/>
                  </a:lnTo>
                  <a:cubicBezTo>
                    <a:pt x="10887456" y="2647061"/>
                    <a:pt x="10889996" y="2648077"/>
                    <a:pt x="10892028" y="2649347"/>
                  </a:cubicBezTo>
                  <a:cubicBezTo>
                    <a:pt x="10895076" y="2651252"/>
                    <a:pt x="10897616" y="2654300"/>
                    <a:pt x="10898886" y="2655697"/>
                  </a:cubicBezTo>
                  <a:cubicBezTo>
                    <a:pt x="10900410" y="2657602"/>
                    <a:pt x="10901045" y="2658110"/>
                    <a:pt x="10901426" y="2658364"/>
                  </a:cubicBezTo>
                  <a:cubicBezTo>
                    <a:pt x="10901045" y="2658110"/>
                    <a:pt x="10899394" y="2657475"/>
                    <a:pt x="10897997" y="2658237"/>
                  </a:cubicBezTo>
                  <a:cubicBezTo>
                    <a:pt x="10899140" y="2657602"/>
                    <a:pt x="10900410" y="2657348"/>
                    <a:pt x="10901807" y="2657348"/>
                  </a:cubicBezTo>
                  <a:cubicBezTo>
                    <a:pt x="10911713" y="2657348"/>
                    <a:pt x="10926953" y="2657221"/>
                    <a:pt x="10938764" y="2661158"/>
                  </a:cubicBezTo>
                  <a:lnTo>
                    <a:pt x="10939526" y="2661412"/>
                  </a:lnTo>
                  <a:cubicBezTo>
                    <a:pt x="10970387" y="2675128"/>
                    <a:pt x="11001502" y="2688971"/>
                    <a:pt x="11029188" y="2702814"/>
                  </a:cubicBezTo>
                  <a:cubicBezTo>
                    <a:pt x="11034776" y="2705608"/>
                    <a:pt x="11038459" y="2710942"/>
                    <a:pt x="11040745" y="2713863"/>
                  </a:cubicBezTo>
                  <a:cubicBezTo>
                    <a:pt x="11043666" y="2717800"/>
                    <a:pt x="11045063" y="2719324"/>
                    <a:pt x="11046333" y="2719959"/>
                  </a:cubicBezTo>
                  <a:cubicBezTo>
                    <a:pt x="11047095" y="2720340"/>
                    <a:pt x="11047857" y="2720848"/>
                    <a:pt x="11048492" y="2721483"/>
                  </a:cubicBezTo>
                  <a:cubicBezTo>
                    <a:pt x="11050016" y="2723007"/>
                    <a:pt x="11051921" y="2724023"/>
                    <a:pt x="11054842" y="2725039"/>
                  </a:cubicBezTo>
                  <a:cubicBezTo>
                    <a:pt x="11057001" y="2725801"/>
                    <a:pt x="11059414" y="2726309"/>
                    <a:pt x="11062462" y="2727071"/>
                  </a:cubicBezTo>
                  <a:cubicBezTo>
                    <a:pt x="11065510" y="2727833"/>
                    <a:pt x="11069066" y="2728595"/>
                    <a:pt x="11072749" y="2729738"/>
                  </a:cubicBezTo>
                  <a:cubicBezTo>
                    <a:pt x="11075035" y="2730500"/>
                    <a:pt x="11076940" y="2732278"/>
                    <a:pt x="11077956" y="2734564"/>
                  </a:cubicBezTo>
                  <a:cubicBezTo>
                    <a:pt x="11078972" y="2736850"/>
                    <a:pt x="11078845" y="2739390"/>
                    <a:pt x="11077702" y="2741549"/>
                  </a:cubicBezTo>
                  <a:cubicBezTo>
                    <a:pt x="11076432" y="2744216"/>
                    <a:pt x="11075035" y="2746375"/>
                    <a:pt x="11073892" y="2748280"/>
                  </a:cubicBezTo>
                  <a:cubicBezTo>
                    <a:pt x="11071733" y="2751963"/>
                    <a:pt x="11069828" y="2755138"/>
                    <a:pt x="11067796" y="2761107"/>
                  </a:cubicBezTo>
                  <a:lnTo>
                    <a:pt x="11059795" y="2758440"/>
                  </a:lnTo>
                  <a:lnTo>
                    <a:pt x="11059795" y="2749931"/>
                  </a:lnTo>
                  <a:lnTo>
                    <a:pt x="11073511" y="2749931"/>
                  </a:lnTo>
                  <a:lnTo>
                    <a:pt x="11075035" y="2750058"/>
                  </a:lnTo>
                  <a:cubicBezTo>
                    <a:pt x="11077575" y="2750566"/>
                    <a:pt x="11079988" y="2751074"/>
                    <a:pt x="11082401" y="2751709"/>
                  </a:cubicBezTo>
                  <a:cubicBezTo>
                    <a:pt x="11120374" y="2762123"/>
                    <a:pt x="11140694" y="2796159"/>
                    <a:pt x="11129772" y="2836164"/>
                  </a:cubicBezTo>
                  <a:lnTo>
                    <a:pt x="11129645" y="2836672"/>
                  </a:lnTo>
                  <a:cubicBezTo>
                    <a:pt x="11125708" y="2848483"/>
                    <a:pt x="11125073" y="2859786"/>
                    <a:pt x="11127613" y="2862326"/>
                  </a:cubicBezTo>
                  <a:lnTo>
                    <a:pt x="11128375" y="2863215"/>
                  </a:lnTo>
                  <a:cubicBezTo>
                    <a:pt x="11151870" y="2894457"/>
                    <a:pt x="11143361" y="2925953"/>
                    <a:pt x="11132947" y="2953639"/>
                  </a:cubicBezTo>
                  <a:lnTo>
                    <a:pt x="11125073" y="2950718"/>
                  </a:lnTo>
                  <a:lnTo>
                    <a:pt x="11133074" y="2953385"/>
                  </a:lnTo>
                  <a:cubicBezTo>
                    <a:pt x="11130026" y="2962402"/>
                    <a:pt x="11130534" y="2966847"/>
                    <a:pt x="11132566" y="2970911"/>
                  </a:cubicBezTo>
                  <a:cubicBezTo>
                    <a:pt x="11132947" y="2971800"/>
                    <a:pt x="11133328" y="2972689"/>
                    <a:pt x="11133455" y="2973705"/>
                  </a:cubicBezTo>
                  <a:cubicBezTo>
                    <a:pt x="11135106" y="2987421"/>
                    <a:pt x="11136884" y="3000248"/>
                    <a:pt x="11138535" y="3013075"/>
                  </a:cubicBezTo>
                  <a:cubicBezTo>
                    <a:pt x="11140186" y="3025902"/>
                    <a:pt x="11141964" y="3038856"/>
                    <a:pt x="11143742" y="3052572"/>
                  </a:cubicBezTo>
                  <a:cubicBezTo>
                    <a:pt x="11147298" y="3080639"/>
                    <a:pt x="11147298" y="3112135"/>
                    <a:pt x="11147298" y="3139440"/>
                  </a:cubicBezTo>
                  <a:cubicBezTo>
                    <a:pt x="11147298" y="3148457"/>
                    <a:pt x="11143107" y="3160903"/>
                    <a:pt x="11134471" y="3169412"/>
                  </a:cubicBezTo>
                  <a:lnTo>
                    <a:pt x="11128502" y="3163443"/>
                  </a:lnTo>
                  <a:lnTo>
                    <a:pt x="11136122" y="3159633"/>
                  </a:lnTo>
                  <a:cubicBezTo>
                    <a:pt x="11147933" y="3183382"/>
                    <a:pt x="11143615" y="3227324"/>
                    <a:pt x="11133074" y="3255645"/>
                  </a:cubicBezTo>
                  <a:lnTo>
                    <a:pt x="11125200" y="3252724"/>
                  </a:lnTo>
                  <a:lnTo>
                    <a:pt x="11133201" y="3255391"/>
                  </a:lnTo>
                  <a:cubicBezTo>
                    <a:pt x="11132439" y="3257804"/>
                    <a:pt x="11132058" y="3260217"/>
                    <a:pt x="11132058" y="3262884"/>
                  </a:cubicBezTo>
                  <a:cubicBezTo>
                    <a:pt x="11132058" y="3265805"/>
                    <a:pt x="11132439" y="3268726"/>
                    <a:pt x="11132820" y="3272028"/>
                  </a:cubicBezTo>
                  <a:cubicBezTo>
                    <a:pt x="11133201" y="3274441"/>
                    <a:pt x="11133582" y="3277489"/>
                    <a:pt x="11133582" y="3280156"/>
                  </a:cubicBezTo>
                  <a:cubicBezTo>
                    <a:pt x="11133582" y="3280664"/>
                    <a:pt x="11133582" y="3281299"/>
                    <a:pt x="11133455" y="3281807"/>
                  </a:cubicBezTo>
                  <a:cubicBezTo>
                    <a:pt x="11131804" y="3290316"/>
                    <a:pt x="11130026" y="3299714"/>
                    <a:pt x="11128375" y="3309112"/>
                  </a:cubicBezTo>
                  <a:cubicBezTo>
                    <a:pt x="11126724" y="3318510"/>
                    <a:pt x="11124946" y="3328035"/>
                    <a:pt x="11123168" y="3336671"/>
                  </a:cubicBezTo>
                  <a:lnTo>
                    <a:pt x="11123041" y="3337052"/>
                  </a:lnTo>
                  <a:cubicBezTo>
                    <a:pt x="11122787" y="3338195"/>
                    <a:pt x="11122533" y="3339338"/>
                    <a:pt x="11122279" y="3340481"/>
                  </a:cubicBezTo>
                  <a:cubicBezTo>
                    <a:pt x="11121136" y="3346196"/>
                    <a:pt x="11120501" y="3352673"/>
                    <a:pt x="11119739" y="3359912"/>
                  </a:cubicBezTo>
                  <a:cubicBezTo>
                    <a:pt x="11118977" y="3367659"/>
                    <a:pt x="11118088" y="3376168"/>
                    <a:pt x="11116310" y="3384804"/>
                  </a:cubicBezTo>
                  <a:cubicBezTo>
                    <a:pt x="11115802" y="3387344"/>
                    <a:pt x="11114151" y="3389630"/>
                    <a:pt x="11111738" y="3390773"/>
                  </a:cubicBezTo>
                  <a:cubicBezTo>
                    <a:pt x="11109325" y="3391916"/>
                    <a:pt x="11106531" y="3391916"/>
                    <a:pt x="11104245" y="3390773"/>
                  </a:cubicBezTo>
                  <a:cubicBezTo>
                    <a:pt x="11098149" y="3387725"/>
                    <a:pt x="11088624" y="3384550"/>
                    <a:pt x="11075035" y="3381121"/>
                  </a:cubicBezTo>
                  <a:lnTo>
                    <a:pt x="11077067" y="3372866"/>
                  </a:lnTo>
                  <a:lnTo>
                    <a:pt x="11085068" y="3370199"/>
                  </a:lnTo>
                  <a:cubicBezTo>
                    <a:pt x="11088243" y="3379851"/>
                    <a:pt x="11094847" y="3392932"/>
                    <a:pt x="11098403" y="3400044"/>
                  </a:cubicBezTo>
                  <a:cubicBezTo>
                    <a:pt x="11099673" y="3402711"/>
                    <a:pt x="11099546" y="3405759"/>
                    <a:pt x="11098022" y="3408299"/>
                  </a:cubicBezTo>
                  <a:cubicBezTo>
                    <a:pt x="11096498" y="3410839"/>
                    <a:pt x="11093704" y="3412363"/>
                    <a:pt x="11090783" y="3412363"/>
                  </a:cubicBezTo>
                  <a:cubicBezTo>
                    <a:pt x="11060430" y="3412363"/>
                    <a:pt x="11026521" y="3415792"/>
                    <a:pt x="10995533" y="3419221"/>
                  </a:cubicBezTo>
                  <a:lnTo>
                    <a:pt x="10994644" y="3410839"/>
                  </a:lnTo>
                  <a:lnTo>
                    <a:pt x="11002899" y="3409061"/>
                  </a:lnTo>
                  <a:cubicBezTo>
                    <a:pt x="11005058" y="3419221"/>
                    <a:pt x="11006328" y="3428365"/>
                    <a:pt x="11006328" y="3436239"/>
                  </a:cubicBezTo>
                  <a:cubicBezTo>
                    <a:pt x="11006328" y="3471672"/>
                    <a:pt x="10982071" y="3481070"/>
                    <a:pt x="10943082" y="3481070"/>
                  </a:cubicBezTo>
                  <a:lnTo>
                    <a:pt x="10943082" y="3472561"/>
                  </a:lnTo>
                  <a:lnTo>
                    <a:pt x="10950448" y="3468370"/>
                  </a:lnTo>
                  <a:cubicBezTo>
                    <a:pt x="10988421" y="3534029"/>
                    <a:pt x="10989183" y="3535299"/>
                    <a:pt x="10992739" y="3581908"/>
                  </a:cubicBezTo>
                  <a:cubicBezTo>
                    <a:pt x="10992866" y="3584321"/>
                    <a:pt x="10992104" y="3586607"/>
                    <a:pt x="10990453" y="3588258"/>
                  </a:cubicBezTo>
                  <a:cubicBezTo>
                    <a:pt x="10988802" y="3589909"/>
                    <a:pt x="10986643" y="3590925"/>
                    <a:pt x="10984230" y="3590925"/>
                  </a:cubicBezTo>
                  <a:cubicBezTo>
                    <a:pt x="10975467" y="3590925"/>
                    <a:pt x="10966831" y="3589655"/>
                    <a:pt x="10960227" y="3588639"/>
                  </a:cubicBezTo>
                  <a:cubicBezTo>
                    <a:pt x="10955274" y="3587877"/>
                    <a:pt x="10951972" y="3587496"/>
                    <a:pt x="10949813" y="3587496"/>
                  </a:cubicBezTo>
                  <a:cubicBezTo>
                    <a:pt x="10947019" y="3587496"/>
                    <a:pt x="10944352" y="3586099"/>
                    <a:pt x="10942828" y="3583686"/>
                  </a:cubicBezTo>
                  <a:cubicBezTo>
                    <a:pt x="10938510" y="3577209"/>
                    <a:pt x="10934827" y="3570986"/>
                    <a:pt x="10931525" y="3565525"/>
                  </a:cubicBezTo>
                  <a:cubicBezTo>
                    <a:pt x="10923778" y="3552571"/>
                    <a:pt x="10918444" y="3543681"/>
                    <a:pt x="10910443" y="3537712"/>
                  </a:cubicBezTo>
                  <a:lnTo>
                    <a:pt x="10915523" y="3530981"/>
                  </a:lnTo>
                  <a:lnTo>
                    <a:pt x="10910824" y="3537966"/>
                  </a:lnTo>
                  <a:cubicBezTo>
                    <a:pt x="10904220" y="3533521"/>
                    <a:pt x="10887710" y="3535426"/>
                    <a:pt x="10872978" y="3539109"/>
                  </a:cubicBezTo>
                  <a:cubicBezTo>
                    <a:pt x="10872343" y="3539236"/>
                    <a:pt x="10871581" y="3539363"/>
                    <a:pt x="10870946" y="3539363"/>
                  </a:cubicBezTo>
                  <a:cubicBezTo>
                    <a:pt x="10876534" y="3539363"/>
                    <a:pt x="10877804" y="3534156"/>
                    <a:pt x="10877296" y="3535680"/>
                  </a:cubicBezTo>
                  <a:cubicBezTo>
                    <a:pt x="10876153" y="3538728"/>
                    <a:pt x="10876026" y="3550285"/>
                    <a:pt x="10876026" y="3565271"/>
                  </a:cubicBezTo>
                  <a:lnTo>
                    <a:pt x="10867517" y="3565271"/>
                  </a:lnTo>
                  <a:lnTo>
                    <a:pt x="10864342" y="3557397"/>
                  </a:lnTo>
                  <a:cubicBezTo>
                    <a:pt x="10881741" y="3550412"/>
                    <a:pt x="10892282" y="3546983"/>
                    <a:pt x="10902569" y="3543427"/>
                  </a:cubicBezTo>
                  <a:cubicBezTo>
                    <a:pt x="10905871" y="3542284"/>
                    <a:pt x="10909554" y="3543300"/>
                    <a:pt x="10911713" y="3546094"/>
                  </a:cubicBezTo>
                  <a:cubicBezTo>
                    <a:pt x="10917301" y="3552825"/>
                    <a:pt x="10922635" y="3558921"/>
                    <a:pt x="10927969" y="3565017"/>
                  </a:cubicBezTo>
                  <a:cubicBezTo>
                    <a:pt x="10938637" y="3577209"/>
                    <a:pt x="10949559" y="3589655"/>
                    <a:pt x="10963529" y="3608197"/>
                  </a:cubicBezTo>
                  <a:cubicBezTo>
                    <a:pt x="10965434" y="3610737"/>
                    <a:pt x="10965815" y="3614166"/>
                    <a:pt x="10964291" y="3617087"/>
                  </a:cubicBezTo>
                  <a:cubicBezTo>
                    <a:pt x="10962767" y="3620008"/>
                    <a:pt x="10959973" y="3621786"/>
                    <a:pt x="10956671" y="3621786"/>
                  </a:cubicBezTo>
                  <a:cubicBezTo>
                    <a:pt x="10944225" y="3621786"/>
                    <a:pt x="10933684" y="3622802"/>
                    <a:pt x="10922127" y="3624199"/>
                  </a:cubicBezTo>
                  <a:cubicBezTo>
                    <a:pt x="10917555" y="3624834"/>
                    <a:pt x="10912729" y="3625469"/>
                    <a:pt x="10907649" y="3626104"/>
                  </a:cubicBezTo>
                  <a:cubicBezTo>
                    <a:pt x="10901934" y="3626866"/>
                    <a:pt x="10895711" y="3627755"/>
                    <a:pt x="10888980" y="3628644"/>
                  </a:cubicBezTo>
                  <a:lnTo>
                    <a:pt x="10887964" y="3620262"/>
                  </a:lnTo>
                  <a:lnTo>
                    <a:pt x="10892917" y="3627120"/>
                  </a:lnTo>
                  <a:cubicBezTo>
                    <a:pt x="10868914" y="3644265"/>
                    <a:pt x="10831195" y="3671697"/>
                    <a:pt x="10793349" y="3699129"/>
                  </a:cubicBezTo>
                  <a:lnTo>
                    <a:pt x="10788396" y="3692271"/>
                  </a:lnTo>
                  <a:lnTo>
                    <a:pt x="10796905" y="3692271"/>
                  </a:lnTo>
                  <a:cubicBezTo>
                    <a:pt x="10796905" y="3698748"/>
                    <a:pt x="10800207" y="3710305"/>
                    <a:pt x="10802747" y="3712337"/>
                  </a:cubicBezTo>
                  <a:cubicBezTo>
                    <a:pt x="10802747" y="3712337"/>
                    <a:pt x="10802747" y="3712337"/>
                    <a:pt x="10802493" y="3712210"/>
                  </a:cubicBezTo>
                  <a:lnTo>
                    <a:pt x="10798683" y="3719830"/>
                  </a:lnTo>
                  <a:lnTo>
                    <a:pt x="10800969" y="3711702"/>
                  </a:lnTo>
                  <a:cubicBezTo>
                    <a:pt x="10824210" y="3718306"/>
                    <a:pt x="10851007" y="3721735"/>
                    <a:pt x="10878693" y="3725164"/>
                  </a:cubicBezTo>
                  <a:lnTo>
                    <a:pt x="10877677" y="3733546"/>
                  </a:lnTo>
                  <a:lnTo>
                    <a:pt x="10877677" y="3725037"/>
                  </a:lnTo>
                  <a:cubicBezTo>
                    <a:pt x="10876661" y="3725037"/>
                    <a:pt x="10876153" y="3725291"/>
                    <a:pt x="10876280" y="3725291"/>
                  </a:cubicBezTo>
                  <a:cubicBezTo>
                    <a:pt x="10876788" y="3725164"/>
                    <a:pt x="10877677" y="3724529"/>
                    <a:pt x="10879836" y="3723132"/>
                  </a:cubicBezTo>
                  <a:cubicBezTo>
                    <a:pt x="10881360" y="3722116"/>
                    <a:pt x="10884154" y="3720211"/>
                    <a:pt x="10886694" y="3719195"/>
                  </a:cubicBezTo>
                  <a:cubicBezTo>
                    <a:pt x="10887837" y="3718814"/>
                    <a:pt x="10889488" y="3718306"/>
                    <a:pt x="10891393" y="3718306"/>
                  </a:cubicBezTo>
                  <a:lnTo>
                    <a:pt x="10892536" y="3718433"/>
                  </a:lnTo>
                  <a:lnTo>
                    <a:pt x="10940415" y="3724783"/>
                  </a:lnTo>
                  <a:lnTo>
                    <a:pt x="11016107" y="3734816"/>
                  </a:lnTo>
                  <a:lnTo>
                    <a:pt x="11046968" y="3738880"/>
                  </a:lnTo>
                  <a:lnTo>
                    <a:pt x="11045825" y="3747262"/>
                  </a:lnTo>
                  <a:lnTo>
                    <a:pt x="11046714" y="3738880"/>
                  </a:lnTo>
                  <a:cubicBezTo>
                    <a:pt x="11063224" y="3740531"/>
                    <a:pt x="11079734" y="3741420"/>
                    <a:pt x="11096117" y="3742182"/>
                  </a:cubicBezTo>
                  <a:cubicBezTo>
                    <a:pt x="11113262" y="3743071"/>
                    <a:pt x="11130280" y="3743960"/>
                    <a:pt x="11146409" y="3745738"/>
                  </a:cubicBezTo>
                  <a:lnTo>
                    <a:pt x="11145520" y="3754120"/>
                  </a:lnTo>
                  <a:lnTo>
                    <a:pt x="11145520" y="3745611"/>
                  </a:lnTo>
                  <a:cubicBezTo>
                    <a:pt x="11150854" y="3745611"/>
                    <a:pt x="11156061" y="3746119"/>
                    <a:pt x="11161141" y="3746754"/>
                  </a:cubicBezTo>
                  <a:cubicBezTo>
                    <a:pt x="11171301" y="3748151"/>
                    <a:pt x="11181334" y="3750818"/>
                    <a:pt x="11190859" y="3753231"/>
                  </a:cubicBezTo>
                  <a:cubicBezTo>
                    <a:pt x="11200511" y="3755771"/>
                    <a:pt x="11209655" y="3758057"/>
                    <a:pt x="11218799" y="3759327"/>
                  </a:cubicBezTo>
                  <a:lnTo>
                    <a:pt x="11220323" y="3759708"/>
                  </a:lnTo>
                  <a:cubicBezTo>
                    <a:pt x="11227816" y="3762248"/>
                    <a:pt x="11238738" y="3759708"/>
                    <a:pt x="11253343" y="3756152"/>
                  </a:cubicBezTo>
                  <a:cubicBezTo>
                    <a:pt x="11257661" y="3755136"/>
                    <a:pt x="11261979" y="3757549"/>
                    <a:pt x="11263376" y="3761740"/>
                  </a:cubicBezTo>
                  <a:cubicBezTo>
                    <a:pt x="11264519" y="3765042"/>
                    <a:pt x="11265408" y="3768471"/>
                    <a:pt x="11266297" y="3771519"/>
                  </a:cubicBezTo>
                  <a:cubicBezTo>
                    <a:pt x="11267948" y="3777742"/>
                    <a:pt x="11269345" y="3782441"/>
                    <a:pt x="11271250" y="3785997"/>
                  </a:cubicBezTo>
                  <a:cubicBezTo>
                    <a:pt x="11273155" y="3789553"/>
                    <a:pt x="11275949" y="3795395"/>
                    <a:pt x="11296015" y="3784473"/>
                  </a:cubicBezTo>
                  <a:lnTo>
                    <a:pt x="11296269" y="3784346"/>
                  </a:lnTo>
                  <a:cubicBezTo>
                    <a:pt x="11300079" y="3782441"/>
                    <a:pt x="11303762" y="3783203"/>
                    <a:pt x="11305921" y="3783965"/>
                  </a:cubicBezTo>
                  <a:cubicBezTo>
                    <a:pt x="11305921" y="3783965"/>
                    <a:pt x="11305921" y="3783965"/>
                    <a:pt x="11305921" y="3783965"/>
                  </a:cubicBezTo>
                  <a:cubicBezTo>
                    <a:pt x="11305921" y="3783965"/>
                    <a:pt x="11305921" y="3783965"/>
                    <a:pt x="11305921" y="3783965"/>
                  </a:cubicBezTo>
                  <a:cubicBezTo>
                    <a:pt x="11307953" y="3784600"/>
                    <a:pt x="11309731" y="3785743"/>
                    <a:pt x="11311255" y="3786759"/>
                  </a:cubicBezTo>
                  <a:cubicBezTo>
                    <a:pt x="11316208" y="3790061"/>
                    <a:pt x="11322304" y="3795903"/>
                    <a:pt x="11328019" y="3801491"/>
                  </a:cubicBezTo>
                  <a:cubicBezTo>
                    <a:pt x="11336020" y="3809111"/>
                    <a:pt x="11344402" y="3817112"/>
                    <a:pt x="11352657" y="3822700"/>
                  </a:cubicBezTo>
                  <a:lnTo>
                    <a:pt x="11347958" y="3829685"/>
                  </a:lnTo>
                  <a:lnTo>
                    <a:pt x="11347958" y="3821176"/>
                  </a:lnTo>
                  <a:lnTo>
                    <a:pt x="11378819" y="3821176"/>
                  </a:lnTo>
                  <a:cubicBezTo>
                    <a:pt x="11383518" y="3821176"/>
                    <a:pt x="11387328" y="3824986"/>
                    <a:pt x="11387328" y="3829685"/>
                  </a:cubicBezTo>
                  <a:lnTo>
                    <a:pt x="11387328" y="3839972"/>
                  </a:lnTo>
                  <a:cubicBezTo>
                    <a:pt x="11387328" y="3843655"/>
                    <a:pt x="11385042" y="3846830"/>
                    <a:pt x="11381486" y="3847973"/>
                  </a:cubicBezTo>
                  <a:cubicBezTo>
                    <a:pt x="11369675" y="3851910"/>
                    <a:pt x="11361547" y="3851783"/>
                    <a:pt x="11347958" y="3851783"/>
                  </a:cubicBezTo>
                  <a:lnTo>
                    <a:pt x="11347958" y="3843274"/>
                  </a:lnTo>
                  <a:lnTo>
                    <a:pt x="11354562" y="3837940"/>
                  </a:lnTo>
                  <a:cubicBezTo>
                    <a:pt x="11359388" y="3843909"/>
                    <a:pt x="11365738" y="3849116"/>
                    <a:pt x="11372469" y="3854577"/>
                  </a:cubicBezTo>
                  <a:cubicBezTo>
                    <a:pt x="11380724" y="3861308"/>
                    <a:pt x="11394186" y="3871214"/>
                    <a:pt x="11394186" y="3884422"/>
                  </a:cubicBezTo>
                  <a:cubicBezTo>
                    <a:pt x="11394186" y="3899154"/>
                    <a:pt x="11391392" y="3913632"/>
                    <a:pt x="11387963" y="3927729"/>
                  </a:cubicBezTo>
                  <a:cubicBezTo>
                    <a:pt x="11386185" y="3934714"/>
                    <a:pt x="11384280" y="3941699"/>
                    <a:pt x="11382375" y="3948557"/>
                  </a:cubicBezTo>
                  <a:cubicBezTo>
                    <a:pt x="11380470" y="3955415"/>
                    <a:pt x="11378565" y="3962146"/>
                    <a:pt x="11376914" y="3968877"/>
                  </a:cubicBezTo>
                  <a:lnTo>
                    <a:pt x="11368659" y="3966845"/>
                  </a:lnTo>
                  <a:lnTo>
                    <a:pt x="11377168" y="3966845"/>
                  </a:lnTo>
                  <a:cubicBezTo>
                    <a:pt x="11377168" y="3973195"/>
                    <a:pt x="11374247" y="3977894"/>
                    <a:pt x="11370818" y="3981196"/>
                  </a:cubicBezTo>
                  <a:cubicBezTo>
                    <a:pt x="11367770" y="3984244"/>
                    <a:pt x="11363833" y="3986657"/>
                    <a:pt x="11360912" y="3988435"/>
                  </a:cubicBezTo>
                  <a:cubicBezTo>
                    <a:pt x="11357610" y="3990467"/>
                    <a:pt x="11355451" y="3991864"/>
                    <a:pt x="11354054" y="3993388"/>
                  </a:cubicBezTo>
                  <a:lnTo>
                    <a:pt x="11348085" y="3987419"/>
                  </a:lnTo>
                  <a:lnTo>
                    <a:pt x="11354054" y="3981450"/>
                  </a:lnTo>
                  <a:lnTo>
                    <a:pt x="11384915" y="4012311"/>
                  </a:lnTo>
                  <a:cubicBezTo>
                    <a:pt x="11386312" y="4013708"/>
                    <a:pt x="11388217" y="4015359"/>
                    <a:pt x="11390376" y="4017391"/>
                  </a:cubicBezTo>
                  <a:cubicBezTo>
                    <a:pt x="11395456" y="4021963"/>
                    <a:pt x="11404981" y="4030218"/>
                    <a:pt x="11407394" y="4038092"/>
                  </a:cubicBezTo>
                  <a:cubicBezTo>
                    <a:pt x="11407775" y="4039362"/>
                    <a:pt x="11408029" y="4040886"/>
                    <a:pt x="11408029" y="4042410"/>
                  </a:cubicBezTo>
                  <a:cubicBezTo>
                    <a:pt x="11408029" y="4052570"/>
                    <a:pt x="11400409" y="4060952"/>
                    <a:pt x="11395202" y="4066159"/>
                  </a:cubicBezTo>
                  <a:cubicBezTo>
                    <a:pt x="11393170" y="4068191"/>
                    <a:pt x="11391011" y="4070223"/>
                    <a:pt x="11389106" y="4071874"/>
                  </a:cubicBezTo>
                  <a:cubicBezTo>
                    <a:pt x="11387455" y="4073398"/>
                    <a:pt x="11386058" y="4074668"/>
                    <a:pt x="11384915" y="4075811"/>
                  </a:cubicBezTo>
                  <a:lnTo>
                    <a:pt x="11378946" y="4069842"/>
                  </a:lnTo>
                  <a:lnTo>
                    <a:pt x="11385931" y="4074541"/>
                  </a:lnTo>
                  <a:cubicBezTo>
                    <a:pt x="11381994" y="4080510"/>
                    <a:pt x="11377168" y="4084447"/>
                    <a:pt x="11372469" y="4087622"/>
                  </a:cubicBezTo>
                  <a:cubicBezTo>
                    <a:pt x="11369675" y="4089400"/>
                    <a:pt x="11366881" y="4091051"/>
                    <a:pt x="11364214" y="4092575"/>
                  </a:cubicBezTo>
                  <a:cubicBezTo>
                    <a:pt x="11361420" y="4094226"/>
                    <a:pt x="11358753" y="4095750"/>
                    <a:pt x="11356086" y="4097401"/>
                  </a:cubicBezTo>
                  <a:close/>
                  <a:moveTo>
                    <a:pt x="641223" y="2674747"/>
                  </a:moveTo>
                  <a:lnTo>
                    <a:pt x="740791" y="2674747"/>
                  </a:lnTo>
                  <a:cubicBezTo>
                    <a:pt x="743966" y="2674747"/>
                    <a:pt x="747014" y="2676652"/>
                    <a:pt x="748411" y="2679446"/>
                  </a:cubicBezTo>
                  <a:cubicBezTo>
                    <a:pt x="749808" y="2682240"/>
                    <a:pt x="749427" y="2685796"/>
                    <a:pt x="747522" y="2688336"/>
                  </a:cubicBezTo>
                  <a:cubicBezTo>
                    <a:pt x="724154" y="2718435"/>
                    <a:pt x="673481" y="2722880"/>
                    <a:pt x="646303" y="2701671"/>
                  </a:cubicBezTo>
                  <a:cubicBezTo>
                    <a:pt x="641350" y="2697734"/>
                    <a:pt x="637032" y="2693035"/>
                    <a:pt x="633857" y="2687320"/>
                  </a:cubicBezTo>
                  <a:cubicBezTo>
                    <a:pt x="632460" y="2684653"/>
                    <a:pt x="632460" y="2681478"/>
                    <a:pt x="633984" y="2678938"/>
                  </a:cubicBezTo>
                  <a:cubicBezTo>
                    <a:pt x="635508" y="2676398"/>
                    <a:pt x="638302" y="2674747"/>
                    <a:pt x="641223" y="2674747"/>
                  </a:cubicBezTo>
                  <a:moveTo>
                    <a:pt x="641223" y="2691638"/>
                  </a:moveTo>
                  <a:lnTo>
                    <a:pt x="641223" y="2683129"/>
                  </a:lnTo>
                  <a:lnTo>
                    <a:pt x="648589" y="2679065"/>
                  </a:lnTo>
                  <a:cubicBezTo>
                    <a:pt x="650621" y="2682621"/>
                    <a:pt x="653288" y="2685669"/>
                    <a:pt x="656590" y="2688336"/>
                  </a:cubicBezTo>
                  <a:cubicBezTo>
                    <a:pt x="676656" y="2703957"/>
                    <a:pt x="716534" y="2700528"/>
                    <a:pt x="734060" y="2678049"/>
                  </a:cubicBezTo>
                  <a:lnTo>
                    <a:pt x="740791" y="2683256"/>
                  </a:lnTo>
                  <a:lnTo>
                    <a:pt x="740791" y="2691765"/>
                  </a:lnTo>
                  <a:lnTo>
                    <a:pt x="641223" y="2691765"/>
                  </a:lnTo>
                  <a:close/>
                  <a:moveTo>
                    <a:pt x="1319530" y="4080764"/>
                  </a:moveTo>
                  <a:lnTo>
                    <a:pt x="1319530" y="4067048"/>
                  </a:lnTo>
                  <a:cubicBezTo>
                    <a:pt x="1319530" y="4062603"/>
                    <a:pt x="1322959" y="4058920"/>
                    <a:pt x="1327404" y="4058666"/>
                  </a:cubicBezTo>
                  <a:cubicBezTo>
                    <a:pt x="1371981" y="4055237"/>
                    <a:pt x="1420368" y="4051808"/>
                    <a:pt x="1465453" y="4051808"/>
                  </a:cubicBezTo>
                  <a:lnTo>
                    <a:pt x="1465453" y="4060190"/>
                  </a:lnTo>
                  <a:lnTo>
                    <a:pt x="1465453" y="4068699"/>
                  </a:lnTo>
                  <a:cubicBezTo>
                    <a:pt x="1447800" y="4068699"/>
                    <a:pt x="1430909" y="4074795"/>
                    <a:pt x="1412494" y="4081653"/>
                  </a:cubicBezTo>
                  <a:cubicBezTo>
                    <a:pt x="1395095" y="4088003"/>
                    <a:pt x="1376172" y="4095115"/>
                    <a:pt x="1356233" y="4095115"/>
                  </a:cubicBezTo>
                  <a:cubicBezTo>
                    <a:pt x="1345946" y="4095115"/>
                    <a:pt x="1335532" y="4093210"/>
                    <a:pt x="1324737" y="4088638"/>
                  </a:cubicBezTo>
                  <a:cubicBezTo>
                    <a:pt x="1321562" y="4087241"/>
                    <a:pt x="1319657" y="4084193"/>
                    <a:pt x="1319657" y="4080891"/>
                  </a:cubicBezTo>
                  <a:moveTo>
                    <a:pt x="1336548" y="4080891"/>
                  </a:moveTo>
                  <a:lnTo>
                    <a:pt x="1328039" y="4080891"/>
                  </a:lnTo>
                  <a:lnTo>
                    <a:pt x="1331341" y="4073144"/>
                  </a:lnTo>
                  <a:cubicBezTo>
                    <a:pt x="1339850" y="4076827"/>
                    <a:pt x="1347978" y="4078224"/>
                    <a:pt x="1356106" y="4078224"/>
                  </a:cubicBezTo>
                  <a:cubicBezTo>
                    <a:pt x="1372489" y="4078224"/>
                    <a:pt x="1388491" y="4072382"/>
                    <a:pt x="1406525" y="4065778"/>
                  </a:cubicBezTo>
                  <a:cubicBezTo>
                    <a:pt x="1424432" y="4059174"/>
                    <a:pt x="1444117" y="4051808"/>
                    <a:pt x="1465326" y="4051808"/>
                  </a:cubicBezTo>
                  <a:cubicBezTo>
                    <a:pt x="1470025" y="4051808"/>
                    <a:pt x="1473835" y="4055618"/>
                    <a:pt x="1473835" y="4060317"/>
                  </a:cubicBezTo>
                  <a:cubicBezTo>
                    <a:pt x="1473835" y="4065016"/>
                    <a:pt x="1470025" y="4068826"/>
                    <a:pt x="1465326" y="4068826"/>
                  </a:cubicBezTo>
                  <a:cubicBezTo>
                    <a:pt x="1421003" y="4068826"/>
                    <a:pt x="1373251" y="4072255"/>
                    <a:pt x="1328674" y="4075684"/>
                  </a:cubicBezTo>
                  <a:lnTo>
                    <a:pt x="1328039" y="4067302"/>
                  </a:lnTo>
                  <a:lnTo>
                    <a:pt x="1336548" y="4067302"/>
                  </a:lnTo>
                  <a:lnTo>
                    <a:pt x="1336548" y="4081018"/>
                  </a:lnTo>
                  <a:close/>
                  <a:moveTo>
                    <a:pt x="494411" y="5740273"/>
                  </a:moveTo>
                  <a:cubicBezTo>
                    <a:pt x="502158" y="5732526"/>
                    <a:pt x="509524" y="5725668"/>
                    <a:pt x="515874" y="5719826"/>
                  </a:cubicBezTo>
                  <a:cubicBezTo>
                    <a:pt x="520954" y="5715127"/>
                    <a:pt x="525399" y="5710936"/>
                    <a:pt x="529082" y="5707253"/>
                  </a:cubicBezTo>
                  <a:cubicBezTo>
                    <a:pt x="533273" y="5703062"/>
                    <a:pt x="536321" y="5699633"/>
                    <a:pt x="538099" y="5696966"/>
                  </a:cubicBezTo>
                  <a:cubicBezTo>
                    <a:pt x="539369" y="5694934"/>
                    <a:pt x="541528" y="5693664"/>
                    <a:pt x="543814" y="5693283"/>
                  </a:cubicBezTo>
                  <a:cubicBezTo>
                    <a:pt x="546100" y="5692902"/>
                    <a:pt x="548513" y="5693537"/>
                    <a:pt x="550418" y="5695061"/>
                  </a:cubicBezTo>
                  <a:cubicBezTo>
                    <a:pt x="567944" y="5709158"/>
                    <a:pt x="578485" y="5719699"/>
                    <a:pt x="588899" y="5729986"/>
                  </a:cubicBezTo>
                  <a:cubicBezTo>
                    <a:pt x="591312" y="5732399"/>
                    <a:pt x="592074" y="5736082"/>
                    <a:pt x="590677" y="5739257"/>
                  </a:cubicBezTo>
                  <a:cubicBezTo>
                    <a:pt x="589280" y="5742432"/>
                    <a:pt x="586232" y="5744464"/>
                    <a:pt x="582803" y="5744464"/>
                  </a:cubicBezTo>
                  <a:cubicBezTo>
                    <a:pt x="559562" y="5744464"/>
                    <a:pt x="536194" y="5747766"/>
                    <a:pt x="502031" y="5754624"/>
                  </a:cubicBezTo>
                  <a:cubicBezTo>
                    <a:pt x="498348" y="5755386"/>
                    <a:pt x="494665" y="5753608"/>
                    <a:pt x="492887" y="5750306"/>
                  </a:cubicBezTo>
                  <a:cubicBezTo>
                    <a:pt x="491109" y="5747004"/>
                    <a:pt x="491744" y="5742940"/>
                    <a:pt x="494411" y="5740273"/>
                  </a:cubicBezTo>
                  <a:moveTo>
                    <a:pt x="506349" y="5752211"/>
                  </a:moveTo>
                  <a:lnTo>
                    <a:pt x="500380" y="5746242"/>
                  </a:lnTo>
                  <a:lnTo>
                    <a:pt x="498729" y="5737987"/>
                  </a:lnTo>
                  <a:cubicBezTo>
                    <a:pt x="533273" y="5731129"/>
                    <a:pt x="557911" y="5727573"/>
                    <a:pt x="582803" y="5727573"/>
                  </a:cubicBezTo>
                  <a:lnTo>
                    <a:pt x="582803" y="5736082"/>
                  </a:lnTo>
                  <a:lnTo>
                    <a:pt x="576834" y="5742051"/>
                  </a:lnTo>
                  <a:cubicBezTo>
                    <a:pt x="566547" y="5731764"/>
                    <a:pt x="556514" y="5721731"/>
                    <a:pt x="539750" y="5708396"/>
                  </a:cubicBezTo>
                  <a:lnTo>
                    <a:pt x="545084" y="5701792"/>
                  </a:lnTo>
                  <a:lnTo>
                    <a:pt x="552069" y="5706491"/>
                  </a:lnTo>
                  <a:cubicBezTo>
                    <a:pt x="549275" y="5710682"/>
                    <a:pt x="545338" y="5715000"/>
                    <a:pt x="541020" y="5719318"/>
                  </a:cubicBezTo>
                  <a:cubicBezTo>
                    <a:pt x="537083" y="5723255"/>
                    <a:pt x="532384" y="5727573"/>
                    <a:pt x="527431" y="5732272"/>
                  </a:cubicBezTo>
                  <a:cubicBezTo>
                    <a:pt x="521081" y="5738241"/>
                    <a:pt x="513969" y="5744845"/>
                    <a:pt x="506476" y="5752338"/>
                  </a:cubicBezTo>
                  <a:close/>
                  <a:moveTo>
                    <a:pt x="740791" y="5737479"/>
                  </a:moveTo>
                  <a:lnTo>
                    <a:pt x="651510" y="5737479"/>
                  </a:lnTo>
                  <a:lnTo>
                    <a:pt x="651510" y="5728970"/>
                  </a:lnTo>
                  <a:lnTo>
                    <a:pt x="651510" y="5737479"/>
                  </a:lnTo>
                  <a:cubicBezTo>
                    <a:pt x="646557" y="5737479"/>
                    <a:pt x="643763" y="5733923"/>
                    <a:pt x="642874" y="5732907"/>
                  </a:cubicBezTo>
                  <a:lnTo>
                    <a:pt x="642874" y="5732907"/>
                  </a:lnTo>
                  <a:lnTo>
                    <a:pt x="642874" y="5732907"/>
                  </a:lnTo>
                  <a:lnTo>
                    <a:pt x="649605" y="5727700"/>
                  </a:lnTo>
                  <a:lnTo>
                    <a:pt x="642874" y="5732907"/>
                  </a:lnTo>
                  <a:cubicBezTo>
                    <a:pt x="640842" y="5730240"/>
                    <a:pt x="638937" y="5725922"/>
                    <a:pt x="637540" y="5722747"/>
                  </a:cubicBezTo>
                  <a:cubicBezTo>
                    <a:pt x="635508" y="5718175"/>
                    <a:pt x="633349" y="5713603"/>
                    <a:pt x="630809" y="5709666"/>
                  </a:cubicBezTo>
                  <a:cubicBezTo>
                    <a:pt x="629031" y="5706999"/>
                    <a:pt x="628904" y="5703443"/>
                    <a:pt x="630555" y="5700649"/>
                  </a:cubicBezTo>
                  <a:cubicBezTo>
                    <a:pt x="632206" y="5697855"/>
                    <a:pt x="635254" y="5696204"/>
                    <a:pt x="638556" y="5696458"/>
                  </a:cubicBezTo>
                  <a:cubicBezTo>
                    <a:pt x="679831" y="5699887"/>
                    <a:pt x="710946" y="5703316"/>
                    <a:pt x="741807" y="5706745"/>
                  </a:cubicBezTo>
                  <a:cubicBezTo>
                    <a:pt x="746125" y="5707253"/>
                    <a:pt x="749300" y="5710809"/>
                    <a:pt x="749300" y="5715127"/>
                  </a:cubicBezTo>
                  <a:lnTo>
                    <a:pt x="749300" y="5728843"/>
                  </a:lnTo>
                  <a:cubicBezTo>
                    <a:pt x="749300" y="5733542"/>
                    <a:pt x="745490" y="5737352"/>
                    <a:pt x="740791" y="5737352"/>
                  </a:cubicBezTo>
                  <a:moveTo>
                    <a:pt x="740791" y="5720461"/>
                  </a:moveTo>
                  <a:lnTo>
                    <a:pt x="740791" y="5728970"/>
                  </a:lnTo>
                  <a:lnTo>
                    <a:pt x="732282" y="5728970"/>
                  </a:lnTo>
                  <a:lnTo>
                    <a:pt x="732282" y="5715254"/>
                  </a:lnTo>
                  <a:lnTo>
                    <a:pt x="740791" y="5715254"/>
                  </a:lnTo>
                  <a:lnTo>
                    <a:pt x="739902" y="5723636"/>
                  </a:lnTo>
                  <a:cubicBezTo>
                    <a:pt x="709041" y="5720207"/>
                    <a:pt x="678180" y="5716778"/>
                    <a:pt x="637159" y="5713349"/>
                  </a:cubicBezTo>
                  <a:lnTo>
                    <a:pt x="637921" y="5704967"/>
                  </a:lnTo>
                  <a:lnTo>
                    <a:pt x="644906" y="5700268"/>
                  </a:lnTo>
                  <a:cubicBezTo>
                    <a:pt x="648462" y="5705475"/>
                    <a:pt x="651129" y="5711444"/>
                    <a:pt x="653034" y="5715762"/>
                  </a:cubicBezTo>
                  <a:cubicBezTo>
                    <a:pt x="654939" y="5719953"/>
                    <a:pt x="655828" y="5721731"/>
                    <a:pt x="656336" y="5722366"/>
                  </a:cubicBezTo>
                  <a:lnTo>
                    <a:pt x="649605" y="5727573"/>
                  </a:lnTo>
                  <a:lnTo>
                    <a:pt x="656336" y="5722366"/>
                  </a:lnTo>
                  <a:lnTo>
                    <a:pt x="656336" y="5722366"/>
                  </a:lnTo>
                  <a:lnTo>
                    <a:pt x="656336" y="5722366"/>
                  </a:lnTo>
                  <a:cubicBezTo>
                    <a:pt x="656844" y="5723001"/>
                    <a:pt x="655193" y="5720461"/>
                    <a:pt x="651637" y="5720461"/>
                  </a:cubicBezTo>
                  <a:lnTo>
                    <a:pt x="740918" y="5720461"/>
                  </a:lnTo>
                  <a:close/>
                  <a:moveTo>
                    <a:pt x="758825" y="5731510"/>
                  </a:moveTo>
                  <a:cubicBezTo>
                    <a:pt x="756793" y="5729478"/>
                    <a:pt x="755523" y="5727319"/>
                    <a:pt x="754761" y="5726176"/>
                  </a:cubicBezTo>
                  <a:cubicBezTo>
                    <a:pt x="754380" y="5725541"/>
                    <a:pt x="754253" y="5725414"/>
                    <a:pt x="754253" y="5725287"/>
                  </a:cubicBezTo>
                  <a:cubicBezTo>
                    <a:pt x="754253" y="5725160"/>
                    <a:pt x="754380" y="5725414"/>
                    <a:pt x="754507" y="5725541"/>
                  </a:cubicBezTo>
                  <a:cubicBezTo>
                    <a:pt x="755396" y="5726430"/>
                    <a:pt x="756793" y="5727065"/>
                    <a:pt x="757936" y="5727065"/>
                  </a:cubicBezTo>
                  <a:cubicBezTo>
                    <a:pt x="754253" y="5727065"/>
                    <a:pt x="751078" y="5724779"/>
                    <a:pt x="749935" y="5721223"/>
                  </a:cubicBezTo>
                  <a:cubicBezTo>
                    <a:pt x="748792" y="5717667"/>
                    <a:pt x="749935" y="5713984"/>
                    <a:pt x="752856" y="5711825"/>
                  </a:cubicBezTo>
                  <a:cubicBezTo>
                    <a:pt x="760222" y="5706237"/>
                    <a:pt x="768477" y="5701665"/>
                    <a:pt x="776097" y="5697474"/>
                  </a:cubicBezTo>
                  <a:cubicBezTo>
                    <a:pt x="783971" y="5693156"/>
                    <a:pt x="791083" y="5689092"/>
                    <a:pt x="797433" y="5684393"/>
                  </a:cubicBezTo>
                  <a:lnTo>
                    <a:pt x="802513" y="5691124"/>
                  </a:lnTo>
                  <a:lnTo>
                    <a:pt x="796544" y="5685155"/>
                  </a:lnTo>
                  <a:cubicBezTo>
                    <a:pt x="801243" y="5680456"/>
                    <a:pt x="804418" y="5673598"/>
                    <a:pt x="808609" y="5663819"/>
                  </a:cubicBezTo>
                  <a:cubicBezTo>
                    <a:pt x="811403" y="5657342"/>
                    <a:pt x="814705" y="5649722"/>
                    <a:pt x="819277" y="5642229"/>
                  </a:cubicBezTo>
                  <a:cubicBezTo>
                    <a:pt x="820928" y="5639562"/>
                    <a:pt x="823722" y="5638038"/>
                    <a:pt x="826897" y="5638165"/>
                  </a:cubicBezTo>
                  <a:cubicBezTo>
                    <a:pt x="830072" y="5638292"/>
                    <a:pt x="832739" y="5640070"/>
                    <a:pt x="834136" y="5642864"/>
                  </a:cubicBezTo>
                  <a:cubicBezTo>
                    <a:pt x="851154" y="5676773"/>
                    <a:pt x="880618" y="5679821"/>
                    <a:pt x="917956" y="5682996"/>
                  </a:cubicBezTo>
                  <a:cubicBezTo>
                    <a:pt x="933323" y="5684266"/>
                    <a:pt x="949960" y="5685663"/>
                    <a:pt x="966089" y="5689981"/>
                  </a:cubicBezTo>
                  <a:cubicBezTo>
                    <a:pt x="970026" y="5690997"/>
                    <a:pt x="972693" y="5694807"/>
                    <a:pt x="972312" y="5698871"/>
                  </a:cubicBezTo>
                  <a:cubicBezTo>
                    <a:pt x="971931" y="5702935"/>
                    <a:pt x="968756" y="5706237"/>
                    <a:pt x="964692" y="5706618"/>
                  </a:cubicBezTo>
                  <a:cubicBezTo>
                    <a:pt x="896239" y="5713476"/>
                    <a:pt x="831215" y="5723763"/>
                    <a:pt x="765937" y="5734050"/>
                  </a:cubicBezTo>
                  <a:cubicBezTo>
                    <a:pt x="763270" y="5734431"/>
                    <a:pt x="760603" y="5733542"/>
                    <a:pt x="758571" y="5731637"/>
                  </a:cubicBezTo>
                  <a:moveTo>
                    <a:pt x="770509" y="5719699"/>
                  </a:moveTo>
                  <a:lnTo>
                    <a:pt x="764540" y="5725668"/>
                  </a:lnTo>
                  <a:lnTo>
                    <a:pt x="763270" y="5717286"/>
                  </a:lnTo>
                  <a:cubicBezTo>
                    <a:pt x="828421" y="5706999"/>
                    <a:pt x="893953" y="5696585"/>
                    <a:pt x="962914" y="5689727"/>
                  </a:cubicBezTo>
                  <a:lnTo>
                    <a:pt x="963803" y="5698109"/>
                  </a:lnTo>
                  <a:lnTo>
                    <a:pt x="961644" y="5706237"/>
                  </a:lnTo>
                  <a:cubicBezTo>
                    <a:pt x="947166" y="5702427"/>
                    <a:pt x="932053" y="5701030"/>
                    <a:pt x="916432" y="5699760"/>
                  </a:cubicBezTo>
                  <a:cubicBezTo>
                    <a:pt x="880364" y="5696712"/>
                    <a:pt x="840613" y="5693791"/>
                    <a:pt x="818896" y="5650357"/>
                  </a:cubicBezTo>
                  <a:lnTo>
                    <a:pt x="826516" y="5646547"/>
                  </a:lnTo>
                  <a:lnTo>
                    <a:pt x="833755" y="5650865"/>
                  </a:lnTo>
                  <a:cubicBezTo>
                    <a:pt x="829818" y="5657342"/>
                    <a:pt x="827024" y="5663946"/>
                    <a:pt x="824103" y="5670550"/>
                  </a:cubicBezTo>
                  <a:cubicBezTo>
                    <a:pt x="820166" y="5679567"/>
                    <a:pt x="815848" y="5689727"/>
                    <a:pt x="808482" y="5697093"/>
                  </a:cubicBezTo>
                  <a:lnTo>
                    <a:pt x="807593" y="5697855"/>
                  </a:lnTo>
                  <a:cubicBezTo>
                    <a:pt x="800227" y="5703443"/>
                    <a:pt x="791972" y="5708015"/>
                    <a:pt x="784352" y="5712206"/>
                  </a:cubicBezTo>
                  <a:cubicBezTo>
                    <a:pt x="776478" y="5716524"/>
                    <a:pt x="769366" y="5720588"/>
                    <a:pt x="763016" y="5725287"/>
                  </a:cubicBezTo>
                  <a:lnTo>
                    <a:pt x="757936" y="5718556"/>
                  </a:lnTo>
                  <a:lnTo>
                    <a:pt x="757936" y="5710047"/>
                  </a:lnTo>
                  <a:cubicBezTo>
                    <a:pt x="761365" y="5710047"/>
                    <a:pt x="764286" y="5711444"/>
                    <a:pt x="766445" y="5713603"/>
                  </a:cubicBezTo>
                  <a:cubicBezTo>
                    <a:pt x="766953" y="5714111"/>
                    <a:pt x="767461" y="5714746"/>
                    <a:pt x="767842" y="5715127"/>
                  </a:cubicBezTo>
                  <a:cubicBezTo>
                    <a:pt x="768477" y="5715889"/>
                    <a:pt x="768985" y="5716778"/>
                    <a:pt x="769239" y="5717159"/>
                  </a:cubicBezTo>
                  <a:cubicBezTo>
                    <a:pt x="769874" y="5718302"/>
                    <a:pt x="770255" y="5718810"/>
                    <a:pt x="770890" y="5719318"/>
                  </a:cubicBezTo>
                  <a:close/>
                  <a:moveTo>
                    <a:pt x="314960" y="6561963"/>
                  </a:moveTo>
                  <a:lnTo>
                    <a:pt x="317500" y="6561963"/>
                  </a:lnTo>
                  <a:lnTo>
                    <a:pt x="317500" y="6578854"/>
                  </a:lnTo>
                  <a:lnTo>
                    <a:pt x="314960" y="6578854"/>
                  </a:lnTo>
                  <a:lnTo>
                    <a:pt x="314960" y="6570345"/>
                  </a:lnTo>
                  <a:lnTo>
                    <a:pt x="314960" y="6561836"/>
                  </a:lnTo>
                  <a:moveTo>
                    <a:pt x="314960" y="6578727"/>
                  </a:moveTo>
                  <a:cubicBezTo>
                    <a:pt x="310261" y="6578727"/>
                    <a:pt x="306451" y="6574917"/>
                    <a:pt x="306451" y="6570218"/>
                  </a:cubicBezTo>
                  <a:cubicBezTo>
                    <a:pt x="306451" y="6565519"/>
                    <a:pt x="310261" y="6561709"/>
                    <a:pt x="314960" y="6561709"/>
                  </a:cubicBezTo>
                  <a:lnTo>
                    <a:pt x="317500" y="6561709"/>
                  </a:lnTo>
                  <a:lnTo>
                    <a:pt x="317500" y="6578600"/>
                  </a:lnTo>
                  <a:lnTo>
                    <a:pt x="314960" y="6578600"/>
                  </a:lnTo>
                  <a:close/>
                  <a:moveTo>
                    <a:pt x="931545" y="7062470"/>
                  </a:moveTo>
                  <a:cubicBezTo>
                    <a:pt x="929894" y="7050532"/>
                    <a:pt x="928116" y="7040372"/>
                    <a:pt x="926465" y="7030085"/>
                  </a:cubicBezTo>
                  <a:cubicBezTo>
                    <a:pt x="924814" y="7019798"/>
                    <a:pt x="923036" y="7009384"/>
                    <a:pt x="921258" y="6997319"/>
                  </a:cubicBezTo>
                  <a:cubicBezTo>
                    <a:pt x="920877" y="6994525"/>
                    <a:pt x="921893" y="6991604"/>
                    <a:pt x="924052" y="6989699"/>
                  </a:cubicBezTo>
                  <a:cubicBezTo>
                    <a:pt x="926211" y="6987794"/>
                    <a:pt x="929132" y="6987159"/>
                    <a:pt x="931926" y="6987921"/>
                  </a:cubicBezTo>
                  <a:cubicBezTo>
                    <a:pt x="935101" y="6988810"/>
                    <a:pt x="938022" y="6989699"/>
                    <a:pt x="940816" y="6990461"/>
                  </a:cubicBezTo>
                  <a:cubicBezTo>
                    <a:pt x="943356" y="6991223"/>
                    <a:pt x="945769" y="6991858"/>
                    <a:pt x="948182" y="6992493"/>
                  </a:cubicBezTo>
                  <a:cubicBezTo>
                    <a:pt x="962787" y="6996684"/>
                    <a:pt x="973836" y="7000113"/>
                    <a:pt x="984885" y="7005574"/>
                  </a:cubicBezTo>
                  <a:cubicBezTo>
                    <a:pt x="987298" y="7006844"/>
                    <a:pt x="989076" y="7009130"/>
                    <a:pt x="989457" y="7011797"/>
                  </a:cubicBezTo>
                  <a:cubicBezTo>
                    <a:pt x="989838" y="7014464"/>
                    <a:pt x="988949" y="7017258"/>
                    <a:pt x="987044" y="7019163"/>
                  </a:cubicBezTo>
                  <a:cubicBezTo>
                    <a:pt x="977392" y="7028815"/>
                    <a:pt x="969391" y="7038594"/>
                    <a:pt x="958977" y="7051421"/>
                  </a:cubicBezTo>
                  <a:cubicBezTo>
                    <a:pt x="955167" y="7056120"/>
                    <a:pt x="950976" y="7061200"/>
                    <a:pt x="946404" y="7066661"/>
                  </a:cubicBezTo>
                  <a:cubicBezTo>
                    <a:pt x="944245" y="7069201"/>
                    <a:pt x="940816" y="7070344"/>
                    <a:pt x="937641" y="7069328"/>
                  </a:cubicBezTo>
                  <a:cubicBezTo>
                    <a:pt x="934466" y="7068312"/>
                    <a:pt x="932053" y="7065645"/>
                    <a:pt x="931545" y="7062343"/>
                  </a:cubicBezTo>
                  <a:moveTo>
                    <a:pt x="948309" y="7059930"/>
                  </a:moveTo>
                  <a:lnTo>
                    <a:pt x="939927" y="7061073"/>
                  </a:lnTo>
                  <a:lnTo>
                    <a:pt x="933450" y="7055612"/>
                  </a:lnTo>
                  <a:cubicBezTo>
                    <a:pt x="938022" y="7050151"/>
                    <a:pt x="942086" y="7045071"/>
                    <a:pt x="945896" y="7040499"/>
                  </a:cubicBezTo>
                  <a:cubicBezTo>
                    <a:pt x="956310" y="7027799"/>
                    <a:pt x="964692" y="7017385"/>
                    <a:pt x="975106" y="7006971"/>
                  </a:cubicBezTo>
                  <a:lnTo>
                    <a:pt x="981075" y="7012940"/>
                  </a:lnTo>
                  <a:lnTo>
                    <a:pt x="977265" y="7020560"/>
                  </a:lnTo>
                  <a:cubicBezTo>
                    <a:pt x="967740" y="7015734"/>
                    <a:pt x="958088" y="7012813"/>
                    <a:pt x="943483" y="7008622"/>
                  </a:cubicBezTo>
                  <a:cubicBezTo>
                    <a:pt x="941197" y="7007987"/>
                    <a:pt x="938784" y="7007225"/>
                    <a:pt x="936244" y="7006590"/>
                  </a:cubicBezTo>
                  <a:cubicBezTo>
                    <a:pt x="933450" y="7005828"/>
                    <a:pt x="930402" y="7004939"/>
                    <a:pt x="927227" y="7004050"/>
                  </a:cubicBezTo>
                  <a:lnTo>
                    <a:pt x="929513" y="6995922"/>
                  </a:lnTo>
                  <a:lnTo>
                    <a:pt x="937895" y="6994779"/>
                  </a:lnTo>
                  <a:cubicBezTo>
                    <a:pt x="939546" y="7006717"/>
                    <a:pt x="941324" y="7016877"/>
                    <a:pt x="942975" y="7027164"/>
                  </a:cubicBezTo>
                  <a:cubicBezTo>
                    <a:pt x="944626" y="7037451"/>
                    <a:pt x="946404" y="7047865"/>
                    <a:pt x="948182" y="7059930"/>
                  </a:cubicBezTo>
                  <a:close/>
                  <a:moveTo>
                    <a:pt x="1727454" y="2852547"/>
                  </a:moveTo>
                  <a:cubicBezTo>
                    <a:pt x="1717929" y="2853944"/>
                    <a:pt x="1708150" y="2856484"/>
                    <a:pt x="1698244" y="2859024"/>
                  </a:cubicBezTo>
                  <a:cubicBezTo>
                    <a:pt x="1688973" y="2861437"/>
                    <a:pt x="1679321" y="2863977"/>
                    <a:pt x="1670050" y="2865374"/>
                  </a:cubicBezTo>
                  <a:cubicBezTo>
                    <a:pt x="1665859" y="2866009"/>
                    <a:pt x="1661795" y="2866390"/>
                    <a:pt x="1657604" y="2866390"/>
                  </a:cubicBezTo>
                  <a:lnTo>
                    <a:pt x="1657604" y="2857881"/>
                  </a:lnTo>
                  <a:lnTo>
                    <a:pt x="1658747" y="2866263"/>
                  </a:lnTo>
                  <a:cubicBezTo>
                    <a:pt x="1641983" y="2868676"/>
                    <a:pt x="1625473" y="2867914"/>
                    <a:pt x="1608836" y="2867152"/>
                  </a:cubicBezTo>
                  <a:cubicBezTo>
                    <a:pt x="1600073" y="2866771"/>
                    <a:pt x="1591183" y="2866390"/>
                    <a:pt x="1582039" y="2866390"/>
                  </a:cubicBezTo>
                  <a:cubicBezTo>
                    <a:pt x="1579753" y="2866390"/>
                    <a:pt x="1577594" y="2865501"/>
                    <a:pt x="1576070" y="2863850"/>
                  </a:cubicBezTo>
                  <a:cubicBezTo>
                    <a:pt x="1575943" y="2863723"/>
                    <a:pt x="1575816" y="2863469"/>
                    <a:pt x="1575562" y="2863342"/>
                  </a:cubicBezTo>
                  <a:cubicBezTo>
                    <a:pt x="1570609" y="2858008"/>
                    <a:pt x="1566672" y="2845435"/>
                    <a:pt x="1563624" y="2836418"/>
                  </a:cubicBezTo>
                  <a:cubicBezTo>
                    <a:pt x="1562862" y="2834259"/>
                    <a:pt x="1563116" y="2831846"/>
                    <a:pt x="1564132" y="2829814"/>
                  </a:cubicBezTo>
                  <a:cubicBezTo>
                    <a:pt x="1565148" y="2827782"/>
                    <a:pt x="1567053" y="2826258"/>
                    <a:pt x="1569339" y="2825623"/>
                  </a:cubicBezTo>
                  <a:cubicBezTo>
                    <a:pt x="1579372" y="2822829"/>
                    <a:pt x="1589278" y="2819273"/>
                    <a:pt x="1599946" y="2815590"/>
                  </a:cubicBezTo>
                  <a:cubicBezTo>
                    <a:pt x="1610995" y="2811780"/>
                    <a:pt x="1622552" y="2807716"/>
                    <a:pt x="1634744" y="2804287"/>
                  </a:cubicBezTo>
                  <a:cubicBezTo>
                    <a:pt x="1638173" y="2803271"/>
                    <a:pt x="1641602" y="2802382"/>
                    <a:pt x="1645158" y="2801493"/>
                  </a:cubicBezTo>
                  <a:cubicBezTo>
                    <a:pt x="1647698" y="2800858"/>
                    <a:pt x="1650365" y="2801366"/>
                    <a:pt x="1652397" y="2803017"/>
                  </a:cubicBezTo>
                  <a:cubicBezTo>
                    <a:pt x="1654429" y="2804668"/>
                    <a:pt x="1655699" y="2807081"/>
                    <a:pt x="1655699" y="2809748"/>
                  </a:cubicBezTo>
                  <a:cubicBezTo>
                    <a:pt x="1655699" y="2815844"/>
                    <a:pt x="1654683" y="2820924"/>
                    <a:pt x="1653794" y="2825115"/>
                  </a:cubicBezTo>
                  <a:cubicBezTo>
                    <a:pt x="1652905" y="2829306"/>
                    <a:pt x="1652270" y="2832989"/>
                    <a:pt x="1652270" y="2837180"/>
                  </a:cubicBezTo>
                  <a:lnTo>
                    <a:pt x="1643761" y="2837180"/>
                  </a:lnTo>
                  <a:lnTo>
                    <a:pt x="1639062" y="2830195"/>
                  </a:lnTo>
                  <a:cubicBezTo>
                    <a:pt x="1673225" y="2807335"/>
                    <a:pt x="1705229" y="2811145"/>
                    <a:pt x="1732153" y="2838069"/>
                  </a:cubicBezTo>
                  <a:lnTo>
                    <a:pt x="1726184" y="2844038"/>
                  </a:lnTo>
                  <a:lnTo>
                    <a:pt x="1721231" y="2837180"/>
                  </a:lnTo>
                  <a:cubicBezTo>
                    <a:pt x="1740535" y="2823083"/>
                    <a:pt x="1761236" y="2809113"/>
                    <a:pt x="1774952" y="2828036"/>
                  </a:cubicBezTo>
                  <a:cubicBezTo>
                    <a:pt x="1781683" y="2837180"/>
                    <a:pt x="1785366" y="2854071"/>
                    <a:pt x="1789430" y="2876931"/>
                  </a:cubicBezTo>
                  <a:cubicBezTo>
                    <a:pt x="1790065" y="2880233"/>
                    <a:pt x="1788541" y="2883662"/>
                    <a:pt x="1785747" y="2885440"/>
                  </a:cubicBezTo>
                  <a:cubicBezTo>
                    <a:pt x="1782953" y="2887218"/>
                    <a:pt x="1779270" y="2887218"/>
                    <a:pt x="1776476" y="2885440"/>
                  </a:cubicBezTo>
                  <a:cubicBezTo>
                    <a:pt x="1756029" y="2871851"/>
                    <a:pt x="1739011" y="2861564"/>
                    <a:pt x="1721866" y="2851277"/>
                  </a:cubicBezTo>
                  <a:lnTo>
                    <a:pt x="1726184" y="2844038"/>
                  </a:lnTo>
                  <a:lnTo>
                    <a:pt x="1727327" y="2852420"/>
                  </a:lnTo>
                  <a:moveTo>
                    <a:pt x="1724914" y="2835656"/>
                  </a:moveTo>
                  <a:cubicBezTo>
                    <a:pt x="1726819" y="2835402"/>
                    <a:pt x="1728851" y="2835783"/>
                    <a:pt x="1730502" y="2836799"/>
                  </a:cubicBezTo>
                  <a:cubicBezTo>
                    <a:pt x="1747647" y="2847086"/>
                    <a:pt x="1765046" y="2857500"/>
                    <a:pt x="1785747" y="2871343"/>
                  </a:cubicBezTo>
                  <a:lnTo>
                    <a:pt x="1781048" y="2878328"/>
                  </a:lnTo>
                  <a:lnTo>
                    <a:pt x="1772666" y="2879852"/>
                  </a:lnTo>
                  <a:cubicBezTo>
                    <a:pt x="1768348" y="2855722"/>
                    <a:pt x="1765046" y="2843276"/>
                    <a:pt x="1761109" y="2837942"/>
                  </a:cubicBezTo>
                  <a:cubicBezTo>
                    <a:pt x="1759204" y="2835275"/>
                    <a:pt x="1756791" y="2832100"/>
                    <a:pt x="1731010" y="2850896"/>
                  </a:cubicBezTo>
                  <a:cubicBezTo>
                    <a:pt x="1727581" y="2853309"/>
                    <a:pt x="1723009" y="2852928"/>
                    <a:pt x="1720088" y="2850007"/>
                  </a:cubicBezTo>
                  <a:cubicBezTo>
                    <a:pt x="1699006" y="2828925"/>
                    <a:pt x="1676019" y="2825750"/>
                    <a:pt x="1648333" y="2844165"/>
                  </a:cubicBezTo>
                  <a:cubicBezTo>
                    <a:pt x="1645793" y="2845943"/>
                    <a:pt x="1642364" y="2846070"/>
                    <a:pt x="1639697" y="2844546"/>
                  </a:cubicBezTo>
                  <a:cubicBezTo>
                    <a:pt x="1637030" y="2843022"/>
                    <a:pt x="1635252" y="2840228"/>
                    <a:pt x="1635252" y="2837053"/>
                  </a:cubicBezTo>
                  <a:cubicBezTo>
                    <a:pt x="1635252" y="2830957"/>
                    <a:pt x="1636268" y="2825877"/>
                    <a:pt x="1637157" y="2821686"/>
                  </a:cubicBezTo>
                  <a:cubicBezTo>
                    <a:pt x="1638046" y="2817495"/>
                    <a:pt x="1638681" y="2813812"/>
                    <a:pt x="1638681" y="2809621"/>
                  </a:cubicBezTo>
                  <a:lnTo>
                    <a:pt x="1647190" y="2809621"/>
                  </a:lnTo>
                  <a:lnTo>
                    <a:pt x="1649222" y="2817876"/>
                  </a:lnTo>
                  <a:cubicBezTo>
                    <a:pt x="1645920" y="2818765"/>
                    <a:pt x="1642618" y="2819654"/>
                    <a:pt x="1639316" y="2820543"/>
                  </a:cubicBezTo>
                  <a:cubicBezTo>
                    <a:pt x="1627632" y="2823845"/>
                    <a:pt x="1616456" y="2827782"/>
                    <a:pt x="1605407" y="2831592"/>
                  </a:cubicBezTo>
                  <a:cubicBezTo>
                    <a:pt x="1594993" y="2835275"/>
                    <a:pt x="1584452" y="2838831"/>
                    <a:pt x="1573911" y="2841879"/>
                  </a:cubicBezTo>
                  <a:lnTo>
                    <a:pt x="1571625" y="2833751"/>
                  </a:lnTo>
                  <a:lnTo>
                    <a:pt x="1579626" y="2831084"/>
                  </a:lnTo>
                  <a:cubicBezTo>
                    <a:pt x="1583436" y="2842387"/>
                    <a:pt x="1586103" y="2849880"/>
                    <a:pt x="1587881" y="2851785"/>
                  </a:cubicBezTo>
                  <a:cubicBezTo>
                    <a:pt x="1587881" y="2851785"/>
                    <a:pt x="1587881" y="2851785"/>
                    <a:pt x="1587881" y="2851785"/>
                  </a:cubicBezTo>
                  <a:lnTo>
                    <a:pt x="1581912" y="2857754"/>
                  </a:lnTo>
                  <a:lnTo>
                    <a:pt x="1581912" y="2849245"/>
                  </a:lnTo>
                  <a:cubicBezTo>
                    <a:pt x="1591564" y="2849245"/>
                    <a:pt x="1600708" y="2849626"/>
                    <a:pt x="1609471" y="2850007"/>
                  </a:cubicBezTo>
                  <a:cubicBezTo>
                    <a:pt x="1626362" y="2850769"/>
                    <a:pt x="1641348" y="2851404"/>
                    <a:pt x="1656207" y="2849245"/>
                  </a:cubicBezTo>
                  <a:lnTo>
                    <a:pt x="1657350" y="2849118"/>
                  </a:lnTo>
                  <a:cubicBezTo>
                    <a:pt x="1660525" y="2849118"/>
                    <a:pt x="1663827" y="2848864"/>
                    <a:pt x="1667383" y="2848356"/>
                  </a:cubicBezTo>
                  <a:cubicBezTo>
                    <a:pt x="1675511" y="2847213"/>
                    <a:pt x="1684147" y="2844927"/>
                    <a:pt x="1693672" y="2842387"/>
                  </a:cubicBezTo>
                  <a:cubicBezTo>
                    <a:pt x="1703451" y="2839847"/>
                    <a:pt x="1714119" y="2837053"/>
                    <a:pt x="1724787" y="2835402"/>
                  </a:cubicBezTo>
                  <a:close/>
                  <a:moveTo>
                    <a:pt x="1850644" y="2831211"/>
                  </a:moveTo>
                  <a:cubicBezTo>
                    <a:pt x="1857883" y="2823972"/>
                    <a:pt x="1863598" y="2818130"/>
                    <a:pt x="1866265" y="2812796"/>
                  </a:cubicBezTo>
                  <a:cubicBezTo>
                    <a:pt x="1867535" y="2810256"/>
                    <a:pt x="1870075" y="2808478"/>
                    <a:pt x="1872996" y="2808097"/>
                  </a:cubicBezTo>
                  <a:cubicBezTo>
                    <a:pt x="1875917" y="2807716"/>
                    <a:pt x="1878711" y="2808986"/>
                    <a:pt x="1880489" y="2811272"/>
                  </a:cubicBezTo>
                  <a:cubicBezTo>
                    <a:pt x="1893316" y="2827655"/>
                    <a:pt x="1907921" y="2843784"/>
                    <a:pt x="1888490" y="2858770"/>
                  </a:cubicBezTo>
                  <a:cubicBezTo>
                    <a:pt x="1881124" y="2864485"/>
                    <a:pt x="1868043" y="2870581"/>
                    <a:pt x="1849882" y="2879090"/>
                  </a:cubicBezTo>
                  <a:cubicBezTo>
                    <a:pt x="1846961" y="2880487"/>
                    <a:pt x="1843532" y="2879979"/>
                    <a:pt x="1840992" y="2878074"/>
                  </a:cubicBezTo>
                  <a:lnTo>
                    <a:pt x="1789430" y="2836926"/>
                  </a:lnTo>
                  <a:cubicBezTo>
                    <a:pt x="1787398" y="2835275"/>
                    <a:pt x="1786255" y="2832862"/>
                    <a:pt x="1786255" y="2830322"/>
                  </a:cubicBezTo>
                  <a:cubicBezTo>
                    <a:pt x="1786255" y="2827782"/>
                    <a:pt x="1787398" y="2825369"/>
                    <a:pt x="1789430" y="2823718"/>
                  </a:cubicBezTo>
                  <a:cubicBezTo>
                    <a:pt x="1813560" y="2804414"/>
                    <a:pt x="1839087" y="2792095"/>
                    <a:pt x="1855216" y="2812288"/>
                  </a:cubicBezTo>
                  <a:cubicBezTo>
                    <a:pt x="1859915" y="2818130"/>
                    <a:pt x="1862963" y="2826131"/>
                    <a:pt x="1864868" y="2835529"/>
                  </a:cubicBezTo>
                  <a:lnTo>
                    <a:pt x="1856613" y="2837180"/>
                  </a:lnTo>
                  <a:lnTo>
                    <a:pt x="1850644" y="2831211"/>
                  </a:lnTo>
                  <a:moveTo>
                    <a:pt x="1862582" y="2843149"/>
                  </a:moveTo>
                  <a:cubicBezTo>
                    <a:pt x="1860423" y="2845308"/>
                    <a:pt x="1857121" y="2846197"/>
                    <a:pt x="1854200" y="2845308"/>
                  </a:cubicBezTo>
                  <a:cubicBezTo>
                    <a:pt x="1851279" y="2844419"/>
                    <a:pt x="1848993" y="2841879"/>
                    <a:pt x="1848358" y="2838831"/>
                  </a:cubicBezTo>
                  <a:cubicBezTo>
                    <a:pt x="1846707" y="2830703"/>
                    <a:pt x="1844421" y="2825750"/>
                    <a:pt x="1842135" y="2822829"/>
                  </a:cubicBezTo>
                  <a:cubicBezTo>
                    <a:pt x="1837563" y="2817114"/>
                    <a:pt x="1827149" y="2815209"/>
                    <a:pt x="1800098" y="2836926"/>
                  </a:cubicBezTo>
                  <a:lnTo>
                    <a:pt x="1794764" y="2830322"/>
                  </a:lnTo>
                  <a:lnTo>
                    <a:pt x="1800098" y="2823718"/>
                  </a:lnTo>
                  <a:lnTo>
                    <a:pt x="1851660" y="2864866"/>
                  </a:lnTo>
                  <a:lnTo>
                    <a:pt x="1846326" y="2871470"/>
                  </a:lnTo>
                  <a:lnTo>
                    <a:pt x="1842770" y="2863850"/>
                  </a:lnTo>
                  <a:cubicBezTo>
                    <a:pt x="1861947" y="2854833"/>
                    <a:pt x="1872742" y="2849880"/>
                    <a:pt x="1878203" y="2845562"/>
                  </a:cubicBezTo>
                  <a:cubicBezTo>
                    <a:pt x="1881505" y="2843022"/>
                    <a:pt x="1885061" y="2844800"/>
                    <a:pt x="1867154" y="2821813"/>
                  </a:cubicBezTo>
                  <a:lnTo>
                    <a:pt x="1873885" y="2816606"/>
                  </a:lnTo>
                  <a:lnTo>
                    <a:pt x="1881505" y="2820416"/>
                  </a:lnTo>
                  <a:cubicBezTo>
                    <a:pt x="1877314" y="2828798"/>
                    <a:pt x="1869313" y="2836672"/>
                    <a:pt x="1862709" y="2843276"/>
                  </a:cubicBezTo>
                  <a:close/>
                  <a:moveTo>
                    <a:pt x="1878076" y="7418959"/>
                  </a:moveTo>
                  <a:cubicBezTo>
                    <a:pt x="1880870" y="7416165"/>
                    <a:pt x="1883664" y="7414767"/>
                    <a:pt x="1885442" y="7413878"/>
                  </a:cubicBezTo>
                  <a:cubicBezTo>
                    <a:pt x="1887220" y="7412990"/>
                    <a:pt x="1887728" y="7412736"/>
                    <a:pt x="1888363" y="7411974"/>
                  </a:cubicBezTo>
                  <a:cubicBezTo>
                    <a:pt x="1890268" y="7410068"/>
                    <a:pt x="1893062" y="7409179"/>
                    <a:pt x="1895729" y="7409561"/>
                  </a:cubicBezTo>
                  <a:cubicBezTo>
                    <a:pt x="1898396" y="7409941"/>
                    <a:pt x="1900682" y="7411720"/>
                    <a:pt x="1901952" y="7414133"/>
                  </a:cubicBezTo>
                  <a:cubicBezTo>
                    <a:pt x="1903476" y="7417053"/>
                    <a:pt x="1905889" y="7420228"/>
                    <a:pt x="1909445" y="7424927"/>
                  </a:cubicBezTo>
                  <a:cubicBezTo>
                    <a:pt x="1912112" y="7428357"/>
                    <a:pt x="1915414" y="7432548"/>
                    <a:pt x="1918589" y="7437247"/>
                  </a:cubicBezTo>
                  <a:cubicBezTo>
                    <a:pt x="1920367" y="7439787"/>
                    <a:pt x="1920494" y="7443215"/>
                    <a:pt x="1918970" y="7445883"/>
                  </a:cubicBezTo>
                  <a:cubicBezTo>
                    <a:pt x="1917446" y="7448550"/>
                    <a:pt x="1914652" y="7450327"/>
                    <a:pt x="1911477" y="7450327"/>
                  </a:cubicBezTo>
                  <a:cubicBezTo>
                    <a:pt x="1904365" y="7450327"/>
                    <a:pt x="1899539" y="7450454"/>
                    <a:pt x="1894713" y="7452867"/>
                  </a:cubicBezTo>
                  <a:cubicBezTo>
                    <a:pt x="1892554" y="7454011"/>
                    <a:pt x="1890014" y="7454011"/>
                    <a:pt x="1887728" y="7453122"/>
                  </a:cubicBezTo>
                  <a:cubicBezTo>
                    <a:pt x="1885442" y="7452233"/>
                    <a:pt x="1883664" y="7450327"/>
                    <a:pt x="1882902" y="7447915"/>
                  </a:cubicBezTo>
                  <a:cubicBezTo>
                    <a:pt x="1881505" y="7443597"/>
                    <a:pt x="1880616" y="7439787"/>
                    <a:pt x="1879854" y="7436865"/>
                  </a:cubicBezTo>
                  <a:cubicBezTo>
                    <a:pt x="1879346" y="7434579"/>
                    <a:pt x="1878965" y="7433055"/>
                    <a:pt x="1878584" y="7431913"/>
                  </a:cubicBezTo>
                  <a:cubicBezTo>
                    <a:pt x="1878203" y="7430897"/>
                    <a:pt x="1878076" y="7430642"/>
                    <a:pt x="1878076" y="7430515"/>
                  </a:cubicBezTo>
                  <a:cubicBezTo>
                    <a:pt x="1878076" y="7430389"/>
                    <a:pt x="1878076" y="7430515"/>
                    <a:pt x="1878203" y="7430642"/>
                  </a:cubicBezTo>
                  <a:cubicBezTo>
                    <a:pt x="1874901" y="7427340"/>
                    <a:pt x="1874901" y="7422007"/>
                    <a:pt x="1878203" y="7418704"/>
                  </a:cubicBezTo>
                  <a:moveTo>
                    <a:pt x="1890141" y="7430642"/>
                  </a:moveTo>
                  <a:lnTo>
                    <a:pt x="1884172" y="7424674"/>
                  </a:lnTo>
                  <a:lnTo>
                    <a:pt x="1890141" y="7418704"/>
                  </a:lnTo>
                  <a:cubicBezTo>
                    <a:pt x="1890776" y="7419340"/>
                    <a:pt x="1891284" y="7419975"/>
                    <a:pt x="1891792" y="7420610"/>
                  </a:cubicBezTo>
                  <a:cubicBezTo>
                    <a:pt x="1893189" y="7422641"/>
                    <a:pt x="1894078" y="7424674"/>
                    <a:pt x="1894713" y="7426578"/>
                  </a:cubicBezTo>
                  <a:cubicBezTo>
                    <a:pt x="1895348" y="7428611"/>
                    <a:pt x="1895983" y="7430897"/>
                    <a:pt x="1896491" y="7433055"/>
                  </a:cubicBezTo>
                  <a:cubicBezTo>
                    <a:pt x="1897126" y="7435977"/>
                    <a:pt x="1897888" y="7439152"/>
                    <a:pt x="1899158" y="7442580"/>
                  </a:cubicBezTo>
                  <a:lnTo>
                    <a:pt x="1891157" y="7445248"/>
                  </a:lnTo>
                  <a:lnTo>
                    <a:pt x="1887347" y="7437627"/>
                  </a:lnTo>
                  <a:cubicBezTo>
                    <a:pt x="1896237" y="7433183"/>
                    <a:pt x="1905127" y="7433310"/>
                    <a:pt x="1911731" y="7433310"/>
                  </a:cubicBezTo>
                  <a:lnTo>
                    <a:pt x="1911731" y="7441818"/>
                  </a:lnTo>
                  <a:lnTo>
                    <a:pt x="1904746" y="7446517"/>
                  </a:lnTo>
                  <a:cubicBezTo>
                    <a:pt x="1901952" y="7442327"/>
                    <a:pt x="1899158" y="7438643"/>
                    <a:pt x="1896364" y="7435215"/>
                  </a:cubicBezTo>
                  <a:cubicBezTo>
                    <a:pt x="1893062" y="7430897"/>
                    <a:pt x="1889379" y="7426325"/>
                    <a:pt x="1887093" y="7421626"/>
                  </a:cubicBezTo>
                  <a:lnTo>
                    <a:pt x="1894713" y="7417815"/>
                  </a:lnTo>
                  <a:lnTo>
                    <a:pt x="1900682" y="7423785"/>
                  </a:lnTo>
                  <a:cubicBezTo>
                    <a:pt x="1897888" y="7426578"/>
                    <a:pt x="1895094" y="7427976"/>
                    <a:pt x="1893316" y="7428865"/>
                  </a:cubicBezTo>
                  <a:cubicBezTo>
                    <a:pt x="1891538" y="7429753"/>
                    <a:pt x="1891030" y="7430008"/>
                    <a:pt x="1890395" y="7430770"/>
                  </a:cubicBezTo>
                  <a:close/>
                  <a:moveTo>
                    <a:pt x="2101723" y="7398003"/>
                  </a:moveTo>
                  <a:cubicBezTo>
                    <a:pt x="2104898" y="7407655"/>
                    <a:pt x="2107819" y="7413116"/>
                    <a:pt x="2113407" y="7418704"/>
                  </a:cubicBezTo>
                  <a:cubicBezTo>
                    <a:pt x="2115820" y="7421117"/>
                    <a:pt x="2116582" y="7424801"/>
                    <a:pt x="2115185" y="7427976"/>
                  </a:cubicBezTo>
                  <a:cubicBezTo>
                    <a:pt x="2113788" y="7431151"/>
                    <a:pt x="2110740" y="7433183"/>
                    <a:pt x="2107311" y="7433183"/>
                  </a:cubicBezTo>
                  <a:lnTo>
                    <a:pt x="2097024" y="7433183"/>
                  </a:lnTo>
                  <a:cubicBezTo>
                    <a:pt x="2092325" y="7433183"/>
                    <a:pt x="2088515" y="7429373"/>
                    <a:pt x="2088515" y="7424674"/>
                  </a:cubicBezTo>
                  <a:cubicBezTo>
                    <a:pt x="2088515" y="7418070"/>
                    <a:pt x="2088515" y="7412354"/>
                    <a:pt x="2085467" y="7403338"/>
                  </a:cubicBezTo>
                  <a:lnTo>
                    <a:pt x="2093468" y="7400671"/>
                  </a:lnTo>
                  <a:lnTo>
                    <a:pt x="2101469" y="7398003"/>
                  </a:lnTo>
                  <a:moveTo>
                    <a:pt x="2085467" y="7403338"/>
                  </a:moveTo>
                  <a:cubicBezTo>
                    <a:pt x="2083943" y="7398892"/>
                    <a:pt x="2086356" y="7394066"/>
                    <a:pt x="2090801" y="7392670"/>
                  </a:cubicBezTo>
                  <a:cubicBezTo>
                    <a:pt x="2095246" y="7391273"/>
                    <a:pt x="2100072" y="7393559"/>
                    <a:pt x="2101469" y="7398003"/>
                  </a:cubicBezTo>
                  <a:cubicBezTo>
                    <a:pt x="2105406" y="7409688"/>
                    <a:pt x="2105279" y="7417562"/>
                    <a:pt x="2105279" y="7424674"/>
                  </a:cubicBezTo>
                  <a:lnTo>
                    <a:pt x="2096770" y="7424674"/>
                  </a:lnTo>
                  <a:lnTo>
                    <a:pt x="2096770" y="7416165"/>
                  </a:lnTo>
                  <a:lnTo>
                    <a:pt x="2107057" y="7416165"/>
                  </a:lnTo>
                  <a:lnTo>
                    <a:pt x="2107057" y="7424674"/>
                  </a:lnTo>
                  <a:lnTo>
                    <a:pt x="2101088" y="7430642"/>
                  </a:lnTo>
                  <a:cubicBezTo>
                    <a:pt x="2092960" y="7422515"/>
                    <a:pt x="2089023" y="7414260"/>
                    <a:pt x="2085340" y="7403338"/>
                  </a:cubicBezTo>
                  <a:close/>
                  <a:moveTo>
                    <a:pt x="2367788" y="8170799"/>
                  </a:moveTo>
                  <a:cubicBezTo>
                    <a:pt x="2357247" y="8153273"/>
                    <a:pt x="2350262" y="8139302"/>
                    <a:pt x="2343404" y="8125587"/>
                  </a:cubicBezTo>
                  <a:cubicBezTo>
                    <a:pt x="2341753" y="8122285"/>
                    <a:pt x="2342388" y="8118348"/>
                    <a:pt x="2344928" y="8115808"/>
                  </a:cubicBezTo>
                  <a:lnTo>
                    <a:pt x="2362073" y="8098663"/>
                  </a:lnTo>
                  <a:cubicBezTo>
                    <a:pt x="2364994" y="8095741"/>
                    <a:pt x="2369566" y="8095361"/>
                    <a:pt x="2372995" y="8097774"/>
                  </a:cubicBezTo>
                  <a:cubicBezTo>
                    <a:pt x="2396363" y="8114538"/>
                    <a:pt x="2404491" y="8141970"/>
                    <a:pt x="2388997" y="8163687"/>
                  </a:cubicBezTo>
                  <a:cubicBezTo>
                    <a:pt x="2386584" y="8166989"/>
                    <a:pt x="2383663" y="8170164"/>
                    <a:pt x="2380361" y="8172958"/>
                  </a:cubicBezTo>
                  <a:cubicBezTo>
                    <a:pt x="2378456" y="8174482"/>
                    <a:pt x="2375916" y="8175243"/>
                    <a:pt x="2373503" y="8174863"/>
                  </a:cubicBezTo>
                  <a:cubicBezTo>
                    <a:pt x="2371090" y="8174482"/>
                    <a:pt x="2368931" y="8172958"/>
                    <a:pt x="2367661" y="8170926"/>
                  </a:cubicBezTo>
                  <a:moveTo>
                    <a:pt x="2382139" y="8162163"/>
                  </a:moveTo>
                  <a:lnTo>
                    <a:pt x="2374900" y="8166480"/>
                  </a:lnTo>
                  <a:lnTo>
                    <a:pt x="2369439" y="8160003"/>
                  </a:lnTo>
                  <a:cubicBezTo>
                    <a:pt x="2371725" y="8158099"/>
                    <a:pt x="2373630" y="8156066"/>
                    <a:pt x="2375154" y="8153908"/>
                  </a:cubicBezTo>
                  <a:cubicBezTo>
                    <a:pt x="2383790" y="8141842"/>
                    <a:pt x="2381123" y="8124443"/>
                    <a:pt x="2363089" y="8111616"/>
                  </a:cubicBezTo>
                  <a:lnTo>
                    <a:pt x="2368042" y="8104759"/>
                  </a:lnTo>
                  <a:lnTo>
                    <a:pt x="2374011" y="8110727"/>
                  </a:lnTo>
                  <a:lnTo>
                    <a:pt x="2356866" y="8127873"/>
                  </a:lnTo>
                  <a:lnTo>
                    <a:pt x="2350897" y="8121903"/>
                  </a:lnTo>
                  <a:lnTo>
                    <a:pt x="2358517" y="8118093"/>
                  </a:lnTo>
                  <a:cubicBezTo>
                    <a:pt x="2365375" y="8131810"/>
                    <a:pt x="2372106" y="8145272"/>
                    <a:pt x="2382266" y="8162163"/>
                  </a:cubicBezTo>
                  <a:close/>
                  <a:moveTo>
                    <a:pt x="3243326" y="8242808"/>
                  </a:moveTo>
                  <a:cubicBezTo>
                    <a:pt x="3236976" y="8239633"/>
                    <a:pt x="3230499" y="8237220"/>
                    <a:pt x="3223514" y="8234552"/>
                  </a:cubicBezTo>
                  <a:cubicBezTo>
                    <a:pt x="3216529" y="8231886"/>
                    <a:pt x="3209417" y="8229218"/>
                    <a:pt x="3202051" y="8225663"/>
                  </a:cubicBezTo>
                  <a:cubicBezTo>
                    <a:pt x="3199638" y="8224392"/>
                    <a:pt x="3197860" y="8222107"/>
                    <a:pt x="3197479" y="8219440"/>
                  </a:cubicBezTo>
                  <a:cubicBezTo>
                    <a:pt x="3197098" y="8216773"/>
                    <a:pt x="3197987" y="8213978"/>
                    <a:pt x="3199892" y="8212074"/>
                  </a:cubicBezTo>
                  <a:cubicBezTo>
                    <a:pt x="3213354" y="8198612"/>
                    <a:pt x="3227832" y="8184134"/>
                    <a:pt x="3239008" y="8176640"/>
                  </a:cubicBezTo>
                  <a:cubicBezTo>
                    <a:pt x="3242056" y="8174609"/>
                    <a:pt x="3245866" y="8174736"/>
                    <a:pt x="3248787" y="8176895"/>
                  </a:cubicBezTo>
                  <a:lnTo>
                    <a:pt x="3289935" y="8207755"/>
                  </a:lnTo>
                  <a:cubicBezTo>
                    <a:pt x="3292094" y="8209407"/>
                    <a:pt x="3293364" y="8212074"/>
                    <a:pt x="3293364" y="8214740"/>
                  </a:cubicBezTo>
                  <a:cubicBezTo>
                    <a:pt x="3293364" y="8217408"/>
                    <a:pt x="3291840" y="8220075"/>
                    <a:pt x="3289554" y="8221599"/>
                  </a:cubicBezTo>
                  <a:cubicBezTo>
                    <a:pt x="3278759" y="8228838"/>
                    <a:pt x="3264408" y="8235950"/>
                    <a:pt x="3250819" y="8242680"/>
                  </a:cubicBezTo>
                  <a:cubicBezTo>
                    <a:pt x="3248406" y="8243824"/>
                    <a:pt x="3245612" y="8243824"/>
                    <a:pt x="3243199" y="8242680"/>
                  </a:cubicBezTo>
                  <a:moveTo>
                    <a:pt x="3250819" y="8227567"/>
                  </a:moveTo>
                  <a:lnTo>
                    <a:pt x="3247009" y="8235188"/>
                  </a:lnTo>
                  <a:lnTo>
                    <a:pt x="3243199" y="8227567"/>
                  </a:lnTo>
                  <a:cubicBezTo>
                    <a:pt x="3257042" y="8220583"/>
                    <a:pt x="3270250" y="8213978"/>
                    <a:pt x="3280029" y="8207502"/>
                  </a:cubicBezTo>
                  <a:lnTo>
                    <a:pt x="3284728" y="8214487"/>
                  </a:lnTo>
                  <a:lnTo>
                    <a:pt x="3279648" y="8221217"/>
                  </a:lnTo>
                  <a:lnTo>
                    <a:pt x="3238500" y="8190357"/>
                  </a:lnTo>
                  <a:lnTo>
                    <a:pt x="3243580" y="8183626"/>
                  </a:lnTo>
                  <a:lnTo>
                    <a:pt x="3248279" y="8190611"/>
                  </a:lnTo>
                  <a:cubicBezTo>
                    <a:pt x="3238881" y="8196834"/>
                    <a:pt x="3225800" y="8209915"/>
                    <a:pt x="3211830" y="8223885"/>
                  </a:cubicBezTo>
                  <a:lnTo>
                    <a:pt x="3205861" y="8217915"/>
                  </a:lnTo>
                  <a:lnTo>
                    <a:pt x="3209671" y="8210296"/>
                  </a:lnTo>
                  <a:cubicBezTo>
                    <a:pt x="3216021" y="8213471"/>
                    <a:pt x="3222498" y="8215884"/>
                    <a:pt x="3229483" y="8218551"/>
                  </a:cubicBezTo>
                  <a:cubicBezTo>
                    <a:pt x="3236468" y="8221217"/>
                    <a:pt x="3243580" y="8223885"/>
                    <a:pt x="3250946" y="8227440"/>
                  </a:cubicBezTo>
                  <a:close/>
                  <a:moveTo>
                    <a:pt x="9327769" y="7657338"/>
                  </a:moveTo>
                  <a:cubicBezTo>
                    <a:pt x="9328531" y="7656576"/>
                    <a:pt x="9328785" y="7655687"/>
                    <a:pt x="9328785" y="7655560"/>
                  </a:cubicBezTo>
                  <a:lnTo>
                    <a:pt x="9320403" y="7654543"/>
                  </a:lnTo>
                  <a:lnTo>
                    <a:pt x="9328785" y="7655560"/>
                  </a:lnTo>
                  <a:lnTo>
                    <a:pt x="9328785" y="7655560"/>
                  </a:lnTo>
                  <a:lnTo>
                    <a:pt x="9328785" y="7655560"/>
                  </a:lnTo>
                  <a:cubicBezTo>
                    <a:pt x="9328785" y="7655940"/>
                    <a:pt x="9328785" y="7656957"/>
                    <a:pt x="9329293" y="7659877"/>
                  </a:cubicBezTo>
                  <a:cubicBezTo>
                    <a:pt x="9329674" y="7662037"/>
                    <a:pt x="9330309" y="7665212"/>
                    <a:pt x="9330309" y="7668514"/>
                  </a:cubicBezTo>
                  <a:cubicBezTo>
                    <a:pt x="9330309" y="7672577"/>
                    <a:pt x="9327515" y="7676007"/>
                    <a:pt x="9323451" y="7676768"/>
                  </a:cubicBezTo>
                  <a:lnTo>
                    <a:pt x="9271889" y="7687055"/>
                  </a:lnTo>
                  <a:cubicBezTo>
                    <a:pt x="9267317" y="7687945"/>
                    <a:pt x="9262999" y="7685024"/>
                    <a:pt x="9261983" y="7680578"/>
                  </a:cubicBezTo>
                  <a:cubicBezTo>
                    <a:pt x="9254871" y="7648575"/>
                    <a:pt x="9267825" y="7626985"/>
                    <a:pt x="9297670" y="7620380"/>
                  </a:cubicBezTo>
                  <a:cubicBezTo>
                    <a:pt x="9300718" y="7619746"/>
                    <a:pt x="9303893" y="7619238"/>
                    <a:pt x="9307068" y="7618857"/>
                  </a:cubicBezTo>
                  <a:lnTo>
                    <a:pt x="9307957" y="7618857"/>
                  </a:lnTo>
                  <a:cubicBezTo>
                    <a:pt x="9311132" y="7618857"/>
                    <a:pt x="9315196" y="7617840"/>
                    <a:pt x="9321292" y="7616316"/>
                  </a:cubicBezTo>
                  <a:cubicBezTo>
                    <a:pt x="9328658" y="7614412"/>
                    <a:pt x="9338310" y="7611999"/>
                    <a:pt x="9349105" y="7611999"/>
                  </a:cubicBezTo>
                  <a:cubicBezTo>
                    <a:pt x="9352534" y="7611999"/>
                    <a:pt x="9355582" y="7614030"/>
                    <a:pt x="9356979" y="7617205"/>
                  </a:cubicBezTo>
                  <a:cubicBezTo>
                    <a:pt x="9358376" y="7620380"/>
                    <a:pt x="9357614" y="7624064"/>
                    <a:pt x="9355201" y="7626477"/>
                  </a:cubicBezTo>
                  <a:cubicBezTo>
                    <a:pt x="9352407" y="7629271"/>
                    <a:pt x="9349613" y="7631811"/>
                    <a:pt x="9347073" y="7634097"/>
                  </a:cubicBezTo>
                  <a:cubicBezTo>
                    <a:pt x="9344533" y="7636383"/>
                    <a:pt x="9342374" y="7638415"/>
                    <a:pt x="9340215" y="7640574"/>
                  </a:cubicBezTo>
                  <a:cubicBezTo>
                    <a:pt x="9335897" y="7644891"/>
                    <a:pt x="9332214" y="7649337"/>
                    <a:pt x="9329293" y="7655052"/>
                  </a:cubicBezTo>
                  <a:cubicBezTo>
                    <a:pt x="9328912" y="7655814"/>
                    <a:pt x="9328404" y="7656576"/>
                    <a:pt x="9327769" y="7657211"/>
                  </a:cubicBezTo>
                  <a:moveTo>
                    <a:pt x="9315831" y="7645273"/>
                  </a:moveTo>
                  <a:lnTo>
                    <a:pt x="9321800" y="7651241"/>
                  </a:lnTo>
                  <a:lnTo>
                    <a:pt x="9314180" y="7647432"/>
                  </a:lnTo>
                  <a:cubicBezTo>
                    <a:pt x="9318117" y="7639430"/>
                    <a:pt x="9323070" y="7633589"/>
                    <a:pt x="9328277" y="7628509"/>
                  </a:cubicBezTo>
                  <a:cubicBezTo>
                    <a:pt x="9330690" y="7626096"/>
                    <a:pt x="9333357" y="7623683"/>
                    <a:pt x="9335770" y="7621524"/>
                  </a:cubicBezTo>
                  <a:cubicBezTo>
                    <a:pt x="9338310" y="7619111"/>
                    <a:pt x="9340850" y="7616825"/>
                    <a:pt x="9343390" y="7614412"/>
                  </a:cubicBezTo>
                  <a:lnTo>
                    <a:pt x="9349359" y="7620380"/>
                  </a:lnTo>
                  <a:lnTo>
                    <a:pt x="9349359" y="7628890"/>
                  </a:lnTo>
                  <a:cubicBezTo>
                    <a:pt x="9340850" y="7628890"/>
                    <a:pt x="9333230" y="7630795"/>
                    <a:pt x="9325737" y="7632700"/>
                  </a:cubicBezTo>
                  <a:cubicBezTo>
                    <a:pt x="9320276" y="7634097"/>
                    <a:pt x="9313926" y="7635748"/>
                    <a:pt x="9308211" y="7635748"/>
                  </a:cubicBezTo>
                  <a:lnTo>
                    <a:pt x="9308211" y="7627239"/>
                  </a:lnTo>
                  <a:lnTo>
                    <a:pt x="9309100" y="7635621"/>
                  </a:lnTo>
                  <a:cubicBezTo>
                    <a:pt x="9306306" y="7635875"/>
                    <a:pt x="9303766" y="7636383"/>
                    <a:pt x="9301480" y="7636890"/>
                  </a:cubicBezTo>
                  <a:cubicBezTo>
                    <a:pt x="9281668" y="7641336"/>
                    <a:pt x="9273413" y="7653147"/>
                    <a:pt x="9278747" y="7676896"/>
                  </a:cubicBezTo>
                  <a:lnTo>
                    <a:pt x="9270492" y="7678674"/>
                  </a:lnTo>
                  <a:lnTo>
                    <a:pt x="9268841" y="7670418"/>
                  </a:lnTo>
                  <a:lnTo>
                    <a:pt x="9320403" y="7660132"/>
                  </a:lnTo>
                  <a:lnTo>
                    <a:pt x="9322054" y="7668387"/>
                  </a:lnTo>
                  <a:lnTo>
                    <a:pt x="9313545" y="7668387"/>
                  </a:lnTo>
                  <a:cubicBezTo>
                    <a:pt x="9313545" y="7666863"/>
                    <a:pt x="9313291" y="7665085"/>
                    <a:pt x="9312783" y="7662672"/>
                  </a:cubicBezTo>
                  <a:cubicBezTo>
                    <a:pt x="9312402" y="7660640"/>
                    <a:pt x="9311640" y="7656957"/>
                    <a:pt x="9312021" y="7653527"/>
                  </a:cubicBezTo>
                  <a:lnTo>
                    <a:pt x="9312021" y="7653527"/>
                  </a:lnTo>
                  <a:lnTo>
                    <a:pt x="9312021" y="7653527"/>
                  </a:lnTo>
                  <a:lnTo>
                    <a:pt x="9320403" y="7654543"/>
                  </a:lnTo>
                  <a:lnTo>
                    <a:pt x="9312021" y="7653527"/>
                  </a:lnTo>
                  <a:cubicBezTo>
                    <a:pt x="9312275" y="7650861"/>
                    <a:pt x="9313291" y="7647813"/>
                    <a:pt x="9315958" y="7645146"/>
                  </a:cubicBezTo>
                  <a:close/>
                  <a:moveTo>
                    <a:pt x="9388475" y="7652639"/>
                  </a:moveTo>
                  <a:cubicBezTo>
                    <a:pt x="9376410" y="7649590"/>
                    <a:pt x="9366885" y="7642225"/>
                    <a:pt x="9359392" y="7636637"/>
                  </a:cubicBezTo>
                  <a:cubicBezTo>
                    <a:pt x="9356598" y="7634477"/>
                    <a:pt x="9354058" y="7632573"/>
                    <a:pt x="9351518" y="7630922"/>
                  </a:cubicBezTo>
                  <a:cubicBezTo>
                    <a:pt x="9349486" y="7629652"/>
                    <a:pt x="9348216" y="7627492"/>
                    <a:pt x="9347835" y="7625207"/>
                  </a:cubicBezTo>
                  <a:cubicBezTo>
                    <a:pt x="9347454" y="7622921"/>
                    <a:pt x="9348089" y="7620508"/>
                    <a:pt x="9349613" y="7618602"/>
                  </a:cubicBezTo>
                  <a:cubicBezTo>
                    <a:pt x="9355455" y="7611237"/>
                    <a:pt x="9360662" y="7605140"/>
                    <a:pt x="9365234" y="7599934"/>
                  </a:cubicBezTo>
                  <a:cubicBezTo>
                    <a:pt x="9368917" y="7595742"/>
                    <a:pt x="9371965" y="7592060"/>
                    <a:pt x="9374759" y="7588630"/>
                  </a:cubicBezTo>
                  <a:cubicBezTo>
                    <a:pt x="9376791" y="7586090"/>
                    <a:pt x="9378569" y="7583677"/>
                    <a:pt x="9380093" y="7581391"/>
                  </a:cubicBezTo>
                  <a:cubicBezTo>
                    <a:pt x="9381617" y="7579105"/>
                    <a:pt x="9384030" y="7577709"/>
                    <a:pt x="9386824" y="7577582"/>
                  </a:cubicBezTo>
                  <a:cubicBezTo>
                    <a:pt x="9389618" y="7577454"/>
                    <a:pt x="9392158" y="7578598"/>
                    <a:pt x="9393809" y="7580757"/>
                  </a:cubicBezTo>
                  <a:cubicBezTo>
                    <a:pt x="9398254" y="7586345"/>
                    <a:pt x="9402826" y="7591552"/>
                    <a:pt x="9407398" y="7596886"/>
                  </a:cubicBezTo>
                  <a:cubicBezTo>
                    <a:pt x="9411970" y="7602220"/>
                    <a:pt x="9416669" y="7607680"/>
                    <a:pt x="9421368" y="7613523"/>
                  </a:cubicBezTo>
                  <a:cubicBezTo>
                    <a:pt x="9426067" y="7619364"/>
                    <a:pt x="9430766" y="7625714"/>
                    <a:pt x="9435592" y="7632827"/>
                  </a:cubicBezTo>
                  <a:cubicBezTo>
                    <a:pt x="9437116" y="7634986"/>
                    <a:pt x="9437370" y="7637779"/>
                    <a:pt x="9436608" y="7640320"/>
                  </a:cubicBezTo>
                  <a:cubicBezTo>
                    <a:pt x="9435846" y="7642860"/>
                    <a:pt x="9433814" y="7644764"/>
                    <a:pt x="9431274" y="7645653"/>
                  </a:cubicBezTo>
                  <a:cubicBezTo>
                    <a:pt x="9420606" y="7649210"/>
                    <a:pt x="9405874" y="7652892"/>
                    <a:pt x="9390761" y="7652892"/>
                  </a:cubicBezTo>
                  <a:cubicBezTo>
                    <a:pt x="9390126" y="7652892"/>
                    <a:pt x="9389364" y="7652765"/>
                    <a:pt x="9388729" y="7652639"/>
                  </a:cubicBezTo>
                  <a:moveTo>
                    <a:pt x="9392793" y="7636255"/>
                  </a:moveTo>
                  <a:lnTo>
                    <a:pt x="9390761" y="7644511"/>
                  </a:lnTo>
                  <a:lnTo>
                    <a:pt x="9390761" y="7636002"/>
                  </a:lnTo>
                  <a:cubicBezTo>
                    <a:pt x="9403207" y="7636002"/>
                    <a:pt x="9416034" y="7632827"/>
                    <a:pt x="9425813" y="7629525"/>
                  </a:cubicBezTo>
                  <a:lnTo>
                    <a:pt x="9428480" y="7637526"/>
                  </a:lnTo>
                  <a:lnTo>
                    <a:pt x="9421495" y="7642225"/>
                  </a:lnTo>
                  <a:cubicBezTo>
                    <a:pt x="9417050" y="7635621"/>
                    <a:pt x="9412605" y="7629652"/>
                    <a:pt x="9408160" y="7624064"/>
                  </a:cubicBezTo>
                  <a:cubicBezTo>
                    <a:pt x="9403715" y="7618476"/>
                    <a:pt x="9399143" y="7613268"/>
                    <a:pt x="9394571" y="7607935"/>
                  </a:cubicBezTo>
                  <a:cubicBezTo>
                    <a:pt x="9389999" y="7602601"/>
                    <a:pt x="9385300" y="7597139"/>
                    <a:pt x="9380601" y="7591298"/>
                  </a:cubicBezTo>
                  <a:lnTo>
                    <a:pt x="9387205" y="7585964"/>
                  </a:lnTo>
                  <a:lnTo>
                    <a:pt x="9394190" y="7590663"/>
                  </a:lnTo>
                  <a:cubicBezTo>
                    <a:pt x="9392285" y="7593457"/>
                    <a:pt x="9390253" y="7596251"/>
                    <a:pt x="9387967" y="7599045"/>
                  </a:cubicBezTo>
                  <a:cubicBezTo>
                    <a:pt x="9385046" y="7602727"/>
                    <a:pt x="9381744" y="7606665"/>
                    <a:pt x="9378061" y="7610728"/>
                  </a:cubicBezTo>
                  <a:cubicBezTo>
                    <a:pt x="9373489" y="7616063"/>
                    <a:pt x="9368409" y="7621904"/>
                    <a:pt x="9362821" y="7629016"/>
                  </a:cubicBezTo>
                  <a:lnTo>
                    <a:pt x="9356217" y="7623683"/>
                  </a:lnTo>
                  <a:lnTo>
                    <a:pt x="9360916" y="7616698"/>
                  </a:lnTo>
                  <a:cubicBezTo>
                    <a:pt x="9363964" y="7618729"/>
                    <a:pt x="9366885" y="7620889"/>
                    <a:pt x="9369679" y="7623048"/>
                  </a:cubicBezTo>
                  <a:cubicBezTo>
                    <a:pt x="9377680" y="7629016"/>
                    <a:pt x="9384538" y="7634097"/>
                    <a:pt x="9392666" y="7636128"/>
                  </a:cubicBezTo>
                  <a:close/>
                  <a:moveTo>
                    <a:pt x="9742805" y="5323078"/>
                  </a:moveTo>
                  <a:cubicBezTo>
                    <a:pt x="9742805" y="5316601"/>
                    <a:pt x="9742805" y="5314823"/>
                    <a:pt x="9740265" y="5309743"/>
                  </a:cubicBezTo>
                  <a:cubicBezTo>
                    <a:pt x="9738995" y="5307330"/>
                    <a:pt x="9739122" y="5304409"/>
                    <a:pt x="9740392" y="5301996"/>
                  </a:cubicBezTo>
                  <a:cubicBezTo>
                    <a:pt x="9741662" y="5299583"/>
                    <a:pt x="9743948" y="5297932"/>
                    <a:pt x="9746742" y="5297551"/>
                  </a:cubicBezTo>
                  <a:lnTo>
                    <a:pt x="9818878" y="5287264"/>
                  </a:lnTo>
                  <a:cubicBezTo>
                    <a:pt x="9821291" y="5286883"/>
                    <a:pt x="9823831" y="5287645"/>
                    <a:pt x="9825609" y="5289296"/>
                  </a:cubicBezTo>
                  <a:cubicBezTo>
                    <a:pt x="9827387" y="5290947"/>
                    <a:pt x="9828530" y="5293233"/>
                    <a:pt x="9828530" y="5295646"/>
                  </a:cubicBezTo>
                  <a:cubicBezTo>
                    <a:pt x="9828530" y="5297805"/>
                    <a:pt x="9829038" y="5300218"/>
                    <a:pt x="9830054" y="5303901"/>
                  </a:cubicBezTo>
                  <a:cubicBezTo>
                    <a:pt x="9830816" y="5307076"/>
                    <a:pt x="9832086" y="5311648"/>
                    <a:pt x="9832086" y="5316220"/>
                  </a:cubicBezTo>
                  <a:cubicBezTo>
                    <a:pt x="9832086" y="5320792"/>
                    <a:pt x="9828276" y="5324729"/>
                    <a:pt x="9823577" y="5324729"/>
                  </a:cubicBezTo>
                  <a:cubicBezTo>
                    <a:pt x="9796780" y="5324729"/>
                    <a:pt x="9773285" y="5328030"/>
                    <a:pt x="9752838" y="5331460"/>
                  </a:cubicBezTo>
                  <a:cubicBezTo>
                    <a:pt x="9750425" y="5331841"/>
                    <a:pt x="9747885" y="5331205"/>
                    <a:pt x="9745980" y="5329555"/>
                  </a:cubicBezTo>
                  <a:cubicBezTo>
                    <a:pt x="9744075" y="5327904"/>
                    <a:pt x="9742932" y="5325618"/>
                    <a:pt x="9742932" y="5323078"/>
                  </a:cubicBezTo>
                  <a:moveTo>
                    <a:pt x="9759823" y="5323078"/>
                  </a:moveTo>
                  <a:lnTo>
                    <a:pt x="9751314" y="5323078"/>
                  </a:lnTo>
                  <a:lnTo>
                    <a:pt x="9749917" y="5314696"/>
                  </a:lnTo>
                  <a:cubicBezTo>
                    <a:pt x="9770618" y="5311267"/>
                    <a:pt x="9795256" y="5307711"/>
                    <a:pt x="9823450" y="5307711"/>
                  </a:cubicBezTo>
                  <a:lnTo>
                    <a:pt x="9823450" y="5316220"/>
                  </a:lnTo>
                  <a:lnTo>
                    <a:pt x="9814941" y="5316220"/>
                  </a:lnTo>
                  <a:cubicBezTo>
                    <a:pt x="9814941" y="5314061"/>
                    <a:pt x="9814433" y="5311648"/>
                    <a:pt x="9813417" y="5307965"/>
                  </a:cubicBezTo>
                  <a:cubicBezTo>
                    <a:pt x="9812655" y="5304790"/>
                    <a:pt x="9811385" y="5300218"/>
                    <a:pt x="9811385" y="5295646"/>
                  </a:cubicBezTo>
                  <a:lnTo>
                    <a:pt x="9819894" y="5295646"/>
                  </a:lnTo>
                  <a:lnTo>
                    <a:pt x="9821037" y="5304028"/>
                  </a:lnTo>
                  <a:lnTo>
                    <a:pt x="9748901" y="5314315"/>
                  </a:lnTo>
                  <a:lnTo>
                    <a:pt x="9747758" y="5305933"/>
                  </a:lnTo>
                  <a:lnTo>
                    <a:pt x="9755378" y="5302123"/>
                  </a:lnTo>
                  <a:cubicBezTo>
                    <a:pt x="9759696" y="5310759"/>
                    <a:pt x="9759696" y="5315839"/>
                    <a:pt x="9759696" y="5323078"/>
                  </a:cubicBezTo>
                  <a:close/>
                  <a:moveTo>
                    <a:pt x="9929876" y="5338445"/>
                  </a:moveTo>
                  <a:cubicBezTo>
                    <a:pt x="9909556" y="5338445"/>
                    <a:pt x="9884156" y="5338572"/>
                    <a:pt x="9861931" y="5331205"/>
                  </a:cubicBezTo>
                  <a:cubicBezTo>
                    <a:pt x="9853168" y="5328285"/>
                    <a:pt x="9848088" y="5320665"/>
                    <a:pt x="9844786" y="5316093"/>
                  </a:cubicBezTo>
                  <a:cubicBezTo>
                    <a:pt x="9841484" y="5311521"/>
                    <a:pt x="9839071" y="5308346"/>
                    <a:pt x="9835896" y="5306186"/>
                  </a:cubicBezTo>
                  <a:cubicBezTo>
                    <a:pt x="9833737" y="5304790"/>
                    <a:pt x="9832467" y="5302504"/>
                    <a:pt x="9832213" y="5299964"/>
                  </a:cubicBezTo>
                  <a:cubicBezTo>
                    <a:pt x="9831959" y="5297424"/>
                    <a:pt x="9832848" y="5294884"/>
                    <a:pt x="9834626" y="5293105"/>
                  </a:cubicBezTo>
                  <a:cubicBezTo>
                    <a:pt x="9835261" y="5292471"/>
                    <a:pt x="9835642" y="5291836"/>
                    <a:pt x="9836531" y="5290185"/>
                  </a:cubicBezTo>
                  <a:cubicBezTo>
                    <a:pt x="9837420" y="5288534"/>
                    <a:pt x="9838817" y="5285612"/>
                    <a:pt x="9841611" y="5282818"/>
                  </a:cubicBezTo>
                  <a:cubicBezTo>
                    <a:pt x="9843643" y="5280786"/>
                    <a:pt x="9846564" y="5279898"/>
                    <a:pt x="9849485" y="5280533"/>
                  </a:cubicBezTo>
                  <a:cubicBezTo>
                    <a:pt x="9863201" y="5283580"/>
                    <a:pt x="9876282" y="5285993"/>
                    <a:pt x="9889109" y="5288280"/>
                  </a:cubicBezTo>
                  <a:cubicBezTo>
                    <a:pt x="9901174" y="5290439"/>
                    <a:pt x="9913112" y="5292598"/>
                    <a:pt x="9925050" y="5295265"/>
                  </a:cubicBezTo>
                  <a:cubicBezTo>
                    <a:pt x="9928606" y="5296027"/>
                    <a:pt x="9932035" y="5296916"/>
                    <a:pt x="9935591" y="5297805"/>
                  </a:cubicBezTo>
                  <a:cubicBezTo>
                    <a:pt x="9937877" y="5298440"/>
                    <a:pt x="9939782" y="5299836"/>
                    <a:pt x="9940925" y="5301996"/>
                  </a:cubicBezTo>
                  <a:cubicBezTo>
                    <a:pt x="9942068" y="5304155"/>
                    <a:pt x="9942322" y="5306568"/>
                    <a:pt x="9941560" y="5308727"/>
                  </a:cubicBezTo>
                  <a:cubicBezTo>
                    <a:pt x="9938639" y="5317617"/>
                    <a:pt x="9938512" y="5326761"/>
                    <a:pt x="9938512" y="5330062"/>
                  </a:cubicBezTo>
                  <a:cubicBezTo>
                    <a:pt x="9938512" y="5334761"/>
                    <a:pt x="9934702" y="5338572"/>
                    <a:pt x="9930003" y="5338572"/>
                  </a:cubicBezTo>
                  <a:moveTo>
                    <a:pt x="9930003" y="5321680"/>
                  </a:moveTo>
                  <a:lnTo>
                    <a:pt x="9930003" y="5330190"/>
                  </a:lnTo>
                  <a:lnTo>
                    <a:pt x="9921494" y="5330190"/>
                  </a:lnTo>
                  <a:cubicBezTo>
                    <a:pt x="9921494" y="5326634"/>
                    <a:pt x="9921494" y="5315204"/>
                    <a:pt x="9925304" y="5303520"/>
                  </a:cubicBezTo>
                  <a:lnTo>
                    <a:pt x="9933305" y="5306186"/>
                  </a:lnTo>
                  <a:lnTo>
                    <a:pt x="9931273" y="5314442"/>
                  </a:lnTo>
                  <a:cubicBezTo>
                    <a:pt x="9927971" y="5313553"/>
                    <a:pt x="9924542" y="5312791"/>
                    <a:pt x="9921240" y="5312029"/>
                  </a:cubicBezTo>
                  <a:cubicBezTo>
                    <a:pt x="9909683" y="5309489"/>
                    <a:pt x="9898126" y="5307330"/>
                    <a:pt x="9885934" y="5305171"/>
                  </a:cubicBezTo>
                  <a:cubicBezTo>
                    <a:pt x="9873107" y="5302885"/>
                    <a:pt x="9859772" y="5300472"/>
                    <a:pt x="9845675" y="5297297"/>
                  </a:cubicBezTo>
                  <a:lnTo>
                    <a:pt x="9847453" y="5289042"/>
                  </a:lnTo>
                  <a:lnTo>
                    <a:pt x="9853422" y="5295011"/>
                  </a:lnTo>
                  <a:cubicBezTo>
                    <a:pt x="9852787" y="5295646"/>
                    <a:pt x="9852406" y="5296280"/>
                    <a:pt x="9851517" y="5297932"/>
                  </a:cubicBezTo>
                  <a:cubicBezTo>
                    <a:pt x="9850628" y="5299583"/>
                    <a:pt x="9849231" y="5302504"/>
                    <a:pt x="9846437" y="5305298"/>
                  </a:cubicBezTo>
                  <a:lnTo>
                    <a:pt x="9840468" y="5299329"/>
                  </a:lnTo>
                  <a:lnTo>
                    <a:pt x="9845167" y="5292343"/>
                  </a:lnTo>
                  <a:cubicBezTo>
                    <a:pt x="9851263" y="5296408"/>
                    <a:pt x="9855454" y="5302249"/>
                    <a:pt x="9858375" y="5306441"/>
                  </a:cubicBezTo>
                  <a:cubicBezTo>
                    <a:pt x="9862566" y="5312283"/>
                    <a:pt x="9864598" y="5314568"/>
                    <a:pt x="9867138" y="5315458"/>
                  </a:cubicBezTo>
                  <a:lnTo>
                    <a:pt x="9864471" y="5323459"/>
                  </a:lnTo>
                  <a:lnTo>
                    <a:pt x="9867138" y="5315458"/>
                  </a:lnTo>
                  <a:cubicBezTo>
                    <a:pt x="9886188" y="5321808"/>
                    <a:pt x="9908794" y="5321935"/>
                    <a:pt x="9929749" y="5321935"/>
                  </a:cubicBezTo>
                  <a:close/>
                  <a:moveTo>
                    <a:pt x="10083292" y="5335143"/>
                  </a:moveTo>
                  <a:cubicBezTo>
                    <a:pt x="10076561" y="5334127"/>
                    <a:pt x="10070084" y="5332349"/>
                    <a:pt x="10064115" y="5330571"/>
                  </a:cubicBezTo>
                  <a:cubicBezTo>
                    <a:pt x="10058019" y="5328793"/>
                    <a:pt x="10052558" y="5327268"/>
                    <a:pt x="10047224" y="5326507"/>
                  </a:cubicBezTo>
                  <a:cubicBezTo>
                    <a:pt x="10037318" y="5325110"/>
                    <a:pt x="10028174" y="5326380"/>
                    <a:pt x="10018395" y="5336159"/>
                  </a:cubicBezTo>
                  <a:cubicBezTo>
                    <a:pt x="10015474" y="5339080"/>
                    <a:pt x="10011664" y="5339334"/>
                    <a:pt x="10009886" y="5339334"/>
                  </a:cubicBezTo>
                  <a:cubicBezTo>
                    <a:pt x="10003409" y="5339334"/>
                    <a:pt x="9992487" y="5334635"/>
                    <a:pt x="9985502" y="5331841"/>
                  </a:cubicBezTo>
                  <a:cubicBezTo>
                    <a:pt x="9981438" y="5330190"/>
                    <a:pt x="9978009" y="5328793"/>
                    <a:pt x="9975342" y="5327904"/>
                  </a:cubicBezTo>
                  <a:cubicBezTo>
                    <a:pt x="9971913" y="5326761"/>
                    <a:pt x="9969500" y="5323459"/>
                    <a:pt x="9969500" y="5319903"/>
                  </a:cubicBezTo>
                  <a:cubicBezTo>
                    <a:pt x="9969500" y="5319268"/>
                    <a:pt x="9969500" y="5318760"/>
                    <a:pt x="9969627" y="5318252"/>
                  </a:cubicBezTo>
                  <a:cubicBezTo>
                    <a:pt x="9969881" y="5315458"/>
                    <a:pt x="9971024" y="5312155"/>
                    <a:pt x="9971659" y="5310378"/>
                  </a:cubicBezTo>
                  <a:cubicBezTo>
                    <a:pt x="9972548" y="5307837"/>
                    <a:pt x="9972929" y="5306568"/>
                    <a:pt x="9972929" y="5305933"/>
                  </a:cubicBezTo>
                  <a:cubicBezTo>
                    <a:pt x="9972929" y="5305933"/>
                    <a:pt x="9972929" y="5306060"/>
                    <a:pt x="9972929" y="5306186"/>
                  </a:cubicBezTo>
                  <a:cubicBezTo>
                    <a:pt x="9972929" y="5301487"/>
                    <a:pt x="9976739" y="5297678"/>
                    <a:pt x="9981438" y="5297678"/>
                  </a:cubicBezTo>
                  <a:lnTo>
                    <a:pt x="10094722" y="5297678"/>
                  </a:lnTo>
                  <a:lnTo>
                    <a:pt x="10094722" y="5306186"/>
                  </a:lnTo>
                  <a:lnTo>
                    <a:pt x="10094722" y="5297678"/>
                  </a:lnTo>
                  <a:cubicBezTo>
                    <a:pt x="10099294" y="5297678"/>
                    <a:pt x="10102215" y="5300599"/>
                    <a:pt x="10103358" y="5301868"/>
                  </a:cubicBezTo>
                  <a:lnTo>
                    <a:pt x="10097008" y="5307457"/>
                  </a:lnTo>
                  <a:lnTo>
                    <a:pt x="10103358" y="5301868"/>
                  </a:lnTo>
                  <a:cubicBezTo>
                    <a:pt x="10103358" y="5301868"/>
                    <a:pt x="10103358" y="5301868"/>
                    <a:pt x="10103358" y="5301868"/>
                  </a:cubicBezTo>
                  <a:cubicBezTo>
                    <a:pt x="10106279" y="5305171"/>
                    <a:pt x="10108692" y="5310759"/>
                    <a:pt x="10110216" y="5314187"/>
                  </a:cubicBezTo>
                  <a:cubicBezTo>
                    <a:pt x="10111105" y="5316220"/>
                    <a:pt x="10111867" y="5317871"/>
                    <a:pt x="10112629" y="5319395"/>
                  </a:cubicBezTo>
                  <a:cubicBezTo>
                    <a:pt x="10113899" y="5322061"/>
                    <a:pt x="10113772" y="5325110"/>
                    <a:pt x="10112248" y="5327649"/>
                  </a:cubicBezTo>
                  <a:cubicBezTo>
                    <a:pt x="10110724" y="5330190"/>
                    <a:pt x="10107930" y="5331714"/>
                    <a:pt x="10105009" y="5331714"/>
                  </a:cubicBezTo>
                  <a:cubicBezTo>
                    <a:pt x="10099675" y="5331714"/>
                    <a:pt x="10095484" y="5332857"/>
                    <a:pt x="10091801" y="5333873"/>
                  </a:cubicBezTo>
                  <a:cubicBezTo>
                    <a:pt x="10090277" y="5334254"/>
                    <a:pt x="10087991" y="5334889"/>
                    <a:pt x="10085959" y="5335143"/>
                  </a:cubicBezTo>
                  <a:cubicBezTo>
                    <a:pt x="10085451" y="5335143"/>
                    <a:pt x="10084943" y="5335270"/>
                    <a:pt x="10084435" y="5335270"/>
                  </a:cubicBezTo>
                  <a:lnTo>
                    <a:pt x="10083292" y="5335143"/>
                  </a:lnTo>
                  <a:moveTo>
                    <a:pt x="10085705" y="5318379"/>
                  </a:moveTo>
                  <a:lnTo>
                    <a:pt x="10084562" y="5326761"/>
                  </a:lnTo>
                  <a:lnTo>
                    <a:pt x="10084562" y="5318252"/>
                  </a:lnTo>
                  <a:cubicBezTo>
                    <a:pt x="10084435" y="5318252"/>
                    <a:pt x="10084308" y="5318252"/>
                    <a:pt x="10084308" y="5318252"/>
                  </a:cubicBezTo>
                  <a:cubicBezTo>
                    <a:pt x="10084689" y="5318252"/>
                    <a:pt x="10085324" y="5317998"/>
                    <a:pt x="10087483" y="5317490"/>
                  </a:cubicBezTo>
                  <a:cubicBezTo>
                    <a:pt x="10091293" y="5316474"/>
                    <a:pt x="10097389" y="5314823"/>
                    <a:pt x="10105136" y="5314823"/>
                  </a:cubicBezTo>
                  <a:lnTo>
                    <a:pt x="10105136" y="5323332"/>
                  </a:lnTo>
                  <a:lnTo>
                    <a:pt x="10097516" y="5327142"/>
                  </a:lnTo>
                  <a:cubicBezTo>
                    <a:pt x="10096500" y="5325236"/>
                    <a:pt x="10095611" y="5323078"/>
                    <a:pt x="10094722" y="5321173"/>
                  </a:cubicBezTo>
                  <a:cubicBezTo>
                    <a:pt x="10092690" y="5316474"/>
                    <a:pt x="10091420" y="5313934"/>
                    <a:pt x="10090658" y="5313172"/>
                  </a:cubicBezTo>
                  <a:cubicBezTo>
                    <a:pt x="10090658" y="5313172"/>
                    <a:pt x="10090658" y="5313172"/>
                    <a:pt x="10090658" y="5313172"/>
                  </a:cubicBezTo>
                  <a:lnTo>
                    <a:pt x="10097008" y="5307584"/>
                  </a:lnTo>
                  <a:lnTo>
                    <a:pt x="10090658" y="5313172"/>
                  </a:lnTo>
                  <a:cubicBezTo>
                    <a:pt x="10090277" y="5312791"/>
                    <a:pt x="10091674" y="5314696"/>
                    <a:pt x="10094722" y="5314696"/>
                  </a:cubicBezTo>
                  <a:lnTo>
                    <a:pt x="9981438" y="5314696"/>
                  </a:lnTo>
                  <a:lnTo>
                    <a:pt x="9981438" y="5306186"/>
                  </a:lnTo>
                  <a:lnTo>
                    <a:pt x="9989947" y="5306186"/>
                  </a:lnTo>
                  <a:cubicBezTo>
                    <a:pt x="9989947" y="5306822"/>
                    <a:pt x="9989947" y="5307330"/>
                    <a:pt x="9989820" y="5307837"/>
                  </a:cubicBezTo>
                  <a:cubicBezTo>
                    <a:pt x="9989566" y="5310632"/>
                    <a:pt x="9988423" y="5313934"/>
                    <a:pt x="9987788" y="5315711"/>
                  </a:cubicBezTo>
                  <a:cubicBezTo>
                    <a:pt x="9986899" y="5318252"/>
                    <a:pt x="9986518" y="5319522"/>
                    <a:pt x="9986518" y="5320157"/>
                  </a:cubicBezTo>
                  <a:cubicBezTo>
                    <a:pt x="9986518" y="5320157"/>
                    <a:pt x="9986518" y="5320030"/>
                    <a:pt x="9986518" y="5319903"/>
                  </a:cubicBezTo>
                  <a:lnTo>
                    <a:pt x="9978009" y="5319903"/>
                  </a:lnTo>
                  <a:lnTo>
                    <a:pt x="9980676" y="5311902"/>
                  </a:lnTo>
                  <a:cubicBezTo>
                    <a:pt x="9983978" y="5313045"/>
                    <a:pt x="9987915" y="5314696"/>
                    <a:pt x="9991852" y="5316220"/>
                  </a:cubicBezTo>
                  <a:cubicBezTo>
                    <a:pt x="10000869" y="5319903"/>
                    <a:pt x="10007600" y="5322443"/>
                    <a:pt x="10010013" y="5322443"/>
                  </a:cubicBezTo>
                  <a:cubicBezTo>
                    <a:pt x="10010521" y="5322443"/>
                    <a:pt x="10008362" y="5322189"/>
                    <a:pt x="10006330" y="5324221"/>
                  </a:cubicBezTo>
                  <a:lnTo>
                    <a:pt x="10012299" y="5330190"/>
                  </a:lnTo>
                  <a:lnTo>
                    <a:pt x="10006330" y="5324221"/>
                  </a:lnTo>
                  <a:cubicBezTo>
                    <a:pt x="10020554" y="5309997"/>
                    <a:pt x="10035540" y="5307837"/>
                    <a:pt x="10049510" y="5309870"/>
                  </a:cubicBezTo>
                  <a:cubicBezTo>
                    <a:pt x="10056241" y="5310886"/>
                    <a:pt x="10062718" y="5312664"/>
                    <a:pt x="10068687" y="5314442"/>
                  </a:cubicBezTo>
                  <a:cubicBezTo>
                    <a:pt x="10074783" y="5316220"/>
                    <a:pt x="10080244" y="5317743"/>
                    <a:pt x="10085578" y="5318505"/>
                  </a:cubicBezTo>
                  <a:close/>
                  <a:moveTo>
                    <a:pt x="10416667" y="7036053"/>
                  </a:moveTo>
                  <a:cubicBezTo>
                    <a:pt x="10415905" y="7036815"/>
                    <a:pt x="10415524" y="7037451"/>
                    <a:pt x="10415270" y="7038086"/>
                  </a:cubicBezTo>
                  <a:cubicBezTo>
                    <a:pt x="10415270" y="7038213"/>
                    <a:pt x="10415143" y="7038340"/>
                    <a:pt x="10415143" y="7038466"/>
                  </a:cubicBezTo>
                  <a:cubicBezTo>
                    <a:pt x="10415270" y="7038213"/>
                    <a:pt x="10414635" y="7039737"/>
                    <a:pt x="10413492" y="7040879"/>
                  </a:cubicBezTo>
                  <a:cubicBezTo>
                    <a:pt x="10413238" y="7041134"/>
                    <a:pt x="10410444" y="7044182"/>
                    <a:pt x="10405745" y="7043165"/>
                  </a:cubicBezTo>
                  <a:cubicBezTo>
                    <a:pt x="10403840" y="7042785"/>
                    <a:pt x="10402316" y="7041768"/>
                    <a:pt x="10401427" y="7040879"/>
                  </a:cubicBezTo>
                  <a:cubicBezTo>
                    <a:pt x="10398125" y="7037577"/>
                    <a:pt x="10398887" y="7030465"/>
                    <a:pt x="10398887" y="7033514"/>
                  </a:cubicBezTo>
                  <a:lnTo>
                    <a:pt x="10407396" y="7033514"/>
                  </a:lnTo>
                  <a:lnTo>
                    <a:pt x="10407396" y="7042023"/>
                  </a:lnTo>
                  <a:cubicBezTo>
                    <a:pt x="10405618" y="7042023"/>
                    <a:pt x="10396728" y="7041007"/>
                    <a:pt x="10396728" y="7032243"/>
                  </a:cubicBezTo>
                  <a:cubicBezTo>
                    <a:pt x="10396728" y="7024877"/>
                    <a:pt x="10403713" y="7022718"/>
                    <a:pt x="10405618" y="7022211"/>
                  </a:cubicBezTo>
                  <a:cubicBezTo>
                    <a:pt x="10407269" y="7021829"/>
                    <a:pt x="10409047" y="7021576"/>
                    <a:pt x="10410952" y="7021576"/>
                  </a:cubicBezTo>
                  <a:cubicBezTo>
                    <a:pt x="10414381" y="7021576"/>
                    <a:pt x="10417429" y="7023608"/>
                    <a:pt x="10418826" y="7026783"/>
                  </a:cubicBezTo>
                  <a:cubicBezTo>
                    <a:pt x="10420223" y="7029958"/>
                    <a:pt x="10419461" y="7033640"/>
                    <a:pt x="10417048" y="7036053"/>
                  </a:cubicBezTo>
                  <a:moveTo>
                    <a:pt x="10405110" y="7024115"/>
                  </a:moveTo>
                  <a:lnTo>
                    <a:pt x="10411079" y="7030085"/>
                  </a:lnTo>
                  <a:lnTo>
                    <a:pt x="10411079" y="7038593"/>
                  </a:lnTo>
                  <a:cubicBezTo>
                    <a:pt x="10410317" y="7038593"/>
                    <a:pt x="10409936" y="7038721"/>
                    <a:pt x="10409809" y="7038721"/>
                  </a:cubicBezTo>
                  <a:cubicBezTo>
                    <a:pt x="10408285" y="7039102"/>
                    <a:pt x="10413746" y="7038340"/>
                    <a:pt x="10413746" y="7032371"/>
                  </a:cubicBezTo>
                  <a:cubicBezTo>
                    <a:pt x="10413746" y="7025004"/>
                    <a:pt x="10406507" y="7025132"/>
                    <a:pt x="10407523" y="7025132"/>
                  </a:cubicBezTo>
                  <a:cubicBezTo>
                    <a:pt x="10412222" y="7025132"/>
                    <a:pt x="10416032" y="7028941"/>
                    <a:pt x="10416032" y="7033640"/>
                  </a:cubicBezTo>
                  <a:cubicBezTo>
                    <a:pt x="10416032" y="7038340"/>
                    <a:pt x="10416794" y="7032243"/>
                    <a:pt x="10413619" y="7029068"/>
                  </a:cubicBezTo>
                  <a:cubicBezTo>
                    <a:pt x="10412730" y="7028179"/>
                    <a:pt x="10411206" y="7027164"/>
                    <a:pt x="10409301" y="7026783"/>
                  </a:cubicBezTo>
                  <a:cubicBezTo>
                    <a:pt x="10404729" y="7025893"/>
                    <a:pt x="10401935" y="7028941"/>
                    <a:pt x="10401681" y="7029068"/>
                  </a:cubicBezTo>
                  <a:cubicBezTo>
                    <a:pt x="10400538" y="7030212"/>
                    <a:pt x="10400030" y="7031482"/>
                    <a:pt x="10400284" y="7030847"/>
                  </a:cubicBezTo>
                  <a:cubicBezTo>
                    <a:pt x="10400284" y="7030847"/>
                    <a:pt x="10400284" y="7030847"/>
                    <a:pt x="10400411" y="7030720"/>
                  </a:cubicBezTo>
                  <a:cubicBezTo>
                    <a:pt x="10400919" y="7029703"/>
                    <a:pt x="10402316" y="7026910"/>
                    <a:pt x="10404983" y="7024242"/>
                  </a:cubicBezTo>
                  <a:close/>
                  <a:moveTo>
                    <a:pt x="363093" y="6853682"/>
                  </a:moveTo>
                  <a:cubicBezTo>
                    <a:pt x="364490" y="6853682"/>
                    <a:pt x="365633" y="6852920"/>
                    <a:pt x="365887" y="6852666"/>
                  </a:cubicBezTo>
                  <a:cubicBezTo>
                    <a:pt x="365887" y="6852666"/>
                    <a:pt x="365760" y="6852793"/>
                    <a:pt x="365633" y="6852920"/>
                  </a:cubicBezTo>
                  <a:cubicBezTo>
                    <a:pt x="365506" y="6853047"/>
                    <a:pt x="365125" y="6853428"/>
                    <a:pt x="364744" y="6853682"/>
                  </a:cubicBezTo>
                  <a:cubicBezTo>
                    <a:pt x="363093" y="6855206"/>
                    <a:pt x="360299" y="6857112"/>
                    <a:pt x="356235" y="6857112"/>
                  </a:cubicBezTo>
                  <a:cubicBezTo>
                    <a:pt x="352806" y="6857112"/>
                    <a:pt x="349758" y="6855079"/>
                    <a:pt x="348361" y="6851904"/>
                  </a:cubicBezTo>
                  <a:cubicBezTo>
                    <a:pt x="346964" y="6848729"/>
                    <a:pt x="347726" y="6845046"/>
                    <a:pt x="350139" y="6842633"/>
                  </a:cubicBezTo>
                  <a:cubicBezTo>
                    <a:pt x="349631" y="6843141"/>
                    <a:pt x="355473" y="6836664"/>
                    <a:pt x="362966" y="6836664"/>
                  </a:cubicBezTo>
                  <a:lnTo>
                    <a:pt x="362966" y="6845173"/>
                  </a:lnTo>
                  <a:lnTo>
                    <a:pt x="362966" y="6853682"/>
                  </a:lnTo>
                  <a:moveTo>
                    <a:pt x="362966" y="6836791"/>
                  </a:moveTo>
                  <a:cubicBezTo>
                    <a:pt x="367665" y="6836791"/>
                    <a:pt x="371475" y="6840601"/>
                    <a:pt x="371475" y="6845301"/>
                  </a:cubicBezTo>
                  <a:cubicBezTo>
                    <a:pt x="371475" y="6850000"/>
                    <a:pt x="367665" y="6853809"/>
                    <a:pt x="362966" y="6853809"/>
                  </a:cubicBezTo>
                  <a:cubicBezTo>
                    <a:pt x="363601" y="6853809"/>
                    <a:pt x="362585" y="6854317"/>
                    <a:pt x="362077" y="6854826"/>
                  </a:cubicBezTo>
                  <a:lnTo>
                    <a:pt x="356108" y="6848856"/>
                  </a:lnTo>
                  <a:lnTo>
                    <a:pt x="356108" y="6840347"/>
                  </a:lnTo>
                  <a:cubicBezTo>
                    <a:pt x="354711" y="6840347"/>
                    <a:pt x="353568" y="6841109"/>
                    <a:pt x="353314" y="6841364"/>
                  </a:cubicBezTo>
                  <a:cubicBezTo>
                    <a:pt x="353314" y="6841364"/>
                    <a:pt x="353441" y="6841237"/>
                    <a:pt x="353568" y="6841109"/>
                  </a:cubicBezTo>
                  <a:cubicBezTo>
                    <a:pt x="353695" y="6840982"/>
                    <a:pt x="354076" y="6840601"/>
                    <a:pt x="354457" y="6840347"/>
                  </a:cubicBezTo>
                  <a:cubicBezTo>
                    <a:pt x="356108" y="6838823"/>
                    <a:pt x="358902" y="6836918"/>
                    <a:pt x="362966" y="6836918"/>
                  </a:cubicBezTo>
                  <a:close/>
                  <a:moveTo>
                    <a:pt x="1675257" y="7486650"/>
                  </a:moveTo>
                  <a:cubicBezTo>
                    <a:pt x="1689227" y="7493635"/>
                    <a:pt x="1702308" y="7500112"/>
                    <a:pt x="1711960" y="7503414"/>
                  </a:cubicBezTo>
                  <a:cubicBezTo>
                    <a:pt x="1715135" y="7504430"/>
                    <a:pt x="1717421" y="7507351"/>
                    <a:pt x="1717675" y="7510653"/>
                  </a:cubicBezTo>
                  <a:cubicBezTo>
                    <a:pt x="1717929" y="7513955"/>
                    <a:pt x="1716405" y="7517130"/>
                    <a:pt x="1713484" y="7518781"/>
                  </a:cubicBezTo>
                  <a:cubicBezTo>
                    <a:pt x="1661541" y="7548499"/>
                    <a:pt x="1625600" y="7540371"/>
                    <a:pt x="1592326" y="7488555"/>
                  </a:cubicBezTo>
                  <a:cubicBezTo>
                    <a:pt x="1590675" y="7485888"/>
                    <a:pt x="1590548" y="7482586"/>
                    <a:pt x="1592072" y="7479918"/>
                  </a:cubicBezTo>
                  <a:cubicBezTo>
                    <a:pt x="1593596" y="7477252"/>
                    <a:pt x="1596390" y="7475474"/>
                    <a:pt x="1599565" y="7475474"/>
                  </a:cubicBezTo>
                  <a:cubicBezTo>
                    <a:pt x="1603756" y="7475474"/>
                    <a:pt x="1607312" y="7474839"/>
                    <a:pt x="1611630" y="7473950"/>
                  </a:cubicBezTo>
                  <a:cubicBezTo>
                    <a:pt x="1615948" y="7473061"/>
                    <a:pt x="1620901" y="7472045"/>
                    <a:pt x="1626997" y="7472045"/>
                  </a:cubicBezTo>
                  <a:cubicBezTo>
                    <a:pt x="1627632" y="7472045"/>
                    <a:pt x="1628394" y="7472172"/>
                    <a:pt x="1629029" y="7472299"/>
                  </a:cubicBezTo>
                  <a:cubicBezTo>
                    <a:pt x="1631188" y="7472807"/>
                    <a:pt x="1633474" y="7473442"/>
                    <a:pt x="1635887" y="7473950"/>
                  </a:cubicBezTo>
                  <a:cubicBezTo>
                    <a:pt x="1638300" y="7474458"/>
                    <a:pt x="1640967" y="7475220"/>
                    <a:pt x="1643634" y="7475855"/>
                  </a:cubicBezTo>
                  <a:cubicBezTo>
                    <a:pt x="1653921" y="7478395"/>
                    <a:pt x="1665351" y="7481697"/>
                    <a:pt x="1675384" y="7486650"/>
                  </a:cubicBezTo>
                  <a:lnTo>
                    <a:pt x="1671574" y="7494270"/>
                  </a:lnTo>
                  <a:lnTo>
                    <a:pt x="1675384" y="7486650"/>
                  </a:lnTo>
                  <a:moveTo>
                    <a:pt x="1667764" y="7501763"/>
                  </a:moveTo>
                  <a:cubicBezTo>
                    <a:pt x="1659509" y="7497572"/>
                    <a:pt x="1649603" y="7494778"/>
                    <a:pt x="1639443" y="7492238"/>
                  </a:cubicBezTo>
                  <a:cubicBezTo>
                    <a:pt x="1636903" y="7491603"/>
                    <a:pt x="1634363" y="7490968"/>
                    <a:pt x="1631823" y="7490333"/>
                  </a:cubicBezTo>
                  <a:cubicBezTo>
                    <a:pt x="1629410" y="7489825"/>
                    <a:pt x="1627124" y="7489190"/>
                    <a:pt x="1624838" y="7488682"/>
                  </a:cubicBezTo>
                  <a:lnTo>
                    <a:pt x="1626870" y="7480427"/>
                  </a:lnTo>
                  <a:lnTo>
                    <a:pt x="1626870" y="7488936"/>
                  </a:lnTo>
                  <a:cubicBezTo>
                    <a:pt x="1622679" y="7488936"/>
                    <a:pt x="1619123" y="7489571"/>
                    <a:pt x="1614805" y="7490460"/>
                  </a:cubicBezTo>
                  <a:cubicBezTo>
                    <a:pt x="1610487" y="7491349"/>
                    <a:pt x="1605534" y="7492365"/>
                    <a:pt x="1599438" y="7492365"/>
                  </a:cubicBezTo>
                  <a:lnTo>
                    <a:pt x="1599438" y="7483856"/>
                  </a:lnTo>
                  <a:lnTo>
                    <a:pt x="1606550" y="7479284"/>
                  </a:lnTo>
                  <a:cubicBezTo>
                    <a:pt x="1634998" y="7523607"/>
                    <a:pt x="1660906" y="7529195"/>
                    <a:pt x="1705102" y="7503922"/>
                  </a:cubicBezTo>
                  <a:lnTo>
                    <a:pt x="1709293" y="7511288"/>
                  </a:lnTo>
                  <a:lnTo>
                    <a:pt x="1706626" y="7519289"/>
                  </a:lnTo>
                  <a:cubicBezTo>
                    <a:pt x="1695577" y="7515606"/>
                    <a:pt x="1681226" y="7508367"/>
                    <a:pt x="1667764" y="7501636"/>
                  </a:cubicBezTo>
                  <a:close/>
                  <a:moveTo>
                    <a:pt x="7671308" y="7783830"/>
                  </a:moveTo>
                  <a:cubicBezTo>
                    <a:pt x="7666228" y="7782179"/>
                    <a:pt x="7662037" y="7781417"/>
                    <a:pt x="7656576" y="7780401"/>
                  </a:cubicBezTo>
                  <a:cubicBezTo>
                    <a:pt x="7652258" y="7779639"/>
                    <a:pt x="7647305" y="7778750"/>
                    <a:pt x="7641082" y="7777226"/>
                  </a:cubicBezTo>
                  <a:lnTo>
                    <a:pt x="7643114" y="7768971"/>
                  </a:lnTo>
                  <a:lnTo>
                    <a:pt x="7641082" y="7777226"/>
                  </a:lnTo>
                  <a:cubicBezTo>
                    <a:pt x="7633081" y="7775194"/>
                    <a:pt x="7624318" y="7771257"/>
                    <a:pt x="7615682" y="7767320"/>
                  </a:cubicBezTo>
                  <a:cubicBezTo>
                    <a:pt x="7607300" y="7763510"/>
                    <a:pt x="7598537" y="7759573"/>
                    <a:pt x="7589012" y="7756398"/>
                  </a:cubicBezTo>
                  <a:cubicBezTo>
                    <a:pt x="7585456" y="7755255"/>
                    <a:pt x="7583043" y="7751826"/>
                    <a:pt x="7583170" y="7748016"/>
                  </a:cubicBezTo>
                  <a:cubicBezTo>
                    <a:pt x="7583297" y="7744206"/>
                    <a:pt x="7585964" y="7741031"/>
                    <a:pt x="7589520" y="7740142"/>
                  </a:cubicBezTo>
                  <a:cubicBezTo>
                    <a:pt x="7595616" y="7738618"/>
                    <a:pt x="7601077" y="7736332"/>
                    <a:pt x="7607173" y="7733665"/>
                  </a:cubicBezTo>
                  <a:cubicBezTo>
                    <a:pt x="7613142" y="7731125"/>
                    <a:pt x="7619746" y="7728331"/>
                    <a:pt x="7627366" y="7726426"/>
                  </a:cubicBezTo>
                  <a:lnTo>
                    <a:pt x="7629398" y="7734681"/>
                  </a:lnTo>
                  <a:lnTo>
                    <a:pt x="7627112" y="7726553"/>
                  </a:lnTo>
                  <a:cubicBezTo>
                    <a:pt x="7654163" y="7719187"/>
                    <a:pt x="7677785" y="7724013"/>
                    <a:pt x="7684008" y="7746873"/>
                  </a:cubicBezTo>
                  <a:cubicBezTo>
                    <a:pt x="7686548" y="7756017"/>
                    <a:pt x="7685532" y="7766812"/>
                    <a:pt x="7682103" y="7778369"/>
                  </a:cubicBezTo>
                  <a:cubicBezTo>
                    <a:pt x="7681468" y="7780528"/>
                    <a:pt x="7679944" y="7782433"/>
                    <a:pt x="7677912" y="7783449"/>
                  </a:cubicBezTo>
                  <a:cubicBezTo>
                    <a:pt x="7675880" y="7784465"/>
                    <a:pt x="7673467" y="7784719"/>
                    <a:pt x="7671308" y="7783957"/>
                  </a:cubicBezTo>
                  <a:moveTo>
                    <a:pt x="7676642" y="7767955"/>
                  </a:moveTo>
                  <a:lnTo>
                    <a:pt x="7673975" y="7775956"/>
                  </a:lnTo>
                  <a:lnTo>
                    <a:pt x="7665847" y="7773543"/>
                  </a:lnTo>
                  <a:cubicBezTo>
                    <a:pt x="7668768" y="7763637"/>
                    <a:pt x="7669022" y="7756398"/>
                    <a:pt x="7667625" y="7751445"/>
                  </a:cubicBezTo>
                  <a:cubicBezTo>
                    <a:pt x="7665339" y="7743190"/>
                    <a:pt x="7656449" y="7736205"/>
                    <a:pt x="7631557" y="7742937"/>
                  </a:cubicBezTo>
                  <a:lnTo>
                    <a:pt x="7631430" y="7742937"/>
                  </a:lnTo>
                  <a:cubicBezTo>
                    <a:pt x="7625334" y="7744460"/>
                    <a:pt x="7619873" y="7746746"/>
                    <a:pt x="7613777" y="7749413"/>
                  </a:cubicBezTo>
                  <a:cubicBezTo>
                    <a:pt x="7607808" y="7751953"/>
                    <a:pt x="7601204" y="7754747"/>
                    <a:pt x="7593584" y="7756652"/>
                  </a:cubicBezTo>
                  <a:lnTo>
                    <a:pt x="7591552" y="7748397"/>
                  </a:lnTo>
                  <a:lnTo>
                    <a:pt x="7594219" y="7740396"/>
                  </a:lnTo>
                  <a:cubicBezTo>
                    <a:pt x="7604633" y="7743825"/>
                    <a:pt x="7614158" y="7748143"/>
                    <a:pt x="7622540" y="7751953"/>
                  </a:cubicBezTo>
                  <a:cubicBezTo>
                    <a:pt x="7631684" y="7756017"/>
                    <a:pt x="7638923" y="7759319"/>
                    <a:pt x="7645146" y="7760843"/>
                  </a:cubicBezTo>
                  <a:cubicBezTo>
                    <a:pt x="7650861" y="7762240"/>
                    <a:pt x="7655306" y="7763129"/>
                    <a:pt x="7659624" y="7763891"/>
                  </a:cubicBezTo>
                  <a:cubicBezTo>
                    <a:pt x="7665085" y="7764907"/>
                    <a:pt x="7670292" y="7765796"/>
                    <a:pt x="7676769" y="7767955"/>
                  </a:cubicBezTo>
                  <a:close/>
                  <a:moveTo>
                    <a:pt x="7012559" y="7846568"/>
                  </a:moveTo>
                  <a:cubicBezTo>
                    <a:pt x="7022719" y="7848219"/>
                    <a:pt x="7034022" y="7849108"/>
                    <a:pt x="7046087" y="7849997"/>
                  </a:cubicBezTo>
                  <a:cubicBezTo>
                    <a:pt x="7057263" y="7850887"/>
                    <a:pt x="7069074" y="7851648"/>
                    <a:pt x="7081012" y="7853426"/>
                  </a:cubicBezTo>
                  <a:cubicBezTo>
                    <a:pt x="7083425" y="7853807"/>
                    <a:pt x="7085584" y="7855204"/>
                    <a:pt x="7086981" y="7857237"/>
                  </a:cubicBezTo>
                  <a:cubicBezTo>
                    <a:pt x="7088378" y="7859268"/>
                    <a:pt x="7088632" y="7861808"/>
                    <a:pt x="7087997" y="7864221"/>
                  </a:cubicBezTo>
                  <a:cubicBezTo>
                    <a:pt x="7076567" y="7902321"/>
                    <a:pt x="7045706" y="7895717"/>
                    <a:pt x="7027418" y="7892162"/>
                  </a:cubicBezTo>
                  <a:cubicBezTo>
                    <a:pt x="7024751" y="7891653"/>
                    <a:pt x="7022465" y="7891145"/>
                    <a:pt x="7020179" y="7890764"/>
                  </a:cubicBezTo>
                  <a:lnTo>
                    <a:pt x="7021576" y="7882382"/>
                  </a:lnTo>
                  <a:lnTo>
                    <a:pt x="7021576" y="7890891"/>
                  </a:lnTo>
                  <a:cubicBezTo>
                    <a:pt x="7019290" y="7890891"/>
                    <a:pt x="7017131" y="7890256"/>
                    <a:pt x="7015480" y="7889494"/>
                  </a:cubicBezTo>
                  <a:cubicBezTo>
                    <a:pt x="7015480" y="7889494"/>
                    <a:pt x="7015480" y="7889494"/>
                    <a:pt x="7015480" y="7889494"/>
                  </a:cubicBezTo>
                  <a:lnTo>
                    <a:pt x="7019036" y="7881747"/>
                  </a:lnTo>
                  <a:lnTo>
                    <a:pt x="7015480" y="7889494"/>
                  </a:lnTo>
                  <a:cubicBezTo>
                    <a:pt x="7009384" y="7886700"/>
                    <a:pt x="7004177" y="7879334"/>
                    <a:pt x="7001129" y="7875270"/>
                  </a:cubicBezTo>
                  <a:cubicBezTo>
                    <a:pt x="6998716" y="7872095"/>
                    <a:pt x="6996811" y="7869555"/>
                    <a:pt x="6995033" y="7867777"/>
                  </a:cubicBezTo>
                  <a:cubicBezTo>
                    <a:pt x="6991731" y="7864475"/>
                    <a:pt x="6991731" y="7859141"/>
                    <a:pt x="6995033" y="7855839"/>
                  </a:cubicBezTo>
                  <a:cubicBezTo>
                    <a:pt x="6997192" y="7853680"/>
                    <a:pt x="7001129" y="7849489"/>
                    <a:pt x="7005701" y="7847584"/>
                  </a:cubicBezTo>
                  <a:cubicBezTo>
                    <a:pt x="7007225" y="7846949"/>
                    <a:pt x="7009130" y="7846441"/>
                    <a:pt x="7011289" y="7846441"/>
                  </a:cubicBezTo>
                  <a:lnTo>
                    <a:pt x="7012686" y="7846568"/>
                  </a:lnTo>
                  <a:moveTo>
                    <a:pt x="7009892" y="7863332"/>
                  </a:moveTo>
                  <a:lnTo>
                    <a:pt x="7011289" y="7854950"/>
                  </a:lnTo>
                  <a:lnTo>
                    <a:pt x="7011289" y="7863459"/>
                  </a:lnTo>
                  <a:cubicBezTo>
                    <a:pt x="7011797" y="7863459"/>
                    <a:pt x="7012178" y="7863332"/>
                    <a:pt x="7012051" y="7863332"/>
                  </a:cubicBezTo>
                  <a:cubicBezTo>
                    <a:pt x="7011289" y="7863587"/>
                    <a:pt x="7010019" y="7864729"/>
                    <a:pt x="7006971" y="7867904"/>
                  </a:cubicBezTo>
                  <a:lnTo>
                    <a:pt x="7001002" y="7861935"/>
                  </a:lnTo>
                  <a:lnTo>
                    <a:pt x="7006971" y="7855966"/>
                  </a:lnTo>
                  <a:cubicBezTo>
                    <a:pt x="7009765" y="7858760"/>
                    <a:pt x="7012432" y="7862316"/>
                    <a:pt x="7014591" y="7865237"/>
                  </a:cubicBezTo>
                  <a:cubicBezTo>
                    <a:pt x="7018909" y="7871079"/>
                    <a:pt x="7021195" y="7873619"/>
                    <a:pt x="7022465" y="7874254"/>
                  </a:cubicBezTo>
                  <a:lnTo>
                    <a:pt x="7018909" y="7882001"/>
                  </a:lnTo>
                  <a:lnTo>
                    <a:pt x="7022465" y="7874254"/>
                  </a:lnTo>
                  <a:cubicBezTo>
                    <a:pt x="7022465" y="7874254"/>
                    <a:pt x="7022465" y="7874254"/>
                    <a:pt x="7022465" y="7874254"/>
                  </a:cubicBezTo>
                  <a:cubicBezTo>
                    <a:pt x="7022465" y="7874254"/>
                    <a:pt x="7022084" y="7874127"/>
                    <a:pt x="7021576" y="7874127"/>
                  </a:cubicBezTo>
                  <a:lnTo>
                    <a:pt x="7022973" y="7874254"/>
                  </a:lnTo>
                  <a:cubicBezTo>
                    <a:pt x="7025513" y="7874635"/>
                    <a:pt x="7028180" y="7875270"/>
                    <a:pt x="7030720" y="7875778"/>
                  </a:cubicBezTo>
                  <a:cubicBezTo>
                    <a:pt x="7051040" y="7879842"/>
                    <a:pt x="7065137" y="7882128"/>
                    <a:pt x="7071868" y="7859649"/>
                  </a:cubicBezTo>
                  <a:lnTo>
                    <a:pt x="7079996" y="7862062"/>
                  </a:lnTo>
                  <a:lnTo>
                    <a:pt x="7078853" y="7870444"/>
                  </a:lnTo>
                  <a:cubicBezTo>
                    <a:pt x="7067550" y="7868793"/>
                    <a:pt x="7056247" y="7868031"/>
                    <a:pt x="7045071" y="7867142"/>
                  </a:cubicBezTo>
                  <a:cubicBezTo>
                    <a:pt x="7033133" y="7866253"/>
                    <a:pt x="7021195" y="7865364"/>
                    <a:pt x="7010019" y="7863587"/>
                  </a:cubicBezTo>
                  <a:close/>
                  <a:moveTo>
                    <a:pt x="608076" y="7045071"/>
                  </a:moveTo>
                  <a:cubicBezTo>
                    <a:pt x="609219" y="7048373"/>
                    <a:pt x="610235" y="7051294"/>
                    <a:pt x="611378" y="7054342"/>
                  </a:cubicBezTo>
                  <a:cubicBezTo>
                    <a:pt x="612521" y="7057390"/>
                    <a:pt x="613664" y="7060565"/>
                    <a:pt x="614934" y="7064121"/>
                  </a:cubicBezTo>
                  <a:cubicBezTo>
                    <a:pt x="616204" y="7067678"/>
                    <a:pt x="617347" y="7071741"/>
                    <a:pt x="618490" y="7076567"/>
                  </a:cubicBezTo>
                  <a:cubicBezTo>
                    <a:pt x="619125" y="7079107"/>
                    <a:pt x="618617" y="7081775"/>
                    <a:pt x="616966" y="7083806"/>
                  </a:cubicBezTo>
                  <a:cubicBezTo>
                    <a:pt x="615315" y="7085839"/>
                    <a:pt x="612902" y="7087108"/>
                    <a:pt x="610235" y="7087108"/>
                  </a:cubicBezTo>
                  <a:cubicBezTo>
                    <a:pt x="589788" y="7087108"/>
                    <a:pt x="571754" y="7087108"/>
                    <a:pt x="553593" y="7083553"/>
                  </a:cubicBezTo>
                  <a:cubicBezTo>
                    <a:pt x="549656" y="7082790"/>
                    <a:pt x="546735" y="7079234"/>
                    <a:pt x="546735" y="7075297"/>
                  </a:cubicBezTo>
                  <a:lnTo>
                    <a:pt x="546735" y="7051294"/>
                  </a:lnTo>
                  <a:cubicBezTo>
                    <a:pt x="546735" y="7046595"/>
                    <a:pt x="550545" y="7042785"/>
                    <a:pt x="555244" y="7042785"/>
                  </a:cubicBezTo>
                  <a:cubicBezTo>
                    <a:pt x="568960" y="7042785"/>
                    <a:pt x="581914" y="7042785"/>
                    <a:pt x="598170" y="7039483"/>
                  </a:cubicBezTo>
                  <a:cubicBezTo>
                    <a:pt x="602361" y="7038594"/>
                    <a:pt x="606552" y="7041007"/>
                    <a:pt x="607822" y="7045071"/>
                  </a:cubicBezTo>
                  <a:moveTo>
                    <a:pt x="591820" y="7050405"/>
                  </a:moveTo>
                  <a:lnTo>
                    <a:pt x="599821" y="7047739"/>
                  </a:lnTo>
                  <a:lnTo>
                    <a:pt x="601472" y="7055993"/>
                  </a:lnTo>
                  <a:cubicBezTo>
                    <a:pt x="583438" y="7059550"/>
                    <a:pt x="568960" y="7059550"/>
                    <a:pt x="555117" y="7059550"/>
                  </a:cubicBezTo>
                  <a:lnTo>
                    <a:pt x="555117" y="7051040"/>
                  </a:lnTo>
                  <a:lnTo>
                    <a:pt x="563626" y="7051040"/>
                  </a:lnTo>
                  <a:lnTo>
                    <a:pt x="563626" y="7075043"/>
                  </a:lnTo>
                  <a:lnTo>
                    <a:pt x="555117" y="7075043"/>
                  </a:lnTo>
                  <a:lnTo>
                    <a:pt x="556768" y="7066789"/>
                  </a:lnTo>
                  <a:cubicBezTo>
                    <a:pt x="573024" y="7070090"/>
                    <a:pt x="589280" y="7070090"/>
                    <a:pt x="610108" y="7070090"/>
                  </a:cubicBezTo>
                  <a:lnTo>
                    <a:pt x="610108" y="7078600"/>
                  </a:lnTo>
                  <a:lnTo>
                    <a:pt x="601853" y="7080631"/>
                  </a:lnTo>
                  <a:cubicBezTo>
                    <a:pt x="600710" y="7076314"/>
                    <a:pt x="599694" y="7072630"/>
                    <a:pt x="598551" y="7069455"/>
                  </a:cubicBezTo>
                  <a:cubicBezTo>
                    <a:pt x="597408" y="7066280"/>
                    <a:pt x="596392" y="7063232"/>
                    <a:pt x="595249" y="7060184"/>
                  </a:cubicBezTo>
                  <a:cubicBezTo>
                    <a:pt x="594106" y="7057137"/>
                    <a:pt x="592963" y="7053962"/>
                    <a:pt x="591693" y="7050405"/>
                  </a:cubicBezTo>
                  <a:close/>
                  <a:moveTo>
                    <a:pt x="1940560" y="7465188"/>
                  </a:moveTo>
                  <a:cubicBezTo>
                    <a:pt x="1950847" y="7466965"/>
                    <a:pt x="1961261" y="7467728"/>
                    <a:pt x="1972564" y="7468616"/>
                  </a:cubicBezTo>
                  <a:cubicBezTo>
                    <a:pt x="1982851" y="7469378"/>
                    <a:pt x="1993900" y="7470267"/>
                    <a:pt x="2005711" y="7472045"/>
                  </a:cubicBezTo>
                  <a:cubicBezTo>
                    <a:pt x="2008886" y="7472553"/>
                    <a:pt x="2011553" y="7474713"/>
                    <a:pt x="2012569" y="7477760"/>
                  </a:cubicBezTo>
                  <a:cubicBezTo>
                    <a:pt x="2013585" y="7480808"/>
                    <a:pt x="2012823" y="7484110"/>
                    <a:pt x="2010537" y="7486396"/>
                  </a:cubicBezTo>
                  <a:cubicBezTo>
                    <a:pt x="1995424" y="7501509"/>
                    <a:pt x="1937766" y="7514337"/>
                    <a:pt x="1921129" y="7501509"/>
                  </a:cubicBezTo>
                  <a:cubicBezTo>
                    <a:pt x="1920621" y="7501128"/>
                    <a:pt x="1920113" y="7500620"/>
                    <a:pt x="1919605" y="7500113"/>
                  </a:cubicBezTo>
                  <a:cubicBezTo>
                    <a:pt x="1917954" y="7498462"/>
                    <a:pt x="1917065" y="7496429"/>
                    <a:pt x="1917065" y="7494143"/>
                  </a:cubicBezTo>
                  <a:cubicBezTo>
                    <a:pt x="1917065" y="7494270"/>
                    <a:pt x="1917065" y="7494016"/>
                    <a:pt x="1916684" y="7492239"/>
                  </a:cubicBezTo>
                  <a:cubicBezTo>
                    <a:pt x="1916303" y="7490715"/>
                    <a:pt x="1915541" y="7487793"/>
                    <a:pt x="1915541" y="7484745"/>
                  </a:cubicBezTo>
                  <a:cubicBezTo>
                    <a:pt x="1915541" y="7484238"/>
                    <a:pt x="1915541" y="7483729"/>
                    <a:pt x="1915668" y="7483221"/>
                  </a:cubicBezTo>
                  <a:lnTo>
                    <a:pt x="1915668" y="7483221"/>
                  </a:lnTo>
                  <a:cubicBezTo>
                    <a:pt x="1915668" y="7483221"/>
                    <a:pt x="1915668" y="7483221"/>
                    <a:pt x="1915668" y="7483221"/>
                  </a:cubicBezTo>
                  <a:lnTo>
                    <a:pt x="1915668" y="7483221"/>
                  </a:lnTo>
                  <a:cubicBezTo>
                    <a:pt x="1915922" y="7480554"/>
                    <a:pt x="1916811" y="7477253"/>
                    <a:pt x="1919605" y="7474458"/>
                  </a:cubicBezTo>
                  <a:lnTo>
                    <a:pt x="1925574" y="7480428"/>
                  </a:lnTo>
                  <a:lnTo>
                    <a:pt x="1919605" y="7474458"/>
                  </a:lnTo>
                  <a:cubicBezTo>
                    <a:pt x="1923923" y="7470140"/>
                    <a:pt x="1931670" y="7465950"/>
                    <a:pt x="1937385" y="7465188"/>
                  </a:cubicBezTo>
                  <a:cubicBezTo>
                    <a:pt x="1938020" y="7465060"/>
                    <a:pt x="1938655" y="7465060"/>
                    <a:pt x="1939290" y="7465060"/>
                  </a:cubicBezTo>
                  <a:lnTo>
                    <a:pt x="1940687" y="7465188"/>
                  </a:lnTo>
                  <a:moveTo>
                    <a:pt x="1937893" y="7481952"/>
                  </a:moveTo>
                  <a:lnTo>
                    <a:pt x="1939290" y="7473569"/>
                  </a:lnTo>
                  <a:lnTo>
                    <a:pt x="1939290" y="7482078"/>
                  </a:lnTo>
                  <a:cubicBezTo>
                    <a:pt x="1939417" y="7482078"/>
                    <a:pt x="1939544" y="7482078"/>
                    <a:pt x="1939544" y="7482078"/>
                  </a:cubicBezTo>
                  <a:cubicBezTo>
                    <a:pt x="1938020" y="7482205"/>
                    <a:pt x="1933702" y="7484365"/>
                    <a:pt x="1931543" y="7486523"/>
                  </a:cubicBezTo>
                  <a:cubicBezTo>
                    <a:pt x="1932432" y="7485634"/>
                    <a:pt x="1932559" y="7484745"/>
                    <a:pt x="1932559" y="7484745"/>
                  </a:cubicBezTo>
                  <a:lnTo>
                    <a:pt x="1932559" y="7484745"/>
                  </a:lnTo>
                  <a:cubicBezTo>
                    <a:pt x="1932559" y="7484745"/>
                    <a:pt x="1932559" y="7484745"/>
                    <a:pt x="1932559" y="7484745"/>
                  </a:cubicBezTo>
                  <a:lnTo>
                    <a:pt x="1932559" y="7484745"/>
                  </a:lnTo>
                  <a:cubicBezTo>
                    <a:pt x="1932559" y="7484745"/>
                    <a:pt x="1932559" y="7484745"/>
                    <a:pt x="1932559" y="7484872"/>
                  </a:cubicBezTo>
                  <a:cubicBezTo>
                    <a:pt x="1932559" y="7485507"/>
                    <a:pt x="1932686" y="7486523"/>
                    <a:pt x="1933194" y="7488555"/>
                  </a:cubicBezTo>
                  <a:cubicBezTo>
                    <a:pt x="1933448" y="7489698"/>
                    <a:pt x="1934083" y="7492112"/>
                    <a:pt x="1934083" y="7494397"/>
                  </a:cubicBezTo>
                  <a:lnTo>
                    <a:pt x="1925574" y="7494397"/>
                  </a:lnTo>
                  <a:lnTo>
                    <a:pt x="1931543" y="7488428"/>
                  </a:lnTo>
                  <a:cubicBezTo>
                    <a:pt x="1931543" y="7488428"/>
                    <a:pt x="1931416" y="7488302"/>
                    <a:pt x="1931416" y="7488302"/>
                  </a:cubicBezTo>
                  <a:cubicBezTo>
                    <a:pt x="1938655" y="7493890"/>
                    <a:pt x="1986661" y="7486396"/>
                    <a:pt x="1998472" y="7474585"/>
                  </a:cubicBezTo>
                  <a:lnTo>
                    <a:pt x="2004441" y="7480554"/>
                  </a:lnTo>
                  <a:lnTo>
                    <a:pt x="2003298" y="7488937"/>
                  </a:lnTo>
                  <a:cubicBezTo>
                    <a:pt x="1992122" y="7487285"/>
                    <a:pt x="1981581" y="7486523"/>
                    <a:pt x="1971294" y="7485634"/>
                  </a:cubicBezTo>
                  <a:cubicBezTo>
                    <a:pt x="1960118" y="7484745"/>
                    <a:pt x="1949069" y="7483856"/>
                    <a:pt x="1937893" y="7481952"/>
                  </a:cubicBezTo>
                  <a:close/>
                </a:path>
              </a:pathLst>
            </a:custGeom>
            <a:solidFill>
              <a:srgbClr val="000000"/>
            </a:solidFill>
          </p:spPr>
          <p:txBody>
            <a:bodyPr/>
            <a:lstStyle/>
            <a:p>
              <a:endParaRPr lang="ro-RO"/>
            </a:p>
          </p:txBody>
        </p:sp>
      </p:grpSp>
      <p:sp>
        <p:nvSpPr>
          <p:cNvPr id="13" name="TextBox 13"/>
          <p:cNvSpPr txBox="1"/>
          <p:nvPr/>
        </p:nvSpPr>
        <p:spPr>
          <a:xfrm>
            <a:off x="8305800" y="3789283"/>
            <a:ext cx="8913086" cy="2708434"/>
          </a:xfrm>
          <a:prstGeom prst="rect">
            <a:avLst/>
          </a:prstGeom>
          <a:effectLst>
            <a:outerShdw blurRad="76200" dist="12700" dir="8100000" sy="-23000" kx="800400" algn="br" rotWithShape="0">
              <a:prstClr val="black">
                <a:alpha val="20000"/>
              </a:prstClr>
            </a:outerShdw>
          </a:effectLst>
        </p:spPr>
        <p:style>
          <a:lnRef idx="1">
            <a:schemeClr val="accent3"/>
          </a:lnRef>
          <a:fillRef idx="2">
            <a:schemeClr val="accent3"/>
          </a:fillRef>
          <a:effectRef idx="1">
            <a:schemeClr val="accent3"/>
          </a:effectRef>
          <a:fontRef idx="minor">
            <a:schemeClr val="dk1"/>
          </a:fontRef>
        </p:style>
        <p:txBody>
          <a:bodyPr wrap="square" lIns="0" tIns="0" rIns="0" bIns="0" rtlCol="0" anchor="t">
            <a:spAutoFit/>
          </a:bodyPr>
          <a:lstStyle/>
          <a:p>
            <a:pPr algn="just"/>
            <a:r>
              <a:rPr lang="ro-RO" sz="4400" b="1" spc="-36" dirty="0">
                <a:solidFill>
                  <a:srgbClr val="000000"/>
                </a:solidFill>
                <a:latin typeface="Georgia" panose="02040502050405020303" pitchFamily="18" charset="0"/>
              </a:rPr>
              <a:t>Încercați să identificați cel puțin 3 exemple de modele de afaceri circulare în regiunea dumneavoastră. </a:t>
            </a:r>
            <a:endParaRPr lang="en-US" sz="4400" b="1" spc="-36" dirty="0">
              <a:solidFill>
                <a:srgbClr val="000000"/>
              </a:solidFill>
              <a:latin typeface="Georgia" panose="02040502050405020303" pitchFamily="18" charset="0"/>
            </a:endParaRPr>
          </a:p>
        </p:txBody>
      </p:sp>
      <p:pic>
        <p:nvPicPr>
          <p:cNvPr id="307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91353" y="3400218"/>
            <a:ext cx="3048000" cy="3843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a:extLst>
              <a:ext uri="{FF2B5EF4-FFF2-40B4-BE49-F238E27FC236}">
                <a16:creationId xmlns:a16="http://schemas.microsoft.com/office/drawing/2014/main" id="{A27E1D3F-B66F-8ACD-C5E1-6A494EFC1DD3}"/>
              </a:ext>
            </a:extLst>
          </p:cNvPr>
          <p:cNvSpPr txBox="1"/>
          <p:nvPr/>
        </p:nvSpPr>
        <p:spPr>
          <a:xfrm>
            <a:off x="4673499" y="943369"/>
            <a:ext cx="8280738" cy="709681"/>
          </a:xfrm>
          <a:prstGeom prst="rect">
            <a:avLst/>
          </a:prstGeom>
        </p:spPr>
        <p:txBody>
          <a:bodyPr lIns="0" tIns="0" rIns="0" bIns="0" rtlCol="0" anchor="t">
            <a:spAutoFit/>
          </a:bodyPr>
          <a:lstStyle/>
          <a:p>
            <a:pPr algn="ctr">
              <a:lnSpc>
                <a:spcPts val="5449"/>
              </a:lnSpc>
            </a:pPr>
            <a:r>
              <a:rPr lang="ro-RO" sz="5400" b="1" dirty="0">
                <a:solidFill>
                  <a:srgbClr val="000000"/>
                </a:solidFill>
                <a:latin typeface="Georgia" panose="02040502050405020303" pitchFamily="18" charset="0"/>
              </a:rPr>
              <a:t>Activitate practică</a:t>
            </a:r>
            <a:r>
              <a:rPr lang="bg-BG" sz="5400" b="1" dirty="0">
                <a:solidFill>
                  <a:srgbClr val="000000"/>
                </a:solidFill>
                <a:latin typeface="Georgia" panose="02040502050405020303" pitchFamily="18" charset="0"/>
              </a:rPr>
              <a:t>: </a:t>
            </a:r>
            <a:endParaRPr lang="en-US" sz="5400" b="1" dirty="0">
              <a:solidFill>
                <a:srgbClr val="000000"/>
              </a:solidFill>
              <a:latin typeface="Georgia" panose="02040502050405020303"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r="63"/>
          <a:stretch>
            <a:fillRect/>
          </a:stretch>
        </p:blipFill>
        <p:spPr>
          <a:xfrm rot="-4196164">
            <a:off x="-5974143" y="8370333"/>
            <a:ext cx="10675280" cy="11378690"/>
          </a:xfrm>
          <a:prstGeom prst="rect">
            <a:avLst/>
          </a:prstGeom>
        </p:spPr>
      </p:pic>
      <p:pic>
        <p:nvPicPr>
          <p:cNvPr id="3" name="Picture 3"/>
          <p:cNvPicPr>
            <a:picLocks noChangeAspect="1"/>
          </p:cNvPicPr>
          <p:nvPr/>
        </p:nvPicPr>
        <p:blipFill>
          <a:blip r:embed="rId3"/>
          <a:srcRect b="55"/>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4"/>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5"/>
          <a:srcRect b="93"/>
          <a:stretch>
            <a:fillRect/>
          </a:stretch>
        </p:blipFill>
        <p:spPr>
          <a:xfrm>
            <a:off x="7870030" y="9245916"/>
            <a:ext cx="3710720" cy="779251"/>
          </a:xfrm>
          <a:prstGeom prst="rect">
            <a:avLst/>
          </a:prstGeom>
        </p:spPr>
      </p:pic>
      <p:sp>
        <p:nvSpPr>
          <p:cNvPr id="6" name="TextBox 6"/>
          <p:cNvSpPr txBox="1"/>
          <p:nvPr/>
        </p:nvSpPr>
        <p:spPr>
          <a:xfrm>
            <a:off x="2667000" y="490150"/>
            <a:ext cx="13942286" cy="1337546"/>
          </a:xfrm>
          <a:prstGeom prst="rect">
            <a:avLst/>
          </a:prstGeom>
        </p:spPr>
        <p:txBody>
          <a:bodyPr wrap="square" lIns="0" tIns="0" rIns="0" bIns="0" rtlCol="0" anchor="t">
            <a:spAutoFit/>
          </a:bodyPr>
          <a:lstStyle/>
          <a:p>
            <a:pPr algn="ctr">
              <a:lnSpc>
                <a:spcPts val="3408"/>
              </a:lnSpc>
            </a:pPr>
            <a:r>
              <a:rPr lang="ro-RO" sz="3600" b="1" dirty="0">
                <a:solidFill>
                  <a:srgbClr val="000000"/>
                </a:solidFill>
                <a:latin typeface="Georgia" panose="02040502050405020303" pitchFamily="18" charset="0"/>
              </a:rPr>
              <a:t>Transpunerea principiilor economiei circulare în practică. Iată câteva modalități prin care puteți aplica principiile economiei circulare în propriul birou:</a:t>
            </a:r>
            <a:endParaRPr lang="en-US" sz="4010" dirty="0">
              <a:solidFill>
                <a:srgbClr val="000000"/>
              </a:solidFill>
              <a:latin typeface="Georgia" panose="02040502050405020303" pitchFamily="18" charset="0"/>
            </a:endParaRPr>
          </a:p>
        </p:txBody>
      </p:sp>
      <p:sp>
        <p:nvSpPr>
          <p:cNvPr id="8" name="TextBox 8"/>
          <p:cNvSpPr txBox="1"/>
          <p:nvPr/>
        </p:nvSpPr>
        <p:spPr>
          <a:xfrm>
            <a:off x="2624487" y="2216540"/>
            <a:ext cx="6896099" cy="2629631"/>
          </a:xfrm>
          <a:prstGeom prst="rect">
            <a:avLst/>
          </a:prstGeom>
        </p:spPr>
        <p:txBody>
          <a:bodyPr lIns="0" tIns="0" rIns="0" bIns="0" rtlCol="0" anchor="t">
            <a:spAutoFit/>
          </a:bodyPr>
          <a:lstStyle/>
          <a:p>
            <a:pPr marL="652621" lvl="1" indent="-326311" algn="just">
              <a:lnSpc>
                <a:spcPts val="4228"/>
              </a:lnSpc>
              <a:buFont typeface="Arial"/>
              <a:buChar char="•"/>
            </a:pPr>
            <a:r>
              <a:rPr lang="ro-RO" sz="2400" b="1" spc="-45" dirty="0">
                <a:solidFill>
                  <a:srgbClr val="000000"/>
                </a:solidFill>
                <a:latin typeface="Georgia" panose="02040502050405020303" pitchFamily="18" charset="0"/>
              </a:rPr>
              <a:t>Reduceți consumul de hârtie</a:t>
            </a:r>
            <a:r>
              <a:rPr lang="en-US" sz="2400" b="1" spc="-45" dirty="0">
                <a:solidFill>
                  <a:srgbClr val="000000"/>
                </a:solidFill>
                <a:latin typeface="Georgia" panose="02040502050405020303" pitchFamily="18" charset="0"/>
              </a:rPr>
              <a:t>:</a:t>
            </a:r>
          </a:p>
          <a:p>
            <a:pPr algn="just">
              <a:lnSpc>
                <a:spcPts val="4228"/>
              </a:lnSpc>
            </a:pPr>
            <a:r>
              <a:rPr lang="ro-RO" sz="2400" spc="-45" dirty="0">
                <a:solidFill>
                  <a:srgbClr val="000000"/>
                </a:solidFill>
                <a:latin typeface="Georgia" panose="02040502050405020303" pitchFamily="18" charset="0"/>
              </a:rPr>
              <a:t>Încurajați angajații să folosească mijloace digitale de comunicare și recurgeți la imprimarea pe suport de hârtie doar atunci când este neapărată nevoie.  Printați față-verso pentru a reduce risipa de hârtie. </a:t>
            </a:r>
            <a:endParaRPr lang="en-US" sz="2400" spc="-45" dirty="0">
              <a:solidFill>
                <a:srgbClr val="000000"/>
              </a:solidFill>
              <a:latin typeface="Georgia" panose="02040502050405020303" pitchFamily="18" charset="0"/>
            </a:endParaRPr>
          </a:p>
        </p:txBody>
      </p:sp>
      <p:sp>
        <p:nvSpPr>
          <p:cNvPr id="9" name="TextBox 9"/>
          <p:cNvSpPr txBox="1"/>
          <p:nvPr/>
        </p:nvSpPr>
        <p:spPr>
          <a:xfrm>
            <a:off x="10210800" y="2210318"/>
            <a:ext cx="5943600" cy="1946751"/>
          </a:xfrm>
          <a:prstGeom prst="rect">
            <a:avLst/>
          </a:prstGeom>
        </p:spPr>
        <p:txBody>
          <a:bodyPr wrap="square" lIns="0" tIns="0" rIns="0" bIns="0" rtlCol="0" anchor="t">
            <a:spAutoFit/>
          </a:bodyPr>
          <a:lstStyle/>
          <a:p>
            <a:pPr marL="601475" lvl="1" indent="-300737" algn="just">
              <a:lnSpc>
                <a:spcPts val="3897"/>
              </a:lnSpc>
              <a:buFont typeface="Arial"/>
              <a:buChar char="•"/>
            </a:pPr>
            <a:r>
              <a:rPr lang="ro-RO" sz="2400" b="1" spc="-41" dirty="0">
                <a:solidFill>
                  <a:srgbClr val="000000"/>
                </a:solidFill>
                <a:latin typeface="Georgia" panose="02040502050405020303" pitchFamily="18" charset="0"/>
              </a:rPr>
              <a:t>Reutilizați consumabilele de birou</a:t>
            </a:r>
            <a:r>
              <a:rPr lang="en-US" sz="2400" b="1" spc="-41" dirty="0">
                <a:solidFill>
                  <a:srgbClr val="000000"/>
                </a:solidFill>
                <a:latin typeface="Georgia" panose="02040502050405020303" pitchFamily="18" charset="0"/>
              </a:rPr>
              <a:t>: </a:t>
            </a:r>
          </a:p>
          <a:p>
            <a:pPr algn="just">
              <a:lnSpc>
                <a:spcPts val="3897"/>
              </a:lnSpc>
            </a:pPr>
            <a:r>
              <a:rPr lang="ro-RO" sz="2400" spc="-41" dirty="0">
                <a:solidFill>
                  <a:srgbClr val="000000"/>
                </a:solidFill>
                <a:latin typeface="Georgia" panose="02040502050405020303" pitchFamily="18" charset="0"/>
              </a:rPr>
              <a:t>Extindeți ciclul de viață al produselor, prin strategii precum reutilizare, reparare, recondiționare și reciclare. </a:t>
            </a:r>
            <a:endParaRPr lang="en-US" sz="2400" spc="-41" dirty="0">
              <a:solidFill>
                <a:srgbClr val="000000"/>
              </a:solidFill>
              <a:latin typeface="Georgia" panose="02040502050405020303" pitchFamily="18" charset="0"/>
            </a:endParaRPr>
          </a:p>
        </p:txBody>
      </p:sp>
      <p:sp>
        <p:nvSpPr>
          <p:cNvPr id="11" name="TextBox 11"/>
          <p:cNvSpPr txBox="1"/>
          <p:nvPr/>
        </p:nvSpPr>
        <p:spPr>
          <a:xfrm>
            <a:off x="733256" y="5226546"/>
            <a:ext cx="6562344" cy="3966535"/>
          </a:xfrm>
          <a:prstGeom prst="rect">
            <a:avLst/>
          </a:prstGeom>
        </p:spPr>
        <p:txBody>
          <a:bodyPr wrap="square" lIns="0" tIns="0" rIns="0" bIns="0" rtlCol="0" anchor="t">
            <a:spAutoFit/>
          </a:bodyPr>
          <a:lstStyle/>
          <a:p>
            <a:pPr marL="457200" indent="-457200" algn="just">
              <a:lnSpc>
                <a:spcPts val="4513"/>
              </a:lnSpc>
              <a:buFont typeface="Arial" panose="020B0604020202020204" pitchFamily="34" charset="0"/>
              <a:buChar char="•"/>
            </a:pPr>
            <a:r>
              <a:rPr lang="ro-RO" sz="2400" b="1" spc="-48" dirty="0">
                <a:solidFill>
                  <a:srgbClr val="000000"/>
                </a:solidFill>
                <a:latin typeface="Georgia" panose="02040502050405020303" pitchFamily="18" charset="0"/>
              </a:rPr>
              <a:t>Reciclați hârtia, plasticul și alte materiale</a:t>
            </a:r>
            <a:r>
              <a:rPr lang="en-US" sz="2400" b="1" spc="-48" dirty="0">
                <a:solidFill>
                  <a:srgbClr val="000000"/>
                </a:solidFill>
                <a:latin typeface="Georgia" panose="02040502050405020303" pitchFamily="18" charset="0"/>
              </a:rPr>
              <a:t>:  </a:t>
            </a:r>
            <a:r>
              <a:rPr lang="ro-RO" sz="2400" spc="-48" dirty="0">
                <a:solidFill>
                  <a:srgbClr val="000000"/>
                </a:solidFill>
                <a:latin typeface="Georgia" panose="02040502050405020303" pitchFamily="18" charset="0"/>
              </a:rPr>
              <a:t>Amplasați pubele de reciclare și educați angajații asupra acestei practici. Căutați programe de reciclare care acceptă o varietate extinsă de materiale, precum baterii, dispozitive electronice și cartușe de imprimantă.</a:t>
            </a:r>
            <a:endParaRPr lang="en-US" sz="2400" spc="-48" dirty="0">
              <a:solidFill>
                <a:srgbClr val="000000"/>
              </a:solidFill>
              <a:latin typeface="Georgia" panose="02040502050405020303" pitchFamily="18" charset="0"/>
            </a:endParaRPr>
          </a:p>
        </p:txBody>
      </p:sp>
      <p:pic>
        <p:nvPicPr>
          <p:cNvPr id="16" name="Picture 16"/>
          <p:cNvPicPr>
            <a:picLocks noChangeAspect="1"/>
          </p:cNvPicPr>
          <p:nvPr/>
        </p:nvPicPr>
        <p:blipFill>
          <a:blip r:embed="rId6"/>
          <a:srcRect/>
          <a:stretch>
            <a:fillRect/>
          </a:stretch>
        </p:blipFill>
        <p:spPr>
          <a:xfrm rot="9614497">
            <a:off x="17215841" y="8047725"/>
            <a:ext cx="4352147" cy="4346443"/>
          </a:xfrm>
          <a:prstGeom prst="rect">
            <a:avLst/>
          </a:prstGeom>
        </p:spPr>
      </p:pic>
      <p:pic>
        <p:nvPicPr>
          <p:cNvPr id="409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8588" y="2447591"/>
            <a:ext cx="1987550" cy="1931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43799" y="5472510"/>
            <a:ext cx="1457325" cy="3243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011905" y="3874702"/>
            <a:ext cx="1654210" cy="1597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9"/>
          <p:cNvSpPr txBox="1"/>
          <p:nvPr/>
        </p:nvSpPr>
        <p:spPr>
          <a:xfrm>
            <a:off x="11727940" y="5798754"/>
            <a:ext cx="5638212" cy="3447162"/>
          </a:xfrm>
          <a:prstGeom prst="rect">
            <a:avLst/>
          </a:prstGeom>
        </p:spPr>
        <p:txBody>
          <a:bodyPr wrap="square" lIns="0" tIns="0" rIns="0" bIns="0" rtlCol="0" anchor="t">
            <a:spAutoFit/>
          </a:bodyPr>
          <a:lstStyle/>
          <a:p>
            <a:pPr marL="601475" lvl="1" indent="-300737" algn="just">
              <a:lnSpc>
                <a:spcPts val="3897"/>
              </a:lnSpc>
              <a:buFont typeface="Arial"/>
              <a:buChar char="•"/>
            </a:pPr>
            <a:r>
              <a:rPr lang="ro-RO" sz="2400" b="1" spc="-41" dirty="0">
                <a:solidFill>
                  <a:srgbClr val="000000"/>
                </a:solidFill>
                <a:latin typeface="Georgia" panose="02040502050405020303" pitchFamily="18" charset="0"/>
              </a:rPr>
              <a:t>Utilizați echipamente eficiente energetic:</a:t>
            </a:r>
            <a:endParaRPr lang="en-US" sz="2400" b="1" spc="-41" dirty="0">
              <a:solidFill>
                <a:srgbClr val="000000"/>
              </a:solidFill>
              <a:latin typeface="Georgia" panose="02040502050405020303" pitchFamily="18" charset="0"/>
            </a:endParaRPr>
          </a:p>
          <a:p>
            <a:pPr algn="just">
              <a:lnSpc>
                <a:spcPts val="3897"/>
              </a:lnSpc>
            </a:pPr>
            <a:r>
              <a:rPr lang="ro-RO" sz="2400" spc="-41" dirty="0">
                <a:solidFill>
                  <a:srgbClr val="000000"/>
                </a:solidFill>
                <a:latin typeface="Georgia" panose="02040502050405020303" pitchFamily="18" charset="0"/>
              </a:rPr>
              <a:t>Utilizați sisteme de iluminat, computere și alte echipamente eficiente din punct de vedere energetic, pentru a reduce consumul de energie și costurile aferente utilităților. </a:t>
            </a:r>
            <a:endParaRPr lang="en-US" sz="2400" spc="-41" dirty="0">
              <a:solidFill>
                <a:srgbClr val="000000"/>
              </a:solidFill>
              <a:latin typeface="Georgia" panose="02040502050405020303" pitchFamily="18" charset="0"/>
            </a:endParaRPr>
          </a:p>
        </p:txBody>
      </p:sp>
      <p:pic>
        <p:nvPicPr>
          <p:cNvPr id="4101"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210800" y="6254424"/>
            <a:ext cx="1369950" cy="1416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28946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r="63"/>
          <a:stretch>
            <a:fillRect/>
          </a:stretch>
        </p:blipFill>
        <p:spPr>
          <a:xfrm rot="-4196164">
            <a:off x="-5974143" y="8370333"/>
            <a:ext cx="10675280" cy="11378690"/>
          </a:xfrm>
          <a:prstGeom prst="rect">
            <a:avLst/>
          </a:prstGeom>
        </p:spPr>
      </p:pic>
      <p:pic>
        <p:nvPicPr>
          <p:cNvPr id="3" name="Picture 3"/>
          <p:cNvPicPr>
            <a:picLocks noChangeAspect="1"/>
          </p:cNvPicPr>
          <p:nvPr/>
        </p:nvPicPr>
        <p:blipFill>
          <a:blip r:embed="rId3"/>
          <a:srcRect b="55"/>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4"/>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5"/>
          <a:srcRect b="93"/>
          <a:stretch>
            <a:fillRect/>
          </a:stretch>
        </p:blipFill>
        <p:spPr>
          <a:xfrm>
            <a:off x="7870030" y="9245916"/>
            <a:ext cx="3710720" cy="779251"/>
          </a:xfrm>
          <a:prstGeom prst="rect">
            <a:avLst/>
          </a:prstGeom>
        </p:spPr>
      </p:pic>
      <p:sp>
        <p:nvSpPr>
          <p:cNvPr id="6" name="TextBox 6"/>
          <p:cNvSpPr txBox="1"/>
          <p:nvPr/>
        </p:nvSpPr>
        <p:spPr>
          <a:xfrm>
            <a:off x="2667000" y="490150"/>
            <a:ext cx="13942286" cy="1353319"/>
          </a:xfrm>
          <a:prstGeom prst="rect">
            <a:avLst/>
          </a:prstGeom>
        </p:spPr>
        <p:txBody>
          <a:bodyPr wrap="square" lIns="0" tIns="0" rIns="0" bIns="0" rtlCol="0" anchor="t">
            <a:spAutoFit/>
          </a:bodyPr>
          <a:lstStyle/>
          <a:p>
            <a:pPr algn="ctr">
              <a:lnSpc>
                <a:spcPts val="3408"/>
              </a:lnSpc>
            </a:pPr>
            <a:r>
              <a:rPr lang="en-US" sz="3600" b="1" dirty="0">
                <a:solidFill>
                  <a:srgbClr val="000000"/>
                </a:solidFill>
                <a:latin typeface="Abhaya Libre Regular Bold"/>
              </a:rPr>
              <a:t>Appling the principles of Circular economy into practice (in the office ). Here are some ways to apply circular economy principles in the office:</a:t>
            </a:r>
          </a:p>
          <a:p>
            <a:pPr algn="ctr">
              <a:lnSpc>
                <a:spcPts val="3408"/>
              </a:lnSpc>
            </a:pPr>
            <a:endParaRPr lang="en-US" sz="4010" dirty="0">
              <a:solidFill>
                <a:srgbClr val="000000"/>
              </a:solidFill>
              <a:latin typeface="Abhaya Libre Regular Bold"/>
            </a:endParaRPr>
          </a:p>
        </p:txBody>
      </p:sp>
      <p:sp>
        <p:nvSpPr>
          <p:cNvPr id="11" name="TextBox 11"/>
          <p:cNvSpPr txBox="1"/>
          <p:nvPr/>
        </p:nvSpPr>
        <p:spPr>
          <a:xfrm>
            <a:off x="583251" y="5105014"/>
            <a:ext cx="6562344" cy="3389454"/>
          </a:xfrm>
          <a:prstGeom prst="rect">
            <a:avLst/>
          </a:prstGeom>
        </p:spPr>
        <p:txBody>
          <a:bodyPr wrap="square" lIns="0" tIns="0" rIns="0" bIns="0" rtlCol="0" anchor="t">
            <a:spAutoFit/>
          </a:bodyPr>
          <a:lstStyle/>
          <a:p>
            <a:pPr marL="457200" indent="-457200" algn="just">
              <a:lnSpc>
                <a:spcPts val="4513"/>
              </a:lnSpc>
              <a:buFont typeface="Arial" panose="020B0604020202020204" pitchFamily="34" charset="0"/>
              <a:buChar char="•"/>
            </a:pPr>
            <a:r>
              <a:rPr lang="ro-RO" sz="2400" b="1" spc="-48" dirty="0">
                <a:solidFill>
                  <a:srgbClr val="000000"/>
                </a:solidFill>
                <a:latin typeface="Georgia" panose="02040502050405020303" pitchFamily="18" charset="0"/>
              </a:rPr>
              <a:t>Reutilizați sau donați echipamentele vechi</a:t>
            </a:r>
            <a:r>
              <a:rPr lang="en-US" sz="2400" b="1" spc="-48" dirty="0">
                <a:solidFill>
                  <a:srgbClr val="000000"/>
                </a:solidFill>
                <a:latin typeface="Georgia" panose="02040502050405020303" pitchFamily="18" charset="0"/>
              </a:rPr>
              <a:t>: </a:t>
            </a:r>
            <a:r>
              <a:rPr lang="ro-RO" sz="2400" spc="-48" dirty="0">
                <a:solidFill>
                  <a:srgbClr val="000000"/>
                </a:solidFill>
                <a:latin typeface="Georgia" panose="02040502050405020303" pitchFamily="18" charset="0"/>
              </a:rPr>
              <a:t>În loc să aruncați echipamentele vechi, precum computere sau mobilier, căutați metode prin care să le reutilizați sau donați-le către școlile, organizațiile caritabile sau asociațiile non-profit din comunitate. </a:t>
            </a:r>
            <a:endParaRPr lang="en-US" sz="2400" spc="-48" dirty="0">
              <a:solidFill>
                <a:srgbClr val="000000"/>
              </a:solidFill>
              <a:latin typeface="Georgia" panose="02040502050405020303" pitchFamily="18" charset="0"/>
            </a:endParaRPr>
          </a:p>
        </p:txBody>
      </p:sp>
      <p:pic>
        <p:nvPicPr>
          <p:cNvPr id="16" name="Picture 16"/>
          <p:cNvPicPr>
            <a:picLocks noChangeAspect="1"/>
          </p:cNvPicPr>
          <p:nvPr/>
        </p:nvPicPr>
        <p:blipFill>
          <a:blip r:embed="rId6"/>
          <a:srcRect/>
          <a:stretch>
            <a:fillRect/>
          </a:stretch>
        </p:blipFill>
        <p:spPr>
          <a:xfrm rot="9614497">
            <a:off x="17215841" y="8047725"/>
            <a:ext cx="4352147" cy="4346443"/>
          </a:xfrm>
          <a:prstGeom prst="rect">
            <a:avLst/>
          </a:prstGeom>
        </p:spPr>
      </p:pic>
      <p:sp>
        <p:nvSpPr>
          <p:cNvPr id="19" name="TextBox 9"/>
          <p:cNvSpPr txBox="1"/>
          <p:nvPr/>
        </p:nvSpPr>
        <p:spPr>
          <a:xfrm>
            <a:off x="10876354" y="2056171"/>
            <a:ext cx="6477000" cy="2446888"/>
          </a:xfrm>
          <a:prstGeom prst="rect">
            <a:avLst/>
          </a:prstGeom>
        </p:spPr>
        <p:txBody>
          <a:bodyPr wrap="square" lIns="0" tIns="0" rIns="0" bIns="0" rtlCol="0" anchor="t">
            <a:spAutoFit/>
          </a:bodyPr>
          <a:lstStyle/>
          <a:p>
            <a:pPr marL="601475" lvl="1" indent="-300737" algn="just">
              <a:lnSpc>
                <a:spcPts val="3897"/>
              </a:lnSpc>
              <a:buFont typeface="Arial"/>
              <a:buChar char="•"/>
            </a:pPr>
            <a:r>
              <a:rPr lang="ro-RO" sz="2400" b="1" spc="-41" dirty="0">
                <a:solidFill>
                  <a:srgbClr val="000000"/>
                </a:solidFill>
                <a:latin typeface="Georgia" panose="02040502050405020303" pitchFamily="18" charset="0"/>
              </a:rPr>
              <a:t>Implementați o politică de </a:t>
            </a:r>
            <a:r>
              <a:rPr lang="ro-RO" sz="2400" b="1" spc="-41" dirty="0" err="1">
                <a:solidFill>
                  <a:srgbClr val="000000"/>
                </a:solidFill>
                <a:latin typeface="Georgia" panose="02040502050405020303" pitchFamily="18" charset="0"/>
              </a:rPr>
              <a:t>telemuncă</a:t>
            </a:r>
            <a:r>
              <a:rPr lang="en-US" sz="2400" b="1" spc="-41" dirty="0">
                <a:solidFill>
                  <a:srgbClr val="000000"/>
                </a:solidFill>
                <a:effectLst>
                  <a:outerShdw blurRad="38100" dist="38100" dir="2700000" algn="tl">
                    <a:srgbClr val="000000">
                      <a:alpha val="43137"/>
                    </a:srgbClr>
                  </a:outerShdw>
                </a:effectLst>
                <a:latin typeface="Georgia" panose="02040502050405020303" pitchFamily="18" charset="0"/>
              </a:rPr>
              <a:t>:</a:t>
            </a:r>
          </a:p>
          <a:p>
            <a:pPr marL="300738" lvl="1" algn="just">
              <a:lnSpc>
                <a:spcPts val="3897"/>
              </a:lnSpc>
            </a:pPr>
            <a:r>
              <a:rPr lang="ro-RO" sz="2400" spc="-41" dirty="0">
                <a:solidFill>
                  <a:srgbClr val="000000"/>
                </a:solidFill>
                <a:latin typeface="Georgia" panose="02040502050405020303" pitchFamily="18" charset="0"/>
              </a:rPr>
              <a:t>Încurajați-vă angajații să lucreze de acasă sau de la distanță, pentru a reduce emisiile de noxe asociate transporturilor și a promova echilibrul dintre viața personală și cea profesională. </a:t>
            </a:r>
            <a:endParaRPr lang="en-US" sz="2400" spc="-41" dirty="0">
              <a:solidFill>
                <a:srgbClr val="000000"/>
              </a:solidFill>
              <a:latin typeface="Georgia" panose="02040502050405020303" pitchFamily="18" charset="0"/>
            </a:endParaRPr>
          </a:p>
        </p:txBody>
      </p:sp>
      <p:sp>
        <p:nvSpPr>
          <p:cNvPr id="21" name="TextBox 9"/>
          <p:cNvSpPr txBox="1"/>
          <p:nvPr/>
        </p:nvSpPr>
        <p:spPr>
          <a:xfrm>
            <a:off x="2667000" y="2076851"/>
            <a:ext cx="7924800" cy="1946751"/>
          </a:xfrm>
          <a:prstGeom prst="rect">
            <a:avLst/>
          </a:prstGeom>
        </p:spPr>
        <p:txBody>
          <a:bodyPr wrap="square" lIns="0" tIns="0" rIns="0" bIns="0" rtlCol="0" anchor="t">
            <a:spAutoFit/>
          </a:bodyPr>
          <a:lstStyle/>
          <a:p>
            <a:pPr marL="601475" lvl="1" indent="-300737" algn="just">
              <a:lnSpc>
                <a:spcPts val="3897"/>
              </a:lnSpc>
              <a:buFont typeface="Arial"/>
              <a:buChar char="•"/>
            </a:pPr>
            <a:r>
              <a:rPr lang="ro-RO" sz="2400" b="1" spc="-41" dirty="0">
                <a:solidFill>
                  <a:srgbClr val="000000"/>
                </a:solidFill>
                <a:latin typeface="Georgia" panose="02040502050405020303" pitchFamily="18" charset="0"/>
              </a:rPr>
              <a:t>Implementați o politică de achiziții verzi</a:t>
            </a:r>
            <a:r>
              <a:rPr lang="en-US" sz="2400" b="1" spc="-41" dirty="0">
                <a:solidFill>
                  <a:srgbClr val="000000"/>
                </a:solidFill>
                <a:effectLst>
                  <a:outerShdw blurRad="38100" dist="38100" dir="2700000" algn="tl">
                    <a:srgbClr val="000000">
                      <a:alpha val="43137"/>
                    </a:srgbClr>
                  </a:outerShdw>
                </a:effectLst>
                <a:latin typeface="Georgia" panose="02040502050405020303" pitchFamily="18" charset="0"/>
              </a:rPr>
              <a:t>: </a:t>
            </a:r>
            <a:r>
              <a:rPr lang="ro-RO" sz="2400" spc="-41" dirty="0">
                <a:solidFill>
                  <a:srgbClr val="000000"/>
                </a:solidFill>
                <a:latin typeface="Georgia" panose="02040502050405020303" pitchFamily="18" charset="0"/>
              </a:rPr>
              <a:t>Achiziționați produse realizate din materiale reciclate sau sustenabile, ca hârtia reciclată, iluminatul eficient energetic și produsele de curățat non-toxice. </a:t>
            </a:r>
            <a:endParaRPr lang="en-US" sz="2400" spc="-41" dirty="0">
              <a:solidFill>
                <a:srgbClr val="000000"/>
              </a:solidFill>
              <a:latin typeface="Georgia" panose="02040502050405020303" pitchFamily="18" charset="0"/>
            </a:endParaRPr>
          </a:p>
        </p:txBody>
      </p:sp>
      <p:pic>
        <p:nvPicPr>
          <p:cNvPr id="512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72494" y="2076851"/>
            <a:ext cx="1594506" cy="1585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60523" y="5270609"/>
            <a:ext cx="3412208" cy="2311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9"/>
          <p:cNvSpPr txBox="1"/>
          <p:nvPr/>
        </p:nvSpPr>
        <p:spPr>
          <a:xfrm>
            <a:off x="10876354" y="4993892"/>
            <a:ext cx="6477000" cy="3447162"/>
          </a:xfrm>
          <a:prstGeom prst="rect">
            <a:avLst/>
          </a:prstGeom>
        </p:spPr>
        <p:txBody>
          <a:bodyPr wrap="square" lIns="0" tIns="0" rIns="0" bIns="0" rtlCol="0" anchor="t">
            <a:spAutoFit/>
          </a:bodyPr>
          <a:lstStyle/>
          <a:p>
            <a:pPr marL="300738" lvl="1" algn="just">
              <a:lnSpc>
                <a:spcPts val="3897"/>
              </a:lnSpc>
            </a:pPr>
            <a:r>
              <a:rPr lang="ro-RO" sz="2400" b="1" spc="-41" dirty="0">
                <a:solidFill>
                  <a:srgbClr val="000000"/>
                </a:solidFill>
                <a:effectLst>
                  <a:outerShdw blurRad="38100" dist="38100" dir="2700000" algn="tl">
                    <a:srgbClr val="000000">
                      <a:alpha val="43137"/>
                    </a:srgbClr>
                  </a:outerShdw>
                </a:effectLst>
                <a:latin typeface="Georgia" panose="02040502050405020303" pitchFamily="18" charset="0"/>
              </a:rPr>
              <a:t>Prin implementarea acestor principii ale economiei circulare, întreprinderile își pot reduce cantitatea de deșeuri, pot economisi bani și pot promova practici sustenabile care aduc beneficii atât pentru comunități, cât și pentru mediu. </a:t>
            </a:r>
            <a:endParaRPr lang="en-US" sz="2400" spc="-41" dirty="0">
              <a:solidFill>
                <a:srgbClr val="000000"/>
              </a:solidFill>
              <a:latin typeface="Georgia" panose="02040502050405020303" pitchFamily="18" charset="0"/>
            </a:endParaRPr>
          </a:p>
          <a:p>
            <a:pPr marL="300738" lvl="1" algn="just">
              <a:lnSpc>
                <a:spcPts val="3897"/>
              </a:lnSpc>
            </a:pPr>
            <a:endParaRPr lang="en-US" sz="2400" spc="-41" dirty="0">
              <a:solidFill>
                <a:srgbClr val="000000"/>
              </a:solidFill>
              <a:latin typeface="Georgia" panose="02040502050405020303" pitchFamily="18" charset="0"/>
            </a:endParaRPr>
          </a:p>
        </p:txBody>
      </p:sp>
      <p:pic>
        <p:nvPicPr>
          <p:cNvPr id="5124" name="Picture 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4147399" y="8020702"/>
            <a:ext cx="2786374" cy="1976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48906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grpSp>
        <p:nvGrpSpPr>
          <p:cNvPr id="2" name="Group 2"/>
          <p:cNvGrpSpPr/>
          <p:nvPr/>
        </p:nvGrpSpPr>
        <p:grpSpPr>
          <a:xfrm>
            <a:off x="13596178" y="2947656"/>
            <a:ext cx="281" cy="2813062"/>
            <a:chOff x="0" y="0"/>
            <a:chExt cx="375" cy="3750749"/>
          </a:xfrm>
        </p:grpSpPr>
        <p:sp>
          <p:nvSpPr>
            <p:cNvPr id="3" name="Freeform 3"/>
            <p:cNvSpPr/>
            <p:nvPr/>
          </p:nvSpPr>
          <p:spPr>
            <a:xfrm>
              <a:off x="0" y="0"/>
              <a:ext cx="381" cy="3750691"/>
            </a:xfrm>
            <a:custGeom>
              <a:avLst/>
              <a:gdLst/>
              <a:ahLst/>
              <a:cxnLst/>
              <a:rect l="l" t="t" r="r" b="b"/>
              <a:pathLst>
                <a:path w="381" h="3750691">
                  <a:moveTo>
                    <a:pt x="0" y="0"/>
                  </a:moveTo>
                  <a:cubicBezTo>
                    <a:pt x="127" y="0"/>
                    <a:pt x="254" y="0"/>
                    <a:pt x="381" y="0"/>
                  </a:cubicBezTo>
                  <a:lnTo>
                    <a:pt x="0" y="3750691"/>
                  </a:lnTo>
                  <a:close/>
                </a:path>
              </a:pathLst>
            </a:custGeom>
            <a:solidFill>
              <a:srgbClr val="D1CED6"/>
            </a:solidFill>
          </p:spPr>
          <p:txBody>
            <a:bodyPr/>
            <a:lstStyle/>
            <a:p>
              <a:endParaRPr lang="ro-RO"/>
            </a:p>
          </p:txBody>
        </p:sp>
      </p:grpSp>
      <p:sp>
        <p:nvSpPr>
          <p:cNvPr id="4" name="TextBox 4"/>
          <p:cNvSpPr txBox="1"/>
          <p:nvPr/>
        </p:nvSpPr>
        <p:spPr>
          <a:xfrm>
            <a:off x="1442495" y="3962842"/>
            <a:ext cx="9163563" cy="3595664"/>
          </a:xfrm>
          <a:prstGeom prst="rect">
            <a:avLst/>
          </a:prstGeom>
        </p:spPr>
        <p:txBody>
          <a:bodyPr lIns="0" tIns="0" rIns="0" bIns="0" rtlCol="0" anchor="t">
            <a:spAutoFit/>
          </a:bodyPr>
          <a:lstStyle/>
          <a:p>
            <a:pPr algn="just">
              <a:lnSpc>
                <a:spcPts val="4725"/>
              </a:lnSpc>
            </a:pPr>
            <a:r>
              <a:rPr lang="ro-RO" sz="3377" spc="-50" dirty="0">
                <a:solidFill>
                  <a:srgbClr val="000000"/>
                </a:solidFill>
                <a:latin typeface="Georgia" panose="02040502050405020303" pitchFamily="18" charset="0"/>
              </a:rPr>
              <a:t>Aceste tehnologii reduc sau elimină emisiile de gaze cu efect de seră asociate cu producția și consumul de energie. Ele încorporează o paletă largă de soluții care pot fi aplicate în diverse sectoare, precum transporturile, industria, construcțiile și sectorul energetic. </a:t>
            </a:r>
            <a:endParaRPr lang="en-US" sz="3377" spc="-50" dirty="0">
              <a:solidFill>
                <a:srgbClr val="000000"/>
              </a:solidFill>
              <a:latin typeface="Georgia" panose="02040502050405020303" pitchFamily="18" charset="0"/>
            </a:endParaRPr>
          </a:p>
        </p:txBody>
      </p:sp>
      <p:pic>
        <p:nvPicPr>
          <p:cNvPr id="5" name="Picture 5"/>
          <p:cNvPicPr>
            <a:picLocks noChangeAspect="1"/>
          </p:cNvPicPr>
          <p:nvPr/>
        </p:nvPicPr>
        <p:blipFill>
          <a:blip r:embed="rId2"/>
          <a:srcRect r="63"/>
          <a:stretch>
            <a:fillRect/>
          </a:stretch>
        </p:blipFill>
        <p:spPr>
          <a:xfrm rot="-4196164">
            <a:off x="-5811133" y="7594029"/>
            <a:ext cx="11622266" cy="12388074"/>
          </a:xfrm>
          <a:prstGeom prst="rect">
            <a:avLst/>
          </a:prstGeom>
        </p:spPr>
      </p:pic>
      <p:pic>
        <p:nvPicPr>
          <p:cNvPr id="6" name="Picture 6"/>
          <p:cNvPicPr>
            <a:picLocks noChangeAspect="1"/>
          </p:cNvPicPr>
          <p:nvPr/>
        </p:nvPicPr>
        <p:blipFill>
          <a:blip r:embed="rId3"/>
          <a:srcRect b="55"/>
          <a:stretch>
            <a:fillRect/>
          </a:stretch>
        </p:blipFill>
        <p:spPr>
          <a:xfrm rot="1836636">
            <a:off x="0" y="-2006961"/>
            <a:ext cx="3334026" cy="3588482"/>
          </a:xfrm>
          <a:prstGeom prst="rect">
            <a:avLst/>
          </a:prstGeom>
        </p:spPr>
      </p:pic>
      <p:pic>
        <p:nvPicPr>
          <p:cNvPr id="7" name="Picture 7"/>
          <p:cNvPicPr>
            <a:picLocks noChangeAspect="1"/>
          </p:cNvPicPr>
          <p:nvPr/>
        </p:nvPicPr>
        <p:blipFill>
          <a:blip r:embed="rId4"/>
          <a:srcRect/>
          <a:stretch>
            <a:fillRect/>
          </a:stretch>
        </p:blipFill>
        <p:spPr>
          <a:xfrm>
            <a:off x="16418708" y="0"/>
            <a:ext cx="1869292" cy="1869292"/>
          </a:xfrm>
          <a:prstGeom prst="rect">
            <a:avLst/>
          </a:prstGeom>
        </p:spPr>
      </p:pic>
      <p:pic>
        <p:nvPicPr>
          <p:cNvPr id="8" name="Picture 8"/>
          <p:cNvPicPr>
            <a:picLocks noChangeAspect="1"/>
          </p:cNvPicPr>
          <p:nvPr/>
        </p:nvPicPr>
        <p:blipFill>
          <a:blip r:embed="rId5"/>
          <a:srcRect b="93"/>
          <a:stretch>
            <a:fillRect/>
          </a:stretch>
        </p:blipFill>
        <p:spPr>
          <a:xfrm>
            <a:off x="7870030" y="9245916"/>
            <a:ext cx="3710720" cy="779251"/>
          </a:xfrm>
          <a:prstGeom prst="rect">
            <a:avLst/>
          </a:prstGeom>
        </p:spPr>
      </p:pic>
      <p:pic>
        <p:nvPicPr>
          <p:cNvPr id="9" name="Picture 9"/>
          <p:cNvPicPr>
            <a:picLocks noChangeAspect="1"/>
          </p:cNvPicPr>
          <p:nvPr/>
        </p:nvPicPr>
        <p:blipFill>
          <a:blip r:embed="rId6"/>
          <a:srcRect/>
          <a:stretch>
            <a:fillRect/>
          </a:stretch>
        </p:blipFill>
        <p:spPr>
          <a:xfrm>
            <a:off x="10820400" y="2852977"/>
            <a:ext cx="6898776" cy="5815394"/>
          </a:xfrm>
          <a:prstGeom prst="rect">
            <a:avLst/>
          </a:prstGeom>
        </p:spPr>
      </p:pic>
      <p:sp>
        <p:nvSpPr>
          <p:cNvPr id="10" name="TextBox 10"/>
          <p:cNvSpPr txBox="1"/>
          <p:nvPr/>
        </p:nvSpPr>
        <p:spPr>
          <a:xfrm>
            <a:off x="685800" y="1668637"/>
            <a:ext cx="16001902" cy="1384995"/>
          </a:xfrm>
          <a:prstGeom prst="rect">
            <a:avLst/>
          </a:prstGeom>
        </p:spPr>
        <p:txBody>
          <a:bodyPr wrap="square" lIns="0" tIns="0" rIns="0" bIns="0" rtlCol="0" anchor="t">
            <a:spAutoFit/>
          </a:bodyPr>
          <a:lstStyle/>
          <a:p>
            <a:pPr marL="691960" lvl="1" algn="ctr">
              <a:lnSpc>
                <a:spcPts val="5449"/>
              </a:lnSpc>
            </a:pPr>
            <a:r>
              <a:rPr lang="bg-BG" sz="5400" b="1" dirty="0">
                <a:solidFill>
                  <a:srgbClr val="000000"/>
                </a:solidFill>
                <a:latin typeface="Georgia" panose="02040502050405020303" pitchFamily="18" charset="0"/>
              </a:rPr>
              <a:t>3. </a:t>
            </a:r>
            <a:r>
              <a:rPr lang="ro-RO" sz="5400" b="1" dirty="0">
                <a:solidFill>
                  <a:srgbClr val="000000"/>
                </a:solidFill>
                <a:latin typeface="Georgia" panose="02040502050405020303" pitchFamily="18" charset="0"/>
              </a:rPr>
              <a:t>Tehnologiile cu emisii scăzute de dioxid de carbon</a:t>
            </a:r>
            <a:endParaRPr lang="en-US" sz="5400" b="1" dirty="0">
              <a:solidFill>
                <a:srgbClr val="000000"/>
              </a:solidFill>
              <a:latin typeface="Georgia" panose="02040502050405020303" pitchFamily="18" charset="0"/>
            </a:endParaRPr>
          </a:p>
        </p:txBody>
      </p:sp>
    </p:spTree>
    <p:extLst>
      <p:ext uri="{BB962C8B-B14F-4D97-AF65-F5344CB8AC3E}">
        <p14:creationId xmlns:p14="http://schemas.microsoft.com/office/powerpoint/2010/main" val="30339590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grpSp>
        <p:nvGrpSpPr>
          <p:cNvPr id="2" name="Group 2"/>
          <p:cNvGrpSpPr/>
          <p:nvPr/>
        </p:nvGrpSpPr>
        <p:grpSpPr>
          <a:xfrm>
            <a:off x="13596178" y="2947656"/>
            <a:ext cx="281" cy="2813062"/>
            <a:chOff x="0" y="0"/>
            <a:chExt cx="375" cy="3750749"/>
          </a:xfrm>
        </p:grpSpPr>
        <p:sp>
          <p:nvSpPr>
            <p:cNvPr id="3" name="Freeform 3"/>
            <p:cNvSpPr/>
            <p:nvPr/>
          </p:nvSpPr>
          <p:spPr>
            <a:xfrm>
              <a:off x="0" y="0"/>
              <a:ext cx="381" cy="3750691"/>
            </a:xfrm>
            <a:custGeom>
              <a:avLst/>
              <a:gdLst/>
              <a:ahLst/>
              <a:cxnLst/>
              <a:rect l="l" t="t" r="r" b="b"/>
              <a:pathLst>
                <a:path w="381" h="3750691">
                  <a:moveTo>
                    <a:pt x="0" y="0"/>
                  </a:moveTo>
                  <a:cubicBezTo>
                    <a:pt x="127" y="0"/>
                    <a:pt x="254" y="0"/>
                    <a:pt x="381" y="0"/>
                  </a:cubicBezTo>
                  <a:lnTo>
                    <a:pt x="0" y="3750691"/>
                  </a:lnTo>
                  <a:close/>
                </a:path>
              </a:pathLst>
            </a:custGeom>
            <a:solidFill>
              <a:srgbClr val="D1CED6"/>
            </a:solidFill>
          </p:spPr>
          <p:txBody>
            <a:bodyPr/>
            <a:lstStyle/>
            <a:p>
              <a:endParaRPr lang="ro-RO"/>
            </a:p>
          </p:txBody>
        </p:sp>
      </p:grpSp>
      <p:pic>
        <p:nvPicPr>
          <p:cNvPr id="4" name="Picture 4"/>
          <p:cNvPicPr>
            <a:picLocks noChangeAspect="1"/>
          </p:cNvPicPr>
          <p:nvPr/>
        </p:nvPicPr>
        <p:blipFill>
          <a:blip r:embed="rId2"/>
          <a:srcRect r="63"/>
          <a:stretch>
            <a:fillRect/>
          </a:stretch>
        </p:blipFill>
        <p:spPr>
          <a:xfrm rot="-4196164">
            <a:off x="-5811133" y="7594029"/>
            <a:ext cx="11622266" cy="12388074"/>
          </a:xfrm>
          <a:prstGeom prst="rect">
            <a:avLst/>
          </a:prstGeom>
        </p:spPr>
      </p:pic>
      <p:pic>
        <p:nvPicPr>
          <p:cNvPr id="5" name="Picture 5"/>
          <p:cNvPicPr>
            <a:picLocks noChangeAspect="1"/>
          </p:cNvPicPr>
          <p:nvPr/>
        </p:nvPicPr>
        <p:blipFill>
          <a:blip r:embed="rId3"/>
          <a:srcRect b="55"/>
          <a:stretch>
            <a:fillRect/>
          </a:stretch>
        </p:blipFill>
        <p:spPr>
          <a:xfrm rot="1836636">
            <a:off x="0" y="-2006961"/>
            <a:ext cx="3334026" cy="3588482"/>
          </a:xfrm>
          <a:prstGeom prst="rect">
            <a:avLst/>
          </a:prstGeom>
        </p:spPr>
      </p:pic>
      <p:pic>
        <p:nvPicPr>
          <p:cNvPr id="6" name="Picture 6"/>
          <p:cNvPicPr>
            <a:picLocks noChangeAspect="1"/>
          </p:cNvPicPr>
          <p:nvPr/>
        </p:nvPicPr>
        <p:blipFill>
          <a:blip r:embed="rId4"/>
          <a:srcRect/>
          <a:stretch>
            <a:fillRect/>
          </a:stretch>
        </p:blipFill>
        <p:spPr>
          <a:xfrm>
            <a:off x="16418708" y="0"/>
            <a:ext cx="1869292" cy="1869292"/>
          </a:xfrm>
          <a:prstGeom prst="rect">
            <a:avLst/>
          </a:prstGeom>
        </p:spPr>
      </p:pic>
      <p:pic>
        <p:nvPicPr>
          <p:cNvPr id="7" name="Picture 7"/>
          <p:cNvPicPr>
            <a:picLocks noChangeAspect="1"/>
          </p:cNvPicPr>
          <p:nvPr/>
        </p:nvPicPr>
        <p:blipFill>
          <a:blip r:embed="rId5"/>
          <a:srcRect b="93"/>
          <a:stretch>
            <a:fillRect/>
          </a:stretch>
        </p:blipFill>
        <p:spPr>
          <a:xfrm>
            <a:off x="7870030" y="9245916"/>
            <a:ext cx="3710720" cy="779251"/>
          </a:xfrm>
          <a:prstGeom prst="rect">
            <a:avLst/>
          </a:prstGeom>
        </p:spPr>
      </p:pic>
      <p:pic>
        <p:nvPicPr>
          <p:cNvPr id="8" name="Picture 8"/>
          <p:cNvPicPr>
            <a:picLocks noChangeAspect="1"/>
          </p:cNvPicPr>
          <p:nvPr/>
        </p:nvPicPr>
        <p:blipFill>
          <a:blip r:embed="rId6"/>
          <a:srcRect/>
          <a:stretch>
            <a:fillRect/>
          </a:stretch>
        </p:blipFill>
        <p:spPr>
          <a:xfrm>
            <a:off x="12048296" y="2526952"/>
            <a:ext cx="5211004" cy="5221302"/>
          </a:xfrm>
          <a:prstGeom prst="rect">
            <a:avLst/>
          </a:prstGeom>
        </p:spPr>
      </p:pic>
      <p:sp>
        <p:nvSpPr>
          <p:cNvPr id="10" name="TextBox 10"/>
          <p:cNvSpPr txBox="1"/>
          <p:nvPr/>
        </p:nvSpPr>
        <p:spPr>
          <a:xfrm>
            <a:off x="2341262" y="1562100"/>
            <a:ext cx="9545937" cy="7277441"/>
          </a:xfrm>
          <a:prstGeom prst="rect">
            <a:avLst/>
          </a:prstGeom>
        </p:spPr>
        <p:txBody>
          <a:bodyPr wrap="square" lIns="0" tIns="0" rIns="0" bIns="0" rtlCol="0" anchor="t">
            <a:spAutoFit/>
          </a:bodyPr>
          <a:lstStyle/>
          <a:p>
            <a:pPr algn="just">
              <a:lnSpc>
                <a:spcPts val="4422"/>
              </a:lnSpc>
            </a:pPr>
            <a:endParaRPr sz="2800" dirty="0">
              <a:solidFill>
                <a:prstClr val="black"/>
              </a:solidFill>
              <a:latin typeface="Georgia" panose="02040502050405020303" pitchFamily="18" charset="0"/>
            </a:endParaRPr>
          </a:p>
          <a:p>
            <a:pPr marL="682435" lvl="1" indent="-341217" algn="just">
              <a:lnSpc>
                <a:spcPts val="4422"/>
              </a:lnSpc>
              <a:buFont typeface="Arial"/>
              <a:buChar char="•"/>
            </a:pPr>
            <a:r>
              <a:rPr lang="ro-RO" sz="2800" b="1" spc="-47" dirty="0">
                <a:solidFill>
                  <a:srgbClr val="000000"/>
                </a:solidFill>
                <a:latin typeface="Georgia" panose="02040502050405020303" pitchFamily="18" charset="0"/>
              </a:rPr>
              <a:t>Sursele de energie regenerabilă</a:t>
            </a:r>
            <a:r>
              <a:rPr lang="en-US" sz="2800" b="1" spc="-47" dirty="0">
                <a:solidFill>
                  <a:srgbClr val="000000"/>
                </a:solidFill>
                <a:latin typeface="Georgia" panose="02040502050405020303" pitchFamily="18" charset="0"/>
              </a:rPr>
              <a:t>: </a:t>
            </a:r>
            <a:r>
              <a:rPr lang="ro-RO" sz="2800" spc="-47" dirty="0">
                <a:solidFill>
                  <a:srgbClr val="000000"/>
                </a:solidFill>
                <a:latin typeface="Georgia" panose="02040502050405020303" pitchFamily="18" charset="0"/>
              </a:rPr>
              <a:t>Includ energia solară, eoliană, geotermală, hidroenergia și  biomasa, ce generează electricitate cu foarte puține emisii de gaze cu efect de seră sau deloc. </a:t>
            </a:r>
          </a:p>
          <a:p>
            <a:pPr marL="682435" lvl="1" indent="-341217" algn="just">
              <a:lnSpc>
                <a:spcPts val="4422"/>
              </a:lnSpc>
              <a:buFont typeface="Arial"/>
              <a:buChar char="•"/>
            </a:pPr>
            <a:r>
              <a:rPr lang="ro-RO" sz="2800" b="1" spc="-47" dirty="0">
                <a:solidFill>
                  <a:srgbClr val="000000"/>
                </a:solidFill>
                <a:latin typeface="Georgia" panose="02040502050405020303" pitchFamily="18" charset="0"/>
              </a:rPr>
              <a:t>Sistemele de stocare a energiei</a:t>
            </a:r>
            <a:r>
              <a:rPr lang="en-US" sz="2800" b="1" spc="-47" dirty="0">
                <a:solidFill>
                  <a:srgbClr val="000000"/>
                </a:solidFill>
                <a:latin typeface="Georgia" panose="02040502050405020303" pitchFamily="18" charset="0"/>
              </a:rPr>
              <a:t>:  </a:t>
            </a:r>
            <a:r>
              <a:rPr lang="ro-RO" sz="2800" spc="-47" dirty="0">
                <a:solidFill>
                  <a:srgbClr val="000000"/>
                </a:solidFill>
                <a:latin typeface="Georgia" panose="02040502050405020303" pitchFamily="18" charset="0"/>
              </a:rPr>
              <a:t>Aceste tehnologii permit stocarea energiei din surse regenerabilă și utilizarea ei atunci când soarele nu strălucește sau când vântul nu suflă, reducând astfel nevoia de combustibili fosili, ca opțiune de rezervă.</a:t>
            </a:r>
          </a:p>
          <a:p>
            <a:pPr marL="682435" lvl="1" indent="-341217" algn="just">
              <a:lnSpc>
                <a:spcPts val="4422"/>
              </a:lnSpc>
              <a:buFont typeface="Arial"/>
              <a:buChar char="•"/>
            </a:pPr>
            <a:r>
              <a:rPr lang="ro-RO" sz="2800" b="1" spc="-47" dirty="0">
                <a:solidFill>
                  <a:srgbClr val="000000"/>
                </a:solidFill>
                <a:latin typeface="Georgia" panose="02040502050405020303" pitchFamily="18" charset="0"/>
              </a:rPr>
              <a:t>Vehiculele electrice: </a:t>
            </a:r>
            <a:r>
              <a:rPr lang="ro-RO" sz="2800" spc="-47" dirty="0">
                <a:solidFill>
                  <a:srgbClr val="000000"/>
                </a:solidFill>
                <a:latin typeface="Georgia" panose="02040502050405020303" pitchFamily="18" charset="0"/>
              </a:rPr>
              <a:t>Utilizează electricitatea în locul benzinei sau al motorinei, reducând emisiile de gaze derivate din transporturi.</a:t>
            </a:r>
            <a:r>
              <a:rPr lang="en-US" sz="2800" spc="-47" dirty="0">
                <a:solidFill>
                  <a:srgbClr val="000000"/>
                </a:solidFill>
                <a:latin typeface="Georgia" panose="02040502050405020303" pitchFamily="18" charset="0"/>
              </a:rPr>
              <a:t> </a:t>
            </a:r>
          </a:p>
        </p:txBody>
      </p:sp>
      <p:sp>
        <p:nvSpPr>
          <p:cNvPr id="12" name="TextBox 12"/>
          <p:cNvSpPr txBox="1"/>
          <p:nvPr/>
        </p:nvSpPr>
        <p:spPr>
          <a:xfrm>
            <a:off x="12181634" y="4482103"/>
            <a:ext cx="4944329" cy="1693925"/>
          </a:xfrm>
          <a:prstGeom prst="rect">
            <a:avLst/>
          </a:prstGeom>
        </p:spPr>
        <p:txBody>
          <a:bodyPr lIns="0" tIns="0" rIns="0" bIns="0" rtlCol="0" anchor="t">
            <a:spAutoFit/>
          </a:bodyPr>
          <a:lstStyle/>
          <a:p>
            <a:pPr algn="ctr">
              <a:lnSpc>
                <a:spcPts val="3253"/>
              </a:lnSpc>
            </a:pPr>
            <a:r>
              <a:rPr lang="ro-RO" sz="3600" b="1" dirty="0">
                <a:solidFill>
                  <a:srgbClr val="FFFFFF"/>
                </a:solidFill>
                <a:latin typeface="Georgia" panose="02040502050405020303" pitchFamily="18" charset="0"/>
              </a:rPr>
              <a:t>Exemple de tehnologii cu emisii reduse de dioxid de carbon: </a:t>
            </a:r>
            <a:endParaRPr lang="en-US" sz="3600" b="1" dirty="0">
              <a:solidFill>
                <a:srgbClr val="FFFFFF"/>
              </a:solidFill>
              <a:latin typeface="Georgia" panose="02040502050405020303" pitchFamily="18" charset="0"/>
            </a:endParaRPr>
          </a:p>
        </p:txBody>
      </p:sp>
      <p:pic>
        <p:nvPicPr>
          <p:cNvPr id="307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9892" y="2324100"/>
            <a:ext cx="1300221"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81449" y="4077596"/>
            <a:ext cx="1277105" cy="1740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67857" y="6591300"/>
            <a:ext cx="2071632" cy="904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59446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grpSp>
        <p:nvGrpSpPr>
          <p:cNvPr id="2" name="Group 2"/>
          <p:cNvGrpSpPr/>
          <p:nvPr/>
        </p:nvGrpSpPr>
        <p:grpSpPr>
          <a:xfrm>
            <a:off x="13596178" y="2947656"/>
            <a:ext cx="281" cy="2813062"/>
            <a:chOff x="0" y="0"/>
            <a:chExt cx="375" cy="3750749"/>
          </a:xfrm>
        </p:grpSpPr>
        <p:sp>
          <p:nvSpPr>
            <p:cNvPr id="3" name="Freeform 3"/>
            <p:cNvSpPr/>
            <p:nvPr/>
          </p:nvSpPr>
          <p:spPr>
            <a:xfrm>
              <a:off x="0" y="0"/>
              <a:ext cx="381" cy="3750691"/>
            </a:xfrm>
            <a:custGeom>
              <a:avLst/>
              <a:gdLst/>
              <a:ahLst/>
              <a:cxnLst/>
              <a:rect l="l" t="t" r="r" b="b"/>
              <a:pathLst>
                <a:path w="381" h="3750691">
                  <a:moveTo>
                    <a:pt x="0" y="0"/>
                  </a:moveTo>
                  <a:cubicBezTo>
                    <a:pt x="127" y="0"/>
                    <a:pt x="254" y="0"/>
                    <a:pt x="381" y="0"/>
                  </a:cubicBezTo>
                  <a:lnTo>
                    <a:pt x="0" y="3750691"/>
                  </a:lnTo>
                  <a:close/>
                </a:path>
              </a:pathLst>
            </a:custGeom>
            <a:solidFill>
              <a:srgbClr val="D1CED6"/>
            </a:solidFill>
          </p:spPr>
          <p:txBody>
            <a:bodyPr/>
            <a:lstStyle/>
            <a:p>
              <a:endParaRPr lang="ro-RO"/>
            </a:p>
          </p:txBody>
        </p:sp>
      </p:grpSp>
      <p:pic>
        <p:nvPicPr>
          <p:cNvPr id="4" name="Picture 4"/>
          <p:cNvPicPr>
            <a:picLocks noChangeAspect="1"/>
          </p:cNvPicPr>
          <p:nvPr/>
        </p:nvPicPr>
        <p:blipFill>
          <a:blip r:embed="rId2"/>
          <a:srcRect r="63"/>
          <a:stretch>
            <a:fillRect/>
          </a:stretch>
        </p:blipFill>
        <p:spPr>
          <a:xfrm rot="-4196164">
            <a:off x="-5811133" y="7594029"/>
            <a:ext cx="11622266" cy="12388074"/>
          </a:xfrm>
          <a:prstGeom prst="rect">
            <a:avLst/>
          </a:prstGeom>
        </p:spPr>
      </p:pic>
      <p:pic>
        <p:nvPicPr>
          <p:cNvPr id="5" name="Picture 5"/>
          <p:cNvPicPr>
            <a:picLocks noChangeAspect="1"/>
          </p:cNvPicPr>
          <p:nvPr/>
        </p:nvPicPr>
        <p:blipFill>
          <a:blip r:embed="rId3"/>
          <a:srcRect b="55"/>
          <a:stretch>
            <a:fillRect/>
          </a:stretch>
        </p:blipFill>
        <p:spPr>
          <a:xfrm rot="1836636">
            <a:off x="0" y="-2006961"/>
            <a:ext cx="3334026" cy="3588482"/>
          </a:xfrm>
          <a:prstGeom prst="rect">
            <a:avLst/>
          </a:prstGeom>
        </p:spPr>
      </p:pic>
      <p:pic>
        <p:nvPicPr>
          <p:cNvPr id="6" name="Picture 6"/>
          <p:cNvPicPr>
            <a:picLocks noChangeAspect="1"/>
          </p:cNvPicPr>
          <p:nvPr/>
        </p:nvPicPr>
        <p:blipFill>
          <a:blip r:embed="rId4"/>
          <a:srcRect/>
          <a:stretch>
            <a:fillRect/>
          </a:stretch>
        </p:blipFill>
        <p:spPr>
          <a:xfrm>
            <a:off x="16418708" y="0"/>
            <a:ext cx="1869292" cy="1869292"/>
          </a:xfrm>
          <a:prstGeom prst="rect">
            <a:avLst/>
          </a:prstGeom>
        </p:spPr>
      </p:pic>
      <p:pic>
        <p:nvPicPr>
          <p:cNvPr id="7" name="Picture 7"/>
          <p:cNvPicPr>
            <a:picLocks noChangeAspect="1"/>
          </p:cNvPicPr>
          <p:nvPr/>
        </p:nvPicPr>
        <p:blipFill>
          <a:blip r:embed="rId5"/>
          <a:srcRect b="93"/>
          <a:stretch>
            <a:fillRect/>
          </a:stretch>
        </p:blipFill>
        <p:spPr>
          <a:xfrm>
            <a:off x="7870030" y="9245916"/>
            <a:ext cx="3710720" cy="779251"/>
          </a:xfrm>
          <a:prstGeom prst="rect">
            <a:avLst/>
          </a:prstGeom>
        </p:spPr>
      </p:pic>
      <p:pic>
        <p:nvPicPr>
          <p:cNvPr id="8" name="Picture 8"/>
          <p:cNvPicPr>
            <a:picLocks noChangeAspect="1"/>
          </p:cNvPicPr>
          <p:nvPr/>
        </p:nvPicPr>
        <p:blipFill>
          <a:blip r:embed="rId6"/>
          <a:srcRect/>
          <a:stretch>
            <a:fillRect/>
          </a:stretch>
        </p:blipFill>
        <p:spPr>
          <a:xfrm>
            <a:off x="12084182" y="2526497"/>
            <a:ext cx="5211004" cy="5221302"/>
          </a:xfrm>
          <a:prstGeom prst="rect">
            <a:avLst/>
          </a:prstGeom>
        </p:spPr>
      </p:pic>
      <p:pic>
        <p:nvPicPr>
          <p:cNvPr id="9" name="Picture 9"/>
          <p:cNvPicPr>
            <a:picLocks noChangeAspect="1"/>
          </p:cNvPicPr>
          <p:nvPr/>
        </p:nvPicPr>
        <p:blipFill>
          <a:blip r:embed="rId7"/>
          <a:srcRect/>
          <a:stretch>
            <a:fillRect/>
          </a:stretch>
        </p:blipFill>
        <p:spPr>
          <a:xfrm>
            <a:off x="532747" y="2493840"/>
            <a:ext cx="1631151" cy="1605094"/>
          </a:xfrm>
          <a:prstGeom prst="rect">
            <a:avLst/>
          </a:prstGeom>
        </p:spPr>
      </p:pic>
      <p:sp>
        <p:nvSpPr>
          <p:cNvPr id="10" name="TextBox 10"/>
          <p:cNvSpPr txBox="1"/>
          <p:nvPr/>
        </p:nvSpPr>
        <p:spPr>
          <a:xfrm>
            <a:off x="2341262" y="1562100"/>
            <a:ext cx="9545937" cy="5008487"/>
          </a:xfrm>
          <a:prstGeom prst="rect">
            <a:avLst/>
          </a:prstGeom>
        </p:spPr>
        <p:txBody>
          <a:bodyPr wrap="square" lIns="0" tIns="0" rIns="0" bIns="0" rtlCol="0" anchor="t">
            <a:spAutoFit/>
          </a:bodyPr>
          <a:lstStyle/>
          <a:p>
            <a:pPr algn="just">
              <a:lnSpc>
                <a:spcPts val="4422"/>
              </a:lnSpc>
            </a:pPr>
            <a:endParaRPr sz="2400" dirty="0">
              <a:solidFill>
                <a:prstClr val="black"/>
              </a:solidFill>
              <a:latin typeface="Georgia" panose="02040502050405020303" pitchFamily="18" charset="0"/>
            </a:endParaRPr>
          </a:p>
          <a:p>
            <a:pPr marL="682435" lvl="1" indent="-341217" algn="just">
              <a:lnSpc>
                <a:spcPts val="4422"/>
              </a:lnSpc>
              <a:buFont typeface="Arial"/>
              <a:buChar char="•"/>
            </a:pPr>
            <a:r>
              <a:rPr lang="ro-RO" sz="2400" b="1" spc="-47" dirty="0">
                <a:solidFill>
                  <a:srgbClr val="000000"/>
                </a:solidFill>
                <a:latin typeface="Georgia" panose="02040502050405020303" pitchFamily="18" charset="0"/>
              </a:rPr>
              <a:t>Clădirile eficiente energetic</a:t>
            </a:r>
            <a:r>
              <a:rPr lang="en-US" sz="2400" b="1" spc="-47" dirty="0">
                <a:solidFill>
                  <a:srgbClr val="000000"/>
                </a:solidFill>
                <a:latin typeface="Georgia" panose="02040502050405020303" pitchFamily="18" charset="0"/>
              </a:rPr>
              <a:t>:  </a:t>
            </a:r>
            <a:r>
              <a:rPr lang="ro-RO" sz="2400" spc="-47" dirty="0">
                <a:solidFill>
                  <a:srgbClr val="000000"/>
                </a:solidFill>
                <a:latin typeface="Georgia" panose="02040502050405020303" pitchFamily="18" charset="0"/>
              </a:rPr>
              <a:t>Aceste clădiri sunt concepute să necesite mai puțină energie pentru sistemele de încălzire, răcire și iluminat, reducând emisiile de gaze cu efect de seră asociate consumului de energie din sectorul construcțiilor.</a:t>
            </a:r>
            <a:r>
              <a:rPr lang="en-US" sz="2400" spc="-47" dirty="0">
                <a:solidFill>
                  <a:srgbClr val="000000"/>
                </a:solidFill>
                <a:latin typeface="Georgia" panose="02040502050405020303" pitchFamily="18" charset="0"/>
              </a:rPr>
              <a:t> </a:t>
            </a:r>
            <a:endParaRPr lang="ro-RO" sz="2400" spc="-47" dirty="0">
              <a:solidFill>
                <a:srgbClr val="000000"/>
              </a:solidFill>
              <a:latin typeface="Georgia" panose="02040502050405020303" pitchFamily="18" charset="0"/>
            </a:endParaRPr>
          </a:p>
          <a:p>
            <a:pPr marL="682435" lvl="1" indent="-341217" algn="just">
              <a:lnSpc>
                <a:spcPts val="4422"/>
              </a:lnSpc>
              <a:buFont typeface="Arial"/>
              <a:buChar char="•"/>
            </a:pPr>
            <a:r>
              <a:rPr lang="ro-RO" sz="2400" b="1" spc="-47" dirty="0">
                <a:solidFill>
                  <a:srgbClr val="000000"/>
                </a:solidFill>
                <a:latin typeface="Georgia" panose="02040502050405020303" pitchFamily="18" charset="0"/>
              </a:rPr>
              <a:t>Captarea și stocarea carbonului (tehnologia CCS): </a:t>
            </a:r>
            <a:r>
              <a:rPr lang="ro-RO" sz="2400" spc="-47" dirty="0">
                <a:solidFill>
                  <a:srgbClr val="000000"/>
                </a:solidFill>
                <a:latin typeface="Georgia" panose="02040502050405020303" pitchFamily="18" charset="0"/>
              </a:rPr>
              <a:t>Această tehnologie captează emisiile de dioxid de carbon ale centralelor sau ale instalațiilor industriale și le stochează în subteran, împiedicând ajungerea lor în atmosferă.</a:t>
            </a:r>
            <a:endParaRPr lang="en-US" sz="2400" spc="-47" dirty="0">
              <a:solidFill>
                <a:srgbClr val="000000"/>
              </a:solidFill>
              <a:latin typeface="Georgia" panose="02040502050405020303" pitchFamily="18" charset="0"/>
            </a:endParaRPr>
          </a:p>
        </p:txBody>
      </p:sp>
      <p:pic>
        <p:nvPicPr>
          <p:cNvPr id="11" name="Picture 11"/>
          <p:cNvPicPr>
            <a:picLocks noChangeAspect="1"/>
          </p:cNvPicPr>
          <p:nvPr/>
        </p:nvPicPr>
        <p:blipFill>
          <a:blip r:embed="rId8"/>
          <a:srcRect/>
          <a:stretch>
            <a:fillRect/>
          </a:stretch>
        </p:blipFill>
        <p:spPr>
          <a:xfrm>
            <a:off x="458141" y="4762500"/>
            <a:ext cx="1780365" cy="1602329"/>
          </a:xfrm>
          <a:prstGeom prst="rect">
            <a:avLst/>
          </a:prstGeom>
        </p:spPr>
      </p:pic>
      <p:pic>
        <p:nvPicPr>
          <p:cNvPr id="2050"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17887" y="6886361"/>
            <a:ext cx="9367804" cy="2311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Правоъгълник 12"/>
          <p:cNvSpPr/>
          <p:nvPr/>
        </p:nvSpPr>
        <p:spPr>
          <a:xfrm>
            <a:off x="2710801" y="7134128"/>
            <a:ext cx="9144000" cy="1815882"/>
          </a:xfrm>
          <a:prstGeom prst="rect">
            <a:avLst/>
          </a:prstGeom>
        </p:spPr>
        <p:txBody>
          <a:bodyPr>
            <a:spAutoFit/>
          </a:bodyPr>
          <a:lstStyle/>
          <a:p>
            <a:pPr algn="just"/>
            <a:r>
              <a:rPr lang="ro-RO" sz="1600" b="1" dirty="0">
                <a:latin typeface="Georgia" panose="02040502050405020303" pitchFamily="18" charset="0"/>
              </a:rPr>
              <a:t>Tehnologiile cu emisii reduse de dioxid de carbon sunt esențiale pentru atingerea scopurilor Acordului de la Paris, și anume de a limita încălzirea globală la mai puțin de 2 grade Celsius față de nivelurile preindustriale și de a întreprinde toate eforturile pentru a limita creșterea temperaturii la 1,5 grade Celsius. Prin reducerea emisiilor de gaze cu efect de seră, tehnologiile cu emisii reduse de dioxid de carbon pot atenua impactul schimbărilor climatice și pot contribui la un viitor mai sustenabil și mai rezilient.</a:t>
            </a:r>
            <a:endParaRPr lang="bg-BG" sz="1600" b="1" dirty="0">
              <a:latin typeface="Georgia" panose="02040502050405020303" pitchFamily="18" charset="0"/>
            </a:endParaRPr>
          </a:p>
        </p:txBody>
      </p:sp>
      <p:sp>
        <p:nvSpPr>
          <p:cNvPr id="14" name="TextBox 12">
            <a:extLst>
              <a:ext uri="{FF2B5EF4-FFF2-40B4-BE49-F238E27FC236}">
                <a16:creationId xmlns:a16="http://schemas.microsoft.com/office/drawing/2014/main" id="{86C4AF61-F374-6A17-B78D-A3AA1BF00B85}"/>
              </a:ext>
            </a:extLst>
          </p:cNvPr>
          <p:cNvSpPr txBox="1"/>
          <p:nvPr/>
        </p:nvSpPr>
        <p:spPr>
          <a:xfrm>
            <a:off x="12181634" y="4482103"/>
            <a:ext cx="4944329" cy="1693925"/>
          </a:xfrm>
          <a:prstGeom prst="rect">
            <a:avLst/>
          </a:prstGeom>
        </p:spPr>
        <p:txBody>
          <a:bodyPr lIns="0" tIns="0" rIns="0" bIns="0" rtlCol="0" anchor="t">
            <a:spAutoFit/>
          </a:bodyPr>
          <a:lstStyle/>
          <a:p>
            <a:pPr algn="ctr">
              <a:lnSpc>
                <a:spcPts val="3253"/>
              </a:lnSpc>
            </a:pPr>
            <a:r>
              <a:rPr lang="ro-RO" sz="3600" b="1" dirty="0">
                <a:solidFill>
                  <a:srgbClr val="FFFFFF"/>
                </a:solidFill>
                <a:latin typeface="Georgia" panose="02040502050405020303" pitchFamily="18" charset="0"/>
              </a:rPr>
              <a:t>Exemple de tehnologii cu emisii reduse de dioxid de carbon: </a:t>
            </a:r>
            <a:endParaRPr lang="en-US" sz="3600" b="1" dirty="0">
              <a:solidFill>
                <a:srgbClr val="FFFFFF"/>
              </a:solidFill>
              <a:latin typeface="Georgia" panose="02040502050405020303" pitchFamily="18" charset="0"/>
            </a:endParaRPr>
          </a:p>
        </p:txBody>
      </p:sp>
    </p:spTree>
    <p:extLst>
      <p:ext uri="{BB962C8B-B14F-4D97-AF65-F5344CB8AC3E}">
        <p14:creationId xmlns:p14="http://schemas.microsoft.com/office/powerpoint/2010/main" val="40797615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grpSp>
        <p:nvGrpSpPr>
          <p:cNvPr id="2" name="Group 2"/>
          <p:cNvGrpSpPr/>
          <p:nvPr/>
        </p:nvGrpSpPr>
        <p:grpSpPr>
          <a:xfrm>
            <a:off x="13596178" y="2947656"/>
            <a:ext cx="281" cy="2813062"/>
            <a:chOff x="0" y="0"/>
            <a:chExt cx="375" cy="3750749"/>
          </a:xfrm>
        </p:grpSpPr>
        <p:sp>
          <p:nvSpPr>
            <p:cNvPr id="3" name="Freeform 3"/>
            <p:cNvSpPr/>
            <p:nvPr/>
          </p:nvSpPr>
          <p:spPr>
            <a:xfrm>
              <a:off x="0" y="0"/>
              <a:ext cx="381" cy="3750691"/>
            </a:xfrm>
            <a:custGeom>
              <a:avLst/>
              <a:gdLst/>
              <a:ahLst/>
              <a:cxnLst/>
              <a:rect l="l" t="t" r="r" b="b"/>
              <a:pathLst>
                <a:path w="381" h="3750691">
                  <a:moveTo>
                    <a:pt x="0" y="0"/>
                  </a:moveTo>
                  <a:cubicBezTo>
                    <a:pt x="127" y="0"/>
                    <a:pt x="254" y="0"/>
                    <a:pt x="381" y="0"/>
                  </a:cubicBezTo>
                  <a:lnTo>
                    <a:pt x="0" y="3750691"/>
                  </a:lnTo>
                  <a:close/>
                </a:path>
              </a:pathLst>
            </a:custGeom>
            <a:solidFill>
              <a:srgbClr val="D1CED6"/>
            </a:solidFill>
          </p:spPr>
          <p:txBody>
            <a:bodyPr/>
            <a:lstStyle/>
            <a:p>
              <a:endParaRPr lang="ro-RO"/>
            </a:p>
          </p:txBody>
        </p:sp>
      </p:grpSp>
      <p:sp>
        <p:nvSpPr>
          <p:cNvPr id="4" name="TextBox 4"/>
          <p:cNvSpPr txBox="1"/>
          <p:nvPr/>
        </p:nvSpPr>
        <p:spPr>
          <a:xfrm>
            <a:off x="1539617" y="2954901"/>
            <a:ext cx="9163563" cy="5357044"/>
          </a:xfrm>
          <a:prstGeom prst="rect">
            <a:avLst/>
          </a:prstGeom>
        </p:spPr>
        <p:txBody>
          <a:bodyPr lIns="0" tIns="0" rIns="0" bIns="0" rtlCol="0" anchor="t">
            <a:spAutoFit/>
          </a:bodyPr>
          <a:lstStyle/>
          <a:p>
            <a:pPr algn="just">
              <a:lnSpc>
                <a:spcPts val="4725"/>
              </a:lnSpc>
            </a:pPr>
            <a:r>
              <a:rPr lang="ro-RO" sz="2800" spc="-50" dirty="0">
                <a:solidFill>
                  <a:srgbClr val="000000"/>
                </a:solidFill>
                <a:latin typeface="Georgia" panose="02040502050405020303" pitchFamily="18" charset="0"/>
              </a:rPr>
              <a:t>Se referă la un sistem economic conceput pentru a reduce semnificativ emisiile de gaze cu efect de seră, în special emisiile de dioxid de carbon, în scopul ameliorării impactului schimbărilor climatice. Acest model economic se caracterizează prin renunțarea la combustibilii fosili (cărbune, petrol și gaze) în favoarea surselor de energie regenerabilă (energie eoliană, solară, geotermală, hidroenergie etc.), precum și prin promovarea eficienței energetice și a conservării energiei.</a:t>
            </a:r>
            <a:endParaRPr lang="en-US" sz="2800" spc="-50" dirty="0">
              <a:solidFill>
                <a:srgbClr val="000000"/>
              </a:solidFill>
              <a:latin typeface="Georgia" panose="02040502050405020303" pitchFamily="18" charset="0"/>
            </a:endParaRPr>
          </a:p>
        </p:txBody>
      </p:sp>
      <p:pic>
        <p:nvPicPr>
          <p:cNvPr id="5" name="Picture 5"/>
          <p:cNvPicPr>
            <a:picLocks noChangeAspect="1"/>
          </p:cNvPicPr>
          <p:nvPr/>
        </p:nvPicPr>
        <p:blipFill>
          <a:blip r:embed="rId2"/>
          <a:srcRect r="63"/>
          <a:stretch>
            <a:fillRect/>
          </a:stretch>
        </p:blipFill>
        <p:spPr>
          <a:xfrm rot="-4196164">
            <a:off x="-5811133" y="7594029"/>
            <a:ext cx="11622266" cy="12388074"/>
          </a:xfrm>
          <a:prstGeom prst="rect">
            <a:avLst/>
          </a:prstGeom>
        </p:spPr>
      </p:pic>
      <p:pic>
        <p:nvPicPr>
          <p:cNvPr id="6" name="Picture 6"/>
          <p:cNvPicPr>
            <a:picLocks noChangeAspect="1"/>
          </p:cNvPicPr>
          <p:nvPr/>
        </p:nvPicPr>
        <p:blipFill>
          <a:blip r:embed="rId3"/>
          <a:srcRect b="55"/>
          <a:stretch>
            <a:fillRect/>
          </a:stretch>
        </p:blipFill>
        <p:spPr>
          <a:xfrm rot="1836636">
            <a:off x="0" y="-2006961"/>
            <a:ext cx="3334026" cy="3588482"/>
          </a:xfrm>
          <a:prstGeom prst="rect">
            <a:avLst/>
          </a:prstGeom>
        </p:spPr>
      </p:pic>
      <p:pic>
        <p:nvPicPr>
          <p:cNvPr id="7" name="Picture 7"/>
          <p:cNvPicPr>
            <a:picLocks noChangeAspect="1"/>
          </p:cNvPicPr>
          <p:nvPr/>
        </p:nvPicPr>
        <p:blipFill>
          <a:blip r:embed="rId4"/>
          <a:srcRect/>
          <a:stretch>
            <a:fillRect/>
          </a:stretch>
        </p:blipFill>
        <p:spPr>
          <a:xfrm>
            <a:off x="16418708" y="0"/>
            <a:ext cx="1869292" cy="1869292"/>
          </a:xfrm>
          <a:prstGeom prst="rect">
            <a:avLst/>
          </a:prstGeom>
        </p:spPr>
      </p:pic>
      <p:pic>
        <p:nvPicPr>
          <p:cNvPr id="8" name="Picture 8"/>
          <p:cNvPicPr>
            <a:picLocks noChangeAspect="1"/>
          </p:cNvPicPr>
          <p:nvPr/>
        </p:nvPicPr>
        <p:blipFill>
          <a:blip r:embed="rId5"/>
          <a:srcRect b="93"/>
          <a:stretch>
            <a:fillRect/>
          </a:stretch>
        </p:blipFill>
        <p:spPr>
          <a:xfrm>
            <a:off x="7870030" y="9245916"/>
            <a:ext cx="3710720" cy="779251"/>
          </a:xfrm>
          <a:prstGeom prst="rect">
            <a:avLst/>
          </a:prstGeom>
        </p:spPr>
      </p:pic>
      <p:sp>
        <p:nvSpPr>
          <p:cNvPr id="10" name="TextBox 10"/>
          <p:cNvSpPr txBox="1"/>
          <p:nvPr/>
        </p:nvSpPr>
        <p:spPr>
          <a:xfrm>
            <a:off x="1828800" y="1225530"/>
            <a:ext cx="13411200" cy="1384995"/>
          </a:xfrm>
          <a:prstGeom prst="rect">
            <a:avLst/>
          </a:prstGeom>
        </p:spPr>
        <p:txBody>
          <a:bodyPr wrap="square" lIns="0" tIns="0" rIns="0" bIns="0" rtlCol="0" anchor="t">
            <a:spAutoFit/>
          </a:bodyPr>
          <a:lstStyle/>
          <a:p>
            <a:pPr marL="691960" lvl="1" algn="ctr">
              <a:lnSpc>
                <a:spcPts val="5449"/>
              </a:lnSpc>
            </a:pPr>
            <a:r>
              <a:rPr lang="en-US" sz="5400" b="1" dirty="0">
                <a:solidFill>
                  <a:srgbClr val="000000"/>
                </a:solidFill>
                <a:latin typeface="Georgia" panose="02040502050405020303" pitchFamily="18" charset="0"/>
              </a:rPr>
              <a:t>4</a:t>
            </a:r>
            <a:r>
              <a:rPr lang="bg-BG" sz="5400" b="1" dirty="0">
                <a:solidFill>
                  <a:srgbClr val="000000"/>
                </a:solidFill>
                <a:latin typeface="Georgia" panose="02040502050405020303" pitchFamily="18" charset="0"/>
              </a:rPr>
              <a:t>. </a:t>
            </a:r>
            <a:r>
              <a:rPr lang="ro-RO" sz="5400" b="1" dirty="0">
                <a:solidFill>
                  <a:srgbClr val="000000"/>
                </a:solidFill>
                <a:latin typeface="Georgia" panose="02040502050405020303" pitchFamily="18" charset="0"/>
              </a:rPr>
              <a:t>Economia cu emisii reduse de dioxid de carbon</a:t>
            </a:r>
            <a:endParaRPr lang="en-US" sz="5400" b="1" dirty="0">
              <a:solidFill>
                <a:srgbClr val="000000"/>
              </a:solidFill>
              <a:latin typeface="Georgia" panose="02040502050405020303" pitchFamily="18" charset="0"/>
            </a:endParaRPr>
          </a:p>
        </p:txBody>
      </p:sp>
      <p:pic>
        <p:nvPicPr>
          <p:cNvPr id="409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575307" y="2400300"/>
            <a:ext cx="5925728" cy="5788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7">
            <a:extLst>
              <a:ext uri="{BEBA8EAE-BF5A-486C-A8C5-ECC9F3942E4B}">
                <a14:imgProps xmlns:a14="http://schemas.microsoft.com/office/drawing/2010/main">
                  <a14:imgLayer r:embed="rId8">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2447433" y="3196999"/>
            <a:ext cx="4181475" cy="4114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329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grpSp>
        <p:nvGrpSpPr>
          <p:cNvPr id="2" name="Group 2"/>
          <p:cNvGrpSpPr/>
          <p:nvPr/>
        </p:nvGrpSpPr>
        <p:grpSpPr>
          <a:xfrm>
            <a:off x="13596178" y="2947656"/>
            <a:ext cx="281" cy="2813062"/>
            <a:chOff x="0" y="0"/>
            <a:chExt cx="375" cy="3750749"/>
          </a:xfrm>
        </p:grpSpPr>
        <p:sp>
          <p:nvSpPr>
            <p:cNvPr id="3" name="Freeform 3"/>
            <p:cNvSpPr/>
            <p:nvPr/>
          </p:nvSpPr>
          <p:spPr>
            <a:xfrm>
              <a:off x="0" y="0"/>
              <a:ext cx="381" cy="3750691"/>
            </a:xfrm>
            <a:custGeom>
              <a:avLst/>
              <a:gdLst/>
              <a:ahLst/>
              <a:cxnLst/>
              <a:rect l="l" t="t" r="r" b="b"/>
              <a:pathLst>
                <a:path w="381" h="3750691">
                  <a:moveTo>
                    <a:pt x="0" y="0"/>
                  </a:moveTo>
                  <a:cubicBezTo>
                    <a:pt x="127" y="0"/>
                    <a:pt x="254" y="0"/>
                    <a:pt x="381" y="0"/>
                  </a:cubicBezTo>
                  <a:lnTo>
                    <a:pt x="0" y="3750691"/>
                  </a:lnTo>
                  <a:close/>
                </a:path>
              </a:pathLst>
            </a:custGeom>
            <a:solidFill>
              <a:srgbClr val="D1CED6"/>
            </a:solidFill>
          </p:spPr>
          <p:txBody>
            <a:bodyPr/>
            <a:lstStyle/>
            <a:p>
              <a:endParaRPr lang="ro-RO"/>
            </a:p>
          </p:txBody>
        </p:sp>
      </p:grpSp>
      <p:pic>
        <p:nvPicPr>
          <p:cNvPr id="4" name="Picture 4"/>
          <p:cNvPicPr>
            <a:picLocks noChangeAspect="1"/>
          </p:cNvPicPr>
          <p:nvPr/>
        </p:nvPicPr>
        <p:blipFill>
          <a:blip r:embed="rId2"/>
          <a:srcRect r="63"/>
          <a:stretch>
            <a:fillRect/>
          </a:stretch>
        </p:blipFill>
        <p:spPr>
          <a:xfrm rot="-4196164">
            <a:off x="-5811133" y="7594029"/>
            <a:ext cx="11622266" cy="12388074"/>
          </a:xfrm>
          <a:prstGeom prst="rect">
            <a:avLst/>
          </a:prstGeom>
        </p:spPr>
      </p:pic>
      <p:pic>
        <p:nvPicPr>
          <p:cNvPr id="5" name="Picture 5"/>
          <p:cNvPicPr>
            <a:picLocks noChangeAspect="1"/>
          </p:cNvPicPr>
          <p:nvPr/>
        </p:nvPicPr>
        <p:blipFill>
          <a:blip r:embed="rId3"/>
          <a:srcRect b="55"/>
          <a:stretch>
            <a:fillRect/>
          </a:stretch>
        </p:blipFill>
        <p:spPr>
          <a:xfrm rot="1836636">
            <a:off x="0" y="-2006961"/>
            <a:ext cx="3334026" cy="3588482"/>
          </a:xfrm>
          <a:prstGeom prst="rect">
            <a:avLst/>
          </a:prstGeom>
        </p:spPr>
      </p:pic>
      <p:pic>
        <p:nvPicPr>
          <p:cNvPr id="6" name="Picture 6"/>
          <p:cNvPicPr>
            <a:picLocks noChangeAspect="1"/>
          </p:cNvPicPr>
          <p:nvPr/>
        </p:nvPicPr>
        <p:blipFill>
          <a:blip r:embed="rId4"/>
          <a:srcRect/>
          <a:stretch>
            <a:fillRect/>
          </a:stretch>
        </p:blipFill>
        <p:spPr>
          <a:xfrm>
            <a:off x="16418708" y="0"/>
            <a:ext cx="1869292" cy="1869292"/>
          </a:xfrm>
          <a:prstGeom prst="rect">
            <a:avLst/>
          </a:prstGeom>
        </p:spPr>
      </p:pic>
      <p:pic>
        <p:nvPicPr>
          <p:cNvPr id="7" name="Picture 7"/>
          <p:cNvPicPr>
            <a:picLocks noChangeAspect="1"/>
          </p:cNvPicPr>
          <p:nvPr/>
        </p:nvPicPr>
        <p:blipFill>
          <a:blip r:embed="rId5"/>
          <a:srcRect b="93"/>
          <a:stretch>
            <a:fillRect/>
          </a:stretch>
        </p:blipFill>
        <p:spPr>
          <a:xfrm>
            <a:off x="7870030" y="9245916"/>
            <a:ext cx="3710720" cy="779251"/>
          </a:xfrm>
          <a:prstGeom prst="rect">
            <a:avLst/>
          </a:prstGeom>
        </p:spPr>
      </p:pic>
      <p:pic>
        <p:nvPicPr>
          <p:cNvPr id="8" name="Picture 8"/>
          <p:cNvPicPr>
            <a:picLocks noChangeAspect="1"/>
          </p:cNvPicPr>
          <p:nvPr/>
        </p:nvPicPr>
        <p:blipFill>
          <a:blip r:embed="rId6"/>
          <a:srcRect/>
          <a:stretch>
            <a:fillRect/>
          </a:stretch>
        </p:blipFill>
        <p:spPr>
          <a:xfrm>
            <a:off x="298146" y="2019300"/>
            <a:ext cx="5211004" cy="5221302"/>
          </a:xfrm>
          <a:prstGeom prst="rect">
            <a:avLst/>
          </a:prstGeom>
        </p:spPr>
      </p:pic>
      <p:sp>
        <p:nvSpPr>
          <p:cNvPr id="10" name="TextBox 10"/>
          <p:cNvSpPr txBox="1"/>
          <p:nvPr/>
        </p:nvSpPr>
        <p:spPr>
          <a:xfrm>
            <a:off x="5643662" y="2365940"/>
            <a:ext cx="9952796" cy="5044201"/>
          </a:xfrm>
          <a:prstGeom prst="rect">
            <a:avLst/>
          </a:prstGeom>
        </p:spPr>
        <p:txBody>
          <a:bodyPr wrap="square" lIns="0" tIns="0" rIns="0" bIns="0" rtlCol="0" anchor="t">
            <a:spAutoFit/>
          </a:bodyPr>
          <a:lstStyle/>
          <a:p>
            <a:pPr marL="682435" lvl="1" indent="-341217" algn="just">
              <a:lnSpc>
                <a:spcPts val="4422"/>
              </a:lnSpc>
              <a:buFont typeface="Arial"/>
              <a:buChar char="•"/>
            </a:pPr>
            <a:r>
              <a:rPr lang="ro-RO" sz="3600" b="1" spc="-47" dirty="0">
                <a:solidFill>
                  <a:srgbClr val="000000"/>
                </a:solidFill>
                <a:latin typeface="Georgia" panose="02040502050405020303" pitchFamily="18" charset="0"/>
              </a:rPr>
              <a:t>Schimbări semnificative </a:t>
            </a:r>
            <a:r>
              <a:rPr lang="ro-RO" sz="3600" spc="-47" dirty="0">
                <a:solidFill>
                  <a:srgbClr val="000000"/>
                </a:solidFill>
                <a:latin typeface="Georgia" panose="02040502050405020303" pitchFamily="18" charset="0"/>
              </a:rPr>
              <a:t>în modul în care producem și consumăm energia, dar și la nivel de design și utilizare a clădirilor, rețelelor de transport și a altor elemente de infrastructură. </a:t>
            </a:r>
          </a:p>
          <a:p>
            <a:pPr marL="682435" lvl="1" indent="-341217" algn="just">
              <a:lnSpc>
                <a:spcPts val="4422"/>
              </a:lnSpc>
              <a:buFont typeface="Arial"/>
              <a:buChar char="•"/>
            </a:pPr>
            <a:r>
              <a:rPr lang="ro-RO" sz="3600" b="1" spc="-47" dirty="0">
                <a:solidFill>
                  <a:srgbClr val="000000"/>
                </a:solidFill>
                <a:latin typeface="Georgia" panose="02040502050405020303" pitchFamily="18" charset="0"/>
              </a:rPr>
              <a:t>Politici și reglementări </a:t>
            </a:r>
            <a:r>
              <a:rPr lang="ro-RO" sz="3600" spc="-47" dirty="0">
                <a:solidFill>
                  <a:srgbClr val="000000"/>
                </a:solidFill>
                <a:latin typeface="Georgia" panose="02040502050405020303" pitchFamily="18" charset="0"/>
              </a:rPr>
              <a:t>care oferă stimulente și sprijin pentru tehnologiile și practicile cu emisii reduse de dioxid de carbon și pentru dezvoltarea de noi modele de afaceri sustenabile. </a:t>
            </a:r>
            <a:endParaRPr lang="en-US" sz="3160" spc="-47" dirty="0">
              <a:solidFill>
                <a:srgbClr val="000000"/>
              </a:solidFill>
              <a:latin typeface="Georgia" panose="02040502050405020303" pitchFamily="18" charset="0"/>
            </a:endParaRPr>
          </a:p>
        </p:txBody>
      </p:sp>
      <p:sp>
        <p:nvSpPr>
          <p:cNvPr id="12" name="TextBox 12"/>
          <p:cNvSpPr txBox="1"/>
          <p:nvPr/>
        </p:nvSpPr>
        <p:spPr>
          <a:xfrm>
            <a:off x="431484" y="3826148"/>
            <a:ext cx="4944329" cy="2123787"/>
          </a:xfrm>
          <a:prstGeom prst="rect">
            <a:avLst/>
          </a:prstGeom>
        </p:spPr>
        <p:txBody>
          <a:bodyPr lIns="0" tIns="0" rIns="0" bIns="0" rtlCol="0" anchor="t">
            <a:spAutoFit/>
          </a:bodyPr>
          <a:lstStyle/>
          <a:p>
            <a:pPr algn="ctr">
              <a:lnSpc>
                <a:spcPts val="3253"/>
              </a:lnSpc>
            </a:pPr>
            <a:r>
              <a:rPr lang="ro-RO" sz="3827" b="1" dirty="0">
                <a:solidFill>
                  <a:srgbClr val="FFFFFF"/>
                </a:solidFill>
                <a:latin typeface="Georgia" panose="02040502050405020303" pitchFamily="18" charset="0"/>
              </a:rPr>
              <a:t>Tranziția către o economie cu emisii scăzute de dioxid de carbon presupune</a:t>
            </a:r>
            <a:r>
              <a:rPr lang="en-US" sz="3827" b="1" dirty="0">
                <a:solidFill>
                  <a:srgbClr val="FFFFFF"/>
                </a:solidFill>
                <a:latin typeface="Georgia" panose="02040502050405020303" pitchFamily="18" charset="0"/>
              </a:rPr>
              <a:t>: </a:t>
            </a:r>
          </a:p>
        </p:txBody>
      </p:sp>
      <p:pic>
        <p:nvPicPr>
          <p:cNvPr id="512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078200" y="2860016"/>
            <a:ext cx="1457325" cy="3243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84690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grpSp>
        <p:nvGrpSpPr>
          <p:cNvPr id="2" name="Group 2"/>
          <p:cNvGrpSpPr/>
          <p:nvPr/>
        </p:nvGrpSpPr>
        <p:grpSpPr>
          <a:xfrm>
            <a:off x="13596178" y="2947656"/>
            <a:ext cx="281" cy="2813062"/>
            <a:chOff x="0" y="0"/>
            <a:chExt cx="375" cy="3750749"/>
          </a:xfrm>
        </p:grpSpPr>
        <p:sp>
          <p:nvSpPr>
            <p:cNvPr id="3" name="Freeform 3"/>
            <p:cNvSpPr/>
            <p:nvPr/>
          </p:nvSpPr>
          <p:spPr>
            <a:xfrm>
              <a:off x="0" y="0"/>
              <a:ext cx="381" cy="3750691"/>
            </a:xfrm>
            <a:custGeom>
              <a:avLst/>
              <a:gdLst/>
              <a:ahLst/>
              <a:cxnLst/>
              <a:rect l="l" t="t" r="r" b="b"/>
              <a:pathLst>
                <a:path w="381" h="3750691">
                  <a:moveTo>
                    <a:pt x="0" y="0"/>
                  </a:moveTo>
                  <a:cubicBezTo>
                    <a:pt x="127" y="0"/>
                    <a:pt x="254" y="0"/>
                    <a:pt x="381" y="0"/>
                  </a:cubicBezTo>
                  <a:lnTo>
                    <a:pt x="0" y="3750691"/>
                  </a:lnTo>
                  <a:close/>
                </a:path>
              </a:pathLst>
            </a:custGeom>
            <a:solidFill>
              <a:srgbClr val="D1CED6"/>
            </a:solidFill>
          </p:spPr>
          <p:txBody>
            <a:bodyPr/>
            <a:lstStyle/>
            <a:p>
              <a:endParaRPr lang="ro-RO"/>
            </a:p>
          </p:txBody>
        </p:sp>
      </p:grpSp>
      <p:pic>
        <p:nvPicPr>
          <p:cNvPr id="4" name="Picture 4"/>
          <p:cNvPicPr>
            <a:picLocks noChangeAspect="1"/>
          </p:cNvPicPr>
          <p:nvPr/>
        </p:nvPicPr>
        <p:blipFill>
          <a:blip r:embed="rId2"/>
          <a:srcRect r="63"/>
          <a:stretch>
            <a:fillRect/>
          </a:stretch>
        </p:blipFill>
        <p:spPr>
          <a:xfrm rot="-4196164">
            <a:off x="-5811133" y="7594029"/>
            <a:ext cx="11622266" cy="12388074"/>
          </a:xfrm>
          <a:prstGeom prst="rect">
            <a:avLst/>
          </a:prstGeom>
        </p:spPr>
      </p:pic>
      <p:pic>
        <p:nvPicPr>
          <p:cNvPr id="5" name="Picture 5"/>
          <p:cNvPicPr>
            <a:picLocks noChangeAspect="1"/>
          </p:cNvPicPr>
          <p:nvPr/>
        </p:nvPicPr>
        <p:blipFill>
          <a:blip r:embed="rId3"/>
          <a:srcRect b="55"/>
          <a:stretch>
            <a:fillRect/>
          </a:stretch>
        </p:blipFill>
        <p:spPr>
          <a:xfrm rot="1836636">
            <a:off x="0" y="-2006961"/>
            <a:ext cx="3334026" cy="3588482"/>
          </a:xfrm>
          <a:prstGeom prst="rect">
            <a:avLst/>
          </a:prstGeom>
        </p:spPr>
      </p:pic>
      <p:pic>
        <p:nvPicPr>
          <p:cNvPr id="6" name="Picture 6"/>
          <p:cNvPicPr>
            <a:picLocks noChangeAspect="1"/>
          </p:cNvPicPr>
          <p:nvPr/>
        </p:nvPicPr>
        <p:blipFill>
          <a:blip r:embed="rId4"/>
          <a:srcRect/>
          <a:stretch>
            <a:fillRect/>
          </a:stretch>
        </p:blipFill>
        <p:spPr>
          <a:xfrm>
            <a:off x="16418708" y="0"/>
            <a:ext cx="1869292" cy="1869292"/>
          </a:xfrm>
          <a:prstGeom prst="rect">
            <a:avLst/>
          </a:prstGeom>
        </p:spPr>
      </p:pic>
      <p:pic>
        <p:nvPicPr>
          <p:cNvPr id="7" name="Picture 7"/>
          <p:cNvPicPr>
            <a:picLocks noChangeAspect="1"/>
          </p:cNvPicPr>
          <p:nvPr/>
        </p:nvPicPr>
        <p:blipFill>
          <a:blip r:embed="rId5"/>
          <a:srcRect b="93"/>
          <a:stretch>
            <a:fillRect/>
          </a:stretch>
        </p:blipFill>
        <p:spPr>
          <a:xfrm>
            <a:off x="7870030" y="9245916"/>
            <a:ext cx="3710720" cy="779251"/>
          </a:xfrm>
          <a:prstGeom prst="rect">
            <a:avLst/>
          </a:prstGeom>
        </p:spPr>
      </p:pic>
      <p:pic>
        <p:nvPicPr>
          <p:cNvPr id="8" name="Picture 8"/>
          <p:cNvPicPr>
            <a:picLocks noChangeAspect="1"/>
          </p:cNvPicPr>
          <p:nvPr/>
        </p:nvPicPr>
        <p:blipFill>
          <a:blip r:embed="rId6"/>
          <a:srcRect/>
          <a:stretch>
            <a:fillRect/>
          </a:stretch>
        </p:blipFill>
        <p:spPr>
          <a:xfrm>
            <a:off x="380999" y="2532849"/>
            <a:ext cx="5211004" cy="5221302"/>
          </a:xfrm>
          <a:prstGeom prst="rect">
            <a:avLst/>
          </a:prstGeom>
        </p:spPr>
      </p:pic>
      <p:sp>
        <p:nvSpPr>
          <p:cNvPr id="10" name="TextBox 10"/>
          <p:cNvSpPr txBox="1"/>
          <p:nvPr/>
        </p:nvSpPr>
        <p:spPr>
          <a:xfrm>
            <a:off x="5929464" y="2324100"/>
            <a:ext cx="9952796" cy="6172715"/>
          </a:xfrm>
          <a:prstGeom prst="rect">
            <a:avLst/>
          </a:prstGeom>
        </p:spPr>
        <p:txBody>
          <a:bodyPr wrap="square" lIns="0" tIns="0" rIns="0" bIns="0" rtlCol="0" anchor="t">
            <a:spAutoFit/>
          </a:bodyPr>
          <a:lstStyle/>
          <a:p>
            <a:pPr marL="682435" lvl="1" indent="-341217" algn="just">
              <a:lnSpc>
                <a:spcPts val="4422"/>
              </a:lnSpc>
              <a:buFont typeface="Arial"/>
              <a:buChar char="•"/>
            </a:pPr>
            <a:r>
              <a:rPr lang="ro-RO" sz="3600" b="1" spc="-47" dirty="0">
                <a:solidFill>
                  <a:srgbClr val="000000"/>
                </a:solidFill>
                <a:latin typeface="Georgia" panose="02040502050405020303" pitchFamily="18" charset="0"/>
              </a:rPr>
              <a:t>Reducerea emisiilor de gaze cu efect de seră </a:t>
            </a:r>
            <a:r>
              <a:rPr lang="ro-RO" sz="3600" spc="-47" dirty="0">
                <a:solidFill>
                  <a:srgbClr val="000000"/>
                </a:solidFill>
                <a:latin typeface="Georgia" panose="02040502050405020303" pitchFamily="18" charset="0"/>
              </a:rPr>
              <a:t>îmbunătățește calitatea aerului și a apei, consolidează securitatea energetică și oferă noi oportunități economice în sectorul energiei verzi. </a:t>
            </a:r>
            <a:r>
              <a:rPr lang="en-US" sz="3160" spc="-47" dirty="0">
                <a:solidFill>
                  <a:srgbClr val="000000"/>
                </a:solidFill>
                <a:latin typeface="Georgia" panose="02040502050405020303" pitchFamily="18" charset="0"/>
              </a:rPr>
              <a:t>	</a:t>
            </a:r>
          </a:p>
          <a:p>
            <a:pPr marL="682435" lvl="1" indent="-341217" algn="just">
              <a:lnSpc>
                <a:spcPts val="4422"/>
              </a:lnSpc>
              <a:buFont typeface="Arial"/>
              <a:buChar char="•"/>
            </a:pPr>
            <a:r>
              <a:rPr lang="ro-RO" sz="3600" b="1" spc="-47" dirty="0">
                <a:solidFill>
                  <a:srgbClr val="000000"/>
                </a:solidFill>
                <a:latin typeface="Georgia" panose="02040502050405020303" pitchFamily="18" charset="0"/>
              </a:rPr>
              <a:t>Aduce provocări </a:t>
            </a:r>
            <a:r>
              <a:rPr lang="ro-RO" sz="3600" spc="-47" dirty="0">
                <a:solidFill>
                  <a:srgbClr val="000000"/>
                </a:solidFill>
                <a:latin typeface="Georgia" panose="02040502050405020303" pitchFamily="18" charset="0"/>
              </a:rPr>
              <a:t>pentru industriile și regiunile care se bazează puternic pe combustibili fosili, necesitând investiții semnificative în infrastructură și capital uman, pentru a construi o economie sustenabilă și rezilientă. </a:t>
            </a:r>
            <a:endParaRPr lang="en-US" sz="3160" spc="-47" dirty="0">
              <a:solidFill>
                <a:srgbClr val="000000"/>
              </a:solidFill>
              <a:latin typeface="Georgia" panose="02040502050405020303" pitchFamily="18" charset="0"/>
            </a:endParaRPr>
          </a:p>
        </p:txBody>
      </p:sp>
      <p:sp>
        <p:nvSpPr>
          <p:cNvPr id="12" name="TextBox 12"/>
          <p:cNvSpPr txBox="1"/>
          <p:nvPr/>
        </p:nvSpPr>
        <p:spPr>
          <a:xfrm>
            <a:off x="514336" y="3870010"/>
            <a:ext cx="4944329" cy="2546979"/>
          </a:xfrm>
          <a:prstGeom prst="rect">
            <a:avLst/>
          </a:prstGeom>
        </p:spPr>
        <p:txBody>
          <a:bodyPr lIns="0" tIns="0" rIns="0" bIns="0" rtlCol="0" anchor="t">
            <a:spAutoFit/>
          </a:bodyPr>
          <a:lstStyle/>
          <a:p>
            <a:pPr algn="ctr">
              <a:lnSpc>
                <a:spcPts val="3253"/>
              </a:lnSpc>
            </a:pPr>
            <a:r>
              <a:rPr lang="ro-RO" sz="3827" b="1" dirty="0">
                <a:solidFill>
                  <a:srgbClr val="FFFFFF"/>
                </a:solidFill>
                <a:latin typeface="Georgia" panose="02040502050405020303" pitchFamily="18" charset="0"/>
              </a:rPr>
              <a:t>Beneficiile și provocările specifice unei economii cu emisii reduse de dioxid de carbon</a:t>
            </a:r>
            <a:r>
              <a:rPr lang="en-US" sz="3827" b="1" dirty="0">
                <a:solidFill>
                  <a:srgbClr val="FFFFFF"/>
                </a:solidFill>
                <a:latin typeface="Georgia" panose="02040502050405020303" pitchFamily="18" charset="0"/>
              </a:rPr>
              <a:t>: </a:t>
            </a:r>
          </a:p>
        </p:txBody>
      </p:sp>
      <p:pic>
        <p:nvPicPr>
          <p:cNvPr id="614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347260" y="2970002"/>
            <a:ext cx="1328731" cy="1356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346704" y="4929866"/>
            <a:ext cx="1401763" cy="1274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40357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r="63"/>
          <a:stretch>
            <a:fillRect/>
          </a:stretch>
        </p:blipFill>
        <p:spPr>
          <a:xfrm rot="-4196164">
            <a:off x="-5974143" y="8370333"/>
            <a:ext cx="10675280" cy="11378690"/>
          </a:xfrm>
          <a:prstGeom prst="rect">
            <a:avLst/>
          </a:prstGeom>
        </p:spPr>
      </p:pic>
      <p:pic>
        <p:nvPicPr>
          <p:cNvPr id="3" name="Picture 3"/>
          <p:cNvPicPr>
            <a:picLocks noChangeAspect="1"/>
          </p:cNvPicPr>
          <p:nvPr/>
        </p:nvPicPr>
        <p:blipFill>
          <a:blip r:embed="rId3"/>
          <a:srcRect b="55"/>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4"/>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5"/>
          <a:srcRect b="93"/>
          <a:stretch>
            <a:fillRect/>
          </a:stretch>
        </p:blipFill>
        <p:spPr>
          <a:xfrm>
            <a:off x="7870030" y="9245916"/>
            <a:ext cx="3710720" cy="779251"/>
          </a:xfrm>
          <a:prstGeom prst="rect">
            <a:avLst/>
          </a:prstGeom>
        </p:spPr>
      </p:pic>
      <p:pic>
        <p:nvPicPr>
          <p:cNvPr id="6" name="Picture 6"/>
          <p:cNvPicPr>
            <a:picLocks noChangeAspect="1"/>
          </p:cNvPicPr>
          <p:nvPr/>
        </p:nvPicPr>
        <p:blipFill>
          <a:blip r:embed="rId6"/>
          <a:srcRect/>
          <a:stretch>
            <a:fillRect/>
          </a:stretch>
        </p:blipFill>
        <p:spPr>
          <a:xfrm rot="9614497">
            <a:off x="17215841" y="8047725"/>
            <a:ext cx="4352147" cy="4346443"/>
          </a:xfrm>
          <a:prstGeom prst="rect">
            <a:avLst/>
          </a:prstGeom>
        </p:spPr>
      </p:pic>
      <p:grpSp>
        <p:nvGrpSpPr>
          <p:cNvPr id="7" name="Group 7"/>
          <p:cNvGrpSpPr/>
          <p:nvPr/>
        </p:nvGrpSpPr>
        <p:grpSpPr>
          <a:xfrm>
            <a:off x="12496800" y="3438178"/>
            <a:ext cx="5429268" cy="4869208"/>
            <a:chOff x="0" y="0"/>
            <a:chExt cx="11446596" cy="9682769"/>
          </a:xfrm>
        </p:grpSpPr>
        <p:sp>
          <p:nvSpPr>
            <p:cNvPr id="8" name="Freeform 8"/>
            <p:cNvSpPr/>
            <p:nvPr/>
          </p:nvSpPr>
          <p:spPr>
            <a:xfrm>
              <a:off x="762" y="-2032"/>
              <a:ext cx="11396853" cy="9641205"/>
            </a:xfrm>
            <a:custGeom>
              <a:avLst/>
              <a:gdLst/>
              <a:ahLst/>
              <a:cxnLst/>
              <a:rect l="l" t="t" r="r" b="b"/>
              <a:pathLst>
                <a:path w="11396853" h="9641205">
                  <a:moveTo>
                    <a:pt x="11378946" y="8525510"/>
                  </a:moveTo>
                  <a:cubicBezTo>
                    <a:pt x="11376025" y="7385939"/>
                    <a:pt x="11358118" y="6056122"/>
                    <a:pt x="11340084" y="4717161"/>
                  </a:cubicBezTo>
                  <a:cubicBezTo>
                    <a:pt x="11321796" y="3359785"/>
                    <a:pt x="11303381" y="1992884"/>
                    <a:pt x="11300333" y="805434"/>
                  </a:cubicBezTo>
                  <a:cubicBezTo>
                    <a:pt x="11300078" y="694944"/>
                    <a:pt x="11299952" y="585978"/>
                    <a:pt x="11299952" y="478790"/>
                  </a:cubicBezTo>
                  <a:lnTo>
                    <a:pt x="11308461" y="478790"/>
                  </a:lnTo>
                  <a:lnTo>
                    <a:pt x="11299952" y="478790"/>
                  </a:lnTo>
                  <a:cubicBezTo>
                    <a:pt x="11299952" y="459232"/>
                    <a:pt x="11301602" y="439801"/>
                    <a:pt x="11303253" y="421640"/>
                  </a:cubicBezTo>
                  <a:cubicBezTo>
                    <a:pt x="11304651" y="404876"/>
                    <a:pt x="11306048" y="389382"/>
                    <a:pt x="11306048" y="375285"/>
                  </a:cubicBezTo>
                  <a:lnTo>
                    <a:pt x="11314557" y="375285"/>
                  </a:lnTo>
                  <a:lnTo>
                    <a:pt x="11308588" y="381254"/>
                  </a:lnTo>
                  <a:cubicBezTo>
                    <a:pt x="11306556" y="379222"/>
                    <a:pt x="11304651" y="378333"/>
                    <a:pt x="11301602" y="376809"/>
                  </a:cubicBezTo>
                  <a:cubicBezTo>
                    <a:pt x="11298555" y="375285"/>
                    <a:pt x="11294364" y="373253"/>
                    <a:pt x="11290300" y="369189"/>
                  </a:cubicBezTo>
                  <a:lnTo>
                    <a:pt x="11296269" y="363220"/>
                  </a:lnTo>
                  <a:lnTo>
                    <a:pt x="11302238" y="369189"/>
                  </a:lnTo>
                  <a:cubicBezTo>
                    <a:pt x="11302238" y="369189"/>
                    <a:pt x="11302238" y="369189"/>
                    <a:pt x="11302238" y="369189"/>
                  </a:cubicBezTo>
                  <a:lnTo>
                    <a:pt x="11302238" y="369189"/>
                  </a:lnTo>
                  <a:lnTo>
                    <a:pt x="11302238" y="369189"/>
                  </a:lnTo>
                  <a:lnTo>
                    <a:pt x="11302238" y="369189"/>
                  </a:lnTo>
                  <a:cubicBezTo>
                    <a:pt x="11301349" y="370078"/>
                    <a:pt x="11298555" y="373507"/>
                    <a:pt x="11298555" y="375412"/>
                  </a:cubicBezTo>
                  <a:cubicBezTo>
                    <a:pt x="11298555" y="376428"/>
                    <a:pt x="11298301" y="377571"/>
                    <a:pt x="11297920" y="378587"/>
                  </a:cubicBezTo>
                  <a:cubicBezTo>
                    <a:pt x="11283441" y="414782"/>
                    <a:pt x="11252962" y="414274"/>
                    <a:pt x="11229213" y="414274"/>
                  </a:cubicBezTo>
                  <a:cubicBezTo>
                    <a:pt x="11228705" y="414274"/>
                    <a:pt x="11228070" y="414274"/>
                    <a:pt x="11227562" y="414147"/>
                  </a:cubicBezTo>
                  <a:cubicBezTo>
                    <a:pt x="11215751" y="411734"/>
                    <a:pt x="11204194" y="406146"/>
                    <a:pt x="11193526" y="401066"/>
                  </a:cubicBezTo>
                  <a:cubicBezTo>
                    <a:pt x="11181969" y="395478"/>
                    <a:pt x="11171174" y="390398"/>
                    <a:pt x="11160125" y="388239"/>
                  </a:cubicBezTo>
                  <a:cubicBezTo>
                    <a:pt x="11151743" y="386588"/>
                    <a:pt x="11143361" y="386588"/>
                    <a:pt x="11134471" y="389509"/>
                  </a:cubicBezTo>
                  <a:lnTo>
                    <a:pt x="11131803" y="381508"/>
                  </a:lnTo>
                  <a:lnTo>
                    <a:pt x="11135614" y="389128"/>
                  </a:lnTo>
                  <a:cubicBezTo>
                    <a:pt x="11117834" y="398018"/>
                    <a:pt x="11089005" y="381889"/>
                    <a:pt x="11081639" y="367157"/>
                  </a:cubicBezTo>
                  <a:lnTo>
                    <a:pt x="11089259" y="363347"/>
                  </a:lnTo>
                  <a:lnTo>
                    <a:pt x="11082527" y="368427"/>
                  </a:lnTo>
                  <a:cubicBezTo>
                    <a:pt x="11067541" y="348488"/>
                    <a:pt x="11048238" y="347726"/>
                    <a:pt x="11026139" y="358775"/>
                  </a:cubicBezTo>
                  <a:cubicBezTo>
                    <a:pt x="11015218" y="364236"/>
                    <a:pt x="11004423" y="362204"/>
                    <a:pt x="10996676" y="360934"/>
                  </a:cubicBezTo>
                  <a:cubicBezTo>
                    <a:pt x="10992485" y="360299"/>
                    <a:pt x="10989183" y="359664"/>
                    <a:pt x="10985881" y="359664"/>
                  </a:cubicBezTo>
                  <a:lnTo>
                    <a:pt x="10985881" y="351155"/>
                  </a:lnTo>
                  <a:lnTo>
                    <a:pt x="10985881" y="359664"/>
                  </a:lnTo>
                  <a:cubicBezTo>
                    <a:pt x="10966196" y="359664"/>
                    <a:pt x="10940923" y="353187"/>
                    <a:pt x="10922381" y="347091"/>
                  </a:cubicBezTo>
                  <a:lnTo>
                    <a:pt x="10925048" y="339090"/>
                  </a:lnTo>
                  <a:lnTo>
                    <a:pt x="10925048" y="347599"/>
                  </a:lnTo>
                  <a:cubicBezTo>
                    <a:pt x="10920222" y="347599"/>
                    <a:pt x="10914126" y="345440"/>
                    <a:pt x="10910189" y="344170"/>
                  </a:cubicBezTo>
                  <a:cubicBezTo>
                    <a:pt x="10904982" y="342392"/>
                    <a:pt x="10902061" y="341503"/>
                    <a:pt x="10900664" y="341503"/>
                  </a:cubicBezTo>
                  <a:cubicBezTo>
                    <a:pt x="10899775" y="341503"/>
                    <a:pt x="10898886" y="341376"/>
                    <a:pt x="10897997" y="341122"/>
                  </a:cubicBezTo>
                  <a:cubicBezTo>
                    <a:pt x="10893298" y="339598"/>
                    <a:pt x="10888852" y="337312"/>
                    <a:pt x="10884789" y="335407"/>
                  </a:cubicBezTo>
                  <a:cubicBezTo>
                    <a:pt x="10880598" y="333375"/>
                    <a:pt x="10877041" y="331724"/>
                    <a:pt x="10873613" y="330581"/>
                  </a:cubicBezTo>
                  <a:cubicBezTo>
                    <a:pt x="10866374" y="328168"/>
                    <a:pt x="10860277" y="328041"/>
                    <a:pt x="10852658" y="338201"/>
                  </a:cubicBezTo>
                  <a:cubicBezTo>
                    <a:pt x="10851007" y="340360"/>
                    <a:pt x="10848594" y="341630"/>
                    <a:pt x="10845927" y="341630"/>
                  </a:cubicBezTo>
                  <a:cubicBezTo>
                    <a:pt x="10846562" y="341630"/>
                    <a:pt x="10830687" y="342011"/>
                    <a:pt x="10821670" y="333121"/>
                  </a:cubicBezTo>
                  <a:cubicBezTo>
                    <a:pt x="10821035" y="332486"/>
                    <a:pt x="10820527" y="331724"/>
                    <a:pt x="10820146" y="330962"/>
                  </a:cubicBezTo>
                  <a:cubicBezTo>
                    <a:pt x="10816971" y="324485"/>
                    <a:pt x="10813796" y="316484"/>
                    <a:pt x="10810748" y="308991"/>
                  </a:cubicBezTo>
                  <a:cubicBezTo>
                    <a:pt x="10807700" y="301244"/>
                    <a:pt x="10804778" y="294005"/>
                    <a:pt x="10801858" y="288290"/>
                  </a:cubicBezTo>
                  <a:lnTo>
                    <a:pt x="10809477" y="284480"/>
                  </a:lnTo>
                  <a:lnTo>
                    <a:pt x="10802493" y="289179"/>
                  </a:lnTo>
                  <a:cubicBezTo>
                    <a:pt x="10796777" y="280670"/>
                    <a:pt x="10793602" y="270256"/>
                    <a:pt x="10790809" y="261239"/>
                  </a:cubicBezTo>
                  <a:cubicBezTo>
                    <a:pt x="10787761" y="251714"/>
                    <a:pt x="10785221" y="243713"/>
                    <a:pt x="10781157" y="237617"/>
                  </a:cubicBezTo>
                  <a:cubicBezTo>
                    <a:pt x="10779252" y="234696"/>
                    <a:pt x="10777093" y="232410"/>
                    <a:pt x="10774552" y="230759"/>
                  </a:cubicBezTo>
                  <a:lnTo>
                    <a:pt x="10779252" y="223774"/>
                  </a:lnTo>
                  <a:lnTo>
                    <a:pt x="10775441" y="231394"/>
                  </a:lnTo>
                  <a:cubicBezTo>
                    <a:pt x="10761599" y="224536"/>
                    <a:pt x="10754233" y="217043"/>
                    <a:pt x="10747375" y="203327"/>
                  </a:cubicBezTo>
                  <a:cubicBezTo>
                    <a:pt x="10746739" y="202184"/>
                    <a:pt x="10746486" y="200914"/>
                    <a:pt x="10746486" y="199517"/>
                  </a:cubicBezTo>
                  <a:cubicBezTo>
                    <a:pt x="10746486" y="200279"/>
                    <a:pt x="10746739" y="200660"/>
                    <a:pt x="10746613" y="200660"/>
                  </a:cubicBezTo>
                  <a:lnTo>
                    <a:pt x="10754233" y="197104"/>
                  </a:lnTo>
                  <a:lnTo>
                    <a:pt x="10746613" y="200660"/>
                  </a:lnTo>
                  <a:cubicBezTo>
                    <a:pt x="10746359" y="200025"/>
                    <a:pt x="10745470" y="199009"/>
                    <a:pt x="10742802" y="196342"/>
                  </a:cubicBezTo>
                  <a:cubicBezTo>
                    <a:pt x="10741025" y="194564"/>
                    <a:pt x="10734294" y="188595"/>
                    <a:pt x="10734294" y="181229"/>
                  </a:cubicBezTo>
                  <a:lnTo>
                    <a:pt x="10742802" y="181229"/>
                  </a:lnTo>
                  <a:lnTo>
                    <a:pt x="10736834" y="187198"/>
                  </a:lnTo>
                  <a:lnTo>
                    <a:pt x="10718546" y="168910"/>
                  </a:lnTo>
                  <a:cubicBezTo>
                    <a:pt x="10717911" y="168275"/>
                    <a:pt x="10717402" y="167513"/>
                    <a:pt x="10717022" y="166751"/>
                  </a:cubicBezTo>
                  <a:cubicBezTo>
                    <a:pt x="10715752" y="164211"/>
                    <a:pt x="10714482" y="161544"/>
                    <a:pt x="10713339" y="158877"/>
                  </a:cubicBezTo>
                  <a:cubicBezTo>
                    <a:pt x="10712069" y="155956"/>
                    <a:pt x="10710672" y="153162"/>
                    <a:pt x="10709402" y="150368"/>
                  </a:cubicBezTo>
                  <a:cubicBezTo>
                    <a:pt x="10705211" y="141859"/>
                    <a:pt x="10701147" y="136271"/>
                    <a:pt x="10696575" y="133985"/>
                  </a:cubicBezTo>
                  <a:lnTo>
                    <a:pt x="10695305" y="133223"/>
                  </a:lnTo>
                  <a:cubicBezTo>
                    <a:pt x="10667619" y="112395"/>
                    <a:pt x="10660888" y="83947"/>
                    <a:pt x="10674223" y="50292"/>
                  </a:cubicBezTo>
                  <a:lnTo>
                    <a:pt x="10682097" y="53467"/>
                  </a:lnTo>
                  <a:lnTo>
                    <a:pt x="10679430" y="61468"/>
                  </a:lnTo>
                  <a:cubicBezTo>
                    <a:pt x="10671810" y="58928"/>
                    <a:pt x="10665206" y="55499"/>
                    <a:pt x="10659490" y="52451"/>
                  </a:cubicBezTo>
                  <a:cubicBezTo>
                    <a:pt x="10654030" y="49530"/>
                    <a:pt x="10649331" y="47117"/>
                    <a:pt x="10644632" y="45593"/>
                  </a:cubicBezTo>
                  <a:cubicBezTo>
                    <a:pt x="10641076" y="44450"/>
                    <a:pt x="10637393" y="43688"/>
                    <a:pt x="10633456" y="43688"/>
                  </a:cubicBezTo>
                  <a:lnTo>
                    <a:pt x="10633456" y="34798"/>
                  </a:lnTo>
                  <a:lnTo>
                    <a:pt x="10634218" y="43180"/>
                  </a:lnTo>
                  <a:cubicBezTo>
                    <a:pt x="10597896" y="46228"/>
                    <a:pt x="10560050" y="50800"/>
                    <a:pt x="10521950" y="55372"/>
                  </a:cubicBezTo>
                  <a:cubicBezTo>
                    <a:pt x="10483850" y="59944"/>
                    <a:pt x="10445750" y="64516"/>
                    <a:pt x="10409174" y="67564"/>
                  </a:cubicBezTo>
                  <a:lnTo>
                    <a:pt x="10408412" y="67564"/>
                  </a:lnTo>
                  <a:cubicBezTo>
                    <a:pt x="10397489" y="67564"/>
                    <a:pt x="10381869" y="73279"/>
                    <a:pt x="10377932" y="77216"/>
                  </a:cubicBezTo>
                  <a:cubicBezTo>
                    <a:pt x="10377424" y="77724"/>
                    <a:pt x="10376915" y="78105"/>
                    <a:pt x="10376408" y="78359"/>
                  </a:cubicBezTo>
                  <a:cubicBezTo>
                    <a:pt x="10336657" y="103251"/>
                    <a:pt x="10296652" y="94234"/>
                    <a:pt x="10260584" y="86233"/>
                  </a:cubicBezTo>
                  <a:cubicBezTo>
                    <a:pt x="10248391" y="83566"/>
                    <a:pt x="10236581" y="81026"/>
                    <a:pt x="10224897" y="79502"/>
                  </a:cubicBezTo>
                  <a:lnTo>
                    <a:pt x="10225913" y="71120"/>
                  </a:lnTo>
                  <a:lnTo>
                    <a:pt x="10225913" y="79629"/>
                  </a:lnTo>
                  <a:cubicBezTo>
                    <a:pt x="10202545" y="79629"/>
                    <a:pt x="10179431" y="72644"/>
                    <a:pt x="10157840" y="66167"/>
                  </a:cubicBezTo>
                  <a:cubicBezTo>
                    <a:pt x="10143109" y="61722"/>
                    <a:pt x="10129012" y="57531"/>
                    <a:pt x="10115041" y="55245"/>
                  </a:cubicBezTo>
                  <a:lnTo>
                    <a:pt x="10116439" y="46863"/>
                  </a:lnTo>
                  <a:lnTo>
                    <a:pt x="10115296" y="55245"/>
                  </a:lnTo>
                  <a:cubicBezTo>
                    <a:pt x="10094722" y="52324"/>
                    <a:pt x="10075545" y="52324"/>
                    <a:pt x="10055733" y="52324"/>
                  </a:cubicBezTo>
                  <a:cubicBezTo>
                    <a:pt x="10035921" y="52324"/>
                    <a:pt x="10015727" y="52324"/>
                    <a:pt x="9993757" y="49149"/>
                  </a:cubicBezTo>
                  <a:lnTo>
                    <a:pt x="9994900" y="40767"/>
                  </a:lnTo>
                  <a:lnTo>
                    <a:pt x="9994900" y="49276"/>
                  </a:lnTo>
                  <a:cubicBezTo>
                    <a:pt x="9984486" y="49276"/>
                    <a:pt x="9975596" y="39497"/>
                    <a:pt x="9970643" y="34671"/>
                  </a:cubicBezTo>
                  <a:cubicBezTo>
                    <a:pt x="9970262" y="34290"/>
                    <a:pt x="9969881" y="33782"/>
                    <a:pt x="9969627" y="33401"/>
                  </a:cubicBezTo>
                  <a:cubicBezTo>
                    <a:pt x="9961626" y="21463"/>
                    <a:pt x="9944100" y="24003"/>
                    <a:pt x="9931781" y="30226"/>
                  </a:cubicBezTo>
                  <a:lnTo>
                    <a:pt x="9927971" y="22606"/>
                  </a:lnTo>
                  <a:lnTo>
                    <a:pt x="9932670" y="29591"/>
                  </a:lnTo>
                  <a:cubicBezTo>
                    <a:pt x="9921366" y="37084"/>
                    <a:pt x="9915398" y="47244"/>
                    <a:pt x="9908032" y="60198"/>
                  </a:cubicBezTo>
                  <a:cubicBezTo>
                    <a:pt x="9905238" y="65151"/>
                    <a:pt x="9902189" y="70485"/>
                    <a:pt x="9898507" y="75819"/>
                  </a:cubicBezTo>
                  <a:cubicBezTo>
                    <a:pt x="9897237" y="77724"/>
                    <a:pt x="9895332" y="78994"/>
                    <a:pt x="9893173" y="79375"/>
                  </a:cubicBezTo>
                  <a:cubicBezTo>
                    <a:pt x="9888982" y="80264"/>
                    <a:pt x="9884537" y="81026"/>
                    <a:pt x="9879964" y="81915"/>
                  </a:cubicBezTo>
                  <a:cubicBezTo>
                    <a:pt x="9875012" y="82804"/>
                    <a:pt x="9869932" y="83820"/>
                    <a:pt x="9864725" y="84836"/>
                  </a:cubicBezTo>
                  <a:cubicBezTo>
                    <a:pt x="9839452" y="89916"/>
                    <a:pt x="9812909" y="96520"/>
                    <a:pt x="9792462" y="108712"/>
                  </a:cubicBezTo>
                  <a:lnTo>
                    <a:pt x="9791953" y="108966"/>
                  </a:lnTo>
                  <a:cubicBezTo>
                    <a:pt x="9768332" y="120777"/>
                    <a:pt x="9751568" y="129794"/>
                    <a:pt x="9728708" y="114554"/>
                  </a:cubicBezTo>
                  <a:lnTo>
                    <a:pt x="9733407" y="107569"/>
                  </a:lnTo>
                  <a:lnTo>
                    <a:pt x="9739376" y="113538"/>
                  </a:lnTo>
                  <a:lnTo>
                    <a:pt x="9733280" y="119634"/>
                  </a:lnTo>
                  <a:lnTo>
                    <a:pt x="9727311" y="113665"/>
                  </a:lnTo>
                  <a:lnTo>
                    <a:pt x="9733280" y="107696"/>
                  </a:lnTo>
                  <a:cubicBezTo>
                    <a:pt x="9740264" y="114681"/>
                    <a:pt x="9745345" y="123190"/>
                    <a:pt x="9749789" y="130556"/>
                  </a:cubicBezTo>
                  <a:cubicBezTo>
                    <a:pt x="9754489" y="138303"/>
                    <a:pt x="9758552" y="145034"/>
                    <a:pt x="9763760" y="150241"/>
                  </a:cubicBezTo>
                  <a:cubicBezTo>
                    <a:pt x="9765791" y="152273"/>
                    <a:pt x="9766681" y="155321"/>
                    <a:pt x="9766046" y="158115"/>
                  </a:cubicBezTo>
                  <a:cubicBezTo>
                    <a:pt x="9765411" y="160909"/>
                    <a:pt x="9763252" y="163322"/>
                    <a:pt x="9760458" y="164211"/>
                  </a:cubicBezTo>
                  <a:cubicBezTo>
                    <a:pt x="9756648" y="165481"/>
                    <a:pt x="9752584" y="167005"/>
                    <a:pt x="9748265" y="168656"/>
                  </a:cubicBezTo>
                  <a:cubicBezTo>
                    <a:pt x="9743694" y="170307"/>
                    <a:pt x="9738868" y="172212"/>
                    <a:pt x="9734169" y="173736"/>
                  </a:cubicBezTo>
                  <a:cubicBezTo>
                    <a:pt x="9723627" y="177292"/>
                    <a:pt x="9709658" y="181102"/>
                    <a:pt x="9699244" y="175895"/>
                  </a:cubicBezTo>
                  <a:lnTo>
                    <a:pt x="9703053" y="168275"/>
                  </a:lnTo>
                  <a:lnTo>
                    <a:pt x="9701402" y="176530"/>
                  </a:lnTo>
                  <a:cubicBezTo>
                    <a:pt x="9679939" y="172212"/>
                    <a:pt x="9669526" y="177927"/>
                    <a:pt x="9653143" y="187071"/>
                  </a:cubicBezTo>
                  <a:cubicBezTo>
                    <a:pt x="9649206" y="189230"/>
                    <a:pt x="9644761" y="191643"/>
                    <a:pt x="9639935" y="194056"/>
                  </a:cubicBezTo>
                  <a:lnTo>
                    <a:pt x="9636125" y="186436"/>
                  </a:lnTo>
                  <a:lnTo>
                    <a:pt x="9641205" y="193167"/>
                  </a:lnTo>
                  <a:cubicBezTo>
                    <a:pt x="9622027" y="207645"/>
                    <a:pt x="9599295" y="218313"/>
                    <a:pt x="9579228" y="227711"/>
                  </a:cubicBezTo>
                  <a:cubicBezTo>
                    <a:pt x="9572752" y="230759"/>
                    <a:pt x="9566656" y="233680"/>
                    <a:pt x="9560814" y="236601"/>
                  </a:cubicBezTo>
                  <a:cubicBezTo>
                    <a:pt x="9559671" y="237236"/>
                    <a:pt x="9558401" y="237490"/>
                    <a:pt x="9557003" y="237490"/>
                  </a:cubicBezTo>
                  <a:cubicBezTo>
                    <a:pt x="9550781" y="237490"/>
                    <a:pt x="9541510" y="237617"/>
                    <a:pt x="9532747" y="228981"/>
                  </a:cubicBezTo>
                  <a:lnTo>
                    <a:pt x="9538715" y="223012"/>
                  </a:lnTo>
                  <a:lnTo>
                    <a:pt x="9538715" y="231521"/>
                  </a:lnTo>
                  <a:cubicBezTo>
                    <a:pt x="9528556" y="231521"/>
                    <a:pt x="9520047" y="222504"/>
                    <a:pt x="9520555" y="223012"/>
                  </a:cubicBezTo>
                  <a:lnTo>
                    <a:pt x="9526524" y="217043"/>
                  </a:lnTo>
                  <a:lnTo>
                    <a:pt x="9529699" y="224917"/>
                  </a:lnTo>
                  <a:cubicBezTo>
                    <a:pt x="9499981" y="236728"/>
                    <a:pt x="9466326" y="250698"/>
                    <a:pt x="9432163" y="237109"/>
                  </a:cubicBezTo>
                  <a:lnTo>
                    <a:pt x="9435338" y="229235"/>
                  </a:lnTo>
                  <a:lnTo>
                    <a:pt x="9435338" y="237744"/>
                  </a:lnTo>
                  <a:cubicBezTo>
                    <a:pt x="9435973" y="237744"/>
                    <a:pt x="9436735" y="236855"/>
                    <a:pt x="9435211" y="238252"/>
                  </a:cubicBezTo>
                  <a:cubicBezTo>
                    <a:pt x="9433560" y="239903"/>
                    <a:pt x="9429877" y="243713"/>
                    <a:pt x="9423146" y="243713"/>
                  </a:cubicBezTo>
                  <a:lnTo>
                    <a:pt x="9423146" y="235204"/>
                  </a:lnTo>
                  <a:lnTo>
                    <a:pt x="9425813" y="243205"/>
                  </a:lnTo>
                  <a:cubicBezTo>
                    <a:pt x="9412986" y="247523"/>
                    <a:pt x="9401683" y="256032"/>
                    <a:pt x="9388602" y="265938"/>
                  </a:cubicBezTo>
                  <a:cubicBezTo>
                    <a:pt x="9375266" y="276098"/>
                    <a:pt x="9360281" y="287655"/>
                    <a:pt x="9341739" y="293751"/>
                  </a:cubicBezTo>
                  <a:cubicBezTo>
                    <a:pt x="9333230" y="296545"/>
                    <a:pt x="9323832" y="298323"/>
                    <a:pt x="9313672" y="298323"/>
                  </a:cubicBezTo>
                  <a:lnTo>
                    <a:pt x="9313672" y="290322"/>
                  </a:lnTo>
                  <a:lnTo>
                    <a:pt x="9313672" y="298831"/>
                  </a:lnTo>
                  <a:cubicBezTo>
                    <a:pt x="9297415" y="298831"/>
                    <a:pt x="9280778" y="305562"/>
                    <a:pt x="9262237" y="313436"/>
                  </a:cubicBezTo>
                  <a:cubicBezTo>
                    <a:pt x="9244330" y="320929"/>
                    <a:pt x="9224518" y="329311"/>
                    <a:pt x="9204198" y="329311"/>
                  </a:cubicBezTo>
                  <a:lnTo>
                    <a:pt x="9204198" y="320802"/>
                  </a:lnTo>
                  <a:lnTo>
                    <a:pt x="9205340" y="329184"/>
                  </a:lnTo>
                  <a:cubicBezTo>
                    <a:pt x="9163685" y="335153"/>
                    <a:pt x="9128125" y="346964"/>
                    <a:pt x="9092311" y="364871"/>
                  </a:cubicBezTo>
                  <a:cubicBezTo>
                    <a:pt x="9078214" y="371856"/>
                    <a:pt x="9064244" y="371856"/>
                    <a:pt x="9058148" y="371856"/>
                  </a:cubicBezTo>
                  <a:cubicBezTo>
                    <a:pt x="9057132" y="371856"/>
                    <a:pt x="9055989" y="371602"/>
                    <a:pt x="9054973" y="371221"/>
                  </a:cubicBezTo>
                  <a:cubicBezTo>
                    <a:pt x="9030589" y="361442"/>
                    <a:pt x="9015984" y="374904"/>
                    <a:pt x="9004300" y="392430"/>
                  </a:cubicBezTo>
                  <a:lnTo>
                    <a:pt x="9004173" y="392684"/>
                  </a:lnTo>
                  <a:cubicBezTo>
                    <a:pt x="8973185" y="436118"/>
                    <a:pt x="8924544" y="449580"/>
                    <a:pt x="8883903" y="461137"/>
                  </a:cubicBezTo>
                  <a:cubicBezTo>
                    <a:pt x="8881872" y="461645"/>
                    <a:pt x="8879966" y="462280"/>
                    <a:pt x="8877935" y="462788"/>
                  </a:cubicBezTo>
                  <a:lnTo>
                    <a:pt x="8877427" y="462915"/>
                  </a:lnTo>
                  <a:cubicBezTo>
                    <a:pt x="8822182" y="475234"/>
                    <a:pt x="8766937" y="481330"/>
                    <a:pt x="8712327" y="487426"/>
                  </a:cubicBezTo>
                  <a:lnTo>
                    <a:pt x="8711438" y="487426"/>
                  </a:lnTo>
                  <a:cubicBezTo>
                    <a:pt x="8713089" y="487426"/>
                    <a:pt x="8713977" y="486664"/>
                    <a:pt x="8713851" y="486791"/>
                  </a:cubicBezTo>
                  <a:lnTo>
                    <a:pt x="8713851" y="486791"/>
                  </a:lnTo>
                  <a:lnTo>
                    <a:pt x="8713851" y="486791"/>
                  </a:lnTo>
                  <a:cubicBezTo>
                    <a:pt x="8713851" y="486791"/>
                    <a:pt x="8713851" y="486791"/>
                    <a:pt x="8713851" y="486791"/>
                  </a:cubicBezTo>
                  <a:cubicBezTo>
                    <a:pt x="8713215" y="487299"/>
                    <a:pt x="8711946" y="488823"/>
                    <a:pt x="8709152" y="492760"/>
                  </a:cubicBezTo>
                  <a:cubicBezTo>
                    <a:pt x="8705469" y="497840"/>
                    <a:pt x="8699627" y="506476"/>
                    <a:pt x="8690864" y="510921"/>
                  </a:cubicBezTo>
                  <a:cubicBezTo>
                    <a:pt x="8689721" y="511556"/>
                    <a:pt x="8688451" y="511810"/>
                    <a:pt x="8687053" y="511810"/>
                  </a:cubicBezTo>
                  <a:cubicBezTo>
                    <a:pt x="8676894" y="511810"/>
                    <a:pt x="8668385" y="502793"/>
                    <a:pt x="8668893" y="503301"/>
                  </a:cubicBezTo>
                  <a:lnTo>
                    <a:pt x="8674862" y="497332"/>
                  </a:lnTo>
                  <a:lnTo>
                    <a:pt x="8681339" y="502793"/>
                  </a:lnTo>
                  <a:cubicBezTo>
                    <a:pt x="8674735" y="510667"/>
                    <a:pt x="8668765" y="519557"/>
                    <a:pt x="8662415" y="528828"/>
                  </a:cubicBezTo>
                  <a:cubicBezTo>
                    <a:pt x="8656065" y="538099"/>
                    <a:pt x="8649589" y="547624"/>
                    <a:pt x="8642350" y="556387"/>
                  </a:cubicBezTo>
                  <a:cubicBezTo>
                    <a:pt x="8624570" y="577723"/>
                    <a:pt x="8601456" y="594741"/>
                    <a:pt x="8564499" y="590931"/>
                  </a:cubicBezTo>
                  <a:lnTo>
                    <a:pt x="8565388" y="582549"/>
                  </a:lnTo>
                  <a:lnTo>
                    <a:pt x="8565388" y="591058"/>
                  </a:lnTo>
                  <a:lnTo>
                    <a:pt x="8559291" y="591058"/>
                  </a:lnTo>
                  <a:lnTo>
                    <a:pt x="8559291" y="582549"/>
                  </a:lnTo>
                  <a:lnTo>
                    <a:pt x="8563737" y="589788"/>
                  </a:lnTo>
                  <a:cubicBezTo>
                    <a:pt x="8511539" y="622427"/>
                    <a:pt x="8459470" y="608965"/>
                    <a:pt x="8417052" y="596773"/>
                  </a:cubicBezTo>
                  <a:lnTo>
                    <a:pt x="8419338" y="588645"/>
                  </a:lnTo>
                  <a:lnTo>
                    <a:pt x="8419338" y="597154"/>
                  </a:lnTo>
                  <a:cubicBezTo>
                    <a:pt x="8403463" y="597154"/>
                    <a:pt x="8382635" y="582803"/>
                    <a:pt x="8375269" y="568198"/>
                  </a:cubicBezTo>
                  <a:cubicBezTo>
                    <a:pt x="8359394" y="536575"/>
                    <a:pt x="8315833" y="524764"/>
                    <a:pt x="8282177" y="535940"/>
                  </a:cubicBezTo>
                  <a:lnTo>
                    <a:pt x="8279511" y="527939"/>
                  </a:lnTo>
                  <a:lnTo>
                    <a:pt x="8282686" y="535813"/>
                  </a:lnTo>
                  <a:cubicBezTo>
                    <a:pt x="8267064" y="542036"/>
                    <a:pt x="8251571" y="546735"/>
                    <a:pt x="8236331" y="551307"/>
                  </a:cubicBezTo>
                  <a:cubicBezTo>
                    <a:pt x="8221090" y="555879"/>
                    <a:pt x="8206232" y="560324"/>
                    <a:pt x="8191373" y="566293"/>
                  </a:cubicBezTo>
                  <a:lnTo>
                    <a:pt x="8190230" y="566674"/>
                  </a:lnTo>
                  <a:cubicBezTo>
                    <a:pt x="8141081" y="578993"/>
                    <a:pt x="8095996" y="585724"/>
                    <a:pt x="8044561" y="559943"/>
                  </a:cubicBezTo>
                  <a:lnTo>
                    <a:pt x="8048371" y="552323"/>
                  </a:lnTo>
                  <a:lnTo>
                    <a:pt x="8044561" y="559943"/>
                  </a:lnTo>
                  <a:cubicBezTo>
                    <a:pt x="8003286" y="539369"/>
                    <a:pt x="7972806" y="551688"/>
                    <a:pt x="7950200" y="596900"/>
                  </a:cubicBezTo>
                  <a:cubicBezTo>
                    <a:pt x="7948930" y="599313"/>
                    <a:pt x="7947787" y="601853"/>
                    <a:pt x="7946644" y="604520"/>
                  </a:cubicBezTo>
                  <a:lnTo>
                    <a:pt x="7946516" y="604901"/>
                  </a:lnTo>
                  <a:cubicBezTo>
                    <a:pt x="7929245" y="639572"/>
                    <a:pt x="7888224" y="649986"/>
                    <a:pt x="7855458" y="633603"/>
                  </a:cubicBezTo>
                  <a:cubicBezTo>
                    <a:pt x="7848346" y="630047"/>
                    <a:pt x="7841614" y="625348"/>
                    <a:pt x="7835646" y="619252"/>
                  </a:cubicBezTo>
                  <a:cubicBezTo>
                    <a:pt x="7822057" y="605663"/>
                    <a:pt x="7815199" y="608584"/>
                    <a:pt x="7797673" y="620268"/>
                  </a:cubicBezTo>
                  <a:lnTo>
                    <a:pt x="7792974" y="613283"/>
                  </a:lnTo>
                  <a:lnTo>
                    <a:pt x="7798943" y="619252"/>
                  </a:lnTo>
                  <a:lnTo>
                    <a:pt x="7762494" y="655701"/>
                  </a:lnTo>
                  <a:cubicBezTo>
                    <a:pt x="7753350" y="664845"/>
                    <a:pt x="7736966" y="664210"/>
                    <a:pt x="7732140" y="664210"/>
                  </a:cubicBezTo>
                  <a:lnTo>
                    <a:pt x="7732140" y="655701"/>
                  </a:lnTo>
                  <a:lnTo>
                    <a:pt x="7732140" y="664210"/>
                  </a:lnTo>
                  <a:lnTo>
                    <a:pt x="7695691" y="664210"/>
                  </a:lnTo>
                  <a:lnTo>
                    <a:pt x="7695691" y="655701"/>
                  </a:lnTo>
                  <a:lnTo>
                    <a:pt x="7695691" y="664210"/>
                  </a:lnTo>
                  <a:cubicBezTo>
                    <a:pt x="7670164" y="664210"/>
                    <a:pt x="7644764" y="657860"/>
                    <a:pt x="7620635" y="651764"/>
                  </a:cubicBezTo>
                  <a:lnTo>
                    <a:pt x="7622666" y="643509"/>
                  </a:lnTo>
                  <a:lnTo>
                    <a:pt x="7621015" y="651764"/>
                  </a:lnTo>
                  <a:cubicBezTo>
                    <a:pt x="7604760" y="648462"/>
                    <a:pt x="7590282" y="641985"/>
                    <a:pt x="7576693" y="636016"/>
                  </a:cubicBezTo>
                  <a:cubicBezTo>
                    <a:pt x="7562850" y="629920"/>
                    <a:pt x="7550023" y="624205"/>
                    <a:pt x="7535926" y="621411"/>
                  </a:cubicBezTo>
                  <a:lnTo>
                    <a:pt x="7537577" y="613156"/>
                  </a:lnTo>
                  <a:lnTo>
                    <a:pt x="7536561" y="621538"/>
                  </a:lnTo>
                  <a:cubicBezTo>
                    <a:pt x="7491984" y="615950"/>
                    <a:pt x="7474712" y="582295"/>
                    <a:pt x="7460741" y="555625"/>
                  </a:cubicBezTo>
                  <a:cubicBezTo>
                    <a:pt x="7457566" y="549529"/>
                    <a:pt x="7454519" y="543687"/>
                    <a:pt x="7451344" y="538480"/>
                  </a:cubicBezTo>
                  <a:lnTo>
                    <a:pt x="7458583" y="534162"/>
                  </a:lnTo>
                  <a:lnTo>
                    <a:pt x="7451598" y="538861"/>
                  </a:lnTo>
                  <a:cubicBezTo>
                    <a:pt x="7439152" y="520192"/>
                    <a:pt x="7417943" y="501396"/>
                    <a:pt x="7399909" y="505841"/>
                  </a:cubicBezTo>
                  <a:lnTo>
                    <a:pt x="7397877" y="497586"/>
                  </a:lnTo>
                  <a:lnTo>
                    <a:pt x="7401687" y="505206"/>
                  </a:lnTo>
                  <a:cubicBezTo>
                    <a:pt x="7377049" y="517525"/>
                    <a:pt x="7352538" y="508254"/>
                    <a:pt x="7336027" y="502285"/>
                  </a:cubicBezTo>
                  <a:cubicBezTo>
                    <a:pt x="7333234" y="501269"/>
                    <a:pt x="7330821" y="500380"/>
                    <a:pt x="7328408" y="499618"/>
                  </a:cubicBezTo>
                  <a:lnTo>
                    <a:pt x="7331075" y="491617"/>
                  </a:lnTo>
                  <a:lnTo>
                    <a:pt x="7331075" y="500126"/>
                  </a:lnTo>
                  <a:cubicBezTo>
                    <a:pt x="7326249" y="500126"/>
                    <a:pt x="7320152" y="497967"/>
                    <a:pt x="7316215" y="496697"/>
                  </a:cubicBezTo>
                  <a:cubicBezTo>
                    <a:pt x="7311009" y="494919"/>
                    <a:pt x="7308088" y="494030"/>
                    <a:pt x="7306690" y="494030"/>
                  </a:cubicBezTo>
                  <a:cubicBezTo>
                    <a:pt x="7305928" y="494030"/>
                    <a:pt x="7305166" y="493903"/>
                    <a:pt x="7304405" y="493649"/>
                  </a:cubicBezTo>
                  <a:cubicBezTo>
                    <a:pt x="7266939" y="482981"/>
                    <a:pt x="7239889" y="503555"/>
                    <a:pt x="7209282" y="534035"/>
                  </a:cubicBezTo>
                  <a:lnTo>
                    <a:pt x="7203313" y="528066"/>
                  </a:lnTo>
                  <a:lnTo>
                    <a:pt x="7209282" y="534035"/>
                  </a:lnTo>
                  <a:lnTo>
                    <a:pt x="7184898" y="558419"/>
                  </a:lnTo>
                  <a:lnTo>
                    <a:pt x="7178928" y="552450"/>
                  </a:lnTo>
                  <a:lnTo>
                    <a:pt x="7184898" y="558419"/>
                  </a:lnTo>
                  <a:cubicBezTo>
                    <a:pt x="7183501" y="559816"/>
                    <a:pt x="7182612" y="562229"/>
                    <a:pt x="7180834" y="567309"/>
                  </a:cubicBezTo>
                  <a:cubicBezTo>
                    <a:pt x="7179437" y="571373"/>
                    <a:pt x="7177405" y="578104"/>
                    <a:pt x="7172706" y="582803"/>
                  </a:cubicBezTo>
                  <a:lnTo>
                    <a:pt x="7172198" y="583311"/>
                  </a:lnTo>
                  <a:cubicBezTo>
                    <a:pt x="7131431" y="617347"/>
                    <a:pt x="7090156" y="602742"/>
                    <a:pt x="7047864" y="584581"/>
                  </a:cubicBezTo>
                  <a:lnTo>
                    <a:pt x="7047357" y="584327"/>
                  </a:lnTo>
                  <a:cubicBezTo>
                    <a:pt x="7017893" y="569595"/>
                    <a:pt x="6984238" y="582041"/>
                    <a:pt x="6970902" y="608711"/>
                  </a:cubicBezTo>
                  <a:cubicBezTo>
                    <a:pt x="6969760" y="610997"/>
                    <a:pt x="6968744" y="613410"/>
                    <a:pt x="6967982" y="615950"/>
                  </a:cubicBezTo>
                  <a:lnTo>
                    <a:pt x="6959981" y="613283"/>
                  </a:lnTo>
                  <a:lnTo>
                    <a:pt x="6968236" y="615315"/>
                  </a:lnTo>
                  <a:cubicBezTo>
                    <a:pt x="6961886" y="640461"/>
                    <a:pt x="6954901" y="662178"/>
                    <a:pt x="6920611" y="675894"/>
                  </a:cubicBezTo>
                  <a:lnTo>
                    <a:pt x="6917436" y="668020"/>
                  </a:lnTo>
                  <a:lnTo>
                    <a:pt x="6921753" y="675259"/>
                  </a:lnTo>
                  <a:cubicBezTo>
                    <a:pt x="6916547" y="678434"/>
                    <a:pt x="6911086" y="681355"/>
                    <a:pt x="6905878" y="684149"/>
                  </a:cubicBezTo>
                  <a:cubicBezTo>
                    <a:pt x="6900672" y="686943"/>
                    <a:pt x="6895464" y="689864"/>
                    <a:pt x="6890639" y="692785"/>
                  </a:cubicBezTo>
                  <a:cubicBezTo>
                    <a:pt x="6871208" y="704469"/>
                    <a:pt x="6856222" y="717550"/>
                    <a:pt x="6852793" y="742188"/>
                  </a:cubicBezTo>
                  <a:lnTo>
                    <a:pt x="6844411" y="741045"/>
                  </a:lnTo>
                  <a:lnTo>
                    <a:pt x="6852920" y="741045"/>
                  </a:lnTo>
                  <a:cubicBezTo>
                    <a:pt x="6852920" y="751840"/>
                    <a:pt x="6843014" y="761619"/>
                    <a:pt x="6832346" y="761619"/>
                  </a:cubicBezTo>
                  <a:lnTo>
                    <a:pt x="6832346" y="753110"/>
                  </a:lnTo>
                  <a:lnTo>
                    <a:pt x="6835013" y="761111"/>
                  </a:lnTo>
                  <a:cubicBezTo>
                    <a:pt x="6826123" y="764032"/>
                    <a:pt x="6818757" y="767080"/>
                    <a:pt x="6811137" y="770001"/>
                  </a:cubicBezTo>
                  <a:cubicBezTo>
                    <a:pt x="6803516" y="772922"/>
                    <a:pt x="6795770" y="776224"/>
                    <a:pt x="6786372" y="779272"/>
                  </a:cubicBezTo>
                  <a:cubicBezTo>
                    <a:pt x="6785483" y="779526"/>
                    <a:pt x="6784594" y="779653"/>
                    <a:pt x="6783705" y="779653"/>
                  </a:cubicBezTo>
                  <a:lnTo>
                    <a:pt x="6728968" y="779653"/>
                  </a:lnTo>
                  <a:lnTo>
                    <a:pt x="6727571" y="779526"/>
                  </a:lnTo>
                  <a:cubicBezTo>
                    <a:pt x="6708902" y="776478"/>
                    <a:pt x="6690360" y="771779"/>
                    <a:pt x="6672199" y="767207"/>
                  </a:cubicBezTo>
                  <a:cubicBezTo>
                    <a:pt x="6654038" y="762635"/>
                    <a:pt x="6636003" y="758190"/>
                    <a:pt x="6618097" y="755142"/>
                  </a:cubicBezTo>
                  <a:lnTo>
                    <a:pt x="6619494" y="746760"/>
                  </a:lnTo>
                  <a:lnTo>
                    <a:pt x="6618351" y="755142"/>
                  </a:lnTo>
                  <a:cubicBezTo>
                    <a:pt x="6594348" y="751713"/>
                    <a:pt x="6572377" y="758698"/>
                    <a:pt x="6547612" y="766826"/>
                  </a:cubicBezTo>
                  <a:cubicBezTo>
                    <a:pt x="6532499" y="771779"/>
                    <a:pt x="6516370" y="776986"/>
                    <a:pt x="6499098" y="779526"/>
                  </a:cubicBezTo>
                  <a:lnTo>
                    <a:pt x="6497955" y="771144"/>
                  </a:lnTo>
                  <a:lnTo>
                    <a:pt x="6503924" y="777113"/>
                  </a:lnTo>
                  <a:lnTo>
                    <a:pt x="6497828" y="783209"/>
                  </a:lnTo>
                  <a:lnTo>
                    <a:pt x="6491859" y="777240"/>
                  </a:lnTo>
                  <a:lnTo>
                    <a:pt x="6498844" y="781939"/>
                  </a:lnTo>
                  <a:cubicBezTo>
                    <a:pt x="6485382" y="802005"/>
                    <a:pt x="6465570" y="799465"/>
                    <a:pt x="6451727" y="790194"/>
                  </a:cubicBezTo>
                  <a:cubicBezTo>
                    <a:pt x="6448679" y="788162"/>
                    <a:pt x="6445758" y="785749"/>
                    <a:pt x="6443218" y="783209"/>
                  </a:cubicBezTo>
                  <a:cubicBezTo>
                    <a:pt x="6421628" y="761619"/>
                    <a:pt x="6382639" y="755777"/>
                    <a:pt x="6355080" y="766826"/>
                  </a:cubicBezTo>
                  <a:lnTo>
                    <a:pt x="6351905" y="758952"/>
                  </a:lnTo>
                  <a:lnTo>
                    <a:pt x="6355715" y="766572"/>
                  </a:lnTo>
                  <a:cubicBezTo>
                    <a:pt x="6318631" y="785114"/>
                    <a:pt x="6281547" y="797433"/>
                    <a:pt x="6245098" y="809625"/>
                  </a:cubicBezTo>
                  <a:cubicBezTo>
                    <a:pt x="6244209" y="809879"/>
                    <a:pt x="6243320" y="810006"/>
                    <a:pt x="6242431" y="810006"/>
                  </a:cubicBezTo>
                  <a:cubicBezTo>
                    <a:pt x="6233922" y="810006"/>
                    <a:pt x="6225667" y="807466"/>
                    <a:pt x="6219952" y="805815"/>
                  </a:cubicBezTo>
                  <a:cubicBezTo>
                    <a:pt x="6215253" y="804418"/>
                    <a:pt x="6213094" y="803910"/>
                    <a:pt x="6212078" y="803910"/>
                  </a:cubicBezTo>
                  <a:lnTo>
                    <a:pt x="6212078" y="795401"/>
                  </a:lnTo>
                  <a:lnTo>
                    <a:pt x="6212078" y="803910"/>
                  </a:lnTo>
                  <a:cubicBezTo>
                    <a:pt x="6207252" y="803910"/>
                    <a:pt x="6201918" y="803148"/>
                    <a:pt x="6197346" y="802513"/>
                  </a:cubicBezTo>
                  <a:cubicBezTo>
                    <a:pt x="6192393" y="801751"/>
                    <a:pt x="6188329" y="801243"/>
                    <a:pt x="6185027" y="801243"/>
                  </a:cubicBezTo>
                  <a:cubicBezTo>
                    <a:pt x="6182487" y="801243"/>
                    <a:pt x="6181471" y="801624"/>
                    <a:pt x="6181217" y="801751"/>
                  </a:cubicBezTo>
                  <a:cubicBezTo>
                    <a:pt x="6181217" y="801751"/>
                    <a:pt x="6181344" y="801624"/>
                    <a:pt x="6181471" y="801497"/>
                  </a:cubicBezTo>
                  <a:lnTo>
                    <a:pt x="6180582" y="802259"/>
                  </a:lnTo>
                  <a:cubicBezTo>
                    <a:pt x="6128004" y="841756"/>
                    <a:pt x="6075299" y="827913"/>
                    <a:pt x="6031357" y="802894"/>
                  </a:cubicBezTo>
                  <a:lnTo>
                    <a:pt x="6035548" y="795528"/>
                  </a:lnTo>
                  <a:lnTo>
                    <a:pt x="6031738" y="803148"/>
                  </a:lnTo>
                  <a:cubicBezTo>
                    <a:pt x="6028563" y="801497"/>
                    <a:pt x="6025007" y="799973"/>
                    <a:pt x="6021324" y="798195"/>
                  </a:cubicBezTo>
                  <a:cubicBezTo>
                    <a:pt x="6017387" y="796290"/>
                    <a:pt x="6013069" y="794385"/>
                    <a:pt x="6008751" y="792226"/>
                  </a:cubicBezTo>
                  <a:cubicBezTo>
                    <a:pt x="5988177" y="781939"/>
                    <a:pt x="5964301" y="766953"/>
                    <a:pt x="5954522" y="737489"/>
                  </a:cubicBezTo>
                  <a:lnTo>
                    <a:pt x="5954395" y="736854"/>
                  </a:lnTo>
                  <a:cubicBezTo>
                    <a:pt x="5949061" y="715264"/>
                    <a:pt x="5926836" y="692785"/>
                    <a:pt x="5907913" y="673862"/>
                  </a:cubicBezTo>
                  <a:cubicBezTo>
                    <a:pt x="5903214" y="669163"/>
                    <a:pt x="5898515" y="664210"/>
                    <a:pt x="5893816" y="659257"/>
                  </a:cubicBezTo>
                  <a:cubicBezTo>
                    <a:pt x="5888990" y="654050"/>
                    <a:pt x="5884037" y="648970"/>
                    <a:pt x="5879084" y="643890"/>
                  </a:cubicBezTo>
                  <a:cubicBezTo>
                    <a:pt x="5856859" y="621665"/>
                    <a:pt x="5832729" y="603377"/>
                    <a:pt x="5798312" y="603377"/>
                  </a:cubicBezTo>
                  <a:lnTo>
                    <a:pt x="5798312" y="594868"/>
                  </a:lnTo>
                  <a:lnTo>
                    <a:pt x="5798312" y="603377"/>
                  </a:lnTo>
                  <a:cubicBezTo>
                    <a:pt x="5787898" y="603377"/>
                    <a:pt x="5779008" y="593725"/>
                    <a:pt x="5774817" y="589534"/>
                  </a:cubicBezTo>
                  <a:cubicBezTo>
                    <a:pt x="5771134" y="585851"/>
                    <a:pt x="5769483" y="584327"/>
                    <a:pt x="5768594" y="583946"/>
                  </a:cubicBezTo>
                  <a:cubicBezTo>
                    <a:pt x="5768594" y="583946"/>
                    <a:pt x="5768594" y="583946"/>
                    <a:pt x="5768594" y="583946"/>
                  </a:cubicBezTo>
                  <a:lnTo>
                    <a:pt x="5768594" y="583946"/>
                  </a:lnTo>
                  <a:cubicBezTo>
                    <a:pt x="5768594" y="583946"/>
                    <a:pt x="5768594" y="583946"/>
                    <a:pt x="5768594" y="583946"/>
                  </a:cubicBezTo>
                  <a:cubicBezTo>
                    <a:pt x="5768594" y="583946"/>
                    <a:pt x="5769102" y="584200"/>
                    <a:pt x="5770118" y="584200"/>
                  </a:cubicBezTo>
                  <a:cubicBezTo>
                    <a:pt x="5771642" y="584200"/>
                    <a:pt x="5773039" y="583565"/>
                    <a:pt x="5773801" y="582676"/>
                  </a:cubicBezTo>
                  <a:cubicBezTo>
                    <a:pt x="5772658" y="583819"/>
                    <a:pt x="5771388" y="584581"/>
                    <a:pt x="5769864" y="584962"/>
                  </a:cubicBezTo>
                  <a:cubicBezTo>
                    <a:pt x="5747004" y="590677"/>
                    <a:pt x="5739384" y="582168"/>
                    <a:pt x="5731764" y="572135"/>
                  </a:cubicBezTo>
                  <a:cubicBezTo>
                    <a:pt x="5729732" y="569468"/>
                    <a:pt x="5727827" y="566928"/>
                    <a:pt x="5725287" y="564388"/>
                  </a:cubicBezTo>
                  <a:lnTo>
                    <a:pt x="5731256" y="558419"/>
                  </a:lnTo>
                  <a:lnTo>
                    <a:pt x="5725287" y="564388"/>
                  </a:lnTo>
                  <a:cubicBezTo>
                    <a:pt x="5721731" y="560832"/>
                    <a:pt x="5717540" y="557149"/>
                    <a:pt x="5712714" y="553085"/>
                  </a:cubicBezTo>
                  <a:cubicBezTo>
                    <a:pt x="5707507" y="548640"/>
                    <a:pt x="5701919" y="543687"/>
                    <a:pt x="5696458" y="538226"/>
                  </a:cubicBezTo>
                  <a:cubicBezTo>
                    <a:pt x="5691251" y="533019"/>
                    <a:pt x="5686171" y="527177"/>
                    <a:pt x="5681599" y="520446"/>
                  </a:cubicBezTo>
                  <a:lnTo>
                    <a:pt x="5688584" y="515747"/>
                  </a:lnTo>
                  <a:lnTo>
                    <a:pt x="5681853" y="520827"/>
                  </a:lnTo>
                  <a:cubicBezTo>
                    <a:pt x="5672582" y="508381"/>
                    <a:pt x="5663311" y="494538"/>
                    <a:pt x="5654167" y="480949"/>
                  </a:cubicBezTo>
                  <a:cubicBezTo>
                    <a:pt x="5645023" y="467360"/>
                    <a:pt x="5636006" y="453771"/>
                    <a:pt x="5627116" y="441833"/>
                  </a:cubicBezTo>
                  <a:lnTo>
                    <a:pt x="5633847" y="436753"/>
                  </a:lnTo>
                  <a:lnTo>
                    <a:pt x="5627116" y="441833"/>
                  </a:lnTo>
                  <a:cubicBezTo>
                    <a:pt x="5617591" y="429133"/>
                    <a:pt x="5609717" y="414909"/>
                    <a:pt x="5602097" y="401320"/>
                  </a:cubicBezTo>
                  <a:cubicBezTo>
                    <a:pt x="5594477" y="387477"/>
                    <a:pt x="5587111" y="374396"/>
                    <a:pt x="5578348" y="362712"/>
                  </a:cubicBezTo>
                  <a:lnTo>
                    <a:pt x="5585079" y="357632"/>
                  </a:lnTo>
                  <a:lnTo>
                    <a:pt x="5579110" y="363601"/>
                  </a:lnTo>
                  <a:cubicBezTo>
                    <a:pt x="5574792" y="359283"/>
                    <a:pt x="5563108" y="356489"/>
                    <a:pt x="5560314" y="357759"/>
                  </a:cubicBezTo>
                  <a:cubicBezTo>
                    <a:pt x="5560314" y="357759"/>
                    <a:pt x="5560314" y="357759"/>
                    <a:pt x="5560314" y="357759"/>
                  </a:cubicBezTo>
                  <a:lnTo>
                    <a:pt x="5560314" y="357759"/>
                  </a:lnTo>
                  <a:lnTo>
                    <a:pt x="5560314" y="357759"/>
                  </a:lnTo>
                  <a:cubicBezTo>
                    <a:pt x="5560314" y="357759"/>
                    <a:pt x="5560441" y="357632"/>
                    <a:pt x="5560568" y="357505"/>
                  </a:cubicBezTo>
                  <a:cubicBezTo>
                    <a:pt x="5559933" y="358140"/>
                    <a:pt x="5559171" y="358648"/>
                    <a:pt x="5558409" y="359156"/>
                  </a:cubicBezTo>
                  <a:lnTo>
                    <a:pt x="5485384" y="395605"/>
                  </a:lnTo>
                  <a:cubicBezTo>
                    <a:pt x="5476113" y="400177"/>
                    <a:pt x="5471160" y="409575"/>
                    <a:pt x="5464810" y="422275"/>
                  </a:cubicBezTo>
                  <a:cubicBezTo>
                    <a:pt x="5463540" y="424688"/>
                    <a:pt x="5461254" y="426466"/>
                    <a:pt x="5458587" y="426847"/>
                  </a:cubicBezTo>
                  <a:cubicBezTo>
                    <a:pt x="5455920" y="427228"/>
                    <a:pt x="5453126" y="426339"/>
                    <a:pt x="5451221" y="424434"/>
                  </a:cubicBezTo>
                  <a:lnTo>
                    <a:pt x="5445125" y="418338"/>
                  </a:lnTo>
                  <a:cubicBezTo>
                    <a:pt x="5442839" y="416052"/>
                    <a:pt x="5442077" y="412750"/>
                    <a:pt x="5443093" y="409702"/>
                  </a:cubicBezTo>
                  <a:cubicBezTo>
                    <a:pt x="5448681" y="392811"/>
                    <a:pt x="5455539" y="371729"/>
                    <a:pt x="5463413" y="363855"/>
                  </a:cubicBezTo>
                  <a:lnTo>
                    <a:pt x="5469382" y="369824"/>
                  </a:lnTo>
                  <a:lnTo>
                    <a:pt x="5467350" y="378079"/>
                  </a:lnTo>
                  <a:lnTo>
                    <a:pt x="5394325" y="359791"/>
                  </a:lnTo>
                  <a:lnTo>
                    <a:pt x="5393690" y="359664"/>
                  </a:lnTo>
                  <a:cubicBezTo>
                    <a:pt x="5377053" y="354076"/>
                    <a:pt x="5348224" y="354076"/>
                    <a:pt x="5335524" y="354076"/>
                  </a:cubicBezTo>
                  <a:lnTo>
                    <a:pt x="5335524" y="345567"/>
                  </a:lnTo>
                  <a:lnTo>
                    <a:pt x="5335524" y="354076"/>
                  </a:lnTo>
                  <a:lnTo>
                    <a:pt x="5238242" y="354076"/>
                  </a:lnTo>
                  <a:lnTo>
                    <a:pt x="5238242" y="345567"/>
                  </a:lnTo>
                  <a:lnTo>
                    <a:pt x="5238242" y="354076"/>
                  </a:lnTo>
                  <a:cubicBezTo>
                    <a:pt x="5225542" y="354076"/>
                    <a:pt x="5213604" y="353314"/>
                    <a:pt x="5202174" y="352679"/>
                  </a:cubicBezTo>
                  <a:cubicBezTo>
                    <a:pt x="5191125" y="352044"/>
                    <a:pt x="5180457" y="351409"/>
                    <a:pt x="5169789" y="351409"/>
                  </a:cubicBezTo>
                  <a:cubicBezTo>
                    <a:pt x="5158867" y="351409"/>
                    <a:pt x="5147818" y="352044"/>
                    <a:pt x="5136261" y="353949"/>
                  </a:cubicBezTo>
                  <a:lnTo>
                    <a:pt x="5134864" y="345567"/>
                  </a:lnTo>
                  <a:lnTo>
                    <a:pt x="5136896" y="353822"/>
                  </a:lnTo>
                  <a:cubicBezTo>
                    <a:pt x="5108448" y="360934"/>
                    <a:pt x="5087112" y="346329"/>
                    <a:pt x="5069332" y="334391"/>
                  </a:cubicBezTo>
                  <a:lnTo>
                    <a:pt x="5068951" y="334137"/>
                  </a:lnTo>
                  <a:cubicBezTo>
                    <a:pt x="5065268" y="331343"/>
                    <a:pt x="5061585" y="328549"/>
                    <a:pt x="5057902" y="325755"/>
                  </a:cubicBezTo>
                  <a:cubicBezTo>
                    <a:pt x="5054219" y="322961"/>
                    <a:pt x="5050536" y="320167"/>
                    <a:pt x="5046853" y="317373"/>
                  </a:cubicBezTo>
                  <a:cubicBezTo>
                    <a:pt x="5005070" y="286004"/>
                    <a:pt x="4964557" y="260350"/>
                    <a:pt x="4911979" y="274701"/>
                  </a:cubicBezTo>
                  <a:cubicBezTo>
                    <a:pt x="4911217" y="274955"/>
                    <a:pt x="4910455" y="274955"/>
                    <a:pt x="4909693" y="274955"/>
                  </a:cubicBezTo>
                  <a:cubicBezTo>
                    <a:pt x="4900549" y="274955"/>
                    <a:pt x="4886325" y="267335"/>
                    <a:pt x="4879340" y="260350"/>
                  </a:cubicBezTo>
                  <a:lnTo>
                    <a:pt x="4885309" y="254381"/>
                  </a:lnTo>
                  <a:lnTo>
                    <a:pt x="4882642" y="262382"/>
                  </a:lnTo>
                  <a:cubicBezTo>
                    <a:pt x="4871212" y="258572"/>
                    <a:pt x="4862068" y="252603"/>
                    <a:pt x="4852543" y="246507"/>
                  </a:cubicBezTo>
                  <a:cubicBezTo>
                    <a:pt x="4845050" y="241681"/>
                    <a:pt x="4837049" y="236601"/>
                    <a:pt x="4826762" y="231521"/>
                  </a:cubicBezTo>
                  <a:lnTo>
                    <a:pt x="4830572" y="223901"/>
                  </a:lnTo>
                  <a:lnTo>
                    <a:pt x="4839081" y="223901"/>
                  </a:lnTo>
                  <a:cubicBezTo>
                    <a:pt x="4839081" y="242062"/>
                    <a:pt x="4839208" y="246380"/>
                    <a:pt x="4844288" y="256667"/>
                  </a:cubicBezTo>
                  <a:cubicBezTo>
                    <a:pt x="4845939" y="259969"/>
                    <a:pt x="4845304" y="263906"/>
                    <a:pt x="4842764" y="266446"/>
                  </a:cubicBezTo>
                  <a:cubicBezTo>
                    <a:pt x="4825238" y="283972"/>
                    <a:pt x="4813427" y="273431"/>
                    <a:pt x="4806442" y="266446"/>
                  </a:cubicBezTo>
                  <a:lnTo>
                    <a:pt x="4812411" y="260477"/>
                  </a:lnTo>
                  <a:lnTo>
                    <a:pt x="4818380" y="266446"/>
                  </a:lnTo>
                  <a:cubicBezTo>
                    <a:pt x="4816856" y="267970"/>
                    <a:pt x="4815205" y="270129"/>
                    <a:pt x="4813046" y="272923"/>
                  </a:cubicBezTo>
                  <a:cubicBezTo>
                    <a:pt x="4811141" y="275463"/>
                    <a:pt x="4808728" y="278765"/>
                    <a:pt x="4806188" y="281305"/>
                  </a:cubicBezTo>
                  <a:cubicBezTo>
                    <a:pt x="4804791" y="282702"/>
                    <a:pt x="4802886" y="284353"/>
                    <a:pt x="4800727" y="285496"/>
                  </a:cubicBezTo>
                  <a:lnTo>
                    <a:pt x="4796790" y="278003"/>
                  </a:lnTo>
                  <a:lnTo>
                    <a:pt x="4800727" y="285496"/>
                  </a:lnTo>
                  <a:cubicBezTo>
                    <a:pt x="4800727" y="285496"/>
                    <a:pt x="4800727" y="285496"/>
                    <a:pt x="4800727" y="285496"/>
                  </a:cubicBezTo>
                  <a:lnTo>
                    <a:pt x="4800727" y="285496"/>
                  </a:lnTo>
                  <a:cubicBezTo>
                    <a:pt x="4798949" y="286385"/>
                    <a:pt x="4796663" y="287274"/>
                    <a:pt x="4794123" y="287274"/>
                  </a:cubicBezTo>
                  <a:lnTo>
                    <a:pt x="4794123" y="278765"/>
                  </a:lnTo>
                  <a:lnTo>
                    <a:pt x="4797298" y="286639"/>
                  </a:lnTo>
                  <a:cubicBezTo>
                    <a:pt x="4781677" y="292862"/>
                    <a:pt x="4766183" y="297561"/>
                    <a:pt x="4750943" y="302133"/>
                  </a:cubicBezTo>
                  <a:cubicBezTo>
                    <a:pt x="4735703" y="306705"/>
                    <a:pt x="4720844" y="311150"/>
                    <a:pt x="4705985" y="317119"/>
                  </a:cubicBezTo>
                  <a:lnTo>
                    <a:pt x="4702810" y="309245"/>
                  </a:lnTo>
                  <a:lnTo>
                    <a:pt x="4706620" y="316865"/>
                  </a:lnTo>
                  <a:cubicBezTo>
                    <a:pt x="4693793" y="323215"/>
                    <a:pt x="4683252" y="328676"/>
                    <a:pt x="4678426" y="333502"/>
                  </a:cubicBezTo>
                  <a:lnTo>
                    <a:pt x="4677537" y="334264"/>
                  </a:lnTo>
                  <a:cubicBezTo>
                    <a:pt x="4672330" y="338201"/>
                    <a:pt x="4667250" y="342773"/>
                    <a:pt x="4661916" y="347726"/>
                  </a:cubicBezTo>
                  <a:cubicBezTo>
                    <a:pt x="4656582" y="352679"/>
                    <a:pt x="4650613" y="358013"/>
                    <a:pt x="4644263" y="362839"/>
                  </a:cubicBezTo>
                  <a:cubicBezTo>
                    <a:pt x="4629531" y="373888"/>
                    <a:pt x="4611624" y="382016"/>
                    <a:pt x="4586097" y="378333"/>
                  </a:cubicBezTo>
                  <a:lnTo>
                    <a:pt x="4587240" y="369951"/>
                  </a:lnTo>
                  <a:lnTo>
                    <a:pt x="4587240" y="378460"/>
                  </a:lnTo>
                  <a:cubicBezTo>
                    <a:pt x="4587621" y="378460"/>
                    <a:pt x="4587748" y="378460"/>
                    <a:pt x="4587748" y="378460"/>
                  </a:cubicBezTo>
                  <a:cubicBezTo>
                    <a:pt x="4586986" y="378587"/>
                    <a:pt x="4585208" y="379603"/>
                    <a:pt x="4581271" y="381889"/>
                  </a:cubicBezTo>
                  <a:cubicBezTo>
                    <a:pt x="4575937" y="385064"/>
                    <a:pt x="4566666" y="390652"/>
                    <a:pt x="4556887" y="390652"/>
                  </a:cubicBezTo>
                  <a:lnTo>
                    <a:pt x="4556887" y="382143"/>
                  </a:lnTo>
                  <a:lnTo>
                    <a:pt x="4560697" y="389763"/>
                  </a:lnTo>
                  <a:cubicBezTo>
                    <a:pt x="4553458" y="393446"/>
                    <a:pt x="4544568" y="395097"/>
                    <a:pt x="4537329" y="396621"/>
                  </a:cubicBezTo>
                  <a:cubicBezTo>
                    <a:pt x="4529455" y="398145"/>
                    <a:pt x="4522978" y="399542"/>
                    <a:pt x="4518152" y="401955"/>
                  </a:cubicBezTo>
                  <a:cubicBezTo>
                    <a:pt x="4517009" y="402590"/>
                    <a:pt x="4515739" y="402844"/>
                    <a:pt x="4514342" y="402844"/>
                  </a:cubicBezTo>
                  <a:lnTo>
                    <a:pt x="4502150" y="402844"/>
                  </a:lnTo>
                  <a:lnTo>
                    <a:pt x="4502150" y="394335"/>
                  </a:lnTo>
                  <a:lnTo>
                    <a:pt x="4504817" y="402336"/>
                  </a:lnTo>
                  <a:cubicBezTo>
                    <a:pt x="4497451" y="404749"/>
                    <a:pt x="4490212" y="407289"/>
                    <a:pt x="4483227" y="409702"/>
                  </a:cubicBezTo>
                  <a:cubicBezTo>
                    <a:pt x="4476496" y="411988"/>
                    <a:pt x="4469765" y="414274"/>
                    <a:pt x="4463161" y="416560"/>
                  </a:cubicBezTo>
                  <a:cubicBezTo>
                    <a:pt x="4442841" y="423291"/>
                    <a:pt x="4422648" y="429387"/>
                    <a:pt x="4400169" y="433070"/>
                  </a:cubicBezTo>
                  <a:lnTo>
                    <a:pt x="4398772" y="433197"/>
                  </a:lnTo>
                  <a:lnTo>
                    <a:pt x="4374388" y="433197"/>
                  </a:lnTo>
                  <a:lnTo>
                    <a:pt x="4374388" y="424688"/>
                  </a:lnTo>
                  <a:lnTo>
                    <a:pt x="4374388" y="433197"/>
                  </a:lnTo>
                  <a:cubicBezTo>
                    <a:pt x="4358640" y="433197"/>
                    <a:pt x="4344543" y="431673"/>
                    <a:pt x="4330827" y="430149"/>
                  </a:cubicBezTo>
                  <a:cubicBezTo>
                    <a:pt x="4317111" y="428625"/>
                    <a:pt x="4303903" y="427101"/>
                    <a:pt x="4289171" y="427101"/>
                  </a:cubicBezTo>
                  <a:lnTo>
                    <a:pt x="4289171" y="418592"/>
                  </a:lnTo>
                  <a:lnTo>
                    <a:pt x="4289171" y="427101"/>
                  </a:lnTo>
                  <a:cubicBezTo>
                    <a:pt x="4274947" y="427101"/>
                    <a:pt x="4260596" y="429895"/>
                    <a:pt x="4245229" y="433070"/>
                  </a:cubicBezTo>
                  <a:cubicBezTo>
                    <a:pt x="4230116" y="436118"/>
                    <a:pt x="4214114" y="439293"/>
                    <a:pt x="4197985" y="439293"/>
                  </a:cubicBezTo>
                  <a:lnTo>
                    <a:pt x="4197985" y="430784"/>
                  </a:lnTo>
                  <a:lnTo>
                    <a:pt x="4197985" y="439293"/>
                  </a:lnTo>
                  <a:cubicBezTo>
                    <a:pt x="4162298" y="439293"/>
                    <a:pt x="4116324" y="439674"/>
                    <a:pt x="4083177" y="413131"/>
                  </a:cubicBezTo>
                  <a:lnTo>
                    <a:pt x="4082542" y="412496"/>
                  </a:lnTo>
                  <a:cubicBezTo>
                    <a:pt x="4080383" y="410337"/>
                    <a:pt x="4066921" y="408559"/>
                    <a:pt x="4055872" y="414020"/>
                  </a:cubicBezTo>
                  <a:cubicBezTo>
                    <a:pt x="4055110" y="414401"/>
                    <a:pt x="4054221" y="414655"/>
                    <a:pt x="4053332" y="414782"/>
                  </a:cubicBezTo>
                  <a:cubicBezTo>
                    <a:pt x="4010533" y="420878"/>
                    <a:pt x="3968750" y="426847"/>
                    <a:pt x="3933190" y="438785"/>
                  </a:cubicBezTo>
                  <a:cubicBezTo>
                    <a:pt x="3892042" y="452501"/>
                    <a:pt x="3869436" y="437642"/>
                    <a:pt x="3855720" y="403479"/>
                  </a:cubicBezTo>
                  <a:lnTo>
                    <a:pt x="3863594" y="400304"/>
                  </a:lnTo>
                  <a:lnTo>
                    <a:pt x="3855974" y="404114"/>
                  </a:lnTo>
                  <a:cubicBezTo>
                    <a:pt x="3850640" y="393446"/>
                    <a:pt x="3839591" y="382270"/>
                    <a:pt x="3827145" y="369824"/>
                  </a:cubicBezTo>
                  <a:lnTo>
                    <a:pt x="3833114" y="363855"/>
                  </a:lnTo>
                  <a:lnTo>
                    <a:pt x="3828415" y="370840"/>
                  </a:lnTo>
                  <a:cubicBezTo>
                    <a:pt x="3823589" y="367665"/>
                    <a:pt x="3818890" y="364109"/>
                    <a:pt x="3814318" y="360680"/>
                  </a:cubicBezTo>
                  <a:cubicBezTo>
                    <a:pt x="3809746" y="357251"/>
                    <a:pt x="3805301" y="353949"/>
                    <a:pt x="3800983" y="351028"/>
                  </a:cubicBezTo>
                  <a:cubicBezTo>
                    <a:pt x="3792093" y="345059"/>
                    <a:pt x="3784727" y="341757"/>
                    <a:pt x="3778250" y="341757"/>
                  </a:cubicBezTo>
                  <a:lnTo>
                    <a:pt x="3778250" y="333248"/>
                  </a:lnTo>
                  <a:lnTo>
                    <a:pt x="3778250" y="341757"/>
                  </a:lnTo>
                  <a:cubicBezTo>
                    <a:pt x="3742055" y="341757"/>
                    <a:pt x="3717925" y="325374"/>
                    <a:pt x="3695446" y="310134"/>
                  </a:cubicBezTo>
                  <a:cubicBezTo>
                    <a:pt x="3689096" y="305943"/>
                    <a:pt x="3683000" y="301752"/>
                    <a:pt x="3676523" y="297942"/>
                  </a:cubicBezTo>
                  <a:lnTo>
                    <a:pt x="3676396" y="297815"/>
                  </a:lnTo>
                  <a:cubicBezTo>
                    <a:pt x="3668776" y="292989"/>
                    <a:pt x="3661156" y="288036"/>
                    <a:pt x="3653790" y="283210"/>
                  </a:cubicBezTo>
                  <a:cubicBezTo>
                    <a:pt x="3646424" y="278384"/>
                    <a:pt x="3639312" y="273685"/>
                    <a:pt x="3632200" y="269240"/>
                  </a:cubicBezTo>
                  <a:cubicBezTo>
                    <a:pt x="3600069" y="249174"/>
                    <a:pt x="3568700" y="234315"/>
                    <a:pt x="3529584" y="238252"/>
                  </a:cubicBezTo>
                  <a:cubicBezTo>
                    <a:pt x="3527171" y="238506"/>
                    <a:pt x="3524885" y="237744"/>
                    <a:pt x="3523107" y="236093"/>
                  </a:cubicBezTo>
                  <a:cubicBezTo>
                    <a:pt x="3521329" y="234442"/>
                    <a:pt x="3520313" y="232156"/>
                    <a:pt x="3520313" y="229870"/>
                  </a:cubicBezTo>
                  <a:lnTo>
                    <a:pt x="3520313" y="199009"/>
                  </a:lnTo>
                  <a:cubicBezTo>
                    <a:pt x="3520313" y="194310"/>
                    <a:pt x="3524123" y="190500"/>
                    <a:pt x="3528822" y="190500"/>
                  </a:cubicBezTo>
                  <a:cubicBezTo>
                    <a:pt x="3541141" y="190500"/>
                    <a:pt x="3551428" y="190373"/>
                    <a:pt x="3561588" y="185293"/>
                  </a:cubicBezTo>
                  <a:lnTo>
                    <a:pt x="3565398" y="192913"/>
                  </a:lnTo>
                  <a:lnTo>
                    <a:pt x="3560699" y="199898"/>
                  </a:lnTo>
                  <a:cubicBezTo>
                    <a:pt x="3547999" y="191389"/>
                    <a:pt x="3542665" y="180213"/>
                    <a:pt x="3538474" y="171450"/>
                  </a:cubicBezTo>
                  <a:cubicBezTo>
                    <a:pt x="3535299" y="164973"/>
                    <a:pt x="3532886" y="160147"/>
                    <a:pt x="3529076" y="156337"/>
                  </a:cubicBezTo>
                  <a:lnTo>
                    <a:pt x="3535045" y="150368"/>
                  </a:lnTo>
                  <a:lnTo>
                    <a:pt x="3529965" y="157099"/>
                  </a:lnTo>
                  <a:cubicBezTo>
                    <a:pt x="3514725" y="145669"/>
                    <a:pt x="3499358" y="139192"/>
                    <a:pt x="3483102" y="132461"/>
                  </a:cubicBezTo>
                  <a:cubicBezTo>
                    <a:pt x="3474974" y="129159"/>
                    <a:pt x="3466592" y="125603"/>
                    <a:pt x="3458210" y="121412"/>
                  </a:cubicBezTo>
                  <a:lnTo>
                    <a:pt x="3462020" y="113792"/>
                  </a:lnTo>
                  <a:lnTo>
                    <a:pt x="3459353" y="121793"/>
                  </a:lnTo>
                  <a:cubicBezTo>
                    <a:pt x="3443986" y="116713"/>
                    <a:pt x="3437763" y="119888"/>
                    <a:pt x="3437128" y="121666"/>
                  </a:cubicBezTo>
                  <a:cubicBezTo>
                    <a:pt x="3436620" y="123190"/>
                    <a:pt x="3436366" y="127000"/>
                    <a:pt x="3439541" y="134874"/>
                  </a:cubicBezTo>
                  <a:cubicBezTo>
                    <a:pt x="3440430" y="137160"/>
                    <a:pt x="3440303" y="139827"/>
                    <a:pt x="3439160" y="142113"/>
                  </a:cubicBezTo>
                  <a:cubicBezTo>
                    <a:pt x="3438017" y="144399"/>
                    <a:pt x="3435858" y="145923"/>
                    <a:pt x="3433318" y="146431"/>
                  </a:cubicBezTo>
                  <a:cubicBezTo>
                    <a:pt x="3424936" y="148082"/>
                    <a:pt x="3417062" y="149352"/>
                    <a:pt x="3409950" y="150368"/>
                  </a:cubicBezTo>
                  <a:cubicBezTo>
                    <a:pt x="3403727" y="151384"/>
                    <a:pt x="3398139" y="152146"/>
                    <a:pt x="3393059" y="153162"/>
                  </a:cubicBezTo>
                  <a:cubicBezTo>
                    <a:pt x="3381883" y="155448"/>
                    <a:pt x="3374898" y="158115"/>
                    <a:pt x="3370834" y="162306"/>
                  </a:cubicBezTo>
                  <a:lnTo>
                    <a:pt x="3369945" y="163068"/>
                  </a:lnTo>
                  <a:cubicBezTo>
                    <a:pt x="3340608" y="185039"/>
                    <a:pt x="3311525" y="169418"/>
                    <a:pt x="3293237" y="157226"/>
                  </a:cubicBezTo>
                  <a:lnTo>
                    <a:pt x="3297936" y="150241"/>
                  </a:lnTo>
                  <a:lnTo>
                    <a:pt x="3294126" y="157861"/>
                  </a:lnTo>
                  <a:cubicBezTo>
                    <a:pt x="3280918" y="151257"/>
                    <a:pt x="3272917" y="147955"/>
                    <a:pt x="3265170" y="151765"/>
                  </a:cubicBezTo>
                  <a:lnTo>
                    <a:pt x="3261360" y="144145"/>
                  </a:lnTo>
                  <a:lnTo>
                    <a:pt x="3265170" y="151765"/>
                  </a:lnTo>
                  <a:cubicBezTo>
                    <a:pt x="3208147" y="180340"/>
                    <a:pt x="3151124" y="176530"/>
                    <a:pt x="3096641" y="173228"/>
                  </a:cubicBezTo>
                  <a:cubicBezTo>
                    <a:pt x="3078353" y="172085"/>
                    <a:pt x="3060319" y="170942"/>
                    <a:pt x="3042412" y="170942"/>
                  </a:cubicBezTo>
                  <a:lnTo>
                    <a:pt x="3042412" y="162433"/>
                  </a:lnTo>
                  <a:lnTo>
                    <a:pt x="3042412" y="170942"/>
                  </a:lnTo>
                  <a:cubicBezTo>
                    <a:pt x="3035808" y="170942"/>
                    <a:pt x="3029458" y="169418"/>
                    <a:pt x="3023616" y="168148"/>
                  </a:cubicBezTo>
                  <a:cubicBezTo>
                    <a:pt x="3016250" y="166497"/>
                    <a:pt x="3008884" y="164846"/>
                    <a:pt x="2999867" y="164846"/>
                  </a:cubicBezTo>
                  <a:cubicBezTo>
                    <a:pt x="2999232" y="164846"/>
                    <a:pt x="2998470" y="164719"/>
                    <a:pt x="2997835" y="164592"/>
                  </a:cubicBezTo>
                  <a:cubicBezTo>
                    <a:pt x="2984881" y="161417"/>
                    <a:pt x="2973705" y="156591"/>
                    <a:pt x="2963164" y="152019"/>
                  </a:cubicBezTo>
                  <a:cubicBezTo>
                    <a:pt x="2952496" y="147447"/>
                    <a:pt x="2942463" y="143129"/>
                    <a:pt x="2931033" y="140335"/>
                  </a:cubicBezTo>
                  <a:cubicBezTo>
                    <a:pt x="2918968" y="137287"/>
                    <a:pt x="2905379" y="134366"/>
                    <a:pt x="2891663" y="131318"/>
                  </a:cubicBezTo>
                  <a:cubicBezTo>
                    <a:pt x="2877947" y="128270"/>
                    <a:pt x="2864231" y="125222"/>
                    <a:pt x="2851912" y="122174"/>
                  </a:cubicBezTo>
                  <a:lnTo>
                    <a:pt x="2853944" y="113919"/>
                  </a:lnTo>
                  <a:lnTo>
                    <a:pt x="2853944" y="122428"/>
                  </a:lnTo>
                  <a:lnTo>
                    <a:pt x="2835656" y="122428"/>
                  </a:lnTo>
                  <a:lnTo>
                    <a:pt x="2835656" y="113919"/>
                  </a:lnTo>
                  <a:lnTo>
                    <a:pt x="2835656" y="122428"/>
                  </a:lnTo>
                  <a:cubicBezTo>
                    <a:pt x="2813939" y="122428"/>
                    <a:pt x="2792095" y="124079"/>
                    <a:pt x="2770759" y="125603"/>
                  </a:cubicBezTo>
                  <a:cubicBezTo>
                    <a:pt x="2751201" y="127000"/>
                    <a:pt x="2731897" y="128524"/>
                    <a:pt x="2713990" y="128524"/>
                  </a:cubicBezTo>
                  <a:lnTo>
                    <a:pt x="2713990" y="120015"/>
                  </a:lnTo>
                  <a:lnTo>
                    <a:pt x="2713990" y="128524"/>
                  </a:lnTo>
                  <a:cubicBezTo>
                    <a:pt x="2694051" y="128524"/>
                    <a:pt x="2674239" y="123571"/>
                    <a:pt x="2654300" y="118745"/>
                  </a:cubicBezTo>
                  <a:cubicBezTo>
                    <a:pt x="2641727" y="115697"/>
                    <a:pt x="2628900" y="112522"/>
                    <a:pt x="2615184" y="110236"/>
                  </a:cubicBezTo>
                  <a:cubicBezTo>
                    <a:pt x="2611501" y="109601"/>
                    <a:pt x="2608580" y="106680"/>
                    <a:pt x="2608199" y="102997"/>
                  </a:cubicBezTo>
                  <a:cubicBezTo>
                    <a:pt x="2605024" y="77851"/>
                    <a:pt x="2589530" y="72898"/>
                    <a:pt x="2566416" y="65913"/>
                  </a:cubicBezTo>
                  <a:cubicBezTo>
                    <a:pt x="2553716" y="62103"/>
                    <a:pt x="2538603" y="57658"/>
                    <a:pt x="2526157" y="47625"/>
                  </a:cubicBezTo>
                  <a:lnTo>
                    <a:pt x="2525522" y="46990"/>
                  </a:lnTo>
                  <a:cubicBezTo>
                    <a:pt x="2525268" y="46736"/>
                    <a:pt x="2523871" y="46228"/>
                    <a:pt x="2515997" y="48133"/>
                  </a:cubicBezTo>
                  <a:cubicBezTo>
                    <a:pt x="2513711" y="48641"/>
                    <a:pt x="2510282" y="49530"/>
                    <a:pt x="2507234" y="49530"/>
                  </a:cubicBezTo>
                  <a:lnTo>
                    <a:pt x="2505837" y="49403"/>
                  </a:lnTo>
                  <a:cubicBezTo>
                    <a:pt x="2473960" y="44069"/>
                    <a:pt x="2453005" y="59436"/>
                    <a:pt x="2442083" y="86741"/>
                  </a:cubicBezTo>
                  <a:lnTo>
                    <a:pt x="2441448" y="88011"/>
                  </a:lnTo>
                  <a:cubicBezTo>
                    <a:pt x="2434844" y="99060"/>
                    <a:pt x="2424684" y="107823"/>
                    <a:pt x="2416048" y="115443"/>
                  </a:cubicBezTo>
                  <a:cubicBezTo>
                    <a:pt x="2407031" y="123317"/>
                    <a:pt x="2399538" y="130048"/>
                    <a:pt x="2394839" y="137922"/>
                  </a:cubicBezTo>
                  <a:cubicBezTo>
                    <a:pt x="2389886" y="146304"/>
                    <a:pt x="2387727" y="156464"/>
                    <a:pt x="2393569" y="171958"/>
                  </a:cubicBezTo>
                  <a:lnTo>
                    <a:pt x="2385695" y="174879"/>
                  </a:lnTo>
                  <a:lnTo>
                    <a:pt x="2391664" y="168910"/>
                  </a:lnTo>
                  <a:cubicBezTo>
                    <a:pt x="2393061" y="170307"/>
                    <a:pt x="2394966" y="171704"/>
                    <a:pt x="2397633" y="173863"/>
                  </a:cubicBezTo>
                  <a:cubicBezTo>
                    <a:pt x="2400681" y="176276"/>
                    <a:pt x="2404618" y="179197"/>
                    <a:pt x="2408301" y="182880"/>
                  </a:cubicBezTo>
                  <a:cubicBezTo>
                    <a:pt x="2411730" y="186309"/>
                    <a:pt x="2415032" y="190373"/>
                    <a:pt x="2417572" y="195453"/>
                  </a:cubicBezTo>
                  <a:cubicBezTo>
                    <a:pt x="2418207" y="196596"/>
                    <a:pt x="2418461" y="197866"/>
                    <a:pt x="2418461" y="199263"/>
                  </a:cubicBezTo>
                  <a:cubicBezTo>
                    <a:pt x="2418461" y="213741"/>
                    <a:pt x="2414397" y="233680"/>
                    <a:pt x="2394204" y="233680"/>
                  </a:cubicBezTo>
                  <a:cubicBezTo>
                    <a:pt x="2390521" y="233680"/>
                    <a:pt x="2386838" y="232918"/>
                    <a:pt x="2382901" y="231648"/>
                  </a:cubicBezTo>
                  <a:lnTo>
                    <a:pt x="2385568" y="223647"/>
                  </a:lnTo>
                  <a:lnTo>
                    <a:pt x="2385568" y="232156"/>
                  </a:lnTo>
                  <a:cubicBezTo>
                    <a:pt x="2386330" y="232156"/>
                    <a:pt x="2386838" y="231902"/>
                    <a:pt x="2386838" y="231902"/>
                  </a:cubicBezTo>
                  <a:cubicBezTo>
                    <a:pt x="2386838" y="231902"/>
                    <a:pt x="2386838" y="231902"/>
                    <a:pt x="2386838" y="231902"/>
                  </a:cubicBezTo>
                  <a:cubicBezTo>
                    <a:pt x="2385822" y="232410"/>
                    <a:pt x="2383917" y="234696"/>
                    <a:pt x="2380234" y="239522"/>
                  </a:cubicBezTo>
                  <a:cubicBezTo>
                    <a:pt x="2378329" y="242062"/>
                    <a:pt x="2375916" y="245364"/>
                    <a:pt x="2373376" y="247904"/>
                  </a:cubicBezTo>
                  <a:lnTo>
                    <a:pt x="2367407" y="241935"/>
                  </a:lnTo>
                  <a:lnTo>
                    <a:pt x="2373376" y="247904"/>
                  </a:lnTo>
                  <a:cubicBezTo>
                    <a:pt x="2372233" y="249047"/>
                    <a:pt x="2371217" y="251079"/>
                    <a:pt x="2369820" y="255016"/>
                  </a:cubicBezTo>
                  <a:cubicBezTo>
                    <a:pt x="2369058" y="257048"/>
                    <a:pt x="2367661" y="260604"/>
                    <a:pt x="2365629" y="263271"/>
                  </a:cubicBezTo>
                  <a:cubicBezTo>
                    <a:pt x="2365629" y="263271"/>
                    <a:pt x="2365629" y="263271"/>
                    <a:pt x="2365629" y="263271"/>
                  </a:cubicBezTo>
                  <a:cubicBezTo>
                    <a:pt x="2365629" y="263271"/>
                    <a:pt x="2365629" y="263271"/>
                    <a:pt x="2365629" y="263271"/>
                  </a:cubicBezTo>
                  <a:cubicBezTo>
                    <a:pt x="2365248" y="263779"/>
                    <a:pt x="2364740" y="264287"/>
                    <a:pt x="2364232" y="264922"/>
                  </a:cubicBezTo>
                  <a:cubicBezTo>
                    <a:pt x="2362073" y="267081"/>
                    <a:pt x="2359025" y="268732"/>
                    <a:pt x="2355215" y="268732"/>
                  </a:cubicBezTo>
                  <a:lnTo>
                    <a:pt x="2355215" y="259842"/>
                  </a:lnTo>
                  <a:lnTo>
                    <a:pt x="2357882" y="267843"/>
                  </a:lnTo>
                  <a:cubicBezTo>
                    <a:pt x="2346071" y="271780"/>
                    <a:pt x="2335530" y="277876"/>
                    <a:pt x="2324354" y="284226"/>
                  </a:cubicBezTo>
                  <a:cubicBezTo>
                    <a:pt x="2313813" y="290322"/>
                    <a:pt x="2302510" y="296799"/>
                    <a:pt x="2290064" y="300990"/>
                  </a:cubicBezTo>
                  <a:cubicBezTo>
                    <a:pt x="2278380" y="304927"/>
                    <a:pt x="2265426" y="306832"/>
                    <a:pt x="2250694" y="304673"/>
                  </a:cubicBezTo>
                  <a:lnTo>
                    <a:pt x="2251837" y="296291"/>
                  </a:lnTo>
                  <a:lnTo>
                    <a:pt x="2251837" y="304800"/>
                  </a:lnTo>
                  <a:lnTo>
                    <a:pt x="2239645" y="304800"/>
                  </a:lnTo>
                  <a:lnTo>
                    <a:pt x="2239645" y="296291"/>
                  </a:lnTo>
                  <a:lnTo>
                    <a:pt x="2245106" y="302768"/>
                  </a:lnTo>
                  <a:cubicBezTo>
                    <a:pt x="2206244" y="335153"/>
                    <a:pt x="2166874" y="329184"/>
                    <a:pt x="2125853" y="323342"/>
                  </a:cubicBezTo>
                  <a:cubicBezTo>
                    <a:pt x="2124837" y="323215"/>
                    <a:pt x="2123821" y="323088"/>
                    <a:pt x="2122932" y="322961"/>
                  </a:cubicBezTo>
                  <a:lnTo>
                    <a:pt x="2121408" y="322580"/>
                  </a:lnTo>
                  <a:cubicBezTo>
                    <a:pt x="2111375" y="319278"/>
                    <a:pt x="2098802" y="320167"/>
                    <a:pt x="2082673" y="321564"/>
                  </a:cubicBezTo>
                  <a:cubicBezTo>
                    <a:pt x="2074672" y="322199"/>
                    <a:pt x="2065909" y="322961"/>
                    <a:pt x="2057146" y="322961"/>
                  </a:cubicBezTo>
                  <a:lnTo>
                    <a:pt x="2057146" y="314452"/>
                  </a:lnTo>
                  <a:lnTo>
                    <a:pt x="2057146" y="322961"/>
                  </a:lnTo>
                  <a:cubicBezTo>
                    <a:pt x="2039112" y="322961"/>
                    <a:pt x="2018284" y="323088"/>
                    <a:pt x="1997710" y="309372"/>
                  </a:cubicBezTo>
                  <a:lnTo>
                    <a:pt x="2002409" y="302387"/>
                  </a:lnTo>
                  <a:lnTo>
                    <a:pt x="1998599" y="310007"/>
                  </a:lnTo>
                  <a:cubicBezTo>
                    <a:pt x="1986026" y="303657"/>
                    <a:pt x="1973453" y="295910"/>
                    <a:pt x="1961388" y="288290"/>
                  </a:cubicBezTo>
                  <a:cubicBezTo>
                    <a:pt x="1949196" y="280670"/>
                    <a:pt x="1937385" y="273304"/>
                    <a:pt x="1925574" y="267335"/>
                  </a:cubicBezTo>
                  <a:cubicBezTo>
                    <a:pt x="1920875" y="265049"/>
                    <a:pt x="1915922" y="263144"/>
                    <a:pt x="1910461" y="261112"/>
                  </a:cubicBezTo>
                  <a:cubicBezTo>
                    <a:pt x="1905381" y="259207"/>
                    <a:pt x="1899793" y="257175"/>
                    <a:pt x="1894586" y="254508"/>
                  </a:cubicBezTo>
                  <a:cubicBezTo>
                    <a:pt x="1878584" y="246507"/>
                    <a:pt x="1866138" y="233426"/>
                    <a:pt x="1866138" y="204978"/>
                  </a:cubicBezTo>
                  <a:lnTo>
                    <a:pt x="1874647" y="204978"/>
                  </a:lnTo>
                  <a:lnTo>
                    <a:pt x="1866138" y="204978"/>
                  </a:lnTo>
                  <a:cubicBezTo>
                    <a:pt x="1866138" y="205740"/>
                    <a:pt x="1866392" y="206121"/>
                    <a:pt x="1866265" y="206121"/>
                  </a:cubicBezTo>
                  <a:lnTo>
                    <a:pt x="1873885" y="202565"/>
                  </a:lnTo>
                  <a:lnTo>
                    <a:pt x="1866265" y="206121"/>
                  </a:lnTo>
                  <a:cubicBezTo>
                    <a:pt x="1866011" y="205486"/>
                    <a:pt x="1865122" y="204470"/>
                    <a:pt x="1862455" y="201803"/>
                  </a:cubicBezTo>
                  <a:cubicBezTo>
                    <a:pt x="1860677" y="200025"/>
                    <a:pt x="1853946" y="194056"/>
                    <a:pt x="1853946" y="186690"/>
                  </a:cubicBezTo>
                  <a:lnTo>
                    <a:pt x="1862455" y="186690"/>
                  </a:lnTo>
                  <a:lnTo>
                    <a:pt x="1867916" y="193167"/>
                  </a:lnTo>
                  <a:cubicBezTo>
                    <a:pt x="1825244" y="229743"/>
                    <a:pt x="1788795" y="260096"/>
                    <a:pt x="1752219" y="290576"/>
                  </a:cubicBezTo>
                  <a:lnTo>
                    <a:pt x="1746758" y="284099"/>
                  </a:lnTo>
                  <a:lnTo>
                    <a:pt x="1752727" y="290068"/>
                  </a:lnTo>
                  <a:cubicBezTo>
                    <a:pt x="1733296" y="309499"/>
                    <a:pt x="1714500" y="329565"/>
                    <a:pt x="1724152" y="353949"/>
                  </a:cubicBezTo>
                  <a:cubicBezTo>
                    <a:pt x="1724533" y="354965"/>
                    <a:pt x="1724787" y="355981"/>
                    <a:pt x="1724787" y="357124"/>
                  </a:cubicBezTo>
                  <a:cubicBezTo>
                    <a:pt x="1724787" y="362585"/>
                    <a:pt x="1722120" y="367538"/>
                    <a:pt x="1720850" y="370078"/>
                  </a:cubicBezTo>
                  <a:cubicBezTo>
                    <a:pt x="1719072" y="373634"/>
                    <a:pt x="1718691" y="374777"/>
                    <a:pt x="1718691" y="375412"/>
                  </a:cubicBezTo>
                  <a:cubicBezTo>
                    <a:pt x="1718691" y="376682"/>
                    <a:pt x="1718437" y="378079"/>
                    <a:pt x="1717802" y="379222"/>
                  </a:cubicBezTo>
                  <a:cubicBezTo>
                    <a:pt x="1711960" y="390779"/>
                    <a:pt x="1704848" y="405892"/>
                    <a:pt x="1689735" y="413385"/>
                  </a:cubicBezTo>
                  <a:lnTo>
                    <a:pt x="1685925" y="405765"/>
                  </a:lnTo>
                  <a:lnTo>
                    <a:pt x="1692910" y="410464"/>
                  </a:lnTo>
                  <a:cubicBezTo>
                    <a:pt x="1680718" y="428752"/>
                    <a:pt x="1668907" y="446532"/>
                    <a:pt x="1656969" y="470408"/>
                  </a:cubicBezTo>
                  <a:cubicBezTo>
                    <a:pt x="1656588" y="471170"/>
                    <a:pt x="1656080" y="471932"/>
                    <a:pt x="1655445" y="472567"/>
                  </a:cubicBezTo>
                  <a:lnTo>
                    <a:pt x="1618996" y="509016"/>
                  </a:lnTo>
                  <a:lnTo>
                    <a:pt x="1613027" y="503047"/>
                  </a:lnTo>
                  <a:lnTo>
                    <a:pt x="1620012" y="507746"/>
                  </a:lnTo>
                  <a:cubicBezTo>
                    <a:pt x="1608074" y="525780"/>
                    <a:pt x="1594993" y="545465"/>
                    <a:pt x="1575054" y="558800"/>
                  </a:cubicBezTo>
                  <a:lnTo>
                    <a:pt x="1570355" y="551815"/>
                  </a:lnTo>
                  <a:lnTo>
                    <a:pt x="1575816" y="558292"/>
                  </a:lnTo>
                  <a:cubicBezTo>
                    <a:pt x="1533271" y="594741"/>
                    <a:pt x="1490472" y="631444"/>
                    <a:pt x="1441577" y="668147"/>
                  </a:cubicBezTo>
                  <a:lnTo>
                    <a:pt x="1436497" y="661416"/>
                  </a:lnTo>
                  <a:lnTo>
                    <a:pt x="1442466" y="667385"/>
                  </a:lnTo>
                  <a:cubicBezTo>
                    <a:pt x="1429893" y="679958"/>
                    <a:pt x="1415796" y="691007"/>
                    <a:pt x="1402080" y="701548"/>
                  </a:cubicBezTo>
                  <a:cubicBezTo>
                    <a:pt x="1388364" y="712216"/>
                    <a:pt x="1375029" y="722630"/>
                    <a:pt x="1363345" y="734314"/>
                  </a:cubicBezTo>
                  <a:lnTo>
                    <a:pt x="1362837" y="734695"/>
                  </a:lnTo>
                  <a:cubicBezTo>
                    <a:pt x="1354201" y="742061"/>
                    <a:pt x="1345311" y="749173"/>
                    <a:pt x="1336548" y="756285"/>
                  </a:cubicBezTo>
                  <a:cubicBezTo>
                    <a:pt x="1327785" y="763397"/>
                    <a:pt x="1319149" y="770382"/>
                    <a:pt x="1310767" y="777494"/>
                  </a:cubicBezTo>
                  <a:cubicBezTo>
                    <a:pt x="1285621" y="799084"/>
                    <a:pt x="1263396" y="822198"/>
                    <a:pt x="1249553" y="853313"/>
                  </a:cubicBezTo>
                  <a:lnTo>
                    <a:pt x="1241806" y="849884"/>
                  </a:lnTo>
                  <a:lnTo>
                    <a:pt x="1250315" y="849884"/>
                  </a:lnTo>
                  <a:cubicBezTo>
                    <a:pt x="1250315" y="852551"/>
                    <a:pt x="1249553" y="854710"/>
                    <a:pt x="1248537" y="856488"/>
                  </a:cubicBezTo>
                  <a:cubicBezTo>
                    <a:pt x="1245743" y="861695"/>
                    <a:pt x="1239520" y="866140"/>
                    <a:pt x="1236091" y="868807"/>
                  </a:cubicBezTo>
                  <a:cubicBezTo>
                    <a:pt x="1233297" y="870966"/>
                    <a:pt x="1231138" y="872617"/>
                    <a:pt x="1229614" y="874141"/>
                  </a:cubicBezTo>
                  <a:lnTo>
                    <a:pt x="1228979" y="874776"/>
                  </a:lnTo>
                  <a:cubicBezTo>
                    <a:pt x="1218438" y="883158"/>
                    <a:pt x="1206119" y="888873"/>
                    <a:pt x="1195070" y="893953"/>
                  </a:cubicBezTo>
                  <a:cubicBezTo>
                    <a:pt x="1184275" y="898906"/>
                    <a:pt x="1175004" y="903224"/>
                    <a:pt x="1167638" y="909066"/>
                  </a:cubicBezTo>
                  <a:cubicBezTo>
                    <a:pt x="1158875" y="916051"/>
                    <a:pt x="1153033" y="925195"/>
                    <a:pt x="1153033" y="941197"/>
                  </a:cubicBezTo>
                  <a:cubicBezTo>
                    <a:pt x="1153033" y="945896"/>
                    <a:pt x="1149223" y="949706"/>
                    <a:pt x="1144524" y="949706"/>
                  </a:cubicBezTo>
                  <a:cubicBezTo>
                    <a:pt x="1104519" y="949706"/>
                    <a:pt x="1082802" y="976757"/>
                    <a:pt x="1059942" y="1005713"/>
                  </a:cubicBezTo>
                  <a:cubicBezTo>
                    <a:pt x="1057910" y="1008253"/>
                    <a:pt x="1055878" y="1010920"/>
                    <a:pt x="1053846" y="1013460"/>
                  </a:cubicBezTo>
                  <a:lnTo>
                    <a:pt x="1047242" y="1008126"/>
                  </a:lnTo>
                  <a:lnTo>
                    <a:pt x="1053973" y="1013206"/>
                  </a:lnTo>
                  <a:cubicBezTo>
                    <a:pt x="1049909" y="1018667"/>
                    <a:pt x="1045845" y="1024382"/>
                    <a:pt x="1041654" y="1030351"/>
                  </a:cubicBezTo>
                  <a:cubicBezTo>
                    <a:pt x="1037336" y="1036447"/>
                    <a:pt x="1032764" y="1042797"/>
                    <a:pt x="1028192" y="1049020"/>
                  </a:cubicBezTo>
                  <a:cubicBezTo>
                    <a:pt x="1017524" y="1063244"/>
                    <a:pt x="1005586" y="1077341"/>
                    <a:pt x="991489" y="1087882"/>
                  </a:cubicBezTo>
                  <a:lnTo>
                    <a:pt x="990219" y="1088644"/>
                  </a:lnTo>
                  <a:cubicBezTo>
                    <a:pt x="969645" y="1098931"/>
                    <a:pt x="945769" y="1097534"/>
                    <a:pt x="923798" y="1096391"/>
                  </a:cubicBezTo>
                  <a:cubicBezTo>
                    <a:pt x="916178" y="1096010"/>
                    <a:pt x="908685" y="1095629"/>
                    <a:pt x="901192" y="1095629"/>
                  </a:cubicBezTo>
                  <a:lnTo>
                    <a:pt x="901192" y="1087120"/>
                  </a:lnTo>
                  <a:lnTo>
                    <a:pt x="901192" y="1095629"/>
                  </a:lnTo>
                  <a:cubicBezTo>
                    <a:pt x="891159" y="1095629"/>
                    <a:pt x="885317" y="1095883"/>
                    <a:pt x="883412" y="1096899"/>
                  </a:cubicBezTo>
                  <a:cubicBezTo>
                    <a:pt x="883539" y="1096772"/>
                    <a:pt x="885317" y="1095629"/>
                    <a:pt x="885317" y="1093216"/>
                  </a:cubicBezTo>
                  <a:cubicBezTo>
                    <a:pt x="885317" y="1095502"/>
                    <a:pt x="884428" y="1097661"/>
                    <a:pt x="882777" y="1099185"/>
                  </a:cubicBezTo>
                  <a:cubicBezTo>
                    <a:pt x="874395" y="1107567"/>
                    <a:pt x="865378" y="1115187"/>
                    <a:pt x="856615" y="1122680"/>
                  </a:cubicBezTo>
                  <a:cubicBezTo>
                    <a:pt x="847852" y="1130173"/>
                    <a:pt x="839851" y="1137285"/>
                    <a:pt x="832104" y="1145032"/>
                  </a:cubicBezTo>
                  <a:cubicBezTo>
                    <a:pt x="824357" y="1152779"/>
                    <a:pt x="817372" y="1161034"/>
                    <a:pt x="811784" y="1170432"/>
                  </a:cubicBezTo>
                  <a:lnTo>
                    <a:pt x="804545" y="1166114"/>
                  </a:lnTo>
                  <a:lnTo>
                    <a:pt x="811784" y="1170432"/>
                  </a:lnTo>
                  <a:cubicBezTo>
                    <a:pt x="792988" y="1201801"/>
                    <a:pt x="773049" y="1222375"/>
                    <a:pt x="739267" y="1229106"/>
                  </a:cubicBezTo>
                  <a:lnTo>
                    <a:pt x="737616" y="1220851"/>
                  </a:lnTo>
                  <a:lnTo>
                    <a:pt x="739267" y="1229106"/>
                  </a:lnTo>
                  <a:cubicBezTo>
                    <a:pt x="730885" y="1230757"/>
                    <a:pt x="722376" y="1234567"/>
                    <a:pt x="712470" y="1239012"/>
                  </a:cubicBezTo>
                  <a:cubicBezTo>
                    <a:pt x="702056" y="1243711"/>
                    <a:pt x="690118" y="1249045"/>
                    <a:pt x="677164" y="1251585"/>
                  </a:cubicBezTo>
                  <a:cubicBezTo>
                    <a:pt x="663067" y="1254379"/>
                    <a:pt x="647827" y="1253998"/>
                    <a:pt x="630936" y="1246759"/>
                  </a:cubicBezTo>
                  <a:lnTo>
                    <a:pt x="634238" y="1239012"/>
                  </a:lnTo>
                  <a:lnTo>
                    <a:pt x="631571" y="1247013"/>
                  </a:lnTo>
                  <a:cubicBezTo>
                    <a:pt x="618363" y="1242568"/>
                    <a:pt x="604012" y="1241679"/>
                    <a:pt x="589026" y="1240663"/>
                  </a:cubicBezTo>
                  <a:cubicBezTo>
                    <a:pt x="575437" y="1239774"/>
                    <a:pt x="560959" y="1238885"/>
                    <a:pt x="548132" y="1234567"/>
                  </a:cubicBezTo>
                  <a:cubicBezTo>
                    <a:pt x="539750" y="1231773"/>
                    <a:pt x="531749" y="1227455"/>
                    <a:pt x="524891" y="1220597"/>
                  </a:cubicBezTo>
                  <a:lnTo>
                    <a:pt x="530860" y="1214628"/>
                  </a:lnTo>
                  <a:lnTo>
                    <a:pt x="531876" y="1223010"/>
                  </a:lnTo>
                  <a:cubicBezTo>
                    <a:pt x="505968" y="1226312"/>
                    <a:pt x="483489" y="1231265"/>
                    <a:pt x="461391" y="1236218"/>
                  </a:cubicBezTo>
                  <a:cubicBezTo>
                    <a:pt x="442722" y="1240409"/>
                    <a:pt x="424180" y="1244473"/>
                    <a:pt x="404241" y="1247394"/>
                  </a:cubicBezTo>
                  <a:lnTo>
                    <a:pt x="403098" y="1239012"/>
                  </a:lnTo>
                  <a:lnTo>
                    <a:pt x="405130" y="1247267"/>
                  </a:lnTo>
                  <a:cubicBezTo>
                    <a:pt x="389890" y="1251077"/>
                    <a:pt x="374269" y="1253109"/>
                    <a:pt x="359029" y="1255141"/>
                  </a:cubicBezTo>
                  <a:cubicBezTo>
                    <a:pt x="343535" y="1257173"/>
                    <a:pt x="328676" y="1259205"/>
                    <a:pt x="314198" y="1262761"/>
                  </a:cubicBezTo>
                  <a:cubicBezTo>
                    <a:pt x="295529" y="1267460"/>
                    <a:pt x="278130" y="1274699"/>
                    <a:pt x="262636" y="1288034"/>
                  </a:cubicBezTo>
                  <a:lnTo>
                    <a:pt x="262509" y="1288161"/>
                  </a:lnTo>
                  <a:cubicBezTo>
                    <a:pt x="259461" y="1290701"/>
                    <a:pt x="256540" y="1293114"/>
                    <a:pt x="253619" y="1295654"/>
                  </a:cubicBezTo>
                  <a:cubicBezTo>
                    <a:pt x="250698" y="1298194"/>
                    <a:pt x="247777" y="1300607"/>
                    <a:pt x="244983" y="1303020"/>
                  </a:cubicBezTo>
                  <a:cubicBezTo>
                    <a:pt x="215138" y="1327912"/>
                    <a:pt x="184023" y="1350391"/>
                    <a:pt x="134620" y="1344930"/>
                  </a:cubicBezTo>
                  <a:lnTo>
                    <a:pt x="135509" y="1336548"/>
                  </a:lnTo>
                  <a:lnTo>
                    <a:pt x="143891" y="1335151"/>
                  </a:lnTo>
                  <a:cubicBezTo>
                    <a:pt x="146939" y="1353312"/>
                    <a:pt x="149987" y="1369949"/>
                    <a:pt x="153035" y="1386713"/>
                  </a:cubicBezTo>
                  <a:cubicBezTo>
                    <a:pt x="156083" y="1403477"/>
                    <a:pt x="159131" y="1420241"/>
                    <a:pt x="162179" y="1438529"/>
                  </a:cubicBezTo>
                  <a:lnTo>
                    <a:pt x="162179" y="1438910"/>
                  </a:lnTo>
                  <a:cubicBezTo>
                    <a:pt x="174371" y="1536192"/>
                    <a:pt x="186563" y="1633728"/>
                    <a:pt x="192659" y="1731391"/>
                  </a:cubicBezTo>
                  <a:lnTo>
                    <a:pt x="184150" y="1731899"/>
                  </a:lnTo>
                  <a:lnTo>
                    <a:pt x="192532" y="1730629"/>
                  </a:lnTo>
                  <a:cubicBezTo>
                    <a:pt x="210820" y="1852803"/>
                    <a:pt x="217043" y="1969135"/>
                    <a:pt x="204724" y="2085594"/>
                  </a:cubicBezTo>
                  <a:lnTo>
                    <a:pt x="196342" y="2084705"/>
                  </a:lnTo>
                  <a:lnTo>
                    <a:pt x="204724" y="2085340"/>
                  </a:lnTo>
                  <a:cubicBezTo>
                    <a:pt x="201041" y="2134616"/>
                    <a:pt x="193548" y="2683002"/>
                    <a:pt x="183261" y="3428873"/>
                  </a:cubicBezTo>
                  <a:cubicBezTo>
                    <a:pt x="161417" y="5008372"/>
                    <a:pt x="127508" y="7472172"/>
                    <a:pt x="92456" y="7944866"/>
                  </a:cubicBezTo>
                  <a:cubicBezTo>
                    <a:pt x="89408" y="7986141"/>
                    <a:pt x="86233" y="8013700"/>
                    <a:pt x="82677" y="8023733"/>
                  </a:cubicBezTo>
                  <a:lnTo>
                    <a:pt x="82550" y="8024241"/>
                  </a:lnTo>
                  <a:lnTo>
                    <a:pt x="27813" y="8152003"/>
                  </a:lnTo>
                  <a:lnTo>
                    <a:pt x="20066" y="8148701"/>
                  </a:lnTo>
                  <a:lnTo>
                    <a:pt x="27940" y="8151876"/>
                  </a:lnTo>
                  <a:cubicBezTo>
                    <a:pt x="19939" y="8172069"/>
                    <a:pt x="27559" y="8184388"/>
                    <a:pt x="45212" y="8191373"/>
                  </a:cubicBezTo>
                  <a:cubicBezTo>
                    <a:pt x="49149" y="8192897"/>
                    <a:pt x="53467" y="8194167"/>
                    <a:pt x="58293" y="8195183"/>
                  </a:cubicBezTo>
                  <a:lnTo>
                    <a:pt x="56642" y="8203438"/>
                  </a:lnTo>
                  <a:lnTo>
                    <a:pt x="58039" y="8195056"/>
                  </a:lnTo>
                  <a:cubicBezTo>
                    <a:pt x="99441" y="8201914"/>
                    <a:pt x="113157" y="8230489"/>
                    <a:pt x="125349" y="8261096"/>
                  </a:cubicBezTo>
                  <a:lnTo>
                    <a:pt x="125730" y="8262239"/>
                  </a:lnTo>
                  <a:cubicBezTo>
                    <a:pt x="131064" y="8283702"/>
                    <a:pt x="130810" y="8305038"/>
                    <a:pt x="130683" y="8325231"/>
                  </a:cubicBezTo>
                  <a:cubicBezTo>
                    <a:pt x="130429" y="8345678"/>
                    <a:pt x="130302" y="8364855"/>
                    <a:pt x="135128" y="8383905"/>
                  </a:cubicBezTo>
                  <a:cubicBezTo>
                    <a:pt x="137033" y="8391525"/>
                    <a:pt x="139700" y="8399018"/>
                    <a:pt x="143383" y="8406511"/>
                  </a:cubicBezTo>
                  <a:cubicBezTo>
                    <a:pt x="154813" y="8429371"/>
                    <a:pt x="147574" y="8464550"/>
                    <a:pt x="141986" y="8493887"/>
                  </a:cubicBezTo>
                  <a:cubicBezTo>
                    <a:pt x="140589" y="8501126"/>
                    <a:pt x="139192" y="8508238"/>
                    <a:pt x="138049" y="8515096"/>
                  </a:cubicBezTo>
                  <a:lnTo>
                    <a:pt x="129667" y="8513699"/>
                  </a:lnTo>
                  <a:lnTo>
                    <a:pt x="138049" y="8514715"/>
                  </a:lnTo>
                  <a:cubicBezTo>
                    <a:pt x="132207" y="8561324"/>
                    <a:pt x="143891" y="8608441"/>
                    <a:pt x="161798" y="8650224"/>
                  </a:cubicBezTo>
                  <a:lnTo>
                    <a:pt x="154051" y="8653526"/>
                  </a:lnTo>
                  <a:lnTo>
                    <a:pt x="161417" y="8649208"/>
                  </a:lnTo>
                  <a:cubicBezTo>
                    <a:pt x="205232" y="8724265"/>
                    <a:pt x="211201" y="8811387"/>
                    <a:pt x="211201" y="8890635"/>
                  </a:cubicBezTo>
                  <a:lnTo>
                    <a:pt x="202692" y="8890635"/>
                  </a:lnTo>
                  <a:lnTo>
                    <a:pt x="211201" y="8890635"/>
                  </a:lnTo>
                  <a:cubicBezTo>
                    <a:pt x="211201" y="8907145"/>
                    <a:pt x="216789" y="8924163"/>
                    <a:pt x="222504" y="8935466"/>
                  </a:cubicBezTo>
                  <a:lnTo>
                    <a:pt x="214884" y="8939276"/>
                  </a:lnTo>
                  <a:lnTo>
                    <a:pt x="220853" y="8933307"/>
                  </a:lnTo>
                  <a:cubicBezTo>
                    <a:pt x="231521" y="8943975"/>
                    <a:pt x="254254" y="8955659"/>
                    <a:pt x="277749" y="8961501"/>
                  </a:cubicBezTo>
                  <a:cubicBezTo>
                    <a:pt x="278384" y="8961628"/>
                    <a:pt x="278892" y="8961882"/>
                    <a:pt x="279527" y="8962136"/>
                  </a:cubicBezTo>
                  <a:lnTo>
                    <a:pt x="425450" y="9035161"/>
                  </a:lnTo>
                  <a:lnTo>
                    <a:pt x="425704" y="9035288"/>
                  </a:lnTo>
                  <a:cubicBezTo>
                    <a:pt x="489585" y="9070086"/>
                    <a:pt x="540893" y="9064498"/>
                    <a:pt x="599313" y="9023604"/>
                  </a:cubicBezTo>
                  <a:lnTo>
                    <a:pt x="604139" y="9030589"/>
                  </a:lnTo>
                  <a:lnTo>
                    <a:pt x="598170" y="9024620"/>
                  </a:lnTo>
                  <a:cubicBezTo>
                    <a:pt x="606171" y="9016619"/>
                    <a:pt x="626618" y="9010015"/>
                    <a:pt x="634619" y="9010015"/>
                  </a:cubicBezTo>
                  <a:lnTo>
                    <a:pt x="635762" y="9010142"/>
                  </a:lnTo>
                  <a:cubicBezTo>
                    <a:pt x="641604" y="9011031"/>
                    <a:pt x="647573" y="9011666"/>
                    <a:pt x="653542" y="9012428"/>
                  </a:cubicBezTo>
                  <a:cubicBezTo>
                    <a:pt x="659511" y="9013190"/>
                    <a:pt x="665480" y="9013952"/>
                    <a:pt x="671449" y="9014714"/>
                  </a:cubicBezTo>
                  <a:cubicBezTo>
                    <a:pt x="702437" y="9019159"/>
                    <a:pt x="734060" y="9026906"/>
                    <a:pt x="762254" y="9055100"/>
                  </a:cubicBezTo>
                  <a:lnTo>
                    <a:pt x="756285" y="9061069"/>
                  </a:lnTo>
                  <a:lnTo>
                    <a:pt x="761746" y="9054592"/>
                  </a:lnTo>
                  <a:cubicBezTo>
                    <a:pt x="787908" y="9077071"/>
                    <a:pt x="821436" y="9094851"/>
                    <a:pt x="855599" y="9113012"/>
                  </a:cubicBezTo>
                  <a:cubicBezTo>
                    <a:pt x="875030" y="9123299"/>
                    <a:pt x="894715" y="9133713"/>
                    <a:pt x="912749" y="9145016"/>
                  </a:cubicBezTo>
                  <a:lnTo>
                    <a:pt x="908304" y="9152255"/>
                  </a:lnTo>
                  <a:lnTo>
                    <a:pt x="912622" y="9145016"/>
                  </a:lnTo>
                  <a:cubicBezTo>
                    <a:pt x="942848" y="9163177"/>
                    <a:pt x="980821" y="9188196"/>
                    <a:pt x="1000252" y="9214104"/>
                  </a:cubicBezTo>
                  <a:lnTo>
                    <a:pt x="993521" y="9219184"/>
                  </a:lnTo>
                  <a:lnTo>
                    <a:pt x="999490" y="9213215"/>
                  </a:lnTo>
                  <a:cubicBezTo>
                    <a:pt x="1011936" y="9225661"/>
                    <a:pt x="1023112" y="9236710"/>
                    <a:pt x="1033780" y="9242044"/>
                  </a:cubicBezTo>
                  <a:lnTo>
                    <a:pt x="1029970" y="9249664"/>
                  </a:lnTo>
                  <a:lnTo>
                    <a:pt x="1032891" y="9241663"/>
                  </a:lnTo>
                  <a:cubicBezTo>
                    <a:pt x="1088263" y="9261856"/>
                    <a:pt x="1123569" y="9305798"/>
                    <a:pt x="1156208" y="9346311"/>
                  </a:cubicBezTo>
                  <a:cubicBezTo>
                    <a:pt x="1164971" y="9357106"/>
                    <a:pt x="1173480" y="9367774"/>
                    <a:pt x="1182370" y="9377807"/>
                  </a:cubicBezTo>
                  <a:lnTo>
                    <a:pt x="1182370" y="9377934"/>
                  </a:lnTo>
                  <a:cubicBezTo>
                    <a:pt x="1217422" y="9418828"/>
                    <a:pt x="1264031" y="9442196"/>
                    <a:pt x="1316736" y="9448038"/>
                  </a:cubicBezTo>
                  <a:lnTo>
                    <a:pt x="1317498" y="9448165"/>
                  </a:lnTo>
                  <a:cubicBezTo>
                    <a:pt x="1347724" y="9454261"/>
                    <a:pt x="1377823" y="9458706"/>
                    <a:pt x="1408303" y="9463278"/>
                  </a:cubicBezTo>
                  <a:cubicBezTo>
                    <a:pt x="1438783" y="9467850"/>
                    <a:pt x="1469263" y="9472422"/>
                    <a:pt x="1499997" y="9478518"/>
                  </a:cubicBezTo>
                  <a:lnTo>
                    <a:pt x="1500378" y="9478645"/>
                  </a:lnTo>
                  <a:cubicBezTo>
                    <a:pt x="1504315" y="9479661"/>
                    <a:pt x="1508379" y="9480550"/>
                    <a:pt x="1512570" y="9481566"/>
                  </a:cubicBezTo>
                  <a:cubicBezTo>
                    <a:pt x="1517015" y="9482582"/>
                    <a:pt x="1521587" y="9483725"/>
                    <a:pt x="1526286" y="9484868"/>
                  </a:cubicBezTo>
                  <a:cubicBezTo>
                    <a:pt x="1544447" y="9489440"/>
                    <a:pt x="1564132" y="9495028"/>
                    <a:pt x="1581150" y="9503537"/>
                  </a:cubicBezTo>
                  <a:lnTo>
                    <a:pt x="1577340" y="9511157"/>
                  </a:lnTo>
                  <a:lnTo>
                    <a:pt x="1580515" y="9503283"/>
                  </a:lnTo>
                  <a:cubicBezTo>
                    <a:pt x="1591437" y="9507728"/>
                    <a:pt x="1602486" y="9510395"/>
                    <a:pt x="1613789" y="9513189"/>
                  </a:cubicBezTo>
                  <a:cubicBezTo>
                    <a:pt x="1624330" y="9515729"/>
                    <a:pt x="1635252" y="9518523"/>
                    <a:pt x="1645539" y="9522587"/>
                  </a:cubicBezTo>
                  <a:cubicBezTo>
                    <a:pt x="1653032" y="9525635"/>
                    <a:pt x="1660525" y="9529445"/>
                    <a:pt x="1667510" y="9534779"/>
                  </a:cubicBezTo>
                  <a:lnTo>
                    <a:pt x="1667891" y="9535033"/>
                  </a:lnTo>
                  <a:cubicBezTo>
                    <a:pt x="1703451" y="9564624"/>
                    <a:pt x="1737233" y="9581007"/>
                    <a:pt x="1782064" y="9569831"/>
                  </a:cubicBezTo>
                  <a:lnTo>
                    <a:pt x="1784096" y="9578086"/>
                  </a:lnTo>
                  <a:lnTo>
                    <a:pt x="1781429" y="9570085"/>
                  </a:lnTo>
                  <a:cubicBezTo>
                    <a:pt x="1799590" y="9563989"/>
                    <a:pt x="1821561" y="9572625"/>
                    <a:pt x="1836801" y="9578340"/>
                  </a:cubicBezTo>
                  <a:cubicBezTo>
                    <a:pt x="1840738" y="9579864"/>
                    <a:pt x="1844294" y="9581134"/>
                    <a:pt x="1847596" y="9582277"/>
                  </a:cubicBezTo>
                  <a:lnTo>
                    <a:pt x="1844929" y="9590278"/>
                  </a:lnTo>
                  <a:lnTo>
                    <a:pt x="1844929" y="9581769"/>
                  </a:lnTo>
                  <a:cubicBezTo>
                    <a:pt x="1850390" y="9581769"/>
                    <a:pt x="1855343" y="9584436"/>
                    <a:pt x="1857883" y="9585706"/>
                  </a:cubicBezTo>
                  <a:cubicBezTo>
                    <a:pt x="1861439" y="9587484"/>
                    <a:pt x="1862582" y="9587865"/>
                    <a:pt x="1863217" y="9587865"/>
                  </a:cubicBezTo>
                  <a:lnTo>
                    <a:pt x="1863979" y="9587865"/>
                  </a:lnTo>
                  <a:cubicBezTo>
                    <a:pt x="1929511" y="9593834"/>
                    <a:pt x="1989201" y="9581896"/>
                    <a:pt x="2050161" y="9569704"/>
                  </a:cubicBezTo>
                  <a:lnTo>
                    <a:pt x="2051812" y="9577959"/>
                  </a:lnTo>
                  <a:lnTo>
                    <a:pt x="2049780" y="9569704"/>
                  </a:lnTo>
                  <a:cubicBezTo>
                    <a:pt x="2074164" y="9563608"/>
                    <a:pt x="2097659" y="9557766"/>
                    <a:pt x="2121027" y="9545955"/>
                  </a:cubicBezTo>
                  <a:lnTo>
                    <a:pt x="2121281" y="9545828"/>
                  </a:lnTo>
                  <a:cubicBezTo>
                    <a:pt x="2188210" y="9515348"/>
                    <a:pt x="2254758" y="9485122"/>
                    <a:pt x="2315083" y="9448927"/>
                  </a:cubicBezTo>
                  <a:lnTo>
                    <a:pt x="2315210" y="9448800"/>
                  </a:lnTo>
                  <a:cubicBezTo>
                    <a:pt x="2356993" y="9424924"/>
                    <a:pt x="2403729" y="9397619"/>
                    <a:pt x="2456942" y="9424289"/>
                  </a:cubicBezTo>
                  <a:lnTo>
                    <a:pt x="2453132" y="9431909"/>
                  </a:lnTo>
                  <a:lnTo>
                    <a:pt x="2453132" y="9423400"/>
                  </a:lnTo>
                  <a:lnTo>
                    <a:pt x="2477516" y="9423400"/>
                  </a:lnTo>
                  <a:lnTo>
                    <a:pt x="2477516" y="9431909"/>
                  </a:lnTo>
                  <a:lnTo>
                    <a:pt x="2477516" y="9423400"/>
                  </a:lnTo>
                  <a:cubicBezTo>
                    <a:pt x="2519299" y="9423400"/>
                    <a:pt x="2561336" y="9417431"/>
                    <a:pt x="2597785" y="9411335"/>
                  </a:cubicBezTo>
                  <a:lnTo>
                    <a:pt x="2599182" y="9411208"/>
                  </a:lnTo>
                  <a:cubicBezTo>
                    <a:pt x="2604516" y="9411208"/>
                    <a:pt x="2609088" y="9410954"/>
                    <a:pt x="2610739" y="9410065"/>
                  </a:cubicBezTo>
                  <a:lnTo>
                    <a:pt x="2610739" y="9410065"/>
                  </a:lnTo>
                  <a:cubicBezTo>
                    <a:pt x="2610739" y="9410065"/>
                    <a:pt x="2610739" y="9410065"/>
                    <a:pt x="2610739" y="9410065"/>
                  </a:cubicBezTo>
                  <a:lnTo>
                    <a:pt x="2610739" y="9410065"/>
                  </a:lnTo>
                  <a:cubicBezTo>
                    <a:pt x="2610739" y="9410065"/>
                    <a:pt x="2610739" y="9410065"/>
                    <a:pt x="2610739" y="9410065"/>
                  </a:cubicBezTo>
                  <a:lnTo>
                    <a:pt x="2610739" y="9410065"/>
                  </a:lnTo>
                  <a:cubicBezTo>
                    <a:pt x="2610739" y="9410065"/>
                    <a:pt x="2608961" y="9411208"/>
                    <a:pt x="2608961" y="9413621"/>
                  </a:cubicBezTo>
                  <a:cubicBezTo>
                    <a:pt x="2608961" y="9411843"/>
                    <a:pt x="2609596" y="9410065"/>
                    <a:pt x="2610612" y="9408541"/>
                  </a:cubicBezTo>
                  <a:cubicBezTo>
                    <a:pt x="2627757" y="9385554"/>
                    <a:pt x="2654427" y="9381744"/>
                    <a:pt x="2678049" y="9377807"/>
                  </a:cubicBezTo>
                  <a:cubicBezTo>
                    <a:pt x="2683764" y="9376918"/>
                    <a:pt x="2689225" y="9376029"/>
                    <a:pt x="2694813" y="9374886"/>
                  </a:cubicBezTo>
                  <a:lnTo>
                    <a:pt x="2695448" y="9374759"/>
                  </a:lnTo>
                  <a:cubicBezTo>
                    <a:pt x="2703322" y="9373743"/>
                    <a:pt x="2711323" y="9372981"/>
                    <a:pt x="2719070" y="9372092"/>
                  </a:cubicBezTo>
                  <a:cubicBezTo>
                    <a:pt x="2726817" y="9371203"/>
                    <a:pt x="2734310" y="9370441"/>
                    <a:pt x="2741803" y="9369552"/>
                  </a:cubicBezTo>
                  <a:cubicBezTo>
                    <a:pt x="2773807" y="9365615"/>
                    <a:pt x="2802128" y="9359138"/>
                    <a:pt x="2824988" y="9340088"/>
                  </a:cubicBezTo>
                  <a:lnTo>
                    <a:pt x="2825750" y="9339580"/>
                  </a:lnTo>
                  <a:cubicBezTo>
                    <a:pt x="2863977" y="9314053"/>
                    <a:pt x="2902204" y="9307830"/>
                    <a:pt x="2944749" y="9301734"/>
                  </a:cubicBezTo>
                  <a:lnTo>
                    <a:pt x="2945892" y="9301607"/>
                  </a:lnTo>
                  <a:cubicBezTo>
                    <a:pt x="2947162" y="9301607"/>
                    <a:pt x="2950210" y="9300718"/>
                    <a:pt x="2955417" y="9298940"/>
                  </a:cubicBezTo>
                  <a:cubicBezTo>
                    <a:pt x="2959354" y="9297670"/>
                    <a:pt x="2965450" y="9295511"/>
                    <a:pt x="2970276" y="9295511"/>
                  </a:cubicBezTo>
                  <a:lnTo>
                    <a:pt x="2970276" y="9304020"/>
                  </a:lnTo>
                  <a:lnTo>
                    <a:pt x="2968625" y="9295765"/>
                  </a:lnTo>
                  <a:cubicBezTo>
                    <a:pt x="2978785" y="9293733"/>
                    <a:pt x="2988945" y="9290304"/>
                    <a:pt x="2999486" y="9286621"/>
                  </a:cubicBezTo>
                  <a:cubicBezTo>
                    <a:pt x="3009392" y="9283319"/>
                    <a:pt x="3019552" y="9279763"/>
                    <a:pt x="3029458" y="9277731"/>
                  </a:cubicBezTo>
                  <a:cubicBezTo>
                    <a:pt x="3038602" y="9275953"/>
                    <a:pt x="3048127" y="9275191"/>
                    <a:pt x="3057398" y="9277604"/>
                  </a:cubicBezTo>
                  <a:lnTo>
                    <a:pt x="3055366" y="9285859"/>
                  </a:lnTo>
                  <a:lnTo>
                    <a:pt x="3057144" y="9277604"/>
                  </a:lnTo>
                  <a:cubicBezTo>
                    <a:pt x="3107182" y="9288653"/>
                    <a:pt x="3128518" y="9273540"/>
                    <a:pt x="3164078" y="9226042"/>
                  </a:cubicBezTo>
                  <a:lnTo>
                    <a:pt x="3170809" y="9231122"/>
                  </a:lnTo>
                  <a:lnTo>
                    <a:pt x="3163189" y="9227312"/>
                  </a:lnTo>
                  <a:cubicBezTo>
                    <a:pt x="3169666" y="9214231"/>
                    <a:pt x="3186049" y="9207246"/>
                    <a:pt x="3196209" y="9202674"/>
                  </a:cubicBezTo>
                  <a:cubicBezTo>
                    <a:pt x="3198876" y="9201404"/>
                    <a:pt x="3201289" y="9200388"/>
                    <a:pt x="3203448" y="9199245"/>
                  </a:cubicBezTo>
                  <a:cubicBezTo>
                    <a:pt x="3204083" y="9198864"/>
                    <a:pt x="3204845" y="9198610"/>
                    <a:pt x="3205607" y="9198483"/>
                  </a:cubicBezTo>
                  <a:cubicBezTo>
                    <a:pt x="3221736" y="9195308"/>
                    <a:pt x="3237865" y="9195308"/>
                    <a:pt x="3252851" y="9195308"/>
                  </a:cubicBezTo>
                  <a:cubicBezTo>
                    <a:pt x="3268218" y="9195308"/>
                    <a:pt x="3282569" y="9195308"/>
                    <a:pt x="3296793" y="9192387"/>
                  </a:cubicBezTo>
                  <a:cubicBezTo>
                    <a:pt x="3297301" y="9192260"/>
                    <a:pt x="3297936" y="9192260"/>
                    <a:pt x="3298444" y="9192260"/>
                  </a:cubicBezTo>
                  <a:cubicBezTo>
                    <a:pt x="3305937" y="9192260"/>
                    <a:pt x="3313938" y="9188069"/>
                    <a:pt x="3323463" y="9182862"/>
                  </a:cubicBezTo>
                  <a:cubicBezTo>
                    <a:pt x="3329940" y="9179306"/>
                    <a:pt x="3338957" y="9174099"/>
                    <a:pt x="3347085" y="9174099"/>
                  </a:cubicBezTo>
                  <a:lnTo>
                    <a:pt x="3348101" y="9174226"/>
                  </a:lnTo>
                  <a:cubicBezTo>
                    <a:pt x="3363468" y="9176131"/>
                    <a:pt x="3379724" y="9175496"/>
                    <a:pt x="3396742" y="9174861"/>
                  </a:cubicBezTo>
                  <a:cubicBezTo>
                    <a:pt x="3413506" y="9174226"/>
                    <a:pt x="3431159" y="9173464"/>
                    <a:pt x="3448177" y="9175623"/>
                  </a:cubicBezTo>
                  <a:cubicBezTo>
                    <a:pt x="3465322" y="9177782"/>
                    <a:pt x="3482340" y="9182862"/>
                    <a:pt x="3497961" y="9194038"/>
                  </a:cubicBezTo>
                  <a:lnTo>
                    <a:pt x="3498977" y="9194927"/>
                  </a:lnTo>
                  <a:cubicBezTo>
                    <a:pt x="3502025" y="9197975"/>
                    <a:pt x="3509518" y="9198483"/>
                    <a:pt x="3523361" y="9198483"/>
                  </a:cubicBezTo>
                  <a:lnTo>
                    <a:pt x="3523996" y="9198483"/>
                  </a:lnTo>
                  <a:cubicBezTo>
                    <a:pt x="3604514" y="9204706"/>
                    <a:pt x="3673221" y="9229471"/>
                    <a:pt x="3729736" y="9279636"/>
                  </a:cubicBezTo>
                  <a:lnTo>
                    <a:pt x="3730117" y="9280017"/>
                  </a:lnTo>
                  <a:cubicBezTo>
                    <a:pt x="3742563" y="9292463"/>
                    <a:pt x="3758057" y="9301988"/>
                    <a:pt x="3773170" y="9311132"/>
                  </a:cubicBezTo>
                  <a:cubicBezTo>
                    <a:pt x="3778758" y="9314561"/>
                    <a:pt x="3784473" y="9317990"/>
                    <a:pt x="3789680" y="9321419"/>
                  </a:cubicBezTo>
                  <a:lnTo>
                    <a:pt x="3784981" y="9328404"/>
                  </a:lnTo>
                  <a:lnTo>
                    <a:pt x="3789680" y="9321419"/>
                  </a:lnTo>
                  <a:cubicBezTo>
                    <a:pt x="3799840" y="9328150"/>
                    <a:pt x="3812413" y="9330690"/>
                    <a:pt x="3826383" y="9333484"/>
                  </a:cubicBezTo>
                  <a:cubicBezTo>
                    <a:pt x="3833622" y="9334881"/>
                    <a:pt x="3841369" y="9336405"/>
                    <a:pt x="3848481" y="9338691"/>
                  </a:cubicBezTo>
                  <a:lnTo>
                    <a:pt x="3845814" y="9346692"/>
                  </a:lnTo>
                  <a:lnTo>
                    <a:pt x="3848481" y="9338691"/>
                  </a:lnTo>
                  <a:cubicBezTo>
                    <a:pt x="3852418" y="9339961"/>
                    <a:pt x="3855974" y="9341358"/>
                    <a:pt x="3859403" y="9342501"/>
                  </a:cubicBezTo>
                  <a:cubicBezTo>
                    <a:pt x="3862578" y="9343644"/>
                    <a:pt x="3865372" y="9344660"/>
                    <a:pt x="3868293" y="9345549"/>
                  </a:cubicBezTo>
                  <a:cubicBezTo>
                    <a:pt x="3877056" y="9348470"/>
                    <a:pt x="3884803" y="9350375"/>
                    <a:pt x="3894455" y="9350375"/>
                  </a:cubicBezTo>
                  <a:lnTo>
                    <a:pt x="3894455" y="9358884"/>
                  </a:lnTo>
                  <a:lnTo>
                    <a:pt x="3894455" y="9350375"/>
                  </a:lnTo>
                  <a:cubicBezTo>
                    <a:pt x="3927475" y="9350375"/>
                    <a:pt x="3954399" y="9363837"/>
                    <a:pt x="3974211" y="9390253"/>
                  </a:cubicBezTo>
                  <a:lnTo>
                    <a:pt x="3967480" y="9395333"/>
                  </a:lnTo>
                  <a:lnTo>
                    <a:pt x="3973449" y="9389364"/>
                  </a:lnTo>
                  <a:cubicBezTo>
                    <a:pt x="3979672" y="9395587"/>
                    <a:pt x="3986530" y="9402445"/>
                    <a:pt x="3993261" y="9415907"/>
                  </a:cubicBezTo>
                  <a:cubicBezTo>
                    <a:pt x="3994277" y="9417939"/>
                    <a:pt x="3994404" y="9420225"/>
                    <a:pt x="3993769" y="9422384"/>
                  </a:cubicBezTo>
                  <a:cubicBezTo>
                    <a:pt x="3990467" y="9432163"/>
                    <a:pt x="4013962" y="9470009"/>
                    <a:pt x="4035806" y="9477248"/>
                  </a:cubicBezTo>
                  <a:cubicBezTo>
                    <a:pt x="4037711" y="9477883"/>
                    <a:pt x="4039235" y="9478137"/>
                    <a:pt x="4040505" y="9478137"/>
                  </a:cubicBezTo>
                  <a:lnTo>
                    <a:pt x="4040505" y="9486646"/>
                  </a:lnTo>
                  <a:lnTo>
                    <a:pt x="4040505" y="9478137"/>
                  </a:lnTo>
                  <a:cubicBezTo>
                    <a:pt x="4084701" y="9478137"/>
                    <a:pt x="4129278" y="9490837"/>
                    <a:pt x="4167505" y="9522714"/>
                  </a:cubicBezTo>
                  <a:lnTo>
                    <a:pt x="4168013" y="9523222"/>
                  </a:lnTo>
                  <a:cubicBezTo>
                    <a:pt x="4170172" y="9525381"/>
                    <a:pt x="4177538" y="9527159"/>
                    <a:pt x="4188587" y="9521698"/>
                  </a:cubicBezTo>
                  <a:lnTo>
                    <a:pt x="4189730" y="9521190"/>
                  </a:lnTo>
                  <a:cubicBezTo>
                    <a:pt x="4209923" y="9514459"/>
                    <a:pt x="4226941" y="9514078"/>
                    <a:pt x="4242054" y="9536684"/>
                  </a:cubicBezTo>
                  <a:lnTo>
                    <a:pt x="4235069" y="9541383"/>
                  </a:lnTo>
                  <a:lnTo>
                    <a:pt x="4241038" y="9535414"/>
                  </a:lnTo>
                  <a:cubicBezTo>
                    <a:pt x="4240911" y="9535287"/>
                    <a:pt x="4240911" y="9535287"/>
                    <a:pt x="4240911" y="9535287"/>
                  </a:cubicBezTo>
                  <a:cubicBezTo>
                    <a:pt x="4244975" y="9538462"/>
                    <a:pt x="4263771" y="9538970"/>
                    <a:pt x="4277614" y="9538970"/>
                  </a:cubicBezTo>
                  <a:lnTo>
                    <a:pt x="4277614" y="9547479"/>
                  </a:lnTo>
                  <a:lnTo>
                    <a:pt x="4277614" y="9538970"/>
                  </a:lnTo>
                  <a:cubicBezTo>
                    <a:pt x="4287266" y="9538970"/>
                    <a:pt x="4297553" y="9538335"/>
                    <a:pt x="4308348" y="9537700"/>
                  </a:cubicBezTo>
                  <a:cubicBezTo>
                    <a:pt x="4319524" y="9537065"/>
                    <a:pt x="4331335" y="9536303"/>
                    <a:pt x="4342892" y="9536303"/>
                  </a:cubicBezTo>
                  <a:cubicBezTo>
                    <a:pt x="4354195" y="9536303"/>
                    <a:pt x="4365625" y="9536938"/>
                    <a:pt x="4376547" y="9539224"/>
                  </a:cubicBezTo>
                  <a:lnTo>
                    <a:pt x="4374896" y="9547479"/>
                  </a:lnTo>
                  <a:lnTo>
                    <a:pt x="4375785" y="9539097"/>
                  </a:lnTo>
                  <a:cubicBezTo>
                    <a:pt x="4430522" y="9545193"/>
                    <a:pt x="4479671" y="9551289"/>
                    <a:pt x="4534789" y="9563608"/>
                  </a:cubicBezTo>
                  <a:lnTo>
                    <a:pt x="4533011" y="9571863"/>
                  </a:lnTo>
                  <a:lnTo>
                    <a:pt x="4533011" y="9563354"/>
                  </a:lnTo>
                  <a:cubicBezTo>
                    <a:pt x="4547616" y="9563354"/>
                    <a:pt x="4561840" y="9570466"/>
                    <a:pt x="4569460" y="9577959"/>
                  </a:cubicBezTo>
                  <a:cubicBezTo>
                    <a:pt x="4570222" y="9578721"/>
                    <a:pt x="4570857" y="9579737"/>
                    <a:pt x="4571365" y="9580753"/>
                  </a:cubicBezTo>
                  <a:cubicBezTo>
                    <a:pt x="4579239" y="9600438"/>
                    <a:pt x="4596003" y="9604756"/>
                    <a:pt x="4613783" y="9608820"/>
                  </a:cubicBezTo>
                  <a:cubicBezTo>
                    <a:pt x="4618228" y="9609836"/>
                    <a:pt x="4622800" y="9610979"/>
                    <a:pt x="4626991" y="9612376"/>
                  </a:cubicBezTo>
                  <a:lnTo>
                    <a:pt x="4624324" y="9620377"/>
                  </a:lnTo>
                  <a:lnTo>
                    <a:pt x="4626991" y="9612376"/>
                  </a:lnTo>
                  <a:cubicBezTo>
                    <a:pt x="4645279" y="9618472"/>
                    <a:pt x="4668393" y="9624060"/>
                    <a:pt x="4679061" y="9624060"/>
                  </a:cubicBezTo>
                  <a:lnTo>
                    <a:pt x="4679061" y="9632569"/>
                  </a:lnTo>
                  <a:lnTo>
                    <a:pt x="4673092" y="9626600"/>
                  </a:lnTo>
                  <a:cubicBezTo>
                    <a:pt x="4676267" y="9623425"/>
                    <a:pt x="4680458" y="9620504"/>
                    <a:pt x="4684395" y="9617710"/>
                  </a:cubicBezTo>
                  <a:cubicBezTo>
                    <a:pt x="4690364" y="9613519"/>
                    <a:pt x="4696841" y="9608820"/>
                    <a:pt x="4703445" y="9602343"/>
                  </a:cubicBezTo>
                  <a:lnTo>
                    <a:pt x="4709414" y="9608312"/>
                  </a:lnTo>
                  <a:lnTo>
                    <a:pt x="4709414" y="9616821"/>
                  </a:lnTo>
                  <a:cubicBezTo>
                    <a:pt x="4696079" y="9616821"/>
                    <a:pt x="4686681" y="9618726"/>
                    <a:pt x="4678426" y="9620504"/>
                  </a:cubicBezTo>
                  <a:cubicBezTo>
                    <a:pt x="4672711" y="9621647"/>
                    <a:pt x="4666742" y="9622917"/>
                    <a:pt x="4660773" y="9622917"/>
                  </a:cubicBezTo>
                  <a:cubicBezTo>
                    <a:pt x="4657471" y="9622917"/>
                    <a:pt x="4654550" y="9621012"/>
                    <a:pt x="4653153" y="9618091"/>
                  </a:cubicBezTo>
                  <a:cubicBezTo>
                    <a:pt x="4651756" y="9615170"/>
                    <a:pt x="4652137" y="9611614"/>
                    <a:pt x="4654169" y="9609074"/>
                  </a:cubicBezTo>
                  <a:cubicBezTo>
                    <a:pt x="4680585" y="9576054"/>
                    <a:pt x="4709541" y="9568053"/>
                    <a:pt x="4744212" y="9588881"/>
                  </a:cubicBezTo>
                  <a:lnTo>
                    <a:pt x="4745228" y="9589643"/>
                  </a:lnTo>
                  <a:cubicBezTo>
                    <a:pt x="4778375" y="9617202"/>
                    <a:pt x="4804537" y="9617710"/>
                    <a:pt x="4844415" y="9589262"/>
                  </a:cubicBezTo>
                  <a:lnTo>
                    <a:pt x="4845558" y="9588627"/>
                  </a:lnTo>
                  <a:lnTo>
                    <a:pt x="4882007" y="9570339"/>
                  </a:lnTo>
                  <a:lnTo>
                    <a:pt x="4885817" y="9577959"/>
                  </a:lnTo>
                  <a:lnTo>
                    <a:pt x="4877308" y="9577959"/>
                  </a:lnTo>
                  <a:lnTo>
                    <a:pt x="4877308" y="9547352"/>
                  </a:lnTo>
                  <a:cubicBezTo>
                    <a:pt x="4877308" y="9544684"/>
                    <a:pt x="4878578" y="9542018"/>
                    <a:pt x="4880864" y="9540494"/>
                  </a:cubicBezTo>
                  <a:cubicBezTo>
                    <a:pt x="4883150" y="9538970"/>
                    <a:pt x="4885944" y="9538462"/>
                    <a:pt x="4888484" y="9539351"/>
                  </a:cubicBezTo>
                  <a:cubicBezTo>
                    <a:pt x="4896231" y="9541891"/>
                    <a:pt x="4903851" y="9545446"/>
                    <a:pt x="4910582" y="9548621"/>
                  </a:cubicBezTo>
                  <a:cubicBezTo>
                    <a:pt x="4916805" y="9551543"/>
                    <a:pt x="4922266" y="9554083"/>
                    <a:pt x="4926965" y="9555607"/>
                  </a:cubicBezTo>
                  <a:cubicBezTo>
                    <a:pt x="4930267" y="9556750"/>
                    <a:pt x="4932680" y="9557131"/>
                    <a:pt x="4934458" y="9557131"/>
                  </a:cubicBezTo>
                  <a:lnTo>
                    <a:pt x="4934458" y="9565640"/>
                  </a:lnTo>
                  <a:lnTo>
                    <a:pt x="4930648" y="9558020"/>
                  </a:lnTo>
                  <a:cubicBezTo>
                    <a:pt x="4967351" y="9539732"/>
                    <a:pt x="5002911" y="9521825"/>
                    <a:pt x="5032502" y="9498203"/>
                  </a:cubicBezTo>
                  <a:lnTo>
                    <a:pt x="5033137" y="9497821"/>
                  </a:lnTo>
                  <a:cubicBezTo>
                    <a:pt x="5056378" y="9482328"/>
                    <a:pt x="5077206" y="9464294"/>
                    <a:pt x="5097526" y="9446514"/>
                  </a:cubicBezTo>
                  <a:cubicBezTo>
                    <a:pt x="5108321" y="9437116"/>
                    <a:pt x="5119116" y="9427718"/>
                    <a:pt x="5129784" y="9419208"/>
                  </a:cubicBezTo>
                  <a:cubicBezTo>
                    <a:pt x="5131308" y="9418066"/>
                    <a:pt x="5133213" y="9417304"/>
                    <a:pt x="5135118" y="9417304"/>
                  </a:cubicBezTo>
                  <a:cubicBezTo>
                    <a:pt x="5134483" y="9417304"/>
                    <a:pt x="5133721" y="9418193"/>
                    <a:pt x="5135245" y="9416795"/>
                  </a:cubicBezTo>
                  <a:cubicBezTo>
                    <a:pt x="5136896" y="9415145"/>
                    <a:pt x="5140579" y="9411334"/>
                    <a:pt x="5147310" y="9411334"/>
                  </a:cubicBezTo>
                  <a:lnTo>
                    <a:pt x="5147310" y="9419844"/>
                  </a:lnTo>
                  <a:lnTo>
                    <a:pt x="5145024" y="9411716"/>
                  </a:lnTo>
                  <a:cubicBezTo>
                    <a:pt x="5166614" y="9405620"/>
                    <a:pt x="5186553" y="9400920"/>
                    <a:pt x="5206238" y="9396349"/>
                  </a:cubicBezTo>
                  <a:cubicBezTo>
                    <a:pt x="5225923" y="9391777"/>
                    <a:pt x="5245608" y="9387205"/>
                    <a:pt x="5266690" y="9381235"/>
                  </a:cubicBezTo>
                  <a:lnTo>
                    <a:pt x="5266944" y="9381108"/>
                  </a:lnTo>
                  <a:cubicBezTo>
                    <a:pt x="5278374" y="9378315"/>
                    <a:pt x="5288407" y="9373996"/>
                    <a:pt x="5299075" y="9369425"/>
                  </a:cubicBezTo>
                  <a:cubicBezTo>
                    <a:pt x="5309616" y="9364853"/>
                    <a:pt x="5320919" y="9360027"/>
                    <a:pt x="5333746" y="9356852"/>
                  </a:cubicBezTo>
                  <a:lnTo>
                    <a:pt x="5335778" y="9365107"/>
                  </a:lnTo>
                  <a:lnTo>
                    <a:pt x="5333111" y="9357106"/>
                  </a:lnTo>
                  <a:cubicBezTo>
                    <a:pt x="5342763" y="9353931"/>
                    <a:pt x="5350891" y="9352280"/>
                    <a:pt x="5358511" y="9350756"/>
                  </a:cubicBezTo>
                  <a:cubicBezTo>
                    <a:pt x="5366131" y="9349232"/>
                    <a:pt x="5373243" y="9347834"/>
                    <a:pt x="5381879" y="9344914"/>
                  </a:cubicBezTo>
                  <a:cubicBezTo>
                    <a:pt x="5382768" y="9344659"/>
                    <a:pt x="5383657" y="9344533"/>
                    <a:pt x="5384546" y="9344533"/>
                  </a:cubicBezTo>
                  <a:lnTo>
                    <a:pt x="5445379" y="9344533"/>
                  </a:lnTo>
                  <a:lnTo>
                    <a:pt x="5445379" y="9353042"/>
                  </a:lnTo>
                  <a:lnTo>
                    <a:pt x="5445379" y="9344533"/>
                  </a:lnTo>
                  <a:cubicBezTo>
                    <a:pt x="5458206" y="9344533"/>
                    <a:pt x="5474208" y="9344406"/>
                    <a:pt x="5484114" y="9339326"/>
                  </a:cubicBezTo>
                  <a:lnTo>
                    <a:pt x="5487924" y="9346945"/>
                  </a:lnTo>
                  <a:lnTo>
                    <a:pt x="5480304" y="9343135"/>
                  </a:lnTo>
                  <a:cubicBezTo>
                    <a:pt x="5485511" y="9332849"/>
                    <a:pt x="5496814" y="9314307"/>
                    <a:pt x="5506212" y="9309608"/>
                  </a:cubicBezTo>
                  <a:cubicBezTo>
                    <a:pt x="5507736" y="9308845"/>
                    <a:pt x="5509768" y="9308083"/>
                    <a:pt x="5512181" y="9308083"/>
                  </a:cubicBezTo>
                  <a:lnTo>
                    <a:pt x="5512181" y="9316593"/>
                  </a:lnTo>
                  <a:lnTo>
                    <a:pt x="5512181" y="9308083"/>
                  </a:lnTo>
                  <a:cubicBezTo>
                    <a:pt x="5525897" y="9308083"/>
                    <a:pt x="5536692" y="9313926"/>
                    <a:pt x="5546090" y="9318879"/>
                  </a:cubicBezTo>
                  <a:cubicBezTo>
                    <a:pt x="5551932" y="9321927"/>
                    <a:pt x="5557393" y="9324847"/>
                    <a:pt x="5563489" y="9326880"/>
                  </a:cubicBezTo>
                  <a:lnTo>
                    <a:pt x="5560822" y="9334881"/>
                  </a:lnTo>
                  <a:lnTo>
                    <a:pt x="5560822" y="9326371"/>
                  </a:lnTo>
                  <a:cubicBezTo>
                    <a:pt x="5560949" y="9326371"/>
                    <a:pt x="5561203" y="9326371"/>
                    <a:pt x="5561330" y="9326371"/>
                  </a:cubicBezTo>
                  <a:cubicBezTo>
                    <a:pt x="5564759" y="9326499"/>
                    <a:pt x="5568061" y="9327642"/>
                    <a:pt x="5570728" y="9330308"/>
                  </a:cubicBezTo>
                  <a:cubicBezTo>
                    <a:pt x="5575935" y="9335516"/>
                    <a:pt x="5575300" y="9344406"/>
                    <a:pt x="5575300" y="9347072"/>
                  </a:cubicBezTo>
                  <a:lnTo>
                    <a:pt x="5566791" y="9347072"/>
                  </a:lnTo>
                  <a:lnTo>
                    <a:pt x="5572760" y="9341104"/>
                  </a:lnTo>
                  <a:cubicBezTo>
                    <a:pt x="5585333" y="9353677"/>
                    <a:pt x="5596382" y="9367774"/>
                    <a:pt x="5606923" y="9381490"/>
                  </a:cubicBezTo>
                  <a:cubicBezTo>
                    <a:pt x="5617591" y="9395206"/>
                    <a:pt x="5628005" y="9408541"/>
                    <a:pt x="5639689" y="9420225"/>
                  </a:cubicBezTo>
                  <a:cubicBezTo>
                    <a:pt x="5668137" y="9448672"/>
                    <a:pt x="5693029" y="9446133"/>
                    <a:pt x="5706745" y="9432417"/>
                  </a:cubicBezTo>
                  <a:lnTo>
                    <a:pt x="5707380" y="9431782"/>
                  </a:lnTo>
                  <a:cubicBezTo>
                    <a:pt x="5737860" y="9407397"/>
                    <a:pt x="5765292" y="9386443"/>
                    <a:pt x="5812282" y="9399905"/>
                  </a:cubicBezTo>
                  <a:lnTo>
                    <a:pt x="5809996" y="9408033"/>
                  </a:lnTo>
                  <a:lnTo>
                    <a:pt x="5809996" y="9399524"/>
                  </a:lnTo>
                  <a:cubicBezTo>
                    <a:pt x="5813044" y="9399524"/>
                    <a:pt x="5816473" y="9400413"/>
                    <a:pt x="5818759" y="9400920"/>
                  </a:cubicBezTo>
                  <a:cubicBezTo>
                    <a:pt x="5822061" y="9401683"/>
                    <a:pt x="5824601" y="9402191"/>
                    <a:pt x="5826633" y="9402191"/>
                  </a:cubicBezTo>
                  <a:cubicBezTo>
                    <a:pt x="5828411" y="9402191"/>
                    <a:pt x="5828411" y="9401809"/>
                    <a:pt x="5828284" y="9401937"/>
                  </a:cubicBezTo>
                  <a:cubicBezTo>
                    <a:pt x="5829046" y="9401175"/>
                    <a:pt x="5830062" y="9400540"/>
                    <a:pt x="5831078" y="9400032"/>
                  </a:cubicBezTo>
                  <a:cubicBezTo>
                    <a:pt x="5837682" y="9397365"/>
                    <a:pt x="5844667" y="9394697"/>
                    <a:pt x="5851779" y="9392031"/>
                  </a:cubicBezTo>
                  <a:cubicBezTo>
                    <a:pt x="5859145" y="9389237"/>
                    <a:pt x="5866638" y="9386316"/>
                    <a:pt x="5874258" y="9383268"/>
                  </a:cubicBezTo>
                  <a:cubicBezTo>
                    <a:pt x="5892673" y="9375902"/>
                    <a:pt x="5910961" y="9367774"/>
                    <a:pt x="5927217" y="9357995"/>
                  </a:cubicBezTo>
                  <a:cubicBezTo>
                    <a:pt x="5927725" y="9357614"/>
                    <a:pt x="5928360" y="9357359"/>
                    <a:pt x="5928868" y="9357233"/>
                  </a:cubicBezTo>
                  <a:cubicBezTo>
                    <a:pt x="5935218" y="9355074"/>
                    <a:pt x="5942076" y="9353677"/>
                    <a:pt x="5948172" y="9352407"/>
                  </a:cubicBezTo>
                  <a:cubicBezTo>
                    <a:pt x="5954268" y="9351137"/>
                    <a:pt x="5959475" y="9350120"/>
                    <a:pt x="5963793" y="9348596"/>
                  </a:cubicBezTo>
                  <a:cubicBezTo>
                    <a:pt x="5969635" y="9346692"/>
                    <a:pt x="5971921" y="9344659"/>
                    <a:pt x="5972683" y="9343135"/>
                  </a:cubicBezTo>
                  <a:lnTo>
                    <a:pt x="5980303" y="9346945"/>
                  </a:lnTo>
                  <a:lnTo>
                    <a:pt x="5972683" y="9343135"/>
                  </a:lnTo>
                  <a:cubicBezTo>
                    <a:pt x="5988685" y="9311258"/>
                    <a:pt x="6013323" y="9292590"/>
                    <a:pt x="6037707" y="9273920"/>
                  </a:cubicBezTo>
                  <a:cubicBezTo>
                    <a:pt x="6043168" y="9269730"/>
                    <a:pt x="6048629" y="9265666"/>
                    <a:pt x="6053963" y="9261347"/>
                  </a:cubicBezTo>
                  <a:lnTo>
                    <a:pt x="6059297" y="9267952"/>
                  </a:lnTo>
                  <a:lnTo>
                    <a:pt x="6053328" y="9261983"/>
                  </a:lnTo>
                  <a:cubicBezTo>
                    <a:pt x="6057773" y="9257538"/>
                    <a:pt x="6062218" y="9252712"/>
                    <a:pt x="6066790" y="9247758"/>
                  </a:cubicBezTo>
                  <a:cubicBezTo>
                    <a:pt x="6071362" y="9242806"/>
                    <a:pt x="6076061" y="9237726"/>
                    <a:pt x="6080760" y="9233027"/>
                  </a:cubicBezTo>
                  <a:cubicBezTo>
                    <a:pt x="6089904" y="9223883"/>
                    <a:pt x="6100318" y="9214993"/>
                    <a:pt x="6111494" y="9211183"/>
                  </a:cubicBezTo>
                  <a:lnTo>
                    <a:pt x="6111875" y="9211056"/>
                  </a:lnTo>
                  <a:cubicBezTo>
                    <a:pt x="6138291" y="9203563"/>
                    <a:pt x="6159881" y="9185783"/>
                    <a:pt x="6183122" y="9166733"/>
                  </a:cubicBezTo>
                  <a:cubicBezTo>
                    <a:pt x="6194552" y="9157334"/>
                    <a:pt x="6206363" y="9147556"/>
                    <a:pt x="6218936" y="9139174"/>
                  </a:cubicBezTo>
                  <a:lnTo>
                    <a:pt x="6219317" y="9138920"/>
                  </a:lnTo>
                  <a:cubicBezTo>
                    <a:pt x="6230874" y="9131934"/>
                    <a:pt x="6240780" y="9122029"/>
                    <a:pt x="6251067" y="9111360"/>
                  </a:cubicBezTo>
                  <a:cubicBezTo>
                    <a:pt x="6260465" y="9101835"/>
                    <a:pt x="6270498" y="9091421"/>
                    <a:pt x="6281928" y="9084564"/>
                  </a:cubicBezTo>
                  <a:cubicBezTo>
                    <a:pt x="6287770" y="9081134"/>
                    <a:pt x="6293993" y="9078341"/>
                    <a:pt x="6300978" y="9076944"/>
                  </a:cubicBezTo>
                  <a:lnTo>
                    <a:pt x="6302629" y="9085199"/>
                  </a:lnTo>
                  <a:lnTo>
                    <a:pt x="6300597" y="9076944"/>
                  </a:lnTo>
                  <a:cubicBezTo>
                    <a:pt x="6340602" y="9066910"/>
                    <a:pt x="6372098" y="9044051"/>
                    <a:pt x="6407785" y="9018143"/>
                  </a:cubicBezTo>
                  <a:cubicBezTo>
                    <a:pt x="6413627" y="9013952"/>
                    <a:pt x="6419469" y="9009633"/>
                    <a:pt x="6425438" y="9005316"/>
                  </a:cubicBezTo>
                  <a:lnTo>
                    <a:pt x="6430391" y="9012174"/>
                  </a:lnTo>
                  <a:lnTo>
                    <a:pt x="6425311" y="9005443"/>
                  </a:lnTo>
                  <a:cubicBezTo>
                    <a:pt x="6450711" y="8986393"/>
                    <a:pt x="6483477" y="8972804"/>
                    <a:pt x="6517259" y="8979534"/>
                  </a:cubicBezTo>
                  <a:lnTo>
                    <a:pt x="6518275" y="8979789"/>
                  </a:lnTo>
                  <a:cubicBezTo>
                    <a:pt x="6533515" y="8984869"/>
                    <a:pt x="6555359" y="8979789"/>
                    <a:pt x="6566535" y="8974201"/>
                  </a:cubicBezTo>
                  <a:lnTo>
                    <a:pt x="6570345" y="8981820"/>
                  </a:lnTo>
                  <a:lnTo>
                    <a:pt x="6566535" y="8974201"/>
                  </a:lnTo>
                  <a:cubicBezTo>
                    <a:pt x="6578219" y="8968358"/>
                    <a:pt x="6590030" y="8960993"/>
                    <a:pt x="6602349" y="8953245"/>
                  </a:cubicBezTo>
                  <a:cubicBezTo>
                    <a:pt x="6614414" y="8945626"/>
                    <a:pt x="6626987" y="8937879"/>
                    <a:pt x="6639560" y="8931529"/>
                  </a:cubicBezTo>
                  <a:lnTo>
                    <a:pt x="6643370" y="8939149"/>
                  </a:lnTo>
                  <a:lnTo>
                    <a:pt x="6638671" y="8932164"/>
                  </a:lnTo>
                  <a:cubicBezTo>
                    <a:pt x="6656197" y="8920480"/>
                    <a:pt x="6676771" y="8906383"/>
                    <a:pt x="6698107" y="8906383"/>
                  </a:cubicBezTo>
                  <a:lnTo>
                    <a:pt x="6698107" y="8914892"/>
                  </a:lnTo>
                  <a:lnTo>
                    <a:pt x="6697218" y="8906509"/>
                  </a:lnTo>
                  <a:cubicBezTo>
                    <a:pt x="6757416" y="8900541"/>
                    <a:pt x="6801993" y="8888730"/>
                    <a:pt x="6830314" y="8832088"/>
                  </a:cubicBezTo>
                  <a:cubicBezTo>
                    <a:pt x="6843776" y="8805291"/>
                    <a:pt x="6908927" y="8770746"/>
                    <a:pt x="6939026" y="8785733"/>
                  </a:cubicBezTo>
                  <a:lnTo>
                    <a:pt x="6935216" y="8793353"/>
                  </a:lnTo>
                  <a:lnTo>
                    <a:pt x="6938518" y="8785606"/>
                  </a:lnTo>
                  <a:cubicBezTo>
                    <a:pt x="6976872" y="8802116"/>
                    <a:pt x="7003161" y="8791829"/>
                    <a:pt x="7025513" y="8758301"/>
                  </a:cubicBezTo>
                  <a:cubicBezTo>
                    <a:pt x="7025767" y="8757793"/>
                    <a:pt x="7026148" y="8757412"/>
                    <a:pt x="7026529" y="8757031"/>
                  </a:cubicBezTo>
                  <a:cubicBezTo>
                    <a:pt x="7049135" y="8734425"/>
                    <a:pt x="7078726" y="8743060"/>
                    <a:pt x="7098030" y="8756015"/>
                  </a:cubicBezTo>
                  <a:cubicBezTo>
                    <a:pt x="7098538" y="8756269"/>
                    <a:pt x="7098919" y="8756650"/>
                    <a:pt x="7099300" y="8757031"/>
                  </a:cubicBezTo>
                  <a:cubicBezTo>
                    <a:pt x="7110603" y="8768333"/>
                    <a:pt x="7120636" y="8772779"/>
                    <a:pt x="7129780" y="8772779"/>
                  </a:cubicBezTo>
                  <a:lnTo>
                    <a:pt x="7130923" y="8772906"/>
                  </a:lnTo>
                  <a:cubicBezTo>
                    <a:pt x="7151497" y="8775827"/>
                    <a:pt x="7173722" y="8775827"/>
                    <a:pt x="7196582" y="8775827"/>
                  </a:cubicBezTo>
                  <a:cubicBezTo>
                    <a:pt x="7219315" y="8775827"/>
                    <a:pt x="7242683" y="8775827"/>
                    <a:pt x="7264654" y="8779002"/>
                  </a:cubicBezTo>
                  <a:lnTo>
                    <a:pt x="7264908" y="8779002"/>
                  </a:lnTo>
                  <a:cubicBezTo>
                    <a:pt x="7298690" y="8784590"/>
                    <a:pt x="7332472" y="8773287"/>
                    <a:pt x="7354824" y="8750934"/>
                  </a:cubicBezTo>
                  <a:lnTo>
                    <a:pt x="7360793" y="8756904"/>
                  </a:lnTo>
                  <a:lnTo>
                    <a:pt x="7354824" y="8750934"/>
                  </a:lnTo>
                  <a:cubicBezTo>
                    <a:pt x="7382383" y="8723376"/>
                    <a:pt x="7404481" y="8724010"/>
                    <a:pt x="7442581" y="8736710"/>
                  </a:cubicBezTo>
                  <a:lnTo>
                    <a:pt x="7443089" y="8736838"/>
                  </a:lnTo>
                  <a:cubicBezTo>
                    <a:pt x="7453503" y="8741029"/>
                    <a:pt x="7463155" y="8747125"/>
                    <a:pt x="7472172" y="8752713"/>
                  </a:cubicBezTo>
                  <a:cubicBezTo>
                    <a:pt x="7481697" y="8758682"/>
                    <a:pt x="7490714" y="8764396"/>
                    <a:pt x="7500493" y="8768333"/>
                  </a:cubicBezTo>
                  <a:cubicBezTo>
                    <a:pt x="7511034" y="8772525"/>
                    <a:pt x="7522464" y="8774810"/>
                    <a:pt x="7536053" y="8772779"/>
                  </a:cubicBezTo>
                  <a:lnTo>
                    <a:pt x="7537196" y="8781160"/>
                  </a:lnTo>
                  <a:lnTo>
                    <a:pt x="7535799" y="8772779"/>
                  </a:lnTo>
                  <a:cubicBezTo>
                    <a:pt x="7551420" y="8770112"/>
                    <a:pt x="7567930" y="8771763"/>
                    <a:pt x="7583551" y="8773159"/>
                  </a:cubicBezTo>
                  <a:cubicBezTo>
                    <a:pt x="7600823" y="8774683"/>
                    <a:pt x="7617587" y="8776208"/>
                    <a:pt x="7634351" y="8773414"/>
                  </a:cubicBezTo>
                  <a:cubicBezTo>
                    <a:pt x="7641336" y="8772270"/>
                    <a:pt x="7648448" y="8770366"/>
                    <a:pt x="7655433" y="8767318"/>
                  </a:cubicBezTo>
                  <a:cubicBezTo>
                    <a:pt x="7656449" y="8766809"/>
                    <a:pt x="7657592" y="8766683"/>
                    <a:pt x="7658735" y="8766683"/>
                  </a:cubicBezTo>
                  <a:lnTo>
                    <a:pt x="7683119" y="8766683"/>
                  </a:lnTo>
                  <a:cubicBezTo>
                    <a:pt x="7684008" y="8766683"/>
                    <a:pt x="7684897" y="8766809"/>
                    <a:pt x="7685786" y="8767064"/>
                  </a:cubicBezTo>
                  <a:cubicBezTo>
                    <a:pt x="7692517" y="8769350"/>
                    <a:pt x="7699248" y="8771382"/>
                    <a:pt x="7706106" y="8773414"/>
                  </a:cubicBezTo>
                  <a:cubicBezTo>
                    <a:pt x="7712964" y="8775445"/>
                    <a:pt x="7719695" y="8777478"/>
                    <a:pt x="7726426" y="8779764"/>
                  </a:cubicBezTo>
                  <a:cubicBezTo>
                    <a:pt x="7749286" y="8787383"/>
                    <a:pt x="7772019" y="8797417"/>
                    <a:pt x="7792339" y="8817737"/>
                  </a:cubicBezTo>
                  <a:lnTo>
                    <a:pt x="7786370" y="8823706"/>
                  </a:lnTo>
                  <a:lnTo>
                    <a:pt x="7791831" y="8817229"/>
                  </a:lnTo>
                  <a:cubicBezTo>
                    <a:pt x="7793609" y="8818626"/>
                    <a:pt x="7793482" y="8817864"/>
                    <a:pt x="7792720" y="8818118"/>
                  </a:cubicBezTo>
                  <a:lnTo>
                    <a:pt x="7792720" y="8818118"/>
                  </a:lnTo>
                  <a:lnTo>
                    <a:pt x="7792720" y="8818118"/>
                  </a:lnTo>
                  <a:lnTo>
                    <a:pt x="7792720" y="8818118"/>
                  </a:lnTo>
                  <a:cubicBezTo>
                    <a:pt x="7792720" y="8818118"/>
                    <a:pt x="7793355" y="8817864"/>
                    <a:pt x="7794498" y="8816467"/>
                  </a:cubicBezTo>
                  <a:cubicBezTo>
                    <a:pt x="7803007" y="8806307"/>
                    <a:pt x="7810119" y="8774430"/>
                    <a:pt x="7817993" y="8737854"/>
                  </a:cubicBezTo>
                  <a:cubicBezTo>
                    <a:pt x="7825232" y="8703945"/>
                    <a:pt x="7833360" y="8665464"/>
                    <a:pt x="7845425" y="8650858"/>
                  </a:cubicBezTo>
                  <a:cubicBezTo>
                    <a:pt x="7847711" y="8648065"/>
                    <a:pt x="7850759" y="8645397"/>
                    <a:pt x="7854569" y="8644001"/>
                  </a:cubicBezTo>
                  <a:cubicBezTo>
                    <a:pt x="7854569" y="8644001"/>
                    <a:pt x="7854569" y="8644001"/>
                    <a:pt x="7854569" y="8644001"/>
                  </a:cubicBezTo>
                  <a:cubicBezTo>
                    <a:pt x="7860030" y="8641969"/>
                    <a:pt x="7865491" y="8643239"/>
                    <a:pt x="7870190" y="8646287"/>
                  </a:cubicBezTo>
                  <a:lnTo>
                    <a:pt x="7865491" y="8653271"/>
                  </a:lnTo>
                  <a:lnTo>
                    <a:pt x="7870190" y="8646287"/>
                  </a:lnTo>
                  <a:cubicBezTo>
                    <a:pt x="7897241" y="8664320"/>
                    <a:pt x="7905750" y="8662924"/>
                    <a:pt x="7914767" y="8662289"/>
                  </a:cubicBezTo>
                  <a:cubicBezTo>
                    <a:pt x="7926578" y="8661400"/>
                    <a:pt x="7939024" y="8660892"/>
                    <a:pt x="7966837" y="8676385"/>
                  </a:cubicBezTo>
                  <a:lnTo>
                    <a:pt x="7962773" y="8683752"/>
                  </a:lnTo>
                  <a:lnTo>
                    <a:pt x="7966075" y="8676005"/>
                  </a:lnTo>
                  <a:cubicBezTo>
                    <a:pt x="7979918" y="8681974"/>
                    <a:pt x="7982458" y="8677147"/>
                    <a:pt x="7989189" y="8664320"/>
                  </a:cubicBezTo>
                  <a:cubicBezTo>
                    <a:pt x="7996174" y="8651113"/>
                    <a:pt x="8006715" y="8631301"/>
                    <a:pt x="8037830" y="8639047"/>
                  </a:cubicBezTo>
                  <a:lnTo>
                    <a:pt x="8035798" y="8647303"/>
                  </a:lnTo>
                  <a:lnTo>
                    <a:pt x="8035798" y="8638794"/>
                  </a:lnTo>
                  <a:cubicBezTo>
                    <a:pt x="8041640" y="8638794"/>
                    <a:pt x="8060436" y="8650605"/>
                    <a:pt x="8074787" y="8659241"/>
                  </a:cubicBezTo>
                  <a:cubicBezTo>
                    <a:pt x="8093583" y="8670544"/>
                    <a:pt x="8110982" y="8680958"/>
                    <a:pt x="8115173" y="8681974"/>
                  </a:cubicBezTo>
                  <a:cubicBezTo>
                    <a:pt x="8115173" y="8681974"/>
                    <a:pt x="8115173" y="8681974"/>
                    <a:pt x="8115173" y="8681974"/>
                  </a:cubicBezTo>
                  <a:cubicBezTo>
                    <a:pt x="8115173" y="8681974"/>
                    <a:pt x="8114792" y="8681846"/>
                    <a:pt x="8114157" y="8681846"/>
                  </a:cubicBezTo>
                  <a:cubicBezTo>
                    <a:pt x="8112887" y="8681846"/>
                    <a:pt x="8106410" y="8682990"/>
                    <a:pt x="8106410" y="8689847"/>
                  </a:cubicBezTo>
                  <a:cubicBezTo>
                    <a:pt x="8106410" y="8686927"/>
                    <a:pt x="8107934" y="8684133"/>
                    <a:pt x="8110474" y="8682608"/>
                  </a:cubicBezTo>
                  <a:cubicBezTo>
                    <a:pt x="8121015" y="8676258"/>
                    <a:pt x="8134223" y="8637270"/>
                    <a:pt x="8149209" y="8590660"/>
                  </a:cubicBezTo>
                  <a:cubicBezTo>
                    <a:pt x="8162544" y="8549132"/>
                    <a:pt x="8177657" y="8499983"/>
                    <a:pt x="8195437" y="8489315"/>
                  </a:cubicBezTo>
                  <a:cubicBezTo>
                    <a:pt x="8197088" y="8488299"/>
                    <a:pt x="8198993" y="8487537"/>
                    <a:pt x="8201025" y="8487029"/>
                  </a:cubicBezTo>
                  <a:cubicBezTo>
                    <a:pt x="8201025" y="8487029"/>
                    <a:pt x="8201025" y="8487029"/>
                    <a:pt x="8201025" y="8487029"/>
                  </a:cubicBezTo>
                  <a:lnTo>
                    <a:pt x="8201025" y="8487029"/>
                  </a:lnTo>
                  <a:cubicBezTo>
                    <a:pt x="8201025" y="8487029"/>
                    <a:pt x="8201025" y="8487029"/>
                    <a:pt x="8201025" y="8487029"/>
                  </a:cubicBezTo>
                  <a:cubicBezTo>
                    <a:pt x="8203184" y="8486520"/>
                    <a:pt x="8205470" y="8486520"/>
                    <a:pt x="8207756" y="8486902"/>
                  </a:cubicBezTo>
                  <a:lnTo>
                    <a:pt x="8208518" y="8487156"/>
                  </a:lnTo>
                  <a:cubicBezTo>
                    <a:pt x="8266684" y="8504555"/>
                    <a:pt x="8319262" y="8493125"/>
                    <a:pt x="8372983" y="8469249"/>
                  </a:cubicBezTo>
                  <a:lnTo>
                    <a:pt x="8373237" y="8469121"/>
                  </a:lnTo>
                  <a:cubicBezTo>
                    <a:pt x="8381492" y="8465820"/>
                    <a:pt x="8391525" y="8459851"/>
                    <a:pt x="8402828" y="8453246"/>
                  </a:cubicBezTo>
                  <a:cubicBezTo>
                    <a:pt x="8414893" y="8446134"/>
                    <a:pt x="8428355" y="8438133"/>
                    <a:pt x="8440928" y="8433054"/>
                  </a:cubicBezTo>
                  <a:cubicBezTo>
                    <a:pt x="8455025" y="8427466"/>
                    <a:pt x="8471662" y="8423909"/>
                    <a:pt x="8484743" y="8433689"/>
                  </a:cubicBezTo>
                  <a:lnTo>
                    <a:pt x="8479663" y="8440420"/>
                  </a:lnTo>
                  <a:lnTo>
                    <a:pt x="8484616" y="8433562"/>
                  </a:lnTo>
                  <a:cubicBezTo>
                    <a:pt x="8525637" y="8462899"/>
                    <a:pt x="8566785" y="8474709"/>
                    <a:pt x="8614537" y="8480679"/>
                  </a:cubicBezTo>
                  <a:lnTo>
                    <a:pt x="8613521" y="8489060"/>
                  </a:lnTo>
                  <a:lnTo>
                    <a:pt x="8613521" y="8480552"/>
                  </a:lnTo>
                  <a:cubicBezTo>
                    <a:pt x="8623935" y="8480552"/>
                    <a:pt x="8632825" y="8490331"/>
                    <a:pt x="8637778" y="8495157"/>
                  </a:cubicBezTo>
                  <a:lnTo>
                    <a:pt x="8638540" y="8496045"/>
                  </a:lnTo>
                  <a:cubicBezTo>
                    <a:pt x="8642604" y="8501507"/>
                    <a:pt x="8658860" y="8496808"/>
                    <a:pt x="8689340" y="8484234"/>
                  </a:cubicBezTo>
                  <a:cubicBezTo>
                    <a:pt x="8710549" y="8475471"/>
                    <a:pt x="8745982" y="8458962"/>
                    <a:pt x="8760206" y="8477884"/>
                  </a:cubicBezTo>
                  <a:lnTo>
                    <a:pt x="8760460" y="8478266"/>
                  </a:lnTo>
                  <a:cubicBezTo>
                    <a:pt x="8784844" y="8514842"/>
                    <a:pt x="8808974" y="8551037"/>
                    <a:pt x="8832977" y="8581008"/>
                  </a:cubicBezTo>
                  <a:lnTo>
                    <a:pt x="8826373" y="8586343"/>
                  </a:lnTo>
                  <a:lnTo>
                    <a:pt x="8832342" y="8580374"/>
                  </a:lnTo>
                  <a:cubicBezTo>
                    <a:pt x="8836660" y="8584692"/>
                    <a:pt x="8842121" y="8588247"/>
                    <a:pt x="8848090" y="8592184"/>
                  </a:cubicBezTo>
                  <a:cubicBezTo>
                    <a:pt x="8853297" y="8595614"/>
                    <a:pt x="8859266" y="8599424"/>
                    <a:pt x="8863838" y="8604122"/>
                  </a:cubicBezTo>
                  <a:cubicBezTo>
                    <a:pt x="8866378" y="8606663"/>
                    <a:pt x="8868664" y="8609583"/>
                    <a:pt x="8870442" y="8613013"/>
                  </a:cubicBezTo>
                  <a:cubicBezTo>
                    <a:pt x="8870823" y="8613647"/>
                    <a:pt x="8871077" y="8614409"/>
                    <a:pt x="8871204" y="8615171"/>
                  </a:cubicBezTo>
                  <a:cubicBezTo>
                    <a:pt x="8876665" y="8642350"/>
                    <a:pt x="8885809" y="8650985"/>
                    <a:pt x="8911590" y="8650985"/>
                  </a:cubicBezTo>
                  <a:lnTo>
                    <a:pt x="8911590" y="8659495"/>
                  </a:lnTo>
                  <a:lnTo>
                    <a:pt x="8911590" y="8650985"/>
                  </a:lnTo>
                  <a:cubicBezTo>
                    <a:pt x="8931529" y="8650985"/>
                    <a:pt x="8952103" y="8657590"/>
                    <a:pt x="8966200" y="8671687"/>
                  </a:cubicBezTo>
                  <a:lnTo>
                    <a:pt x="8960231" y="8677656"/>
                  </a:lnTo>
                  <a:lnTo>
                    <a:pt x="8964549" y="8670417"/>
                  </a:lnTo>
                  <a:cubicBezTo>
                    <a:pt x="8995410" y="8688958"/>
                    <a:pt x="9020048" y="8707374"/>
                    <a:pt x="9044305" y="8725662"/>
                  </a:cubicBezTo>
                  <a:lnTo>
                    <a:pt x="9039225" y="8732393"/>
                  </a:lnTo>
                  <a:lnTo>
                    <a:pt x="9043543" y="8725154"/>
                  </a:lnTo>
                  <a:cubicBezTo>
                    <a:pt x="9073261" y="8742933"/>
                    <a:pt x="9106662" y="8762619"/>
                    <a:pt x="9119997" y="8796146"/>
                  </a:cubicBezTo>
                  <a:lnTo>
                    <a:pt x="9112123" y="8799321"/>
                  </a:lnTo>
                  <a:lnTo>
                    <a:pt x="9119743" y="8795512"/>
                  </a:lnTo>
                  <a:cubicBezTo>
                    <a:pt x="9125204" y="8806433"/>
                    <a:pt x="9130538" y="8811768"/>
                    <a:pt x="9136380" y="8817609"/>
                  </a:cubicBezTo>
                  <a:lnTo>
                    <a:pt x="9130411" y="8823579"/>
                  </a:lnTo>
                  <a:lnTo>
                    <a:pt x="9136380" y="8817609"/>
                  </a:lnTo>
                  <a:cubicBezTo>
                    <a:pt x="9148318" y="8829547"/>
                    <a:pt x="9160256" y="8839962"/>
                    <a:pt x="9172448" y="8850630"/>
                  </a:cubicBezTo>
                  <a:cubicBezTo>
                    <a:pt x="9184640" y="8861297"/>
                    <a:pt x="9196959" y="8872093"/>
                    <a:pt x="9209405" y="8884412"/>
                  </a:cubicBezTo>
                  <a:lnTo>
                    <a:pt x="9203436" y="8890381"/>
                  </a:lnTo>
                  <a:lnTo>
                    <a:pt x="9208897" y="8883904"/>
                  </a:lnTo>
                  <a:cubicBezTo>
                    <a:pt x="9227439" y="8899397"/>
                    <a:pt x="9244457" y="8916416"/>
                    <a:pt x="9261221" y="8933053"/>
                  </a:cubicBezTo>
                  <a:cubicBezTo>
                    <a:pt x="9277985" y="8949690"/>
                    <a:pt x="9294495" y="8966327"/>
                    <a:pt x="9312402" y="8981185"/>
                  </a:cubicBezTo>
                  <a:lnTo>
                    <a:pt x="9306941" y="8987663"/>
                  </a:lnTo>
                  <a:lnTo>
                    <a:pt x="9310751" y="8980043"/>
                  </a:lnTo>
                  <a:cubicBezTo>
                    <a:pt x="9317609" y="8983471"/>
                    <a:pt x="9324340" y="8988552"/>
                    <a:pt x="9330309" y="8992996"/>
                  </a:cubicBezTo>
                  <a:cubicBezTo>
                    <a:pt x="9336532" y="8997695"/>
                    <a:pt x="9341993" y="9001759"/>
                    <a:pt x="9347200" y="9004300"/>
                  </a:cubicBezTo>
                  <a:cubicBezTo>
                    <a:pt x="9371203" y="9016365"/>
                    <a:pt x="9396857" y="9029065"/>
                    <a:pt x="9416288" y="9048495"/>
                  </a:cubicBezTo>
                  <a:cubicBezTo>
                    <a:pt x="9416034" y="9048242"/>
                    <a:pt x="9415653" y="9048115"/>
                    <a:pt x="9415526" y="9048115"/>
                  </a:cubicBezTo>
                  <a:lnTo>
                    <a:pt x="9415526" y="9048115"/>
                  </a:lnTo>
                  <a:cubicBezTo>
                    <a:pt x="9415526" y="9048115"/>
                    <a:pt x="9415526" y="9048115"/>
                    <a:pt x="9415526" y="9048115"/>
                  </a:cubicBezTo>
                  <a:cubicBezTo>
                    <a:pt x="9421622" y="9049131"/>
                    <a:pt x="9439910" y="9034271"/>
                    <a:pt x="9464421" y="9012808"/>
                  </a:cubicBezTo>
                  <a:cubicBezTo>
                    <a:pt x="9482709" y="8996680"/>
                    <a:pt x="9506204" y="8975090"/>
                    <a:pt x="9520809" y="8975597"/>
                  </a:cubicBezTo>
                  <a:cubicBezTo>
                    <a:pt x="9524238" y="8975725"/>
                    <a:pt x="9527794" y="8976868"/>
                    <a:pt x="9530588" y="8979789"/>
                  </a:cubicBezTo>
                  <a:cubicBezTo>
                    <a:pt x="9531858" y="8981058"/>
                    <a:pt x="9532747" y="8982456"/>
                    <a:pt x="9533509" y="8983853"/>
                  </a:cubicBezTo>
                  <a:cubicBezTo>
                    <a:pt x="9534144" y="8984995"/>
                    <a:pt x="9534398" y="8986266"/>
                    <a:pt x="9534398" y="8987663"/>
                  </a:cubicBezTo>
                  <a:cubicBezTo>
                    <a:pt x="9534398" y="8987663"/>
                    <a:pt x="9534271" y="8986646"/>
                    <a:pt x="9533382" y="8985631"/>
                  </a:cubicBezTo>
                  <a:cubicBezTo>
                    <a:pt x="9532874" y="8985122"/>
                    <a:pt x="9532493" y="8984995"/>
                    <a:pt x="9532493" y="8984995"/>
                  </a:cubicBezTo>
                  <a:cubicBezTo>
                    <a:pt x="9533128" y="8985250"/>
                    <a:pt x="9534525" y="8985377"/>
                    <a:pt x="9538208" y="8985377"/>
                  </a:cubicBezTo>
                  <a:cubicBezTo>
                    <a:pt x="9540240" y="8985377"/>
                    <a:pt x="9542145" y="8986012"/>
                    <a:pt x="9543669" y="8987282"/>
                  </a:cubicBezTo>
                  <a:cubicBezTo>
                    <a:pt x="9576181" y="9014333"/>
                    <a:pt x="9608058" y="9004172"/>
                    <a:pt x="9645015" y="8991854"/>
                  </a:cubicBezTo>
                  <a:lnTo>
                    <a:pt x="9647682" y="8999855"/>
                  </a:lnTo>
                  <a:lnTo>
                    <a:pt x="9643872" y="8992234"/>
                  </a:lnTo>
                  <a:cubicBezTo>
                    <a:pt x="9652381" y="8988044"/>
                    <a:pt x="9667621" y="8979534"/>
                    <a:pt x="9678797" y="8984233"/>
                  </a:cubicBezTo>
                  <a:cubicBezTo>
                    <a:pt x="9680575" y="8984995"/>
                    <a:pt x="9682353" y="8986139"/>
                    <a:pt x="9683750" y="8987535"/>
                  </a:cubicBezTo>
                  <a:cubicBezTo>
                    <a:pt x="9683877" y="8987663"/>
                    <a:pt x="9684004" y="8987790"/>
                    <a:pt x="9684004" y="8987790"/>
                  </a:cubicBezTo>
                  <a:lnTo>
                    <a:pt x="9678035" y="8993758"/>
                  </a:lnTo>
                  <a:lnTo>
                    <a:pt x="9681337" y="8986012"/>
                  </a:lnTo>
                  <a:cubicBezTo>
                    <a:pt x="9698482" y="8993378"/>
                    <a:pt x="9713722" y="9004427"/>
                    <a:pt x="9728200" y="9014968"/>
                  </a:cubicBezTo>
                  <a:cubicBezTo>
                    <a:pt x="9743440" y="9026017"/>
                    <a:pt x="9758172" y="9036684"/>
                    <a:pt x="9775063" y="9043924"/>
                  </a:cubicBezTo>
                  <a:cubicBezTo>
                    <a:pt x="9784715" y="9048115"/>
                    <a:pt x="9795129" y="9051163"/>
                    <a:pt x="9806686" y="9052433"/>
                  </a:cubicBezTo>
                  <a:lnTo>
                    <a:pt x="9805797" y="9060815"/>
                  </a:lnTo>
                  <a:lnTo>
                    <a:pt x="9805797" y="9052306"/>
                  </a:lnTo>
                  <a:cubicBezTo>
                    <a:pt x="9804654" y="9052306"/>
                    <a:pt x="9820402" y="9051925"/>
                    <a:pt x="9820402" y="9066910"/>
                  </a:cubicBezTo>
                  <a:lnTo>
                    <a:pt x="9811893" y="9066910"/>
                  </a:lnTo>
                  <a:lnTo>
                    <a:pt x="9819894" y="9064244"/>
                  </a:lnTo>
                  <a:cubicBezTo>
                    <a:pt x="9828403" y="9089770"/>
                    <a:pt x="9850628" y="9094089"/>
                    <a:pt x="9878441" y="9098660"/>
                  </a:cubicBezTo>
                  <a:cubicBezTo>
                    <a:pt x="9883140" y="9099422"/>
                    <a:pt x="9887966" y="9100184"/>
                    <a:pt x="9892665" y="9101201"/>
                  </a:cubicBezTo>
                  <a:lnTo>
                    <a:pt x="9891014" y="9109456"/>
                  </a:lnTo>
                  <a:lnTo>
                    <a:pt x="9891014" y="9100946"/>
                  </a:lnTo>
                  <a:cubicBezTo>
                    <a:pt x="9910953" y="9100946"/>
                    <a:pt x="9930511" y="9107551"/>
                    <a:pt x="9943465" y="9114028"/>
                  </a:cubicBezTo>
                  <a:cubicBezTo>
                    <a:pt x="9953879" y="9119234"/>
                    <a:pt x="9964293" y="9124950"/>
                    <a:pt x="9974707" y="9130665"/>
                  </a:cubicBezTo>
                  <a:cubicBezTo>
                    <a:pt x="9985375" y="9136507"/>
                    <a:pt x="9996170" y="9142349"/>
                    <a:pt x="10007092" y="9147937"/>
                  </a:cubicBezTo>
                  <a:cubicBezTo>
                    <a:pt x="10023348" y="9156065"/>
                    <a:pt x="10039985" y="9163304"/>
                    <a:pt x="10057511" y="9168257"/>
                  </a:cubicBezTo>
                  <a:lnTo>
                    <a:pt x="10057892" y="9168383"/>
                  </a:lnTo>
                  <a:cubicBezTo>
                    <a:pt x="10069703" y="9172320"/>
                    <a:pt x="10081387" y="9175877"/>
                    <a:pt x="10093198" y="9179559"/>
                  </a:cubicBezTo>
                  <a:cubicBezTo>
                    <a:pt x="10104628" y="9183116"/>
                    <a:pt x="10116185" y="9186671"/>
                    <a:pt x="10127361" y="9190355"/>
                  </a:cubicBezTo>
                  <a:cubicBezTo>
                    <a:pt x="10157587" y="9200388"/>
                    <a:pt x="10186797" y="9212199"/>
                    <a:pt x="10212197" y="9230233"/>
                  </a:cubicBezTo>
                  <a:lnTo>
                    <a:pt x="10207244" y="9237091"/>
                  </a:lnTo>
                  <a:lnTo>
                    <a:pt x="10207244" y="9228582"/>
                  </a:lnTo>
                  <a:cubicBezTo>
                    <a:pt x="10209784" y="9228582"/>
                    <a:pt x="10214610" y="9228455"/>
                    <a:pt x="10218674" y="9229852"/>
                  </a:cubicBezTo>
                  <a:lnTo>
                    <a:pt x="10218674" y="9229852"/>
                  </a:lnTo>
                  <a:cubicBezTo>
                    <a:pt x="10218674" y="9229852"/>
                    <a:pt x="10218674" y="9229852"/>
                    <a:pt x="10218674" y="9229852"/>
                  </a:cubicBezTo>
                  <a:lnTo>
                    <a:pt x="10218674" y="9229852"/>
                  </a:lnTo>
                  <a:cubicBezTo>
                    <a:pt x="10223881" y="9231757"/>
                    <a:pt x="10227818" y="9236202"/>
                    <a:pt x="10227818" y="9243059"/>
                  </a:cubicBezTo>
                  <a:lnTo>
                    <a:pt x="10219309" y="9243059"/>
                  </a:lnTo>
                  <a:lnTo>
                    <a:pt x="10224008" y="9236075"/>
                  </a:lnTo>
                  <a:cubicBezTo>
                    <a:pt x="10229850" y="9240012"/>
                    <a:pt x="10237343" y="9243314"/>
                    <a:pt x="10245852" y="9246996"/>
                  </a:cubicBezTo>
                  <a:cubicBezTo>
                    <a:pt x="10254361" y="9250680"/>
                    <a:pt x="10263886" y="9254870"/>
                    <a:pt x="10272014" y="9260332"/>
                  </a:cubicBezTo>
                  <a:cubicBezTo>
                    <a:pt x="10277729" y="9264142"/>
                    <a:pt x="10283190" y="9268841"/>
                    <a:pt x="10287254" y="9274937"/>
                  </a:cubicBezTo>
                  <a:lnTo>
                    <a:pt x="10287762" y="9275826"/>
                  </a:lnTo>
                  <a:cubicBezTo>
                    <a:pt x="10296017" y="9292208"/>
                    <a:pt x="10311511" y="9298558"/>
                    <a:pt x="10330942" y="9306179"/>
                  </a:cubicBezTo>
                  <a:cubicBezTo>
                    <a:pt x="10346690" y="9312275"/>
                    <a:pt x="10365232" y="9319259"/>
                    <a:pt x="10377932" y="9335262"/>
                  </a:cubicBezTo>
                  <a:lnTo>
                    <a:pt x="10371328" y="9340595"/>
                  </a:lnTo>
                  <a:lnTo>
                    <a:pt x="10371328" y="9332087"/>
                  </a:lnTo>
                  <a:lnTo>
                    <a:pt x="10377424" y="9332087"/>
                  </a:lnTo>
                  <a:lnTo>
                    <a:pt x="10377424" y="9340595"/>
                  </a:lnTo>
                  <a:lnTo>
                    <a:pt x="10377424" y="9332087"/>
                  </a:lnTo>
                  <a:cubicBezTo>
                    <a:pt x="10389489" y="9332087"/>
                    <a:pt x="10401427" y="9333483"/>
                    <a:pt x="10413492" y="9334881"/>
                  </a:cubicBezTo>
                  <a:cubicBezTo>
                    <a:pt x="10427081" y="9336532"/>
                    <a:pt x="10440924" y="9338056"/>
                    <a:pt x="10456418" y="9338056"/>
                  </a:cubicBezTo>
                  <a:lnTo>
                    <a:pt x="10456418" y="9346565"/>
                  </a:lnTo>
                  <a:lnTo>
                    <a:pt x="10452608" y="9338945"/>
                  </a:lnTo>
                  <a:cubicBezTo>
                    <a:pt x="10455275" y="9337547"/>
                    <a:pt x="10458323" y="9335896"/>
                    <a:pt x="10461752" y="9333992"/>
                  </a:cubicBezTo>
                  <a:cubicBezTo>
                    <a:pt x="10465562" y="9331959"/>
                    <a:pt x="10469626" y="9329546"/>
                    <a:pt x="10473817" y="9327515"/>
                  </a:cubicBezTo>
                  <a:cubicBezTo>
                    <a:pt x="10481310" y="9323705"/>
                    <a:pt x="10490581" y="9319768"/>
                    <a:pt x="10498836" y="9319768"/>
                  </a:cubicBezTo>
                  <a:cubicBezTo>
                    <a:pt x="10499725" y="9319768"/>
                    <a:pt x="10500614" y="9319895"/>
                    <a:pt x="10501503" y="9320149"/>
                  </a:cubicBezTo>
                  <a:cubicBezTo>
                    <a:pt x="10554970" y="9337929"/>
                    <a:pt x="10604881" y="9336913"/>
                    <a:pt x="10638028" y="9292717"/>
                  </a:cubicBezTo>
                  <a:lnTo>
                    <a:pt x="10638790" y="9291828"/>
                  </a:lnTo>
                  <a:cubicBezTo>
                    <a:pt x="10647934" y="9282683"/>
                    <a:pt x="10664698" y="9283319"/>
                    <a:pt x="10675239" y="9283319"/>
                  </a:cubicBezTo>
                  <a:lnTo>
                    <a:pt x="10675239" y="9291828"/>
                  </a:lnTo>
                  <a:lnTo>
                    <a:pt x="10675239" y="9283319"/>
                  </a:lnTo>
                  <a:lnTo>
                    <a:pt x="10723880" y="9283319"/>
                  </a:lnTo>
                  <a:lnTo>
                    <a:pt x="10723880" y="9291828"/>
                  </a:lnTo>
                  <a:lnTo>
                    <a:pt x="10722102" y="9283572"/>
                  </a:lnTo>
                  <a:cubicBezTo>
                    <a:pt x="10730611" y="9281668"/>
                    <a:pt x="10738993" y="9279763"/>
                    <a:pt x="10747248" y="9277858"/>
                  </a:cubicBezTo>
                  <a:cubicBezTo>
                    <a:pt x="10755376" y="9276080"/>
                    <a:pt x="10763377" y="9274175"/>
                    <a:pt x="10771251" y="9272396"/>
                  </a:cubicBezTo>
                  <a:cubicBezTo>
                    <a:pt x="10807446" y="9264395"/>
                    <a:pt x="10842752" y="9257157"/>
                    <a:pt x="10881106" y="9252839"/>
                  </a:cubicBezTo>
                  <a:lnTo>
                    <a:pt x="10881995" y="9261220"/>
                  </a:lnTo>
                  <a:lnTo>
                    <a:pt x="10879963" y="9252966"/>
                  </a:lnTo>
                  <a:cubicBezTo>
                    <a:pt x="10901934" y="9247505"/>
                    <a:pt x="10927334" y="9254997"/>
                    <a:pt x="10947527" y="9260840"/>
                  </a:cubicBezTo>
                  <a:cubicBezTo>
                    <a:pt x="10952988" y="9262364"/>
                    <a:pt x="10958195" y="9263888"/>
                    <a:pt x="10963148" y="9265158"/>
                  </a:cubicBezTo>
                  <a:cubicBezTo>
                    <a:pt x="10986262" y="9271000"/>
                    <a:pt x="11009630" y="9271000"/>
                    <a:pt x="11034141" y="9271000"/>
                  </a:cubicBezTo>
                  <a:lnTo>
                    <a:pt x="11034141" y="9279508"/>
                  </a:lnTo>
                  <a:lnTo>
                    <a:pt x="11034141" y="9271000"/>
                  </a:lnTo>
                  <a:cubicBezTo>
                    <a:pt x="11048238" y="9271000"/>
                    <a:pt x="11061065" y="9268206"/>
                    <a:pt x="11074908" y="9265158"/>
                  </a:cubicBezTo>
                  <a:cubicBezTo>
                    <a:pt x="11088497" y="9262109"/>
                    <a:pt x="11103102" y="9258934"/>
                    <a:pt x="11119358" y="9258934"/>
                  </a:cubicBezTo>
                  <a:lnTo>
                    <a:pt x="11119358" y="9267444"/>
                  </a:lnTo>
                  <a:lnTo>
                    <a:pt x="11117326" y="9259189"/>
                  </a:lnTo>
                  <a:cubicBezTo>
                    <a:pt x="11130153" y="9256014"/>
                    <a:pt x="11144377" y="9254363"/>
                    <a:pt x="11157966" y="9252966"/>
                  </a:cubicBezTo>
                  <a:cubicBezTo>
                    <a:pt x="11171809" y="9251442"/>
                    <a:pt x="11184890" y="9249918"/>
                    <a:pt x="11196320" y="9247124"/>
                  </a:cubicBezTo>
                  <a:lnTo>
                    <a:pt x="11196574" y="9247124"/>
                  </a:lnTo>
                  <a:cubicBezTo>
                    <a:pt x="11205083" y="9245219"/>
                    <a:pt x="11213465" y="9243314"/>
                    <a:pt x="11221720" y="9241408"/>
                  </a:cubicBezTo>
                  <a:cubicBezTo>
                    <a:pt x="11229848" y="9239631"/>
                    <a:pt x="11237849" y="9237726"/>
                    <a:pt x="11245723" y="9235947"/>
                  </a:cubicBezTo>
                  <a:cubicBezTo>
                    <a:pt x="11281918" y="9227946"/>
                    <a:pt x="11317224" y="9220708"/>
                    <a:pt x="11355578" y="9216390"/>
                  </a:cubicBezTo>
                  <a:lnTo>
                    <a:pt x="11356467" y="9224771"/>
                  </a:lnTo>
                  <a:lnTo>
                    <a:pt x="11348085" y="9223247"/>
                  </a:lnTo>
                  <a:cubicBezTo>
                    <a:pt x="11379835" y="9043289"/>
                    <a:pt x="11379200" y="8835390"/>
                    <a:pt x="11378565" y="8618982"/>
                  </a:cubicBezTo>
                  <a:cubicBezTo>
                    <a:pt x="11378438" y="8587867"/>
                    <a:pt x="11378311" y="8556625"/>
                    <a:pt x="11378311" y="8525382"/>
                  </a:cubicBezTo>
                  <a:lnTo>
                    <a:pt x="11386820" y="8525382"/>
                  </a:lnTo>
                  <a:lnTo>
                    <a:pt x="11378311" y="8525382"/>
                  </a:lnTo>
                  <a:moveTo>
                    <a:pt x="11395202" y="8525382"/>
                  </a:moveTo>
                  <a:lnTo>
                    <a:pt x="11395202" y="8525382"/>
                  </a:lnTo>
                  <a:cubicBezTo>
                    <a:pt x="11395202" y="8556752"/>
                    <a:pt x="11395329" y="8587867"/>
                    <a:pt x="11395456" y="8618982"/>
                  </a:cubicBezTo>
                  <a:cubicBezTo>
                    <a:pt x="11396091" y="8835008"/>
                    <a:pt x="11396853" y="9044558"/>
                    <a:pt x="11364722" y="9226295"/>
                  </a:cubicBezTo>
                  <a:cubicBezTo>
                    <a:pt x="11364087" y="9229979"/>
                    <a:pt x="11361039" y="9232772"/>
                    <a:pt x="11357356" y="9233281"/>
                  </a:cubicBezTo>
                  <a:cubicBezTo>
                    <a:pt x="11319891" y="9237471"/>
                    <a:pt x="11285347" y="9244457"/>
                    <a:pt x="11249279" y="9252457"/>
                  </a:cubicBezTo>
                  <a:cubicBezTo>
                    <a:pt x="11241405" y="9254235"/>
                    <a:pt x="11233404" y="9256014"/>
                    <a:pt x="11225276" y="9257792"/>
                  </a:cubicBezTo>
                  <a:cubicBezTo>
                    <a:pt x="11217021" y="9259696"/>
                    <a:pt x="11208639" y="9261602"/>
                    <a:pt x="11200130" y="9263507"/>
                  </a:cubicBezTo>
                  <a:lnTo>
                    <a:pt x="11198352" y="9255252"/>
                  </a:lnTo>
                  <a:lnTo>
                    <a:pt x="11200384" y="9263507"/>
                  </a:lnTo>
                  <a:cubicBezTo>
                    <a:pt x="11187557" y="9266682"/>
                    <a:pt x="11173333" y="9268332"/>
                    <a:pt x="11159744" y="9269730"/>
                  </a:cubicBezTo>
                  <a:cubicBezTo>
                    <a:pt x="11145901" y="9271254"/>
                    <a:pt x="11132820" y="9272778"/>
                    <a:pt x="11121390" y="9275571"/>
                  </a:cubicBezTo>
                  <a:cubicBezTo>
                    <a:pt x="11120755" y="9275699"/>
                    <a:pt x="11119993" y="9275826"/>
                    <a:pt x="11119358" y="9275826"/>
                  </a:cubicBezTo>
                  <a:cubicBezTo>
                    <a:pt x="11105261" y="9275826"/>
                    <a:pt x="11092434" y="9278620"/>
                    <a:pt x="11078591" y="9281668"/>
                  </a:cubicBezTo>
                  <a:cubicBezTo>
                    <a:pt x="11065002" y="9284716"/>
                    <a:pt x="11050397" y="9287891"/>
                    <a:pt x="11034141" y="9287891"/>
                  </a:cubicBezTo>
                  <a:cubicBezTo>
                    <a:pt x="11010011" y="9287891"/>
                    <a:pt x="10984611" y="9287891"/>
                    <a:pt x="10959084" y="9281541"/>
                  </a:cubicBezTo>
                  <a:lnTo>
                    <a:pt x="10961116" y="9273285"/>
                  </a:lnTo>
                  <a:lnTo>
                    <a:pt x="10959084" y="9281541"/>
                  </a:lnTo>
                  <a:cubicBezTo>
                    <a:pt x="10953877" y="9280270"/>
                    <a:pt x="10948416" y="9278620"/>
                    <a:pt x="10942955" y="9277095"/>
                  </a:cubicBezTo>
                  <a:cubicBezTo>
                    <a:pt x="10921365" y="9270872"/>
                    <a:pt x="10900791" y="9265284"/>
                    <a:pt x="10884154" y="9269349"/>
                  </a:cubicBezTo>
                  <a:lnTo>
                    <a:pt x="10883011" y="9269603"/>
                  </a:lnTo>
                  <a:cubicBezTo>
                    <a:pt x="10845546" y="9273794"/>
                    <a:pt x="10811002" y="9280779"/>
                    <a:pt x="10774934" y="9288780"/>
                  </a:cubicBezTo>
                  <a:cubicBezTo>
                    <a:pt x="10767060" y="9290557"/>
                    <a:pt x="10759059" y="9292335"/>
                    <a:pt x="10750931" y="9294114"/>
                  </a:cubicBezTo>
                  <a:cubicBezTo>
                    <a:pt x="10742676" y="9296019"/>
                    <a:pt x="10734294" y="9297924"/>
                    <a:pt x="10725785" y="9299829"/>
                  </a:cubicBezTo>
                  <a:cubicBezTo>
                    <a:pt x="10725150" y="9299956"/>
                    <a:pt x="10724515" y="9300082"/>
                    <a:pt x="10724007" y="9300082"/>
                  </a:cubicBezTo>
                  <a:lnTo>
                    <a:pt x="10675366" y="9300082"/>
                  </a:lnTo>
                  <a:cubicBezTo>
                    <a:pt x="10661523" y="9300082"/>
                    <a:pt x="10653903" y="9300718"/>
                    <a:pt x="10650982" y="9303639"/>
                  </a:cubicBezTo>
                  <a:lnTo>
                    <a:pt x="10645013" y="9297670"/>
                  </a:lnTo>
                  <a:lnTo>
                    <a:pt x="10651744" y="9302750"/>
                  </a:lnTo>
                  <a:cubicBezTo>
                    <a:pt x="10611993" y="9355835"/>
                    <a:pt x="10552303" y="9354820"/>
                    <a:pt x="10496296" y="9336151"/>
                  </a:cubicBezTo>
                  <a:lnTo>
                    <a:pt x="10498963" y="9328150"/>
                  </a:lnTo>
                  <a:lnTo>
                    <a:pt x="10498963" y="9336658"/>
                  </a:lnTo>
                  <a:cubicBezTo>
                    <a:pt x="10495153" y="9336658"/>
                    <a:pt x="10489057" y="9338818"/>
                    <a:pt x="10481437" y="9342628"/>
                  </a:cubicBezTo>
                  <a:cubicBezTo>
                    <a:pt x="10477627" y="9344532"/>
                    <a:pt x="10473690" y="9346692"/>
                    <a:pt x="10469880" y="9348724"/>
                  </a:cubicBezTo>
                  <a:cubicBezTo>
                    <a:pt x="10466578" y="9350629"/>
                    <a:pt x="10463149" y="9352407"/>
                    <a:pt x="10460101" y="9353931"/>
                  </a:cubicBezTo>
                  <a:cubicBezTo>
                    <a:pt x="10458958" y="9354566"/>
                    <a:pt x="10457688" y="9354820"/>
                    <a:pt x="10456291" y="9354820"/>
                  </a:cubicBezTo>
                  <a:cubicBezTo>
                    <a:pt x="10439654" y="9354820"/>
                    <a:pt x="10424795" y="9353042"/>
                    <a:pt x="10411333" y="9351518"/>
                  </a:cubicBezTo>
                  <a:cubicBezTo>
                    <a:pt x="10399141" y="9350120"/>
                    <a:pt x="10388092" y="9348851"/>
                    <a:pt x="10377170" y="9348851"/>
                  </a:cubicBezTo>
                  <a:lnTo>
                    <a:pt x="10371074" y="9348851"/>
                  </a:lnTo>
                  <a:cubicBezTo>
                    <a:pt x="10368534" y="9348851"/>
                    <a:pt x="10366121" y="9347707"/>
                    <a:pt x="10364470" y="9345676"/>
                  </a:cubicBezTo>
                  <a:cubicBezTo>
                    <a:pt x="10354945" y="9333865"/>
                    <a:pt x="10340975" y="9328277"/>
                    <a:pt x="10324592" y="9321927"/>
                  </a:cubicBezTo>
                  <a:cubicBezTo>
                    <a:pt x="10306050" y="9314815"/>
                    <a:pt x="10283825" y="9306559"/>
                    <a:pt x="10272268" y="9283445"/>
                  </a:cubicBezTo>
                  <a:lnTo>
                    <a:pt x="10279888" y="9279635"/>
                  </a:lnTo>
                  <a:lnTo>
                    <a:pt x="10272903" y="9284334"/>
                  </a:lnTo>
                  <a:cubicBezTo>
                    <a:pt x="10270490" y="9280779"/>
                    <a:pt x="10267061" y="9277477"/>
                    <a:pt x="10262362" y="9274429"/>
                  </a:cubicBezTo>
                  <a:cubicBezTo>
                    <a:pt x="10255758" y="9269983"/>
                    <a:pt x="10247630" y="9266428"/>
                    <a:pt x="10238740" y="9262491"/>
                  </a:cubicBezTo>
                  <a:cubicBezTo>
                    <a:pt x="10230612" y="9258934"/>
                    <a:pt x="10221722" y="9254997"/>
                    <a:pt x="10214356" y="9250171"/>
                  </a:cubicBezTo>
                  <a:cubicBezTo>
                    <a:pt x="10211943" y="9248647"/>
                    <a:pt x="10210546" y="9245981"/>
                    <a:pt x="10210546" y="9243187"/>
                  </a:cubicBezTo>
                  <a:cubicBezTo>
                    <a:pt x="10210546" y="9244203"/>
                    <a:pt x="10211689" y="9245600"/>
                    <a:pt x="10212578" y="9245854"/>
                  </a:cubicBezTo>
                  <a:lnTo>
                    <a:pt x="10212578" y="9245854"/>
                  </a:lnTo>
                  <a:cubicBezTo>
                    <a:pt x="10212578" y="9245854"/>
                    <a:pt x="10212578" y="9245854"/>
                    <a:pt x="10212578" y="9245854"/>
                  </a:cubicBezTo>
                  <a:lnTo>
                    <a:pt x="10212578" y="9245854"/>
                  </a:lnTo>
                  <a:cubicBezTo>
                    <a:pt x="10211943" y="9245600"/>
                    <a:pt x="10210546" y="9245472"/>
                    <a:pt x="10206863" y="9245472"/>
                  </a:cubicBezTo>
                  <a:cubicBezTo>
                    <a:pt x="10205085" y="9245472"/>
                    <a:pt x="10203434" y="9244965"/>
                    <a:pt x="10201910" y="9243949"/>
                  </a:cubicBezTo>
                  <a:cubicBezTo>
                    <a:pt x="10178669" y="9227312"/>
                    <a:pt x="10151237" y="9216263"/>
                    <a:pt x="10121519" y="9206357"/>
                  </a:cubicBezTo>
                  <a:cubicBezTo>
                    <a:pt x="10110470" y="9202674"/>
                    <a:pt x="10099167" y="9199245"/>
                    <a:pt x="10087737" y="9195689"/>
                  </a:cubicBezTo>
                  <a:cubicBezTo>
                    <a:pt x="10076053" y="9192006"/>
                    <a:pt x="10064115" y="9188322"/>
                    <a:pt x="10052177" y="9184385"/>
                  </a:cubicBezTo>
                  <a:lnTo>
                    <a:pt x="10054844" y="9176384"/>
                  </a:lnTo>
                  <a:lnTo>
                    <a:pt x="10052558" y="9184513"/>
                  </a:lnTo>
                  <a:cubicBezTo>
                    <a:pt x="10033635" y="9179052"/>
                    <a:pt x="10015982" y="9171432"/>
                    <a:pt x="9999218" y="9163050"/>
                  </a:cubicBezTo>
                  <a:cubicBezTo>
                    <a:pt x="9987915" y="9157462"/>
                    <a:pt x="9976993" y="9151366"/>
                    <a:pt x="9966198" y="9145524"/>
                  </a:cubicBezTo>
                  <a:cubicBezTo>
                    <a:pt x="9955784" y="9139808"/>
                    <a:pt x="9945624" y="9134220"/>
                    <a:pt x="9935464" y="9129141"/>
                  </a:cubicBezTo>
                  <a:lnTo>
                    <a:pt x="9939274" y="9121520"/>
                  </a:lnTo>
                  <a:lnTo>
                    <a:pt x="9935464" y="9129141"/>
                  </a:lnTo>
                  <a:cubicBezTo>
                    <a:pt x="9924034" y="9123426"/>
                    <a:pt x="9907143" y="9117838"/>
                    <a:pt x="9890633" y="9117838"/>
                  </a:cubicBezTo>
                  <a:cubicBezTo>
                    <a:pt x="9890125" y="9117838"/>
                    <a:pt x="9889490" y="9117838"/>
                    <a:pt x="9888982" y="9117710"/>
                  </a:cubicBezTo>
                  <a:cubicBezTo>
                    <a:pt x="9884664" y="9116821"/>
                    <a:pt x="9880092" y="9116059"/>
                    <a:pt x="9875393" y="9115297"/>
                  </a:cubicBezTo>
                  <a:cubicBezTo>
                    <a:pt x="9849485" y="9110980"/>
                    <a:pt x="9815703" y="9106027"/>
                    <a:pt x="9803511" y="9069451"/>
                  </a:cubicBezTo>
                  <a:cubicBezTo>
                    <a:pt x="9803257" y="9068562"/>
                    <a:pt x="9803130" y="9067672"/>
                    <a:pt x="9803130" y="9066783"/>
                  </a:cubicBezTo>
                  <a:cubicBezTo>
                    <a:pt x="9803130" y="9069578"/>
                    <a:pt x="9806686" y="9069196"/>
                    <a:pt x="9805543" y="9069196"/>
                  </a:cubicBezTo>
                  <a:lnTo>
                    <a:pt x="9804654" y="9069196"/>
                  </a:lnTo>
                  <a:cubicBezTo>
                    <a:pt x="9791319" y="9067672"/>
                    <a:pt x="9779254" y="9064244"/>
                    <a:pt x="9768332" y="9059418"/>
                  </a:cubicBezTo>
                  <a:cubicBezTo>
                    <a:pt x="9749409" y="9051290"/>
                    <a:pt x="9733280" y="9039606"/>
                    <a:pt x="9718167" y="9028683"/>
                  </a:cubicBezTo>
                  <a:cubicBezTo>
                    <a:pt x="9703308" y="9018016"/>
                    <a:pt x="9689719" y="9008109"/>
                    <a:pt x="9674606" y="9001632"/>
                  </a:cubicBezTo>
                  <a:cubicBezTo>
                    <a:pt x="9673590" y="9001252"/>
                    <a:pt x="9672701" y="9000617"/>
                    <a:pt x="9671939" y="8999855"/>
                  </a:cubicBezTo>
                  <a:cubicBezTo>
                    <a:pt x="9671939" y="8999855"/>
                    <a:pt x="9671939" y="8999855"/>
                    <a:pt x="9671939" y="8999855"/>
                  </a:cubicBezTo>
                  <a:cubicBezTo>
                    <a:pt x="9671939" y="8999855"/>
                    <a:pt x="9672066" y="8999855"/>
                    <a:pt x="9672066" y="8999855"/>
                  </a:cubicBezTo>
                  <a:cubicBezTo>
                    <a:pt x="9670034" y="8998966"/>
                    <a:pt x="9664065" y="9001125"/>
                    <a:pt x="9651365" y="9007475"/>
                  </a:cubicBezTo>
                  <a:lnTo>
                    <a:pt x="9650222" y="9007982"/>
                  </a:lnTo>
                  <a:cubicBezTo>
                    <a:pt x="9614281" y="9019920"/>
                    <a:pt x="9573133" y="9034145"/>
                    <a:pt x="9532620" y="9000363"/>
                  </a:cubicBezTo>
                  <a:lnTo>
                    <a:pt x="9538081" y="8993885"/>
                  </a:lnTo>
                  <a:lnTo>
                    <a:pt x="9538081" y="9002395"/>
                  </a:lnTo>
                  <a:cubicBezTo>
                    <a:pt x="9535541" y="9002395"/>
                    <a:pt x="9530715" y="9002521"/>
                    <a:pt x="9526651" y="9001125"/>
                  </a:cubicBezTo>
                  <a:cubicBezTo>
                    <a:pt x="9525000" y="9000490"/>
                    <a:pt x="9522968" y="8999474"/>
                    <a:pt x="9521317" y="8997822"/>
                  </a:cubicBezTo>
                  <a:cubicBezTo>
                    <a:pt x="9518523" y="8995029"/>
                    <a:pt x="9517380" y="8991472"/>
                    <a:pt x="9517380" y="8987917"/>
                  </a:cubicBezTo>
                  <a:lnTo>
                    <a:pt x="9525889" y="8987917"/>
                  </a:lnTo>
                  <a:lnTo>
                    <a:pt x="9518269" y="8991727"/>
                  </a:lnTo>
                  <a:cubicBezTo>
                    <a:pt x="9518269" y="8991727"/>
                    <a:pt x="9518269" y="8991854"/>
                    <a:pt x="9518523" y="8992107"/>
                  </a:cubicBezTo>
                  <a:cubicBezTo>
                    <a:pt x="9519158" y="8992743"/>
                    <a:pt x="9519920" y="8992870"/>
                    <a:pt x="9520047" y="8992870"/>
                  </a:cubicBezTo>
                  <a:cubicBezTo>
                    <a:pt x="9514332" y="8992616"/>
                    <a:pt x="9497949" y="9006078"/>
                    <a:pt x="9475470" y="9025890"/>
                  </a:cubicBezTo>
                  <a:cubicBezTo>
                    <a:pt x="9456039" y="9043034"/>
                    <a:pt x="9429242" y="9067800"/>
                    <a:pt x="9412859" y="9065259"/>
                  </a:cubicBezTo>
                  <a:cubicBezTo>
                    <a:pt x="9412859" y="9065259"/>
                    <a:pt x="9412859" y="9065259"/>
                    <a:pt x="9412859" y="9065259"/>
                  </a:cubicBezTo>
                  <a:lnTo>
                    <a:pt x="9412859" y="9065259"/>
                  </a:lnTo>
                  <a:cubicBezTo>
                    <a:pt x="9409684" y="9064752"/>
                    <a:pt x="9406636" y="9063355"/>
                    <a:pt x="9404223" y="9060942"/>
                  </a:cubicBezTo>
                  <a:lnTo>
                    <a:pt x="9410192" y="9054972"/>
                  </a:lnTo>
                  <a:lnTo>
                    <a:pt x="9404223" y="9060942"/>
                  </a:lnTo>
                  <a:cubicBezTo>
                    <a:pt x="9387078" y="9043796"/>
                    <a:pt x="9364091" y="9032240"/>
                    <a:pt x="9339580" y="9019920"/>
                  </a:cubicBezTo>
                  <a:lnTo>
                    <a:pt x="9343390" y="9012301"/>
                  </a:lnTo>
                  <a:lnTo>
                    <a:pt x="9339580" y="9019920"/>
                  </a:lnTo>
                  <a:cubicBezTo>
                    <a:pt x="9332722" y="9016492"/>
                    <a:pt x="9325991" y="9011412"/>
                    <a:pt x="9320022" y="9006967"/>
                  </a:cubicBezTo>
                  <a:cubicBezTo>
                    <a:pt x="9313799" y="9002268"/>
                    <a:pt x="9308338" y="8998204"/>
                    <a:pt x="9303131" y="8995664"/>
                  </a:cubicBezTo>
                  <a:cubicBezTo>
                    <a:pt x="9302496" y="8995409"/>
                    <a:pt x="9301988" y="8995029"/>
                    <a:pt x="9301480" y="8994647"/>
                  </a:cubicBezTo>
                  <a:cubicBezTo>
                    <a:pt x="9282938" y="8979154"/>
                    <a:pt x="9265920" y="8962135"/>
                    <a:pt x="9249156" y="8945499"/>
                  </a:cubicBezTo>
                  <a:cubicBezTo>
                    <a:pt x="9232392" y="8928862"/>
                    <a:pt x="9215882" y="8912225"/>
                    <a:pt x="9197975" y="8897366"/>
                  </a:cubicBezTo>
                  <a:lnTo>
                    <a:pt x="9197467" y="8896857"/>
                  </a:lnTo>
                  <a:cubicBezTo>
                    <a:pt x="9185529" y="8884920"/>
                    <a:pt x="9173591" y="8874506"/>
                    <a:pt x="9161399" y="8863838"/>
                  </a:cubicBezTo>
                  <a:cubicBezTo>
                    <a:pt x="9149207" y="8853170"/>
                    <a:pt x="9136888" y="8842375"/>
                    <a:pt x="9124442" y="8830056"/>
                  </a:cubicBezTo>
                  <a:cubicBezTo>
                    <a:pt x="9118219" y="8823832"/>
                    <a:pt x="9111361" y="8816975"/>
                    <a:pt x="9104630" y="8803513"/>
                  </a:cubicBezTo>
                  <a:lnTo>
                    <a:pt x="9104376" y="8802878"/>
                  </a:lnTo>
                  <a:cubicBezTo>
                    <a:pt x="9093454" y="8775572"/>
                    <a:pt x="9066022" y="8758682"/>
                    <a:pt x="9034907" y="8740140"/>
                  </a:cubicBezTo>
                  <a:lnTo>
                    <a:pt x="9034145" y="8739632"/>
                  </a:lnTo>
                  <a:cubicBezTo>
                    <a:pt x="9009761" y="8721344"/>
                    <a:pt x="8985758" y="8703309"/>
                    <a:pt x="8955786" y="8685403"/>
                  </a:cubicBezTo>
                  <a:cubicBezTo>
                    <a:pt x="8955151" y="8685021"/>
                    <a:pt x="8954643" y="8684641"/>
                    <a:pt x="8954135" y="8684132"/>
                  </a:cubicBezTo>
                  <a:cubicBezTo>
                    <a:pt x="8943975" y="8673972"/>
                    <a:pt x="8927973" y="8668384"/>
                    <a:pt x="8911463" y="8668384"/>
                  </a:cubicBezTo>
                  <a:cubicBezTo>
                    <a:pt x="8876411" y="8668384"/>
                    <a:pt x="8861298" y="8652637"/>
                    <a:pt x="8854567" y="8618982"/>
                  </a:cubicBezTo>
                  <a:lnTo>
                    <a:pt x="8862822" y="8617331"/>
                  </a:lnTo>
                  <a:lnTo>
                    <a:pt x="8855202" y="8621141"/>
                  </a:lnTo>
                  <a:cubicBezTo>
                    <a:pt x="8854440" y="8619744"/>
                    <a:pt x="8853424" y="8618220"/>
                    <a:pt x="8851773" y="8616695"/>
                  </a:cubicBezTo>
                  <a:cubicBezTo>
                    <a:pt x="8848598" y="8613520"/>
                    <a:pt x="8844280" y="8610600"/>
                    <a:pt x="8838692" y="8607044"/>
                  </a:cubicBezTo>
                  <a:cubicBezTo>
                    <a:pt x="8832977" y="8603233"/>
                    <a:pt x="8826119" y="8598789"/>
                    <a:pt x="8820277" y="8592946"/>
                  </a:cubicBezTo>
                  <a:lnTo>
                    <a:pt x="8819642" y="8592312"/>
                  </a:lnTo>
                  <a:cubicBezTo>
                    <a:pt x="8795004" y="8561578"/>
                    <a:pt x="8770493" y="8524747"/>
                    <a:pt x="8746236" y="8488299"/>
                  </a:cubicBezTo>
                  <a:lnTo>
                    <a:pt x="8753221" y="8483600"/>
                  </a:lnTo>
                  <a:lnTo>
                    <a:pt x="8746490" y="8488680"/>
                  </a:lnTo>
                  <a:cubicBezTo>
                    <a:pt x="8742426" y="8483219"/>
                    <a:pt x="8726170" y="8487918"/>
                    <a:pt x="8695690" y="8500491"/>
                  </a:cubicBezTo>
                  <a:cubicBezTo>
                    <a:pt x="8674481" y="8509254"/>
                    <a:pt x="8639048" y="8525764"/>
                    <a:pt x="8624824" y="8506841"/>
                  </a:cubicBezTo>
                  <a:lnTo>
                    <a:pt x="8631555" y="8501760"/>
                  </a:lnTo>
                  <a:lnTo>
                    <a:pt x="8625586" y="8507730"/>
                  </a:lnTo>
                  <a:cubicBezTo>
                    <a:pt x="8618347" y="8500491"/>
                    <a:pt x="8615045" y="8498078"/>
                    <a:pt x="8613267" y="8498078"/>
                  </a:cubicBezTo>
                  <a:lnTo>
                    <a:pt x="8612251" y="8497951"/>
                  </a:lnTo>
                  <a:cubicBezTo>
                    <a:pt x="8562721" y="8491728"/>
                    <a:pt x="8518652" y="8479282"/>
                    <a:pt x="8474583" y="8447785"/>
                  </a:cubicBezTo>
                  <a:lnTo>
                    <a:pt x="8474456" y="8447658"/>
                  </a:lnTo>
                  <a:cubicBezTo>
                    <a:pt x="8469122" y="8443721"/>
                    <a:pt x="8460613" y="8443721"/>
                    <a:pt x="8447024" y="8449182"/>
                  </a:cubicBezTo>
                  <a:cubicBezTo>
                    <a:pt x="8435848" y="8453628"/>
                    <a:pt x="8423529" y="8460867"/>
                    <a:pt x="8411210" y="8468232"/>
                  </a:cubicBezTo>
                  <a:cubicBezTo>
                    <a:pt x="8400288" y="8474709"/>
                    <a:pt x="8388985" y="8481441"/>
                    <a:pt x="8379206" y="8485251"/>
                  </a:cubicBezTo>
                  <a:lnTo>
                    <a:pt x="8376031" y="8477377"/>
                  </a:lnTo>
                  <a:lnTo>
                    <a:pt x="8379460" y="8485124"/>
                  </a:lnTo>
                  <a:cubicBezTo>
                    <a:pt x="8323707" y="8509889"/>
                    <a:pt x="8266811" y="8522843"/>
                    <a:pt x="8203311" y="8503793"/>
                  </a:cubicBezTo>
                  <a:lnTo>
                    <a:pt x="8205724" y="8495665"/>
                  </a:lnTo>
                  <a:lnTo>
                    <a:pt x="8204073" y="8503920"/>
                  </a:lnTo>
                  <a:cubicBezTo>
                    <a:pt x="8204200" y="8503920"/>
                    <a:pt x="8204327" y="8503920"/>
                    <a:pt x="8204327" y="8503920"/>
                  </a:cubicBezTo>
                  <a:cubicBezTo>
                    <a:pt x="8204327" y="8503920"/>
                    <a:pt x="8204327" y="8503920"/>
                    <a:pt x="8204327" y="8503920"/>
                  </a:cubicBezTo>
                  <a:lnTo>
                    <a:pt x="8204327" y="8503920"/>
                  </a:lnTo>
                  <a:cubicBezTo>
                    <a:pt x="8204327" y="8503920"/>
                    <a:pt x="8204327" y="8503920"/>
                    <a:pt x="8204327" y="8503920"/>
                  </a:cubicBezTo>
                  <a:cubicBezTo>
                    <a:pt x="8204327" y="8503920"/>
                    <a:pt x="8204200" y="8503920"/>
                    <a:pt x="8203819" y="8504174"/>
                  </a:cubicBezTo>
                  <a:cubicBezTo>
                    <a:pt x="8193278" y="8510524"/>
                    <a:pt x="8180070" y="8549513"/>
                    <a:pt x="8165084" y="8596121"/>
                  </a:cubicBezTo>
                  <a:cubicBezTo>
                    <a:pt x="8151749" y="8637651"/>
                    <a:pt x="8136636" y="8686800"/>
                    <a:pt x="8118856" y="8697468"/>
                  </a:cubicBezTo>
                  <a:lnTo>
                    <a:pt x="8114538" y="8690229"/>
                  </a:lnTo>
                  <a:lnTo>
                    <a:pt x="8123047" y="8690229"/>
                  </a:lnTo>
                  <a:cubicBezTo>
                    <a:pt x="8123047" y="8697721"/>
                    <a:pt x="8116062" y="8699245"/>
                    <a:pt x="8113903" y="8699245"/>
                  </a:cubicBezTo>
                  <a:cubicBezTo>
                    <a:pt x="8112633" y="8699245"/>
                    <a:pt x="8111490" y="8698992"/>
                    <a:pt x="8110728" y="8698865"/>
                  </a:cubicBezTo>
                  <a:cubicBezTo>
                    <a:pt x="8110728" y="8698865"/>
                    <a:pt x="8110728" y="8698865"/>
                    <a:pt x="8110728" y="8698865"/>
                  </a:cubicBezTo>
                  <a:cubicBezTo>
                    <a:pt x="8103362" y="8696959"/>
                    <a:pt x="8082661" y="8684387"/>
                    <a:pt x="8065770" y="8674227"/>
                  </a:cubicBezTo>
                  <a:cubicBezTo>
                    <a:pt x="8046974" y="8662924"/>
                    <a:pt x="8035036" y="8656193"/>
                    <a:pt x="8035544" y="8656193"/>
                  </a:cubicBezTo>
                  <a:cubicBezTo>
                    <a:pt x="8034909" y="8656193"/>
                    <a:pt x="8034147" y="8656066"/>
                    <a:pt x="8033512" y="8655939"/>
                  </a:cubicBezTo>
                  <a:cubicBezTo>
                    <a:pt x="8015351" y="8651367"/>
                    <a:pt x="8010779" y="8659876"/>
                    <a:pt x="8004048" y="8672703"/>
                  </a:cubicBezTo>
                  <a:cubicBezTo>
                    <a:pt x="7997317" y="8685403"/>
                    <a:pt x="7987411" y="8704071"/>
                    <a:pt x="7959344" y="8692007"/>
                  </a:cubicBezTo>
                  <a:lnTo>
                    <a:pt x="7958582" y="8691626"/>
                  </a:lnTo>
                  <a:cubicBezTo>
                    <a:pt x="7933817" y="8677909"/>
                    <a:pt x="7924673" y="8679053"/>
                    <a:pt x="7915910" y="8679688"/>
                  </a:cubicBezTo>
                  <a:cubicBezTo>
                    <a:pt x="7902829" y="8680704"/>
                    <a:pt x="7890510" y="8680831"/>
                    <a:pt x="7860665" y="8660892"/>
                  </a:cubicBezTo>
                  <a:cubicBezTo>
                    <a:pt x="7859649" y="8660130"/>
                    <a:pt x="7859776" y="8660638"/>
                    <a:pt x="7860157" y="8660383"/>
                  </a:cubicBezTo>
                  <a:cubicBezTo>
                    <a:pt x="7860157" y="8660383"/>
                    <a:pt x="7860157" y="8660383"/>
                    <a:pt x="7860157" y="8660383"/>
                  </a:cubicBezTo>
                  <a:cubicBezTo>
                    <a:pt x="7860157" y="8660383"/>
                    <a:pt x="7859395" y="8660638"/>
                    <a:pt x="7858252" y="8662162"/>
                  </a:cubicBezTo>
                  <a:cubicBezTo>
                    <a:pt x="7849489" y="8672703"/>
                    <a:pt x="7842250" y="8705088"/>
                    <a:pt x="7834376" y="8741918"/>
                  </a:cubicBezTo>
                  <a:cubicBezTo>
                    <a:pt x="7827137" y="8775572"/>
                    <a:pt x="7819263" y="8813545"/>
                    <a:pt x="7807325" y="8827770"/>
                  </a:cubicBezTo>
                  <a:cubicBezTo>
                    <a:pt x="7805166" y="8830309"/>
                    <a:pt x="7802372" y="8832850"/>
                    <a:pt x="7798943" y="8834246"/>
                  </a:cubicBezTo>
                  <a:lnTo>
                    <a:pt x="7798943" y="8834246"/>
                  </a:lnTo>
                  <a:lnTo>
                    <a:pt x="7798943" y="8834246"/>
                  </a:lnTo>
                  <a:lnTo>
                    <a:pt x="7798943" y="8834246"/>
                  </a:lnTo>
                  <a:cubicBezTo>
                    <a:pt x="7792339" y="8836914"/>
                    <a:pt x="7785989" y="8834755"/>
                    <a:pt x="7780909" y="8830691"/>
                  </a:cubicBezTo>
                  <a:lnTo>
                    <a:pt x="7780401" y="8830182"/>
                  </a:lnTo>
                  <a:cubicBezTo>
                    <a:pt x="7762748" y="8812530"/>
                    <a:pt x="7742809" y="8803513"/>
                    <a:pt x="7721092" y="8796274"/>
                  </a:cubicBezTo>
                  <a:cubicBezTo>
                    <a:pt x="7714615" y="8794115"/>
                    <a:pt x="7708011" y="8792082"/>
                    <a:pt x="7701153" y="8790051"/>
                  </a:cubicBezTo>
                  <a:cubicBezTo>
                    <a:pt x="7694295" y="8788019"/>
                    <a:pt x="7687310" y="8785859"/>
                    <a:pt x="7680325" y="8783574"/>
                  </a:cubicBezTo>
                  <a:lnTo>
                    <a:pt x="7682992" y="8775572"/>
                  </a:lnTo>
                  <a:lnTo>
                    <a:pt x="7682992" y="8784082"/>
                  </a:lnTo>
                  <a:lnTo>
                    <a:pt x="7658608" y="8784082"/>
                  </a:lnTo>
                  <a:lnTo>
                    <a:pt x="7658608" y="8775572"/>
                  </a:lnTo>
                  <a:lnTo>
                    <a:pt x="7661910" y="8783320"/>
                  </a:lnTo>
                  <a:cubicBezTo>
                    <a:pt x="7653528" y="8786876"/>
                    <a:pt x="7645146" y="8789162"/>
                    <a:pt x="7637018" y="8790558"/>
                  </a:cubicBezTo>
                  <a:cubicBezTo>
                    <a:pt x="7617714" y="8793733"/>
                    <a:pt x="7598918" y="8791956"/>
                    <a:pt x="7581900" y="8790432"/>
                  </a:cubicBezTo>
                  <a:cubicBezTo>
                    <a:pt x="7565771" y="8788907"/>
                    <a:pt x="7551547" y="8787765"/>
                    <a:pt x="7538339" y="8789924"/>
                  </a:cubicBezTo>
                  <a:lnTo>
                    <a:pt x="7538085" y="8789924"/>
                  </a:lnTo>
                  <a:cubicBezTo>
                    <a:pt x="7521067" y="8792337"/>
                    <a:pt x="7506716" y="8789543"/>
                    <a:pt x="7493889" y="8784335"/>
                  </a:cubicBezTo>
                  <a:cubicBezTo>
                    <a:pt x="7482459" y="8779764"/>
                    <a:pt x="7472172" y="8773287"/>
                    <a:pt x="7462774" y="8767318"/>
                  </a:cubicBezTo>
                  <a:cubicBezTo>
                    <a:pt x="7453376" y="8761349"/>
                    <a:pt x="7445121" y="8756269"/>
                    <a:pt x="7436485" y="8752840"/>
                  </a:cubicBezTo>
                  <a:lnTo>
                    <a:pt x="7439660" y="8744966"/>
                  </a:lnTo>
                  <a:lnTo>
                    <a:pt x="7436993" y="8752967"/>
                  </a:lnTo>
                  <a:cubicBezTo>
                    <a:pt x="7402068" y="8741282"/>
                    <a:pt x="7387717" y="8741918"/>
                    <a:pt x="7366635" y="8763127"/>
                  </a:cubicBezTo>
                  <a:cubicBezTo>
                    <a:pt x="7340346" y="8789416"/>
                    <a:pt x="7301103" y="8802370"/>
                    <a:pt x="7261987" y="8795893"/>
                  </a:cubicBezTo>
                  <a:lnTo>
                    <a:pt x="7263384" y="8787510"/>
                  </a:lnTo>
                  <a:lnTo>
                    <a:pt x="7262241" y="8795893"/>
                  </a:lnTo>
                  <a:cubicBezTo>
                    <a:pt x="7241667" y="8792971"/>
                    <a:pt x="7219442" y="8792971"/>
                    <a:pt x="7196582" y="8792971"/>
                  </a:cubicBezTo>
                  <a:cubicBezTo>
                    <a:pt x="7173849" y="8792971"/>
                    <a:pt x="7150481" y="8792971"/>
                    <a:pt x="7128510" y="8789796"/>
                  </a:cubicBezTo>
                  <a:lnTo>
                    <a:pt x="7129653" y="8781415"/>
                  </a:lnTo>
                  <a:lnTo>
                    <a:pt x="7129653" y="8789924"/>
                  </a:lnTo>
                  <a:cubicBezTo>
                    <a:pt x="7114413" y="8789924"/>
                    <a:pt x="7100316" y="8782304"/>
                    <a:pt x="7087235" y="8769222"/>
                  </a:cubicBezTo>
                  <a:lnTo>
                    <a:pt x="7093204" y="8763254"/>
                  </a:lnTo>
                  <a:lnTo>
                    <a:pt x="7088505" y="8770239"/>
                  </a:lnTo>
                  <a:cubicBezTo>
                    <a:pt x="7071360" y="8758808"/>
                    <a:pt x="7052183" y="8755380"/>
                    <a:pt x="7038340" y="8769222"/>
                  </a:cubicBezTo>
                  <a:lnTo>
                    <a:pt x="7032371" y="8763254"/>
                  </a:lnTo>
                  <a:lnTo>
                    <a:pt x="7039356" y="8767953"/>
                  </a:lnTo>
                  <a:cubicBezTo>
                    <a:pt x="7013067" y="8807450"/>
                    <a:pt x="6978396" y="8821546"/>
                    <a:pt x="6931660" y="8801481"/>
                  </a:cubicBezTo>
                  <a:lnTo>
                    <a:pt x="6931152" y="8801227"/>
                  </a:lnTo>
                  <a:cubicBezTo>
                    <a:pt x="6912483" y="8791956"/>
                    <a:pt x="6856095" y="8818245"/>
                    <a:pt x="6845173" y="8839962"/>
                  </a:cubicBezTo>
                  <a:lnTo>
                    <a:pt x="6837553" y="8836152"/>
                  </a:lnTo>
                  <a:lnTo>
                    <a:pt x="6845173" y="8839962"/>
                  </a:lnTo>
                  <a:cubicBezTo>
                    <a:pt x="6812661" y="8904858"/>
                    <a:pt x="6760083" y="8917558"/>
                    <a:pt x="6698615" y="8923655"/>
                  </a:cubicBezTo>
                  <a:lnTo>
                    <a:pt x="6697726" y="8923655"/>
                  </a:lnTo>
                  <a:cubicBezTo>
                    <a:pt x="6682613" y="8923655"/>
                    <a:pt x="6666611" y="8933942"/>
                    <a:pt x="6647688" y="8946515"/>
                  </a:cubicBezTo>
                  <a:lnTo>
                    <a:pt x="6646799" y="8947022"/>
                  </a:lnTo>
                  <a:cubicBezTo>
                    <a:pt x="6635115" y="8952865"/>
                    <a:pt x="6623304" y="8960231"/>
                    <a:pt x="6610985" y="8967978"/>
                  </a:cubicBezTo>
                  <a:cubicBezTo>
                    <a:pt x="6598920" y="8975597"/>
                    <a:pt x="6586347" y="8983345"/>
                    <a:pt x="6573774" y="8989695"/>
                  </a:cubicBezTo>
                  <a:cubicBezTo>
                    <a:pt x="6560566" y="8996299"/>
                    <a:pt x="6533769" y="9003283"/>
                    <a:pt x="6512560" y="8996299"/>
                  </a:cubicBezTo>
                  <a:lnTo>
                    <a:pt x="6515227" y="8988297"/>
                  </a:lnTo>
                  <a:lnTo>
                    <a:pt x="6513576" y="8996553"/>
                  </a:lnTo>
                  <a:cubicBezTo>
                    <a:pt x="6486398" y="8991092"/>
                    <a:pt x="6458458" y="9001887"/>
                    <a:pt x="6435217" y="9019413"/>
                  </a:cubicBezTo>
                  <a:lnTo>
                    <a:pt x="6435090" y="9019540"/>
                  </a:lnTo>
                  <a:cubicBezTo>
                    <a:pt x="6429121" y="9023731"/>
                    <a:pt x="6423279" y="9028049"/>
                    <a:pt x="6417564" y="9032240"/>
                  </a:cubicBezTo>
                  <a:cubicBezTo>
                    <a:pt x="6382385" y="9057894"/>
                    <a:pt x="6348222" y="9082913"/>
                    <a:pt x="6304534" y="9093834"/>
                  </a:cubicBezTo>
                  <a:lnTo>
                    <a:pt x="6304153" y="9093962"/>
                  </a:lnTo>
                  <a:cubicBezTo>
                    <a:pt x="6299454" y="9094851"/>
                    <a:pt x="6294882" y="9096756"/>
                    <a:pt x="6290437" y="9099422"/>
                  </a:cubicBezTo>
                  <a:cubicBezTo>
                    <a:pt x="6281166" y="9105010"/>
                    <a:pt x="6272657" y="9113646"/>
                    <a:pt x="6262878" y="9123553"/>
                  </a:cubicBezTo>
                  <a:cubicBezTo>
                    <a:pt x="6252845" y="9133840"/>
                    <a:pt x="6241542" y="9145396"/>
                    <a:pt x="6227699" y="9153779"/>
                  </a:cubicBezTo>
                  <a:lnTo>
                    <a:pt x="6223381" y="9146540"/>
                  </a:lnTo>
                  <a:lnTo>
                    <a:pt x="6228080" y="9153525"/>
                  </a:lnTo>
                  <a:cubicBezTo>
                    <a:pt x="6216269" y="9161399"/>
                    <a:pt x="6205220" y="9170543"/>
                    <a:pt x="6193663" y="9180068"/>
                  </a:cubicBezTo>
                  <a:cubicBezTo>
                    <a:pt x="6170930" y="9198737"/>
                    <a:pt x="6146673" y="9218930"/>
                    <a:pt x="6116320" y="9227566"/>
                  </a:cubicBezTo>
                  <a:lnTo>
                    <a:pt x="6114034" y="9219438"/>
                  </a:lnTo>
                  <a:lnTo>
                    <a:pt x="6116701" y="9227439"/>
                  </a:lnTo>
                  <a:cubicBezTo>
                    <a:pt x="6109589" y="9229852"/>
                    <a:pt x="6101715" y="9236075"/>
                    <a:pt x="6092698" y="9245219"/>
                  </a:cubicBezTo>
                  <a:cubicBezTo>
                    <a:pt x="6088253" y="9249664"/>
                    <a:pt x="6083808" y="9254490"/>
                    <a:pt x="6079236" y="9259443"/>
                  </a:cubicBezTo>
                  <a:cubicBezTo>
                    <a:pt x="6074664" y="9264395"/>
                    <a:pt x="6069965" y="9269476"/>
                    <a:pt x="6065266" y="9274175"/>
                  </a:cubicBezTo>
                  <a:lnTo>
                    <a:pt x="6064631" y="9274809"/>
                  </a:lnTo>
                  <a:cubicBezTo>
                    <a:pt x="6059043" y="9279255"/>
                    <a:pt x="6053455" y="9283572"/>
                    <a:pt x="6047994" y="9287637"/>
                  </a:cubicBezTo>
                  <a:cubicBezTo>
                    <a:pt x="6023229" y="9306559"/>
                    <a:pt x="6001766" y="9323070"/>
                    <a:pt x="5987796" y="9351009"/>
                  </a:cubicBezTo>
                  <a:cubicBezTo>
                    <a:pt x="5983859" y="9358883"/>
                    <a:pt x="5975985" y="9362694"/>
                    <a:pt x="5969127" y="9364980"/>
                  </a:cubicBezTo>
                  <a:cubicBezTo>
                    <a:pt x="5963666" y="9366757"/>
                    <a:pt x="5957316" y="9368155"/>
                    <a:pt x="5951601" y="9369297"/>
                  </a:cubicBezTo>
                  <a:cubicBezTo>
                    <a:pt x="5945251" y="9370568"/>
                    <a:pt x="5939409" y="9371838"/>
                    <a:pt x="5934202" y="9373489"/>
                  </a:cubicBezTo>
                  <a:lnTo>
                    <a:pt x="5931535" y="9365488"/>
                  </a:lnTo>
                  <a:lnTo>
                    <a:pt x="5935853" y="9372727"/>
                  </a:lnTo>
                  <a:cubicBezTo>
                    <a:pt x="5918327" y="9383268"/>
                    <a:pt x="5899150" y="9391650"/>
                    <a:pt x="5880354" y="9399143"/>
                  </a:cubicBezTo>
                  <a:cubicBezTo>
                    <a:pt x="5872734" y="9402191"/>
                    <a:pt x="5865114" y="9405112"/>
                    <a:pt x="5857748" y="9407906"/>
                  </a:cubicBezTo>
                  <a:cubicBezTo>
                    <a:pt x="5850636" y="9410572"/>
                    <a:pt x="5843905" y="9413240"/>
                    <a:pt x="5837301" y="9415780"/>
                  </a:cubicBezTo>
                  <a:lnTo>
                    <a:pt x="5834126" y="9407906"/>
                  </a:lnTo>
                  <a:lnTo>
                    <a:pt x="5840095" y="9413875"/>
                  </a:lnTo>
                  <a:cubicBezTo>
                    <a:pt x="5835904" y="9418066"/>
                    <a:pt x="5830570" y="9419082"/>
                    <a:pt x="5826506" y="9419082"/>
                  </a:cubicBezTo>
                  <a:cubicBezTo>
                    <a:pt x="5822188" y="9419082"/>
                    <a:pt x="5817743" y="9418066"/>
                    <a:pt x="5814822" y="9417304"/>
                  </a:cubicBezTo>
                  <a:cubicBezTo>
                    <a:pt x="5811901" y="9416542"/>
                    <a:pt x="5810504" y="9416415"/>
                    <a:pt x="5809869" y="9416415"/>
                  </a:cubicBezTo>
                  <a:cubicBezTo>
                    <a:pt x="5809107" y="9416415"/>
                    <a:pt x="5808345" y="9416288"/>
                    <a:pt x="5807583" y="9416033"/>
                  </a:cubicBezTo>
                  <a:cubicBezTo>
                    <a:pt x="5769483" y="9405112"/>
                    <a:pt x="5748274" y="9420606"/>
                    <a:pt x="5717921" y="9444863"/>
                  </a:cubicBezTo>
                  <a:lnTo>
                    <a:pt x="5712587" y="9438258"/>
                  </a:lnTo>
                  <a:lnTo>
                    <a:pt x="5718556" y="9444228"/>
                  </a:lnTo>
                  <a:cubicBezTo>
                    <a:pt x="5695823" y="9466960"/>
                    <a:pt x="5659882" y="9464420"/>
                    <a:pt x="5627497" y="9432035"/>
                  </a:cubicBezTo>
                  <a:lnTo>
                    <a:pt x="5633466" y="9426067"/>
                  </a:lnTo>
                  <a:lnTo>
                    <a:pt x="5627497" y="9432035"/>
                  </a:lnTo>
                  <a:cubicBezTo>
                    <a:pt x="5614924" y="9419463"/>
                    <a:pt x="5603875" y="9405366"/>
                    <a:pt x="5593334" y="9391650"/>
                  </a:cubicBezTo>
                  <a:cubicBezTo>
                    <a:pt x="5582666" y="9377933"/>
                    <a:pt x="5572252" y="9364599"/>
                    <a:pt x="5560568" y="9352915"/>
                  </a:cubicBezTo>
                  <a:cubicBezTo>
                    <a:pt x="5558917" y="9351264"/>
                    <a:pt x="5558028" y="9349232"/>
                    <a:pt x="5558028" y="9346945"/>
                  </a:cubicBezTo>
                  <a:cubicBezTo>
                    <a:pt x="5558028" y="9340977"/>
                    <a:pt x="5557393" y="9341231"/>
                    <a:pt x="5558409" y="9342120"/>
                  </a:cubicBezTo>
                  <a:cubicBezTo>
                    <a:pt x="5559425" y="9343008"/>
                    <a:pt x="5560314" y="9343135"/>
                    <a:pt x="5560441" y="9343135"/>
                  </a:cubicBezTo>
                  <a:cubicBezTo>
                    <a:pt x="5560441" y="9343135"/>
                    <a:pt x="5560441" y="9343135"/>
                    <a:pt x="5560441" y="9343135"/>
                  </a:cubicBezTo>
                  <a:cubicBezTo>
                    <a:pt x="5559552" y="9343135"/>
                    <a:pt x="5558663" y="9343008"/>
                    <a:pt x="5557774" y="9342755"/>
                  </a:cubicBezTo>
                  <a:cubicBezTo>
                    <a:pt x="5550154" y="9340215"/>
                    <a:pt x="5543550" y="9336785"/>
                    <a:pt x="5537835" y="9333738"/>
                  </a:cubicBezTo>
                  <a:cubicBezTo>
                    <a:pt x="5528056" y="9328531"/>
                    <a:pt x="5520817" y="9324975"/>
                    <a:pt x="5511800" y="9324975"/>
                  </a:cubicBezTo>
                  <a:cubicBezTo>
                    <a:pt x="5512943" y="9324975"/>
                    <a:pt x="5513578" y="9324594"/>
                    <a:pt x="5513451" y="9324720"/>
                  </a:cubicBezTo>
                  <a:cubicBezTo>
                    <a:pt x="5509895" y="9326499"/>
                    <a:pt x="5500751" y="9339326"/>
                    <a:pt x="5495036" y="9350756"/>
                  </a:cubicBezTo>
                  <a:cubicBezTo>
                    <a:pt x="5494274" y="9352407"/>
                    <a:pt x="5492877" y="9353677"/>
                    <a:pt x="5491226" y="9354566"/>
                  </a:cubicBezTo>
                  <a:cubicBezTo>
                    <a:pt x="5476875" y="9361678"/>
                    <a:pt x="5456428" y="9361551"/>
                    <a:pt x="5444871" y="9361551"/>
                  </a:cubicBezTo>
                  <a:lnTo>
                    <a:pt x="5384038" y="9361551"/>
                  </a:lnTo>
                  <a:lnTo>
                    <a:pt x="5384038" y="9353042"/>
                  </a:lnTo>
                  <a:lnTo>
                    <a:pt x="5386705" y="9361043"/>
                  </a:lnTo>
                  <a:cubicBezTo>
                    <a:pt x="5377053" y="9364218"/>
                    <a:pt x="5368925" y="9365869"/>
                    <a:pt x="5361305" y="9367393"/>
                  </a:cubicBezTo>
                  <a:cubicBezTo>
                    <a:pt x="5353685" y="9368917"/>
                    <a:pt x="5346573" y="9370314"/>
                    <a:pt x="5337937" y="9373234"/>
                  </a:cubicBezTo>
                  <a:lnTo>
                    <a:pt x="5337302" y="9373362"/>
                  </a:lnTo>
                  <a:cubicBezTo>
                    <a:pt x="5325872" y="9376156"/>
                    <a:pt x="5315839" y="9380474"/>
                    <a:pt x="5305171" y="9385045"/>
                  </a:cubicBezTo>
                  <a:cubicBezTo>
                    <a:pt x="5294630" y="9389618"/>
                    <a:pt x="5283327" y="9394444"/>
                    <a:pt x="5270500" y="9397619"/>
                  </a:cubicBezTo>
                  <a:lnTo>
                    <a:pt x="5268468" y="9389364"/>
                  </a:lnTo>
                  <a:lnTo>
                    <a:pt x="5270754" y="9397492"/>
                  </a:lnTo>
                  <a:cubicBezTo>
                    <a:pt x="5249164" y="9403588"/>
                    <a:pt x="5229225" y="9408287"/>
                    <a:pt x="5209540" y="9412858"/>
                  </a:cubicBezTo>
                  <a:cubicBezTo>
                    <a:pt x="5189855" y="9417431"/>
                    <a:pt x="5170170" y="9422003"/>
                    <a:pt x="5149088" y="9427971"/>
                  </a:cubicBezTo>
                  <a:cubicBezTo>
                    <a:pt x="5148326" y="9428226"/>
                    <a:pt x="5147564" y="9428353"/>
                    <a:pt x="5146802" y="9428353"/>
                  </a:cubicBezTo>
                  <a:cubicBezTo>
                    <a:pt x="5147437" y="9428353"/>
                    <a:pt x="5148199" y="9427464"/>
                    <a:pt x="5146675" y="9428860"/>
                  </a:cubicBezTo>
                  <a:cubicBezTo>
                    <a:pt x="5145024" y="9430512"/>
                    <a:pt x="5141341" y="9434321"/>
                    <a:pt x="5134610" y="9434321"/>
                  </a:cubicBezTo>
                  <a:lnTo>
                    <a:pt x="5134610" y="9425813"/>
                  </a:lnTo>
                  <a:lnTo>
                    <a:pt x="5139944" y="9432417"/>
                  </a:lnTo>
                  <a:cubicBezTo>
                    <a:pt x="5129530" y="9440799"/>
                    <a:pt x="5118989" y="9449816"/>
                    <a:pt x="5108194" y="9459341"/>
                  </a:cubicBezTo>
                  <a:cubicBezTo>
                    <a:pt x="5088001" y="9476994"/>
                    <a:pt x="5066411" y="9495790"/>
                    <a:pt x="5042027" y="9511919"/>
                  </a:cubicBezTo>
                  <a:lnTo>
                    <a:pt x="5037328" y="9504933"/>
                  </a:lnTo>
                  <a:lnTo>
                    <a:pt x="5042662" y="9511538"/>
                  </a:lnTo>
                  <a:cubicBezTo>
                    <a:pt x="5011420" y="9536557"/>
                    <a:pt x="4974082" y="9555099"/>
                    <a:pt x="4937760" y="9573259"/>
                  </a:cubicBezTo>
                  <a:cubicBezTo>
                    <a:pt x="4936617" y="9573895"/>
                    <a:pt x="4935347" y="9574149"/>
                    <a:pt x="4933950" y="9574149"/>
                  </a:cubicBezTo>
                  <a:cubicBezTo>
                    <a:pt x="4929632" y="9574149"/>
                    <a:pt x="4925187" y="9573132"/>
                    <a:pt x="4921123" y="9571735"/>
                  </a:cubicBezTo>
                  <a:cubicBezTo>
                    <a:pt x="4915281" y="9569831"/>
                    <a:pt x="4908931" y="9566909"/>
                    <a:pt x="4902962" y="9563989"/>
                  </a:cubicBezTo>
                  <a:cubicBezTo>
                    <a:pt x="4896104" y="9560814"/>
                    <a:pt x="4889246" y="9557639"/>
                    <a:pt x="4882642" y="9555480"/>
                  </a:cubicBezTo>
                  <a:lnTo>
                    <a:pt x="4885309" y="9547479"/>
                  </a:lnTo>
                  <a:lnTo>
                    <a:pt x="4893818" y="9547479"/>
                  </a:lnTo>
                  <a:lnTo>
                    <a:pt x="4893818" y="9577832"/>
                  </a:lnTo>
                  <a:cubicBezTo>
                    <a:pt x="4893818" y="9581007"/>
                    <a:pt x="4892040" y="9583928"/>
                    <a:pt x="4889119" y="9585452"/>
                  </a:cubicBezTo>
                  <a:lnTo>
                    <a:pt x="4852670" y="9603740"/>
                  </a:lnTo>
                  <a:lnTo>
                    <a:pt x="4848860" y="9596120"/>
                  </a:lnTo>
                  <a:lnTo>
                    <a:pt x="4853813" y="9602978"/>
                  </a:lnTo>
                  <a:cubicBezTo>
                    <a:pt x="4808601" y="9635363"/>
                    <a:pt x="4773803" y="9635744"/>
                    <a:pt x="4734052" y="9602596"/>
                  </a:cubicBezTo>
                  <a:lnTo>
                    <a:pt x="4739513" y="9596120"/>
                  </a:lnTo>
                  <a:lnTo>
                    <a:pt x="4735195" y="9603358"/>
                  </a:lnTo>
                  <a:cubicBezTo>
                    <a:pt x="4709033" y="9587738"/>
                    <a:pt x="4689348" y="9591929"/>
                    <a:pt x="4667123" y="9619615"/>
                  </a:cubicBezTo>
                  <a:lnTo>
                    <a:pt x="4660519" y="9614281"/>
                  </a:lnTo>
                  <a:lnTo>
                    <a:pt x="4660519" y="9605771"/>
                  </a:lnTo>
                  <a:cubicBezTo>
                    <a:pt x="4664583" y="9605771"/>
                    <a:pt x="4668647" y="9604882"/>
                    <a:pt x="4674743" y="9603740"/>
                  </a:cubicBezTo>
                  <a:cubicBezTo>
                    <a:pt x="4683252" y="9601962"/>
                    <a:pt x="4693920" y="9599803"/>
                    <a:pt x="4709160" y="9599803"/>
                  </a:cubicBezTo>
                  <a:cubicBezTo>
                    <a:pt x="4712589" y="9599803"/>
                    <a:pt x="4715637" y="9601834"/>
                    <a:pt x="4717034" y="9605009"/>
                  </a:cubicBezTo>
                  <a:cubicBezTo>
                    <a:pt x="4718431" y="9608184"/>
                    <a:pt x="4717669" y="9611868"/>
                    <a:pt x="4715256" y="9614281"/>
                  </a:cubicBezTo>
                  <a:cubicBezTo>
                    <a:pt x="4707509" y="9622028"/>
                    <a:pt x="4699889" y="9627362"/>
                    <a:pt x="4694047" y="9631553"/>
                  </a:cubicBezTo>
                  <a:cubicBezTo>
                    <a:pt x="4689602" y="9634601"/>
                    <a:pt x="4686808" y="9636759"/>
                    <a:pt x="4684903" y="9638665"/>
                  </a:cubicBezTo>
                  <a:cubicBezTo>
                    <a:pt x="4683252" y="9640316"/>
                    <a:pt x="4681220" y="9641205"/>
                    <a:pt x="4678934" y="9641205"/>
                  </a:cubicBezTo>
                  <a:cubicBezTo>
                    <a:pt x="4665218" y="9641205"/>
                    <a:pt x="4639818" y="9634728"/>
                    <a:pt x="4621530" y="9628632"/>
                  </a:cubicBezTo>
                  <a:cubicBezTo>
                    <a:pt x="4618228" y="9627489"/>
                    <a:pt x="4614418" y="9626600"/>
                    <a:pt x="4609846" y="9625583"/>
                  </a:cubicBezTo>
                  <a:cubicBezTo>
                    <a:pt x="4592828" y="9621646"/>
                    <a:pt x="4567047" y="9615932"/>
                    <a:pt x="4555617" y="9587230"/>
                  </a:cubicBezTo>
                  <a:lnTo>
                    <a:pt x="4563491" y="9584055"/>
                  </a:lnTo>
                  <a:lnTo>
                    <a:pt x="4557522" y="9590024"/>
                  </a:lnTo>
                  <a:cubicBezTo>
                    <a:pt x="4552950" y="9585452"/>
                    <a:pt x="4542917" y="9580371"/>
                    <a:pt x="4533138" y="9580371"/>
                  </a:cubicBezTo>
                  <a:cubicBezTo>
                    <a:pt x="4532503" y="9580371"/>
                    <a:pt x="4531868" y="9580245"/>
                    <a:pt x="4531360" y="9580118"/>
                  </a:cubicBezTo>
                  <a:cubicBezTo>
                    <a:pt x="4477131" y="9568053"/>
                    <a:pt x="4428871" y="9561957"/>
                    <a:pt x="4374134" y="9555988"/>
                  </a:cubicBezTo>
                  <a:lnTo>
                    <a:pt x="4373372" y="9555860"/>
                  </a:lnTo>
                  <a:cubicBezTo>
                    <a:pt x="4363974" y="9553956"/>
                    <a:pt x="4353814" y="9553320"/>
                    <a:pt x="4343019" y="9553320"/>
                  </a:cubicBezTo>
                  <a:cubicBezTo>
                    <a:pt x="4332097" y="9553320"/>
                    <a:pt x="4320794" y="9553956"/>
                    <a:pt x="4309491" y="9554718"/>
                  </a:cubicBezTo>
                  <a:cubicBezTo>
                    <a:pt x="4298696" y="9555353"/>
                    <a:pt x="4287901" y="9555988"/>
                    <a:pt x="4277741" y="9555988"/>
                  </a:cubicBezTo>
                  <a:cubicBezTo>
                    <a:pt x="4268089" y="9555988"/>
                    <a:pt x="4240657" y="9556495"/>
                    <a:pt x="4230624" y="9548749"/>
                  </a:cubicBezTo>
                  <a:cubicBezTo>
                    <a:pt x="4230116" y="9548368"/>
                    <a:pt x="4229608" y="9547859"/>
                    <a:pt x="4229100" y="9547479"/>
                  </a:cubicBezTo>
                  <a:cubicBezTo>
                    <a:pt x="4228592" y="9547097"/>
                    <a:pt x="4228338" y="9546590"/>
                    <a:pt x="4228084" y="9546208"/>
                  </a:cubicBezTo>
                  <a:cubicBezTo>
                    <a:pt x="4218813" y="9532366"/>
                    <a:pt x="4211447" y="9531984"/>
                    <a:pt x="4195191" y="9537319"/>
                  </a:cubicBezTo>
                  <a:lnTo>
                    <a:pt x="4192524" y="9529318"/>
                  </a:lnTo>
                  <a:lnTo>
                    <a:pt x="4196334" y="9536938"/>
                  </a:lnTo>
                  <a:cubicBezTo>
                    <a:pt x="4183126" y="9543542"/>
                    <a:pt x="4166235" y="9545446"/>
                    <a:pt x="4156202" y="9535414"/>
                  </a:cubicBezTo>
                  <a:lnTo>
                    <a:pt x="4162171" y="9529445"/>
                  </a:lnTo>
                  <a:lnTo>
                    <a:pt x="4156710" y="9535921"/>
                  </a:lnTo>
                  <a:cubicBezTo>
                    <a:pt x="4121912" y="9506966"/>
                    <a:pt x="4081399" y="9495282"/>
                    <a:pt x="4040505" y="9495282"/>
                  </a:cubicBezTo>
                  <a:cubicBezTo>
                    <a:pt x="4037076" y="9495282"/>
                    <a:pt x="4033647" y="9494646"/>
                    <a:pt x="4030472" y="9493504"/>
                  </a:cubicBezTo>
                  <a:cubicBezTo>
                    <a:pt x="4004945" y="9484995"/>
                    <a:pt x="3970020" y="9440291"/>
                    <a:pt x="3977767" y="9417177"/>
                  </a:cubicBezTo>
                  <a:lnTo>
                    <a:pt x="3985768" y="9419844"/>
                  </a:lnTo>
                  <a:lnTo>
                    <a:pt x="3978148" y="9423654"/>
                  </a:lnTo>
                  <a:cubicBezTo>
                    <a:pt x="3972687" y="9412732"/>
                    <a:pt x="3967353" y="9407397"/>
                    <a:pt x="3961511" y="9401556"/>
                  </a:cubicBezTo>
                  <a:lnTo>
                    <a:pt x="3960749" y="9400667"/>
                  </a:lnTo>
                  <a:cubicBezTo>
                    <a:pt x="3944112" y="9378442"/>
                    <a:pt x="3922268" y="9367520"/>
                    <a:pt x="3894582" y="9367520"/>
                  </a:cubicBezTo>
                  <a:cubicBezTo>
                    <a:pt x="3882390" y="9367520"/>
                    <a:pt x="3872611" y="9365107"/>
                    <a:pt x="3862959" y="9361805"/>
                  </a:cubicBezTo>
                  <a:cubicBezTo>
                    <a:pt x="3859911" y="9360789"/>
                    <a:pt x="3856863" y="9359645"/>
                    <a:pt x="3853815" y="9358630"/>
                  </a:cubicBezTo>
                  <a:cubicBezTo>
                    <a:pt x="3850386" y="9357359"/>
                    <a:pt x="3846957" y="9356217"/>
                    <a:pt x="3843274" y="9354946"/>
                  </a:cubicBezTo>
                  <a:cubicBezTo>
                    <a:pt x="3837432" y="9353042"/>
                    <a:pt x="3830828" y="9351771"/>
                    <a:pt x="3823335" y="9350247"/>
                  </a:cubicBezTo>
                  <a:cubicBezTo>
                    <a:pt x="3810000" y="9347707"/>
                    <a:pt x="3793871" y="9344659"/>
                    <a:pt x="3780409" y="9335643"/>
                  </a:cubicBezTo>
                  <a:cubicBezTo>
                    <a:pt x="3775583" y="9332468"/>
                    <a:pt x="3770249" y="9329166"/>
                    <a:pt x="3764534" y="9325609"/>
                  </a:cubicBezTo>
                  <a:cubicBezTo>
                    <a:pt x="3749675" y="9316593"/>
                    <a:pt x="3732403" y="9306052"/>
                    <a:pt x="3718306" y="9291955"/>
                  </a:cubicBezTo>
                  <a:lnTo>
                    <a:pt x="3724275" y="9285985"/>
                  </a:lnTo>
                  <a:lnTo>
                    <a:pt x="3718687" y="9292335"/>
                  </a:lnTo>
                  <a:cubicBezTo>
                    <a:pt x="3665601" y="9245219"/>
                    <a:pt x="3600577" y="9221343"/>
                    <a:pt x="3522980" y="9215374"/>
                  </a:cubicBezTo>
                  <a:lnTo>
                    <a:pt x="3523615" y="9206992"/>
                  </a:lnTo>
                  <a:lnTo>
                    <a:pt x="3523615" y="9215501"/>
                  </a:lnTo>
                  <a:cubicBezTo>
                    <a:pt x="3513201" y="9215501"/>
                    <a:pt x="3496437" y="9216135"/>
                    <a:pt x="3487166" y="9206992"/>
                  </a:cubicBezTo>
                  <a:lnTo>
                    <a:pt x="3493135" y="9201022"/>
                  </a:lnTo>
                  <a:lnTo>
                    <a:pt x="3488182" y="9207881"/>
                  </a:lnTo>
                  <a:cubicBezTo>
                    <a:pt x="3475482" y="9198737"/>
                    <a:pt x="3461385" y="9194419"/>
                    <a:pt x="3446145" y="9192514"/>
                  </a:cubicBezTo>
                  <a:cubicBezTo>
                    <a:pt x="3430778" y="9190608"/>
                    <a:pt x="3414522" y="9191244"/>
                    <a:pt x="3397504" y="9191879"/>
                  </a:cubicBezTo>
                  <a:cubicBezTo>
                    <a:pt x="3380740" y="9192514"/>
                    <a:pt x="3363087" y="9193276"/>
                    <a:pt x="3346069" y="9191117"/>
                  </a:cubicBezTo>
                  <a:lnTo>
                    <a:pt x="3347085" y="9182734"/>
                  </a:lnTo>
                  <a:lnTo>
                    <a:pt x="3347085" y="9191244"/>
                  </a:lnTo>
                  <a:cubicBezTo>
                    <a:pt x="3344291" y="9191244"/>
                    <a:pt x="3339846" y="9193403"/>
                    <a:pt x="3331591" y="9197975"/>
                  </a:cubicBezTo>
                  <a:cubicBezTo>
                    <a:pt x="3323082" y="9202674"/>
                    <a:pt x="3311017" y="9209532"/>
                    <a:pt x="3298444" y="9209532"/>
                  </a:cubicBezTo>
                  <a:lnTo>
                    <a:pt x="3298444" y="9201022"/>
                  </a:lnTo>
                  <a:lnTo>
                    <a:pt x="3300095" y="9209278"/>
                  </a:lnTo>
                  <a:cubicBezTo>
                    <a:pt x="3283966" y="9212453"/>
                    <a:pt x="3267837" y="9212453"/>
                    <a:pt x="3252851" y="9212453"/>
                  </a:cubicBezTo>
                  <a:cubicBezTo>
                    <a:pt x="3237484" y="9212453"/>
                    <a:pt x="3223133" y="9212453"/>
                    <a:pt x="3208909" y="9215374"/>
                  </a:cubicBezTo>
                  <a:lnTo>
                    <a:pt x="3207258" y="9207119"/>
                  </a:lnTo>
                  <a:lnTo>
                    <a:pt x="3211068" y="9214739"/>
                  </a:lnTo>
                  <a:cubicBezTo>
                    <a:pt x="3208528" y="9216008"/>
                    <a:pt x="3205861" y="9217279"/>
                    <a:pt x="3203194" y="9218421"/>
                  </a:cubicBezTo>
                  <a:cubicBezTo>
                    <a:pt x="3191002" y="9224009"/>
                    <a:pt x="3181604" y="9228708"/>
                    <a:pt x="3178302" y="9235313"/>
                  </a:cubicBezTo>
                  <a:lnTo>
                    <a:pt x="3177540" y="9236582"/>
                  </a:lnTo>
                  <a:cubicBezTo>
                    <a:pt x="3140202" y="9286367"/>
                    <a:pt x="3112897" y="9307703"/>
                    <a:pt x="3053334" y="9294495"/>
                  </a:cubicBezTo>
                  <a:lnTo>
                    <a:pt x="3053080" y="9294495"/>
                  </a:lnTo>
                  <a:cubicBezTo>
                    <a:pt x="3047238" y="9292970"/>
                    <a:pt x="3040507" y="9293225"/>
                    <a:pt x="3032506" y="9294876"/>
                  </a:cubicBezTo>
                  <a:cubicBezTo>
                    <a:pt x="3023870" y="9296654"/>
                    <a:pt x="3014726" y="9299702"/>
                    <a:pt x="3004693" y="9303131"/>
                  </a:cubicBezTo>
                  <a:cubicBezTo>
                    <a:pt x="2994279" y="9306687"/>
                    <a:pt x="2982976" y="9310496"/>
                    <a:pt x="2971673" y="9312782"/>
                  </a:cubicBezTo>
                  <a:cubicBezTo>
                    <a:pt x="2971165" y="9312909"/>
                    <a:pt x="2970530" y="9312909"/>
                    <a:pt x="2970022" y="9312909"/>
                  </a:cubicBezTo>
                  <a:cubicBezTo>
                    <a:pt x="2968752" y="9312909"/>
                    <a:pt x="2965704" y="9313799"/>
                    <a:pt x="2960497" y="9315577"/>
                  </a:cubicBezTo>
                  <a:cubicBezTo>
                    <a:pt x="2956560" y="9316846"/>
                    <a:pt x="2950464" y="9319006"/>
                    <a:pt x="2945638" y="9319006"/>
                  </a:cubicBezTo>
                  <a:lnTo>
                    <a:pt x="2945638" y="9310496"/>
                  </a:lnTo>
                  <a:lnTo>
                    <a:pt x="2946781" y="9318879"/>
                  </a:lnTo>
                  <a:cubicBezTo>
                    <a:pt x="2904236" y="9324975"/>
                    <a:pt x="2869438" y="9330817"/>
                    <a:pt x="2834767" y="9354057"/>
                  </a:cubicBezTo>
                  <a:lnTo>
                    <a:pt x="2830068" y="9347072"/>
                  </a:lnTo>
                  <a:lnTo>
                    <a:pt x="2835529" y="9353550"/>
                  </a:lnTo>
                  <a:cubicBezTo>
                    <a:pt x="2808732" y="9375902"/>
                    <a:pt x="2776220" y="9382759"/>
                    <a:pt x="2743708" y="9386824"/>
                  </a:cubicBezTo>
                  <a:cubicBezTo>
                    <a:pt x="2736088" y="9387840"/>
                    <a:pt x="2728341" y="9388602"/>
                    <a:pt x="2720721" y="9389364"/>
                  </a:cubicBezTo>
                  <a:cubicBezTo>
                    <a:pt x="2712974" y="9390126"/>
                    <a:pt x="2705227" y="9391015"/>
                    <a:pt x="2697480" y="9391904"/>
                  </a:cubicBezTo>
                  <a:lnTo>
                    <a:pt x="2696464" y="9383521"/>
                  </a:lnTo>
                  <a:lnTo>
                    <a:pt x="2698115" y="9391777"/>
                  </a:lnTo>
                  <a:cubicBezTo>
                    <a:pt x="2692273" y="9392920"/>
                    <a:pt x="2686304" y="9393935"/>
                    <a:pt x="2680716" y="9394825"/>
                  </a:cubicBezTo>
                  <a:cubicBezTo>
                    <a:pt x="2655697" y="9398889"/>
                    <a:pt x="2636520" y="9402445"/>
                    <a:pt x="2624074" y="9418955"/>
                  </a:cubicBezTo>
                  <a:lnTo>
                    <a:pt x="2617343" y="9413875"/>
                  </a:lnTo>
                  <a:lnTo>
                    <a:pt x="2625852" y="9413875"/>
                  </a:lnTo>
                  <a:cubicBezTo>
                    <a:pt x="2625852" y="9419717"/>
                    <a:pt x="2622169" y="9423400"/>
                    <a:pt x="2618867" y="9425178"/>
                  </a:cubicBezTo>
                  <a:lnTo>
                    <a:pt x="2618867" y="9425178"/>
                  </a:lnTo>
                  <a:cubicBezTo>
                    <a:pt x="2618867" y="9425178"/>
                    <a:pt x="2618867" y="9425178"/>
                    <a:pt x="2618867" y="9425178"/>
                  </a:cubicBezTo>
                  <a:lnTo>
                    <a:pt x="2618867" y="9425178"/>
                  </a:lnTo>
                  <a:cubicBezTo>
                    <a:pt x="2618867" y="9425178"/>
                    <a:pt x="2618867" y="9425178"/>
                    <a:pt x="2618867" y="9425178"/>
                  </a:cubicBezTo>
                  <a:lnTo>
                    <a:pt x="2618867" y="9425178"/>
                  </a:lnTo>
                  <a:cubicBezTo>
                    <a:pt x="2612517" y="9428607"/>
                    <a:pt x="2602484" y="9428353"/>
                    <a:pt x="2599182" y="9428353"/>
                  </a:cubicBezTo>
                  <a:lnTo>
                    <a:pt x="2599182" y="9419844"/>
                  </a:lnTo>
                  <a:lnTo>
                    <a:pt x="2600579" y="9428226"/>
                  </a:lnTo>
                  <a:cubicBezTo>
                    <a:pt x="2564003" y="9434321"/>
                    <a:pt x="2520823" y="9440545"/>
                    <a:pt x="2477516" y="9440545"/>
                  </a:cubicBezTo>
                  <a:lnTo>
                    <a:pt x="2453132" y="9440545"/>
                  </a:lnTo>
                  <a:cubicBezTo>
                    <a:pt x="2451862" y="9440545"/>
                    <a:pt x="2450465" y="9440291"/>
                    <a:pt x="2449322" y="9439656"/>
                  </a:cubicBezTo>
                  <a:cubicBezTo>
                    <a:pt x="2405253" y="9417684"/>
                    <a:pt x="2366899" y="9439020"/>
                    <a:pt x="2323465" y="9463785"/>
                  </a:cubicBezTo>
                  <a:lnTo>
                    <a:pt x="2319274" y="9456420"/>
                  </a:lnTo>
                  <a:lnTo>
                    <a:pt x="2323592" y="9463658"/>
                  </a:lnTo>
                  <a:cubicBezTo>
                    <a:pt x="2262251" y="9500489"/>
                    <a:pt x="2194941" y="9531095"/>
                    <a:pt x="2128139" y="9561449"/>
                  </a:cubicBezTo>
                  <a:lnTo>
                    <a:pt x="2124583" y="9553702"/>
                  </a:lnTo>
                  <a:lnTo>
                    <a:pt x="2128393" y="9561321"/>
                  </a:lnTo>
                  <a:cubicBezTo>
                    <a:pt x="2103120" y="9574021"/>
                    <a:pt x="2077847" y="9580245"/>
                    <a:pt x="2053717" y="9586341"/>
                  </a:cubicBezTo>
                  <a:lnTo>
                    <a:pt x="2053336" y="9586468"/>
                  </a:lnTo>
                  <a:cubicBezTo>
                    <a:pt x="1992630" y="9598659"/>
                    <a:pt x="1930654" y="9611106"/>
                    <a:pt x="1862328" y="9604882"/>
                  </a:cubicBezTo>
                  <a:lnTo>
                    <a:pt x="1863090" y="9596501"/>
                  </a:lnTo>
                  <a:lnTo>
                    <a:pt x="1863090" y="9605009"/>
                  </a:lnTo>
                  <a:cubicBezTo>
                    <a:pt x="1857629" y="9605009"/>
                    <a:pt x="1852676" y="9602343"/>
                    <a:pt x="1850136" y="9601072"/>
                  </a:cubicBezTo>
                  <a:cubicBezTo>
                    <a:pt x="1846580" y="9599295"/>
                    <a:pt x="1845437" y="9598914"/>
                    <a:pt x="1844802" y="9598914"/>
                  </a:cubicBezTo>
                  <a:cubicBezTo>
                    <a:pt x="1843913" y="9598914"/>
                    <a:pt x="1843024" y="9598787"/>
                    <a:pt x="1842135" y="9598532"/>
                  </a:cubicBezTo>
                  <a:cubicBezTo>
                    <a:pt x="1838452" y="9597263"/>
                    <a:pt x="1834515" y="9595866"/>
                    <a:pt x="1830705" y="9594469"/>
                  </a:cubicBezTo>
                  <a:cubicBezTo>
                    <a:pt x="1813433" y="9587992"/>
                    <a:pt x="1797939" y="9582657"/>
                    <a:pt x="1786636" y="9586468"/>
                  </a:cubicBezTo>
                  <a:lnTo>
                    <a:pt x="1786001" y="9586595"/>
                  </a:lnTo>
                  <a:cubicBezTo>
                    <a:pt x="1733550" y="9599676"/>
                    <a:pt x="1694307" y="9579609"/>
                    <a:pt x="1656842" y="9548368"/>
                  </a:cubicBezTo>
                  <a:lnTo>
                    <a:pt x="1662303" y="9541891"/>
                  </a:lnTo>
                  <a:lnTo>
                    <a:pt x="1657223" y="9548621"/>
                  </a:lnTo>
                  <a:cubicBezTo>
                    <a:pt x="1651635" y="9544431"/>
                    <a:pt x="1645539" y="9541256"/>
                    <a:pt x="1639062" y="9538716"/>
                  </a:cubicBezTo>
                  <a:cubicBezTo>
                    <a:pt x="1629918" y="9535032"/>
                    <a:pt x="1620266" y="9532620"/>
                    <a:pt x="1609471" y="9529953"/>
                  </a:cubicBezTo>
                  <a:cubicBezTo>
                    <a:pt x="1598295" y="9527158"/>
                    <a:pt x="1586103" y="9524238"/>
                    <a:pt x="1573911" y="9519284"/>
                  </a:cubicBezTo>
                  <a:lnTo>
                    <a:pt x="1573276" y="9519031"/>
                  </a:lnTo>
                  <a:cubicBezTo>
                    <a:pt x="1557909" y="9511410"/>
                    <a:pt x="1539748" y="9506077"/>
                    <a:pt x="1521841" y="9501632"/>
                  </a:cubicBezTo>
                  <a:cubicBezTo>
                    <a:pt x="1517269" y="9500489"/>
                    <a:pt x="1512697" y="9499345"/>
                    <a:pt x="1508252" y="9498330"/>
                  </a:cubicBezTo>
                  <a:cubicBezTo>
                    <a:pt x="1504061" y="9497314"/>
                    <a:pt x="1499870" y="9496297"/>
                    <a:pt x="1495933" y="9495282"/>
                  </a:cubicBezTo>
                  <a:lnTo>
                    <a:pt x="1497965" y="9487027"/>
                  </a:lnTo>
                  <a:lnTo>
                    <a:pt x="1496314" y="9495282"/>
                  </a:lnTo>
                  <a:cubicBezTo>
                    <a:pt x="1466088" y="9489185"/>
                    <a:pt x="1435989" y="9484741"/>
                    <a:pt x="1405509" y="9480169"/>
                  </a:cubicBezTo>
                  <a:cubicBezTo>
                    <a:pt x="1375029" y="9475596"/>
                    <a:pt x="1344549" y="9471025"/>
                    <a:pt x="1313815" y="9464929"/>
                  </a:cubicBezTo>
                  <a:lnTo>
                    <a:pt x="1315466" y="9456674"/>
                  </a:lnTo>
                  <a:lnTo>
                    <a:pt x="1314577" y="9465056"/>
                  </a:lnTo>
                  <a:cubicBezTo>
                    <a:pt x="1257808" y="9458706"/>
                    <a:pt x="1207135" y="9433432"/>
                    <a:pt x="1169162" y="9389109"/>
                  </a:cubicBezTo>
                  <a:lnTo>
                    <a:pt x="1175639" y="9383649"/>
                  </a:lnTo>
                  <a:lnTo>
                    <a:pt x="1169289" y="9389237"/>
                  </a:lnTo>
                  <a:cubicBezTo>
                    <a:pt x="1160272" y="9378822"/>
                    <a:pt x="1151509" y="9368028"/>
                    <a:pt x="1142746" y="9357232"/>
                  </a:cubicBezTo>
                  <a:cubicBezTo>
                    <a:pt x="1109599" y="9316084"/>
                    <a:pt x="1077087" y="9276207"/>
                    <a:pt x="1026795" y="9257919"/>
                  </a:cubicBezTo>
                  <a:lnTo>
                    <a:pt x="1025906" y="9257538"/>
                  </a:lnTo>
                  <a:cubicBezTo>
                    <a:pt x="1012190" y="9250680"/>
                    <a:pt x="998982" y="9237345"/>
                    <a:pt x="987171" y="9225533"/>
                  </a:cubicBezTo>
                  <a:lnTo>
                    <a:pt x="986409" y="9224645"/>
                  </a:lnTo>
                  <a:cubicBezTo>
                    <a:pt x="969264" y="9201784"/>
                    <a:pt x="934212" y="9178290"/>
                    <a:pt x="903732" y="9159875"/>
                  </a:cubicBezTo>
                  <a:lnTo>
                    <a:pt x="903605" y="9159747"/>
                  </a:lnTo>
                  <a:cubicBezTo>
                    <a:pt x="886206" y="9148826"/>
                    <a:pt x="867029" y="9138666"/>
                    <a:pt x="847471" y="9128379"/>
                  </a:cubicBezTo>
                  <a:cubicBezTo>
                    <a:pt x="813689" y="9110471"/>
                    <a:pt x="778383" y="9091676"/>
                    <a:pt x="750443" y="9067800"/>
                  </a:cubicBezTo>
                  <a:lnTo>
                    <a:pt x="749935" y="9067419"/>
                  </a:lnTo>
                  <a:cubicBezTo>
                    <a:pt x="725551" y="9043034"/>
                    <a:pt x="698373" y="9036050"/>
                    <a:pt x="668655" y="9031858"/>
                  </a:cubicBezTo>
                  <a:cubicBezTo>
                    <a:pt x="662813" y="9030970"/>
                    <a:pt x="657098" y="9030334"/>
                    <a:pt x="651129" y="9029572"/>
                  </a:cubicBezTo>
                  <a:cubicBezTo>
                    <a:pt x="645160" y="9028810"/>
                    <a:pt x="639064" y="9028049"/>
                    <a:pt x="633095" y="9027287"/>
                  </a:cubicBezTo>
                  <a:lnTo>
                    <a:pt x="634238" y="9018905"/>
                  </a:lnTo>
                  <a:lnTo>
                    <a:pt x="634238" y="9027414"/>
                  </a:lnTo>
                  <a:cubicBezTo>
                    <a:pt x="629920" y="9027414"/>
                    <a:pt x="614045" y="9032875"/>
                    <a:pt x="609854" y="9037066"/>
                  </a:cubicBezTo>
                  <a:lnTo>
                    <a:pt x="608711" y="9037955"/>
                  </a:lnTo>
                  <a:cubicBezTo>
                    <a:pt x="545465" y="9082151"/>
                    <a:pt x="487299" y="9088755"/>
                    <a:pt x="417322" y="9050655"/>
                  </a:cubicBezTo>
                  <a:lnTo>
                    <a:pt x="421386" y="9043162"/>
                  </a:lnTo>
                  <a:lnTo>
                    <a:pt x="417576" y="9050782"/>
                  </a:lnTo>
                  <a:lnTo>
                    <a:pt x="271653" y="8977757"/>
                  </a:lnTo>
                  <a:lnTo>
                    <a:pt x="275463" y="8970137"/>
                  </a:lnTo>
                  <a:lnTo>
                    <a:pt x="273431" y="8978392"/>
                  </a:lnTo>
                  <a:cubicBezTo>
                    <a:pt x="248285" y="8972042"/>
                    <a:pt x="222250" y="8959342"/>
                    <a:pt x="208661" y="8945753"/>
                  </a:cubicBezTo>
                  <a:cubicBezTo>
                    <a:pt x="208026" y="8945118"/>
                    <a:pt x="207518" y="8944356"/>
                    <a:pt x="207137" y="8943594"/>
                  </a:cubicBezTo>
                  <a:cubicBezTo>
                    <a:pt x="200660" y="8930640"/>
                    <a:pt x="194056" y="8911082"/>
                    <a:pt x="194056" y="8891143"/>
                  </a:cubicBezTo>
                  <a:cubicBezTo>
                    <a:pt x="194056" y="8812276"/>
                    <a:pt x="187960" y="8729091"/>
                    <a:pt x="146558" y="8658225"/>
                  </a:cubicBezTo>
                  <a:lnTo>
                    <a:pt x="146050" y="8657335"/>
                  </a:lnTo>
                  <a:cubicBezTo>
                    <a:pt x="127508" y="8614029"/>
                    <a:pt x="114808" y="8563737"/>
                    <a:pt x="121158" y="8513064"/>
                  </a:cubicBezTo>
                  <a:lnTo>
                    <a:pt x="121158" y="8512682"/>
                  </a:lnTo>
                  <a:cubicBezTo>
                    <a:pt x="122301" y="8505570"/>
                    <a:pt x="123698" y="8498332"/>
                    <a:pt x="125095" y="8491093"/>
                  </a:cubicBezTo>
                  <a:cubicBezTo>
                    <a:pt x="131318" y="8459089"/>
                    <a:pt x="136271" y="8431021"/>
                    <a:pt x="128016" y="8414512"/>
                  </a:cubicBezTo>
                  <a:lnTo>
                    <a:pt x="135636" y="8410702"/>
                  </a:lnTo>
                  <a:lnTo>
                    <a:pt x="128016" y="8414512"/>
                  </a:lnTo>
                  <a:cubicBezTo>
                    <a:pt x="123698" y="8405749"/>
                    <a:pt x="120523" y="8397113"/>
                    <a:pt x="118364" y="8388477"/>
                  </a:cubicBezTo>
                  <a:cubicBezTo>
                    <a:pt x="113030" y="8367014"/>
                    <a:pt x="113284" y="8345678"/>
                    <a:pt x="113411" y="8325484"/>
                  </a:cubicBezTo>
                  <a:cubicBezTo>
                    <a:pt x="113665" y="8305038"/>
                    <a:pt x="113792" y="8285860"/>
                    <a:pt x="108966" y="8266810"/>
                  </a:cubicBezTo>
                  <a:lnTo>
                    <a:pt x="117221" y="8264779"/>
                  </a:lnTo>
                  <a:lnTo>
                    <a:pt x="109347" y="8267954"/>
                  </a:lnTo>
                  <a:cubicBezTo>
                    <a:pt x="97282" y="8237728"/>
                    <a:pt x="86614" y="8217662"/>
                    <a:pt x="54991" y="8212328"/>
                  </a:cubicBezTo>
                  <a:lnTo>
                    <a:pt x="54737" y="8212328"/>
                  </a:lnTo>
                  <a:cubicBezTo>
                    <a:pt x="49022" y="8211184"/>
                    <a:pt x="43688" y="8209660"/>
                    <a:pt x="38735" y="8207629"/>
                  </a:cubicBezTo>
                  <a:cubicBezTo>
                    <a:pt x="13843" y="8197722"/>
                    <a:pt x="0" y="8176259"/>
                    <a:pt x="12065" y="8146160"/>
                  </a:cubicBezTo>
                  <a:lnTo>
                    <a:pt x="12192" y="8145907"/>
                  </a:lnTo>
                  <a:lnTo>
                    <a:pt x="66929" y="8018145"/>
                  </a:lnTo>
                  <a:lnTo>
                    <a:pt x="74676" y="8021446"/>
                  </a:lnTo>
                  <a:lnTo>
                    <a:pt x="66675" y="8018526"/>
                  </a:lnTo>
                  <a:cubicBezTo>
                    <a:pt x="69342" y="8011287"/>
                    <a:pt x="72390" y="7986521"/>
                    <a:pt x="75565" y="7944104"/>
                  </a:cubicBezTo>
                  <a:cubicBezTo>
                    <a:pt x="110490" y="7472045"/>
                    <a:pt x="144526" y="5009134"/>
                    <a:pt x="166370" y="3429127"/>
                  </a:cubicBezTo>
                  <a:cubicBezTo>
                    <a:pt x="176657" y="2683763"/>
                    <a:pt x="184277" y="2134488"/>
                    <a:pt x="187960" y="2084578"/>
                  </a:cubicBezTo>
                  <a:lnTo>
                    <a:pt x="187960" y="2084324"/>
                  </a:lnTo>
                  <a:cubicBezTo>
                    <a:pt x="200025" y="1969643"/>
                    <a:pt x="194056" y="1854834"/>
                    <a:pt x="175895" y="1733676"/>
                  </a:cubicBezTo>
                  <a:lnTo>
                    <a:pt x="175768" y="1732915"/>
                  </a:lnTo>
                  <a:cubicBezTo>
                    <a:pt x="169672" y="1635887"/>
                    <a:pt x="157607" y="1538858"/>
                    <a:pt x="145415" y="1441449"/>
                  </a:cubicBezTo>
                  <a:lnTo>
                    <a:pt x="153797" y="1440433"/>
                  </a:lnTo>
                  <a:lnTo>
                    <a:pt x="145415" y="1441830"/>
                  </a:lnTo>
                  <a:cubicBezTo>
                    <a:pt x="142367" y="1423669"/>
                    <a:pt x="139319" y="1407032"/>
                    <a:pt x="136271" y="1390268"/>
                  </a:cubicBezTo>
                  <a:cubicBezTo>
                    <a:pt x="133223" y="1373504"/>
                    <a:pt x="130175" y="1356740"/>
                    <a:pt x="127127" y="1338452"/>
                  </a:cubicBezTo>
                  <a:cubicBezTo>
                    <a:pt x="126746" y="1335785"/>
                    <a:pt x="127508" y="1333118"/>
                    <a:pt x="129286" y="1331213"/>
                  </a:cubicBezTo>
                  <a:cubicBezTo>
                    <a:pt x="131064" y="1329308"/>
                    <a:pt x="133731" y="1328293"/>
                    <a:pt x="136398" y="1328674"/>
                  </a:cubicBezTo>
                  <a:cubicBezTo>
                    <a:pt x="178435" y="1333372"/>
                    <a:pt x="204851" y="1314957"/>
                    <a:pt x="234061" y="1290700"/>
                  </a:cubicBezTo>
                  <a:cubicBezTo>
                    <a:pt x="236855" y="1288288"/>
                    <a:pt x="239776" y="1285874"/>
                    <a:pt x="242697" y="1283461"/>
                  </a:cubicBezTo>
                  <a:cubicBezTo>
                    <a:pt x="245618" y="1281049"/>
                    <a:pt x="248666" y="1278382"/>
                    <a:pt x="251714" y="1275968"/>
                  </a:cubicBezTo>
                  <a:lnTo>
                    <a:pt x="257175" y="1282446"/>
                  </a:lnTo>
                  <a:lnTo>
                    <a:pt x="251714" y="1275968"/>
                  </a:lnTo>
                  <a:cubicBezTo>
                    <a:pt x="269875" y="1260474"/>
                    <a:pt x="289941" y="1252219"/>
                    <a:pt x="310261" y="1247139"/>
                  </a:cubicBezTo>
                  <a:cubicBezTo>
                    <a:pt x="325755" y="1243202"/>
                    <a:pt x="341630" y="1241171"/>
                    <a:pt x="356997" y="1239138"/>
                  </a:cubicBezTo>
                  <a:cubicBezTo>
                    <a:pt x="372364" y="1237107"/>
                    <a:pt x="387096" y="1235201"/>
                    <a:pt x="401193" y="1231646"/>
                  </a:cubicBezTo>
                  <a:lnTo>
                    <a:pt x="402082" y="1231518"/>
                  </a:lnTo>
                  <a:cubicBezTo>
                    <a:pt x="421259" y="1228724"/>
                    <a:pt x="439166" y="1224788"/>
                    <a:pt x="457835" y="1220596"/>
                  </a:cubicBezTo>
                  <a:cubicBezTo>
                    <a:pt x="479933" y="1215643"/>
                    <a:pt x="503047" y="1210563"/>
                    <a:pt x="529844" y="1207135"/>
                  </a:cubicBezTo>
                  <a:cubicBezTo>
                    <a:pt x="532384" y="1206753"/>
                    <a:pt x="535051" y="1207643"/>
                    <a:pt x="536829" y="1209547"/>
                  </a:cubicBezTo>
                  <a:cubicBezTo>
                    <a:pt x="541401" y="1214119"/>
                    <a:pt x="546989" y="1217294"/>
                    <a:pt x="553466" y="1219453"/>
                  </a:cubicBezTo>
                  <a:cubicBezTo>
                    <a:pt x="563880" y="1222882"/>
                    <a:pt x="576072" y="1223771"/>
                    <a:pt x="590169" y="1224660"/>
                  </a:cubicBezTo>
                  <a:cubicBezTo>
                    <a:pt x="604774" y="1225549"/>
                    <a:pt x="621411" y="1226692"/>
                    <a:pt x="637032" y="1231899"/>
                  </a:cubicBezTo>
                  <a:lnTo>
                    <a:pt x="637667" y="1232153"/>
                  </a:lnTo>
                  <a:cubicBezTo>
                    <a:pt x="651002" y="1237868"/>
                    <a:pt x="662813" y="1238122"/>
                    <a:pt x="673989" y="1235963"/>
                  </a:cubicBezTo>
                  <a:cubicBezTo>
                    <a:pt x="684784" y="1233804"/>
                    <a:pt x="694944" y="1229232"/>
                    <a:pt x="705612" y="1224533"/>
                  </a:cubicBezTo>
                  <a:cubicBezTo>
                    <a:pt x="715264" y="1220215"/>
                    <a:pt x="725551" y="1215516"/>
                    <a:pt x="736092" y="1213485"/>
                  </a:cubicBezTo>
                  <a:cubicBezTo>
                    <a:pt x="763143" y="1208024"/>
                    <a:pt x="779653" y="1192149"/>
                    <a:pt x="797433" y="1162685"/>
                  </a:cubicBezTo>
                  <a:cubicBezTo>
                    <a:pt x="803910" y="1151763"/>
                    <a:pt x="811911" y="1142491"/>
                    <a:pt x="820293" y="1133982"/>
                  </a:cubicBezTo>
                  <a:cubicBezTo>
                    <a:pt x="828675" y="1125474"/>
                    <a:pt x="837692" y="1117980"/>
                    <a:pt x="846455" y="1110488"/>
                  </a:cubicBezTo>
                  <a:cubicBezTo>
                    <a:pt x="855218" y="1102994"/>
                    <a:pt x="863854" y="1095755"/>
                    <a:pt x="871601" y="1088008"/>
                  </a:cubicBezTo>
                  <a:lnTo>
                    <a:pt x="877570" y="1093977"/>
                  </a:lnTo>
                  <a:lnTo>
                    <a:pt x="869061" y="1093977"/>
                  </a:lnTo>
                  <a:cubicBezTo>
                    <a:pt x="869061" y="1088135"/>
                    <a:pt x="872744" y="1084452"/>
                    <a:pt x="876173" y="1082674"/>
                  </a:cubicBezTo>
                  <a:cubicBezTo>
                    <a:pt x="882777" y="1079246"/>
                    <a:pt x="894334" y="1079499"/>
                    <a:pt x="901827" y="1079499"/>
                  </a:cubicBezTo>
                  <a:cubicBezTo>
                    <a:pt x="909828" y="1079499"/>
                    <a:pt x="917702" y="1079880"/>
                    <a:pt x="925195" y="1080261"/>
                  </a:cubicBezTo>
                  <a:cubicBezTo>
                    <a:pt x="948182" y="1081404"/>
                    <a:pt x="967359" y="1082166"/>
                    <a:pt x="983107" y="1074293"/>
                  </a:cubicBezTo>
                  <a:lnTo>
                    <a:pt x="986917" y="1081913"/>
                  </a:lnTo>
                  <a:lnTo>
                    <a:pt x="981837" y="1075182"/>
                  </a:lnTo>
                  <a:cubicBezTo>
                    <a:pt x="993902" y="1066038"/>
                    <a:pt x="1004697" y="1053464"/>
                    <a:pt x="1015111" y="1039621"/>
                  </a:cubicBezTo>
                  <a:cubicBezTo>
                    <a:pt x="1019683" y="1033652"/>
                    <a:pt x="1024001" y="1027429"/>
                    <a:pt x="1028319" y="1021333"/>
                  </a:cubicBezTo>
                  <a:cubicBezTo>
                    <a:pt x="1032510" y="1015364"/>
                    <a:pt x="1036701" y="1009522"/>
                    <a:pt x="1040892" y="1003935"/>
                  </a:cubicBezTo>
                  <a:lnTo>
                    <a:pt x="1041019" y="1003680"/>
                  </a:lnTo>
                  <a:cubicBezTo>
                    <a:pt x="1043051" y="1001140"/>
                    <a:pt x="1044956" y="998600"/>
                    <a:pt x="1046988" y="996060"/>
                  </a:cubicBezTo>
                  <a:cubicBezTo>
                    <a:pt x="1069086" y="967993"/>
                    <a:pt x="1095629" y="933576"/>
                    <a:pt x="1144905" y="933576"/>
                  </a:cubicBezTo>
                  <a:lnTo>
                    <a:pt x="1144905" y="942085"/>
                  </a:lnTo>
                  <a:lnTo>
                    <a:pt x="1136396" y="942085"/>
                  </a:lnTo>
                  <a:cubicBezTo>
                    <a:pt x="1136396" y="920622"/>
                    <a:pt x="1144905" y="906779"/>
                    <a:pt x="1157351" y="896746"/>
                  </a:cubicBezTo>
                  <a:cubicBezTo>
                    <a:pt x="1166622" y="889380"/>
                    <a:pt x="1177925" y="884174"/>
                    <a:pt x="1188212" y="879474"/>
                  </a:cubicBezTo>
                  <a:cubicBezTo>
                    <a:pt x="1199515" y="874268"/>
                    <a:pt x="1209929" y="869441"/>
                    <a:pt x="1218565" y="862457"/>
                  </a:cubicBezTo>
                  <a:lnTo>
                    <a:pt x="1223899" y="869060"/>
                  </a:lnTo>
                  <a:lnTo>
                    <a:pt x="1217930" y="863091"/>
                  </a:lnTo>
                  <a:cubicBezTo>
                    <a:pt x="1220470" y="860551"/>
                    <a:pt x="1223645" y="858138"/>
                    <a:pt x="1226312" y="856233"/>
                  </a:cubicBezTo>
                  <a:cubicBezTo>
                    <a:pt x="1231265" y="852550"/>
                    <a:pt x="1233424" y="850646"/>
                    <a:pt x="1233932" y="849629"/>
                  </a:cubicBezTo>
                  <a:cubicBezTo>
                    <a:pt x="1233932" y="849629"/>
                    <a:pt x="1233678" y="850010"/>
                    <a:pt x="1233678" y="850899"/>
                  </a:cubicBezTo>
                  <a:cubicBezTo>
                    <a:pt x="1233678" y="849757"/>
                    <a:pt x="1233932" y="848486"/>
                    <a:pt x="1234440" y="847471"/>
                  </a:cubicBezTo>
                  <a:cubicBezTo>
                    <a:pt x="1249807" y="812926"/>
                    <a:pt x="1274318" y="787907"/>
                    <a:pt x="1300226" y="765682"/>
                  </a:cubicBezTo>
                  <a:cubicBezTo>
                    <a:pt x="1308862" y="758316"/>
                    <a:pt x="1317752" y="751204"/>
                    <a:pt x="1326515" y="744092"/>
                  </a:cubicBezTo>
                  <a:cubicBezTo>
                    <a:pt x="1335278" y="736980"/>
                    <a:pt x="1343914" y="729995"/>
                    <a:pt x="1352296" y="722883"/>
                  </a:cubicBezTo>
                  <a:lnTo>
                    <a:pt x="1357757" y="729360"/>
                  </a:lnTo>
                  <a:lnTo>
                    <a:pt x="1351788" y="723391"/>
                  </a:lnTo>
                  <a:cubicBezTo>
                    <a:pt x="1364361" y="710818"/>
                    <a:pt x="1378458" y="699769"/>
                    <a:pt x="1392174" y="689228"/>
                  </a:cubicBezTo>
                  <a:cubicBezTo>
                    <a:pt x="1405890" y="678560"/>
                    <a:pt x="1419225" y="668146"/>
                    <a:pt x="1430909" y="656462"/>
                  </a:cubicBezTo>
                  <a:lnTo>
                    <a:pt x="1431798" y="655700"/>
                  </a:lnTo>
                  <a:cubicBezTo>
                    <a:pt x="1480185" y="619378"/>
                    <a:pt x="1522603" y="583056"/>
                    <a:pt x="1565148" y="546607"/>
                  </a:cubicBezTo>
                  <a:lnTo>
                    <a:pt x="1565910" y="545972"/>
                  </a:lnTo>
                  <a:cubicBezTo>
                    <a:pt x="1582547" y="534923"/>
                    <a:pt x="1593850" y="518159"/>
                    <a:pt x="1606169" y="499617"/>
                  </a:cubicBezTo>
                  <a:cubicBezTo>
                    <a:pt x="1606423" y="499109"/>
                    <a:pt x="1606804" y="498728"/>
                    <a:pt x="1607185" y="498347"/>
                  </a:cubicBezTo>
                  <a:lnTo>
                    <a:pt x="1643634" y="461898"/>
                  </a:lnTo>
                  <a:lnTo>
                    <a:pt x="1649603" y="467867"/>
                  </a:lnTo>
                  <a:lnTo>
                    <a:pt x="1641983" y="464057"/>
                  </a:lnTo>
                  <a:cubicBezTo>
                    <a:pt x="1654429" y="439165"/>
                    <a:pt x="1666875" y="420623"/>
                    <a:pt x="1679067" y="402335"/>
                  </a:cubicBezTo>
                  <a:cubicBezTo>
                    <a:pt x="1679829" y="401065"/>
                    <a:pt x="1680972" y="400176"/>
                    <a:pt x="1682369" y="399414"/>
                  </a:cubicBezTo>
                  <a:cubicBezTo>
                    <a:pt x="1691640" y="394842"/>
                    <a:pt x="1696593" y="385444"/>
                    <a:pt x="1702943" y="372744"/>
                  </a:cubicBezTo>
                  <a:lnTo>
                    <a:pt x="1710563" y="376554"/>
                  </a:lnTo>
                  <a:lnTo>
                    <a:pt x="1702054" y="376554"/>
                  </a:lnTo>
                  <a:cubicBezTo>
                    <a:pt x="1702054" y="371093"/>
                    <a:pt x="1704721" y="366140"/>
                    <a:pt x="1705991" y="363600"/>
                  </a:cubicBezTo>
                  <a:cubicBezTo>
                    <a:pt x="1707769" y="360044"/>
                    <a:pt x="1708150" y="358901"/>
                    <a:pt x="1708150" y="358266"/>
                  </a:cubicBezTo>
                  <a:lnTo>
                    <a:pt x="1716659" y="358266"/>
                  </a:lnTo>
                  <a:lnTo>
                    <a:pt x="1708785" y="361441"/>
                  </a:lnTo>
                  <a:cubicBezTo>
                    <a:pt x="1694180" y="324992"/>
                    <a:pt x="1724025" y="296417"/>
                    <a:pt x="1741043" y="279272"/>
                  </a:cubicBezTo>
                  <a:lnTo>
                    <a:pt x="1741551" y="278764"/>
                  </a:lnTo>
                  <a:cubicBezTo>
                    <a:pt x="1778000" y="248411"/>
                    <a:pt x="1814449" y="217931"/>
                    <a:pt x="1856994" y="181482"/>
                  </a:cubicBezTo>
                  <a:cubicBezTo>
                    <a:pt x="1859534" y="179323"/>
                    <a:pt x="1863090" y="178815"/>
                    <a:pt x="1866011" y="180212"/>
                  </a:cubicBezTo>
                  <a:cubicBezTo>
                    <a:pt x="1868932" y="181609"/>
                    <a:pt x="1870964" y="184657"/>
                    <a:pt x="1870964" y="187959"/>
                  </a:cubicBezTo>
                  <a:cubicBezTo>
                    <a:pt x="1870964" y="186689"/>
                    <a:pt x="1870329" y="186816"/>
                    <a:pt x="1874520" y="191134"/>
                  </a:cubicBezTo>
                  <a:cubicBezTo>
                    <a:pt x="1876298" y="192912"/>
                    <a:pt x="1879854" y="196341"/>
                    <a:pt x="1881632" y="200151"/>
                  </a:cubicBezTo>
                  <a:lnTo>
                    <a:pt x="1874012" y="203707"/>
                  </a:lnTo>
                  <a:lnTo>
                    <a:pt x="1881632" y="200151"/>
                  </a:lnTo>
                  <a:cubicBezTo>
                    <a:pt x="1882394" y="201802"/>
                    <a:pt x="1883029" y="203834"/>
                    <a:pt x="1883029" y="206247"/>
                  </a:cubicBezTo>
                  <a:cubicBezTo>
                    <a:pt x="1883029" y="227583"/>
                    <a:pt x="1891284" y="235076"/>
                    <a:pt x="1902206" y="240537"/>
                  </a:cubicBezTo>
                  <a:cubicBezTo>
                    <a:pt x="1906524" y="242696"/>
                    <a:pt x="1911223" y="244474"/>
                    <a:pt x="1916430" y="246379"/>
                  </a:cubicBezTo>
                  <a:cubicBezTo>
                    <a:pt x="1921637" y="248284"/>
                    <a:pt x="1927479" y="250570"/>
                    <a:pt x="1933067" y="253364"/>
                  </a:cubicBezTo>
                  <a:lnTo>
                    <a:pt x="1929257" y="260984"/>
                  </a:lnTo>
                  <a:lnTo>
                    <a:pt x="1933067" y="253364"/>
                  </a:lnTo>
                  <a:cubicBezTo>
                    <a:pt x="1945640" y="259714"/>
                    <a:pt x="1958213" y="267461"/>
                    <a:pt x="1970278" y="275081"/>
                  </a:cubicBezTo>
                  <a:cubicBezTo>
                    <a:pt x="1982470" y="282701"/>
                    <a:pt x="1994281" y="290067"/>
                    <a:pt x="2006092" y="296036"/>
                  </a:cubicBezTo>
                  <a:lnTo>
                    <a:pt x="2006981" y="296544"/>
                  </a:lnTo>
                  <a:cubicBezTo>
                    <a:pt x="2022856" y="307085"/>
                    <a:pt x="2038604" y="307339"/>
                    <a:pt x="2057019" y="307339"/>
                  </a:cubicBezTo>
                  <a:cubicBezTo>
                    <a:pt x="2064893" y="307339"/>
                    <a:pt x="2072894" y="306704"/>
                    <a:pt x="2081149" y="305942"/>
                  </a:cubicBezTo>
                  <a:cubicBezTo>
                    <a:pt x="2096135" y="304672"/>
                    <a:pt x="2112645" y="303148"/>
                    <a:pt x="2126615" y="307720"/>
                  </a:cubicBezTo>
                  <a:lnTo>
                    <a:pt x="2123948" y="315721"/>
                  </a:lnTo>
                  <a:lnTo>
                    <a:pt x="2125091" y="307339"/>
                  </a:lnTo>
                  <a:cubicBezTo>
                    <a:pt x="2126107" y="307466"/>
                    <a:pt x="2127123" y="307593"/>
                    <a:pt x="2128012" y="307720"/>
                  </a:cubicBezTo>
                  <a:cubicBezTo>
                    <a:pt x="2169668" y="313689"/>
                    <a:pt x="2201545" y="317880"/>
                    <a:pt x="2233930" y="290956"/>
                  </a:cubicBezTo>
                  <a:cubicBezTo>
                    <a:pt x="2235454" y="289686"/>
                    <a:pt x="2237359" y="289051"/>
                    <a:pt x="2239391" y="289051"/>
                  </a:cubicBezTo>
                  <a:lnTo>
                    <a:pt x="2251583" y="289051"/>
                  </a:lnTo>
                  <a:lnTo>
                    <a:pt x="2252726" y="289178"/>
                  </a:lnTo>
                  <a:cubicBezTo>
                    <a:pt x="2264537" y="290829"/>
                    <a:pt x="2274697" y="289432"/>
                    <a:pt x="2284349" y="286257"/>
                  </a:cubicBezTo>
                  <a:cubicBezTo>
                    <a:pt x="2294890" y="282701"/>
                    <a:pt x="2304796" y="277113"/>
                    <a:pt x="2315591" y="270890"/>
                  </a:cubicBezTo>
                  <a:cubicBezTo>
                    <a:pt x="2326513" y="264540"/>
                    <a:pt x="2338578" y="257682"/>
                    <a:pt x="2352294" y="253110"/>
                  </a:cubicBezTo>
                  <a:cubicBezTo>
                    <a:pt x="2353183" y="252856"/>
                    <a:pt x="2354072" y="252729"/>
                    <a:pt x="2354961" y="252729"/>
                  </a:cubicBezTo>
                  <a:cubicBezTo>
                    <a:pt x="2353564" y="252729"/>
                    <a:pt x="2352421" y="253364"/>
                    <a:pt x="2352040" y="253872"/>
                  </a:cubicBezTo>
                  <a:cubicBezTo>
                    <a:pt x="2351913" y="253999"/>
                    <a:pt x="2351913" y="253999"/>
                    <a:pt x="2351913" y="253999"/>
                  </a:cubicBezTo>
                  <a:cubicBezTo>
                    <a:pt x="2351913" y="253999"/>
                    <a:pt x="2351913" y="253999"/>
                    <a:pt x="2351913" y="253999"/>
                  </a:cubicBezTo>
                  <a:cubicBezTo>
                    <a:pt x="2351913" y="253999"/>
                    <a:pt x="2351913" y="253999"/>
                    <a:pt x="2351913" y="253999"/>
                  </a:cubicBezTo>
                  <a:cubicBezTo>
                    <a:pt x="2352167" y="253618"/>
                    <a:pt x="2352675" y="252602"/>
                    <a:pt x="2353818" y="249808"/>
                  </a:cubicBezTo>
                  <a:cubicBezTo>
                    <a:pt x="2354961" y="246760"/>
                    <a:pt x="2357120" y="241045"/>
                    <a:pt x="2361184" y="236981"/>
                  </a:cubicBezTo>
                  <a:cubicBezTo>
                    <a:pt x="2362708" y="235457"/>
                    <a:pt x="2364359" y="233298"/>
                    <a:pt x="2366518" y="230504"/>
                  </a:cubicBezTo>
                  <a:cubicBezTo>
                    <a:pt x="2369185" y="226948"/>
                    <a:pt x="2373503" y="220725"/>
                    <a:pt x="2378837" y="218058"/>
                  </a:cubicBezTo>
                  <a:cubicBezTo>
                    <a:pt x="2378837" y="218058"/>
                    <a:pt x="2378837" y="218058"/>
                    <a:pt x="2378837" y="218058"/>
                  </a:cubicBezTo>
                  <a:cubicBezTo>
                    <a:pt x="2380615" y="217169"/>
                    <a:pt x="2382901" y="216280"/>
                    <a:pt x="2385441" y="216280"/>
                  </a:cubicBezTo>
                  <a:cubicBezTo>
                    <a:pt x="2386330" y="216280"/>
                    <a:pt x="2387219" y="216407"/>
                    <a:pt x="2388108" y="216661"/>
                  </a:cubicBezTo>
                  <a:cubicBezTo>
                    <a:pt x="2390648" y="217550"/>
                    <a:pt x="2392680" y="217804"/>
                    <a:pt x="2394077" y="217804"/>
                  </a:cubicBezTo>
                  <a:cubicBezTo>
                    <a:pt x="2397125" y="217804"/>
                    <a:pt x="2401316" y="215899"/>
                    <a:pt x="2401316" y="200405"/>
                  </a:cubicBezTo>
                  <a:lnTo>
                    <a:pt x="2409825" y="200405"/>
                  </a:lnTo>
                  <a:lnTo>
                    <a:pt x="2402205" y="204215"/>
                  </a:lnTo>
                  <a:cubicBezTo>
                    <a:pt x="2400681" y="201167"/>
                    <a:pt x="2398649" y="198500"/>
                    <a:pt x="2396109" y="196087"/>
                  </a:cubicBezTo>
                  <a:cubicBezTo>
                    <a:pt x="2393315" y="193293"/>
                    <a:pt x="2390394" y="191007"/>
                    <a:pt x="2387092" y="188594"/>
                  </a:cubicBezTo>
                  <a:cubicBezTo>
                    <a:pt x="2384552" y="186689"/>
                    <a:pt x="2381758" y="184530"/>
                    <a:pt x="2379345" y="182117"/>
                  </a:cubicBezTo>
                  <a:cubicBezTo>
                    <a:pt x="2378456" y="181228"/>
                    <a:pt x="2377821" y="180212"/>
                    <a:pt x="2377440" y="179069"/>
                  </a:cubicBezTo>
                  <a:cubicBezTo>
                    <a:pt x="2369947" y="159130"/>
                    <a:pt x="2372233" y="143509"/>
                    <a:pt x="2380107" y="130428"/>
                  </a:cubicBezTo>
                  <a:cubicBezTo>
                    <a:pt x="2386457" y="119887"/>
                    <a:pt x="2396236" y="111378"/>
                    <a:pt x="2404745" y="103885"/>
                  </a:cubicBezTo>
                  <a:cubicBezTo>
                    <a:pt x="2413889" y="95884"/>
                    <a:pt x="2421763" y="88899"/>
                    <a:pt x="2426843" y="80517"/>
                  </a:cubicBezTo>
                  <a:lnTo>
                    <a:pt x="2434082" y="84835"/>
                  </a:lnTo>
                  <a:lnTo>
                    <a:pt x="2426208" y="81660"/>
                  </a:lnTo>
                  <a:cubicBezTo>
                    <a:pt x="2439543" y="48132"/>
                    <a:pt x="2467356" y="27050"/>
                    <a:pt x="2508504" y="33908"/>
                  </a:cubicBezTo>
                  <a:lnTo>
                    <a:pt x="2507107" y="42290"/>
                  </a:lnTo>
                  <a:lnTo>
                    <a:pt x="2507107" y="32385"/>
                  </a:lnTo>
                  <a:cubicBezTo>
                    <a:pt x="2507742" y="32385"/>
                    <a:pt x="2509012" y="32131"/>
                    <a:pt x="2512060" y="31496"/>
                  </a:cubicBezTo>
                  <a:cubicBezTo>
                    <a:pt x="2516251" y="30480"/>
                    <a:pt x="2529205" y="26670"/>
                    <a:pt x="2537460" y="34925"/>
                  </a:cubicBezTo>
                  <a:lnTo>
                    <a:pt x="2531491" y="40894"/>
                  </a:lnTo>
                  <a:lnTo>
                    <a:pt x="2536825" y="34290"/>
                  </a:lnTo>
                  <a:cubicBezTo>
                    <a:pt x="2546350" y="41910"/>
                    <a:pt x="2558161" y="45593"/>
                    <a:pt x="2571369" y="49530"/>
                  </a:cubicBezTo>
                  <a:cubicBezTo>
                    <a:pt x="2593721" y="56261"/>
                    <a:pt x="2620391" y="63754"/>
                    <a:pt x="2625090" y="100711"/>
                  </a:cubicBezTo>
                  <a:lnTo>
                    <a:pt x="2616708" y="101727"/>
                  </a:lnTo>
                  <a:lnTo>
                    <a:pt x="2618105" y="93345"/>
                  </a:lnTo>
                  <a:cubicBezTo>
                    <a:pt x="2632456" y="95758"/>
                    <a:pt x="2645918" y="99060"/>
                    <a:pt x="2658364" y="102108"/>
                  </a:cubicBezTo>
                  <a:cubicBezTo>
                    <a:pt x="2678684" y="107188"/>
                    <a:pt x="2696464" y="111506"/>
                    <a:pt x="2713990" y="111506"/>
                  </a:cubicBezTo>
                  <a:cubicBezTo>
                    <a:pt x="2731135" y="111506"/>
                    <a:pt x="2749804" y="110109"/>
                    <a:pt x="2769489" y="108712"/>
                  </a:cubicBezTo>
                  <a:cubicBezTo>
                    <a:pt x="2790698" y="107188"/>
                    <a:pt x="2813177" y="105410"/>
                    <a:pt x="2835529" y="105410"/>
                  </a:cubicBezTo>
                  <a:lnTo>
                    <a:pt x="2853817" y="105410"/>
                  </a:lnTo>
                  <a:cubicBezTo>
                    <a:pt x="2854452" y="105410"/>
                    <a:pt x="2855214" y="105537"/>
                    <a:pt x="2855849" y="105664"/>
                  </a:cubicBezTo>
                  <a:cubicBezTo>
                    <a:pt x="2867914" y="108712"/>
                    <a:pt x="2881503" y="111633"/>
                    <a:pt x="2895219" y="114681"/>
                  </a:cubicBezTo>
                  <a:cubicBezTo>
                    <a:pt x="2908935" y="117729"/>
                    <a:pt x="2922651" y="120777"/>
                    <a:pt x="2934970" y="123825"/>
                  </a:cubicBezTo>
                  <a:lnTo>
                    <a:pt x="2932938" y="132080"/>
                  </a:lnTo>
                  <a:lnTo>
                    <a:pt x="2934970" y="123825"/>
                  </a:lnTo>
                  <a:cubicBezTo>
                    <a:pt x="2947924" y="127000"/>
                    <a:pt x="2959100" y="131826"/>
                    <a:pt x="2969641" y="136398"/>
                  </a:cubicBezTo>
                  <a:cubicBezTo>
                    <a:pt x="2980309" y="140970"/>
                    <a:pt x="2990342" y="145288"/>
                    <a:pt x="3001772" y="148082"/>
                  </a:cubicBezTo>
                  <a:lnTo>
                    <a:pt x="2999740" y="156337"/>
                  </a:lnTo>
                  <a:lnTo>
                    <a:pt x="2999740" y="147828"/>
                  </a:lnTo>
                  <a:cubicBezTo>
                    <a:pt x="3010789" y="147828"/>
                    <a:pt x="3019806" y="149860"/>
                    <a:pt x="3027172" y="151511"/>
                  </a:cubicBezTo>
                  <a:cubicBezTo>
                    <a:pt x="3033395" y="152908"/>
                    <a:pt x="3037967" y="153924"/>
                    <a:pt x="3042285" y="153924"/>
                  </a:cubicBezTo>
                  <a:cubicBezTo>
                    <a:pt x="3060827" y="153924"/>
                    <a:pt x="3079369" y="155067"/>
                    <a:pt x="3097530" y="156210"/>
                  </a:cubicBezTo>
                  <a:cubicBezTo>
                    <a:pt x="3152521" y="159639"/>
                    <a:pt x="3204972" y="162814"/>
                    <a:pt x="3257423" y="136525"/>
                  </a:cubicBezTo>
                  <a:cubicBezTo>
                    <a:pt x="3274060" y="128270"/>
                    <a:pt x="3290316" y="137033"/>
                    <a:pt x="3301492" y="142621"/>
                  </a:cubicBezTo>
                  <a:lnTo>
                    <a:pt x="3302381" y="143129"/>
                  </a:lnTo>
                  <a:cubicBezTo>
                    <a:pt x="3320669" y="155321"/>
                    <a:pt x="3340100" y="163957"/>
                    <a:pt x="3359531" y="149479"/>
                  </a:cubicBezTo>
                  <a:lnTo>
                    <a:pt x="3364611" y="156210"/>
                  </a:lnTo>
                  <a:lnTo>
                    <a:pt x="3358642" y="150241"/>
                  </a:lnTo>
                  <a:cubicBezTo>
                    <a:pt x="3366643" y="142240"/>
                    <a:pt x="3377946" y="138811"/>
                    <a:pt x="3389630" y="136525"/>
                  </a:cubicBezTo>
                  <a:cubicBezTo>
                    <a:pt x="3395091" y="135382"/>
                    <a:pt x="3401060" y="134493"/>
                    <a:pt x="3407283" y="133604"/>
                  </a:cubicBezTo>
                  <a:cubicBezTo>
                    <a:pt x="3414522" y="132461"/>
                    <a:pt x="3422015" y="131318"/>
                    <a:pt x="3429889" y="129794"/>
                  </a:cubicBezTo>
                  <a:lnTo>
                    <a:pt x="3431540" y="138049"/>
                  </a:lnTo>
                  <a:lnTo>
                    <a:pt x="3423666" y="141224"/>
                  </a:lnTo>
                  <a:cubicBezTo>
                    <a:pt x="3419983" y="131953"/>
                    <a:pt x="3418586" y="123444"/>
                    <a:pt x="3420999" y="116332"/>
                  </a:cubicBezTo>
                  <a:cubicBezTo>
                    <a:pt x="3427603" y="96520"/>
                    <a:pt x="3453892" y="102108"/>
                    <a:pt x="3464687" y="105664"/>
                  </a:cubicBezTo>
                  <a:lnTo>
                    <a:pt x="3465830" y="106172"/>
                  </a:lnTo>
                  <a:cubicBezTo>
                    <a:pt x="3473577" y="110109"/>
                    <a:pt x="3481451" y="113284"/>
                    <a:pt x="3489579" y="116713"/>
                  </a:cubicBezTo>
                  <a:cubicBezTo>
                    <a:pt x="3505708" y="123444"/>
                    <a:pt x="3522853" y="130556"/>
                    <a:pt x="3539998" y="143383"/>
                  </a:cubicBezTo>
                  <a:lnTo>
                    <a:pt x="3540887" y="144145"/>
                  </a:lnTo>
                  <a:cubicBezTo>
                    <a:pt x="3547110" y="150368"/>
                    <a:pt x="3550666" y="157861"/>
                    <a:pt x="3553587" y="163957"/>
                  </a:cubicBezTo>
                  <a:cubicBezTo>
                    <a:pt x="3557905" y="172847"/>
                    <a:pt x="3561461" y="179959"/>
                    <a:pt x="3569970" y="185674"/>
                  </a:cubicBezTo>
                  <a:cubicBezTo>
                    <a:pt x="3572510" y="187325"/>
                    <a:pt x="3573907" y="190246"/>
                    <a:pt x="3573780" y="193294"/>
                  </a:cubicBezTo>
                  <a:cubicBezTo>
                    <a:pt x="3573653" y="196342"/>
                    <a:pt x="3571875" y="199009"/>
                    <a:pt x="3569081" y="200279"/>
                  </a:cubicBezTo>
                  <a:cubicBezTo>
                    <a:pt x="3554857" y="207391"/>
                    <a:pt x="3540760" y="207264"/>
                    <a:pt x="3528822" y="207264"/>
                  </a:cubicBezTo>
                  <a:lnTo>
                    <a:pt x="3528822" y="198755"/>
                  </a:lnTo>
                  <a:lnTo>
                    <a:pt x="3537331" y="198755"/>
                  </a:lnTo>
                  <a:lnTo>
                    <a:pt x="3537331" y="229108"/>
                  </a:lnTo>
                  <a:lnTo>
                    <a:pt x="3528822" y="229108"/>
                  </a:lnTo>
                  <a:lnTo>
                    <a:pt x="3527933" y="220726"/>
                  </a:lnTo>
                  <a:cubicBezTo>
                    <a:pt x="3572764" y="216281"/>
                    <a:pt x="3608070" y="233553"/>
                    <a:pt x="3641217" y="254254"/>
                  </a:cubicBezTo>
                  <a:cubicBezTo>
                    <a:pt x="3648583" y="258826"/>
                    <a:pt x="3655822" y="263652"/>
                    <a:pt x="3663188" y="268478"/>
                  </a:cubicBezTo>
                  <a:cubicBezTo>
                    <a:pt x="3670554" y="273304"/>
                    <a:pt x="3677920" y="278130"/>
                    <a:pt x="3685413" y="282829"/>
                  </a:cubicBezTo>
                  <a:lnTo>
                    <a:pt x="3680968" y="290068"/>
                  </a:lnTo>
                  <a:lnTo>
                    <a:pt x="3685286" y="282829"/>
                  </a:lnTo>
                  <a:cubicBezTo>
                    <a:pt x="3692144" y="286893"/>
                    <a:pt x="3698621" y="291338"/>
                    <a:pt x="3704844" y="295529"/>
                  </a:cubicBezTo>
                  <a:cubicBezTo>
                    <a:pt x="3727577" y="310769"/>
                    <a:pt x="3747770" y="324231"/>
                    <a:pt x="3778250" y="324231"/>
                  </a:cubicBezTo>
                  <a:cubicBezTo>
                    <a:pt x="3790061" y="324231"/>
                    <a:pt x="3800983" y="330073"/>
                    <a:pt x="3810254" y="336296"/>
                  </a:cubicBezTo>
                  <a:cubicBezTo>
                    <a:pt x="3815080" y="339471"/>
                    <a:pt x="3819779" y="343027"/>
                    <a:pt x="3824351" y="346456"/>
                  </a:cubicBezTo>
                  <a:cubicBezTo>
                    <a:pt x="3828923" y="349885"/>
                    <a:pt x="3833368" y="353187"/>
                    <a:pt x="3837686" y="356108"/>
                  </a:cubicBezTo>
                  <a:cubicBezTo>
                    <a:pt x="3838194" y="356362"/>
                    <a:pt x="3838575" y="356743"/>
                    <a:pt x="3838956" y="357124"/>
                  </a:cubicBezTo>
                  <a:cubicBezTo>
                    <a:pt x="3850767" y="368935"/>
                    <a:pt x="3864102" y="382143"/>
                    <a:pt x="3870960" y="395859"/>
                  </a:cubicBezTo>
                  <a:lnTo>
                    <a:pt x="3871214" y="396494"/>
                  </a:lnTo>
                  <a:cubicBezTo>
                    <a:pt x="3881882" y="423164"/>
                    <a:pt x="3895725" y="432562"/>
                    <a:pt x="3927602" y="422021"/>
                  </a:cubicBezTo>
                  <a:lnTo>
                    <a:pt x="3930269" y="430022"/>
                  </a:lnTo>
                  <a:lnTo>
                    <a:pt x="3927602" y="422021"/>
                  </a:lnTo>
                  <a:cubicBezTo>
                    <a:pt x="3964940" y="409575"/>
                    <a:pt x="4008374" y="403352"/>
                    <a:pt x="4050665" y="397383"/>
                  </a:cubicBezTo>
                  <a:lnTo>
                    <a:pt x="4051808" y="405765"/>
                  </a:lnTo>
                  <a:lnTo>
                    <a:pt x="4047998" y="398145"/>
                  </a:lnTo>
                  <a:cubicBezTo>
                    <a:pt x="4061206" y="391541"/>
                    <a:pt x="4084193" y="389636"/>
                    <a:pt x="4094226" y="399669"/>
                  </a:cubicBezTo>
                  <a:lnTo>
                    <a:pt x="4088257" y="405638"/>
                  </a:lnTo>
                  <a:lnTo>
                    <a:pt x="4093591" y="399034"/>
                  </a:lnTo>
                  <a:cubicBezTo>
                    <a:pt x="4121277" y="421132"/>
                    <a:pt x="4160520" y="421513"/>
                    <a:pt x="4197731" y="421513"/>
                  </a:cubicBezTo>
                  <a:cubicBezTo>
                    <a:pt x="4211955" y="421513"/>
                    <a:pt x="4226306" y="418719"/>
                    <a:pt x="4241673" y="415544"/>
                  </a:cubicBezTo>
                  <a:cubicBezTo>
                    <a:pt x="4256786" y="412496"/>
                    <a:pt x="4272788" y="409321"/>
                    <a:pt x="4288917" y="409321"/>
                  </a:cubicBezTo>
                  <a:cubicBezTo>
                    <a:pt x="4304665" y="409321"/>
                    <a:pt x="4318762" y="410845"/>
                    <a:pt x="4332478" y="412369"/>
                  </a:cubicBezTo>
                  <a:cubicBezTo>
                    <a:pt x="4346194" y="413893"/>
                    <a:pt x="4359402" y="415417"/>
                    <a:pt x="4374134" y="415417"/>
                  </a:cubicBezTo>
                  <a:lnTo>
                    <a:pt x="4398518" y="415417"/>
                  </a:lnTo>
                  <a:lnTo>
                    <a:pt x="4398518" y="423926"/>
                  </a:lnTo>
                  <a:lnTo>
                    <a:pt x="4397121" y="415544"/>
                  </a:lnTo>
                  <a:cubicBezTo>
                    <a:pt x="4418330" y="411988"/>
                    <a:pt x="4437634" y="406273"/>
                    <a:pt x="4457573" y="399669"/>
                  </a:cubicBezTo>
                  <a:cubicBezTo>
                    <a:pt x="4464050" y="397510"/>
                    <a:pt x="4470654" y="395224"/>
                    <a:pt x="4477385" y="392938"/>
                  </a:cubicBezTo>
                  <a:cubicBezTo>
                    <a:pt x="4484370" y="390525"/>
                    <a:pt x="4491609" y="387985"/>
                    <a:pt x="4499102" y="385572"/>
                  </a:cubicBezTo>
                  <a:cubicBezTo>
                    <a:pt x="4499991" y="385318"/>
                    <a:pt x="4500880" y="385191"/>
                    <a:pt x="4501769" y="385191"/>
                  </a:cubicBezTo>
                  <a:lnTo>
                    <a:pt x="4513961" y="385191"/>
                  </a:lnTo>
                  <a:lnTo>
                    <a:pt x="4513961" y="393700"/>
                  </a:lnTo>
                  <a:lnTo>
                    <a:pt x="4510151" y="386080"/>
                  </a:lnTo>
                  <a:cubicBezTo>
                    <a:pt x="4517390" y="382397"/>
                    <a:pt x="4526280" y="380746"/>
                    <a:pt x="4533519" y="379222"/>
                  </a:cubicBezTo>
                  <a:cubicBezTo>
                    <a:pt x="4541393" y="377698"/>
                    <a:pt x="4547870" y="376301"/>
                    <a:pt x="4552696" y="373888"/>
                  </a:cubicBezTo>
                  <a:cubicBezTo>
                    <a:pt x="4553839" y="373253"/>
                    <a:pt x="4555109" y="372999"/>
                    <a:pt x="4556506" y="372999"/>
                  </a:cubicBezTo>
                  <a:cubicBezTo>
                    <a:pt x="4560951" y="372999"/>
                    <a:pt x="4565904" y="370332"/>
                    <a:pt x="4572381" y="366522"/>
                  </a:cubicBezTo>
                  <a:cubicBezTo>
                    <a:pt x="4575302" y="364744"/>
                    <a:pt x="4579747" y="362077"/>
                    <a:pt x="4583684" y="361188"/>
                  </a:cubicBezTo>
                  <a:cubicBezTo>
                    <a:pt x="4584700" y="360934"/>
                    <a:pt x="4585716" y="360807"/>
                    <a:pt x="4586986" y="360807"/>
                  </a:cubicBezTo>
                  <a:lnTo>
                    <a:pt x="4588129" y="360934"/>
                  </a:lnTo>
                  <a:cubicBezTo>
                    <a:pt x="4607941" y="363728"/>
                    <a:pt x="4621530" y="357759"/>
                    <a:pt x="4633722" y="348615"/>
                  </a:cubicBezTo>
                  <a:cubicBezTo>
                    <a:pt x="4639310" y="344424"/>
                    <a:pt x="4644517" y="339598"/>
                    <a:pt x="4650105" y="334518"/>
                  </a:cubicBezTo>
                  <a:cubicBezTo>
                    <a:pt x="4655439" y="329692"/>
                    <a:pt x="4661027" y="324485"/>
                    <a:pt x="4667123" y="319913"/>
                  </a:cubicBezTo>
                  <a:lnTo>
                    <a:pt x="4672203" y="326644"/>
                  </a:lnTo>
                  <a:lnTo>
                    <a:pt x="4666234" y="320675"/>
                  </a:lnTo>
                  <a:cubicBezTo>
                    <a:pt x="4673473" y="313436"/>
                    <a:pt x="4687316" y="306578"/>
                    <a:pt x="4698873" y="300863"/>
                  </a:cubicBezTo>
                  <a:lnTo>
                    <a:pt x="4699508" y="300609"/>
                  </a:lnTo>
                  <a:cubicBezTo>
                    <a:pt x="4715129" y="294386"/>
                    <a:pt x="4730623" y="289687"/>
                    <a:pt x="4745863" y="285115"/>
                  </a:cubicBezTo>
                  <a:cubicBezTo>
                    <a:pt x="4761103" y="280543"/>
                    <a:pt x="4775962" y="276098"/>
                    <a:pt x="4790821" y="270129"/>
                  </a:cubicBezTo>
                  <a:cubicBezTo>
                    <a:pt x="4791837" y="269748"/>
                    <a:pt x="4792853" y="269494"/>
                    <a:pt x="4793996" y="269494"/>
                  </a:cubicBezTo>
                  <a:cubicBezTo>
                    <a:pt x="4793234" y="269494"/>
                    <a:pt x="4792726" y="269748"/>
                    <a:pt x="4792726" y="269748"/>
                  </a:cubicBezTo>
                  <a:lnTo>
                    <a:pt x="4792726" y="269748"/>
                  </a:lnTo>
                  <a:cubicBezTo>
                    <a:pt x="4792726" y="269748"/>
                    <a:pt x="4792726" y="269748"/>
                    <a:pt x="4792726" y="269748"/>
                  </a:cubicBezTo>
                  <a:lnTo>
                    <a:pt x="4796663" y="277241"/>
                  </a:lnTo>
                  <a:lnTo>
                    <a:pt x="4792726" y="269748"/>
                  </a:lnTo>
                  <a:cubicBezTo>
                    <a:pt x="4792853" y="269748"/>
                    <a:pt x="4793234" y="269494"/>
                    <a:pt x="4794123" y="268605"/>
                  </a:cubicBezTo>
                  <a:cubicBezTo>
                    <a:pt x="4795647" y="267081"/>
                    <a:pt x="4797298" y="264922"/>
                    <a:pt x="4799457" y="262128"/>
                  </a:cubicBezTo>
                  <a:cubicBezTo>
                    <a:pt x="4801362" y="259588"/>
                    <a:pt x="4803775" y="256286"/>
                    <a:pt x="4806315" y="253746"/>
                  </a:cubicBezTo>
                  <a:cubicBezTo>
                    <a:pt x="4809617" y="250444"/>
                    <a:pt x="4814951" y="250444"/>
                    <a:pt x="4818253" y="253746"/>
                  </a:cubicBezTo>
                  <a:cubicBezTo>
                    <a:pt x="4823460" y="258953"/>
                    <a:pt x="4823714" y="260604"/>
                    <a:pt x="4830572" y="253746"/>
                  </a:cubicBezTo>
                  <a:lnTo>
                    <a:pt x="4836541" y="259715"/>
                  </a:lnTo>
                  <a:lnTo>
                    <a:pt x="4828921" y="263525"/>
                  </a:lnTo>
                  <a:cubicBezTo>
                    <a:pt x="4821936" y="249428"/>
                    <a:pt x="4821936" y="241554"/>
                    <a:pt x="4821936" y="223266"/>
                  </a:cubicBezTo>
                  <a:cubicBezTo>
                    <a:pt x="4821936" y="220345"/>
                    <a:pt x="4823460" y="217551"/>
                    <a:pt x="4826000" y="216027"/>
                  </a:cubicBezTo>
                  <a:cubicBezTo>
                    <a:pt x="4828540" y="214503"/>
                    <a:pt x="4831588" y="214376"/>
                    <a:pt x="4834255" y="215646"/>
                  </a:cubicBezTo>
                  <a:cubicBezTo>
                    <a:pt x="4845304" y="221234"/>
                    <a:pt x="4854067" y="226695"/>
                    <a:pt x="4861560" y="231521"/>
                  </a:cubicBezTo>
                  <a:cubicBezTo>
                    <a:pt x="4871339" y="237744"/>
                    <a:pt x="4878832" y="242570"/>
                    <a:pt x="4887849" y="245491"/>
                  </a:cubicBezTo>
                  <a:cubicBezTo>
                    <a:pt x="4889119" y="245872"/>
                    <a:pt x="4890262" y="246634"/>
                    <a:pt x="4891151" y="247523"/>
                  </a:cubicBezTo>
                  <a:cubicBezTo>
                    <a:pt x="4896358" y="252730"/>
                    <a:pt x="4906391" y="257175"/>
                    <a:pt x="4909439" y="257175"/>
                  </a:cubicBezTo>
                  <a:lnTo>
                    <a:pt x="4909439" y="265684"/>
                  </a:lnTo>
                  <a:lnTo>
                    <a:pt x="4907153" y="257556"/>
                  </a:lnTo>
                  <a:cubicBezTo>
                    <a:pt x="4968240" y="240919"/>
                    <a:pt x="5014976" y="271907"/>
                    <a:pt x="5056632" y="303022"/>
                  </a:cubicBezTo>
                  <a:cubicBezTo>
                    <a:pt x="5060315" y="305816"/>
                    <a:pt x="5064125" y="308610"/>
                    <a:pt x="5067808" y="311404"/>
                  </a:cubicBezTo>
                  <a:cubicBezTo>
                    <a:pt x="5071491" y="314198"/>
                    <a:pt x="5075174" y="316992"/>
                    <a:pt x="5078730" y="319659"/>
                  </a:cubicBezTo>
                  <a:lnTo>
                    <a:pt x="5073650" y="326390"/>
                  </a:lnTo>
                  <a:lnTo>
                    <a:pt x="5078349" y="319405"/>
                  </a:lnTo>
                  <a:cubicBezTo>
                    <a:pt x="5097018" y="331851"/>
                    <a:pt x="5112258" y="341503"/>
                    <a:pt x="5132451" y="336423"/>
                  </a:cubicBezTo>
                  <a:lnTo>
                    <a:pt x="5133086" y="336296"/>
                  </a:lnTo>
                  <a:cubicBezTo>
                    <a:pt x="5145786" y="334137"/>
                    <a:pt x="5157724" y="333502"/>
                    <a:pt x="5169408" y="333502"/>
                  </a:cubicBezTo>
                  <a:cubicBezTo>
                    <a:pt x="5180711" y="333502"/>
                    <a:pt x="5191887" y="334137"/>
                    <a:pt x="5202809" y="334772"/>
                  </a:cubicBezTo>
                  <a:cubicBezTo>
                    <a:pt x="5214366" y="335407"/>
                    <a:pt x="5225796" y="336169"/>
                    <a:pt x="5237861" y="336169"/>
                  </a:cubicBezTo>
                  <a:lnTo>
                    <a:pt x="5335143" y="336169"/>
                  </a:lnTo>
                  <a:cubicBezTo>
                    <a:pt x="5346827" y="336169"/>
                    <a:pt x="5378831" y="336042"/>
                    <a:pt x="5398643" y="342646"/>
                  </a:cubicBezTo>
                  <a:lnTo>
                    <a:pt x="5395976" y="350647"/>
                  </a:lnTo>
                  <a:lnTo>
                    <a:pt x="5398008" y="342392"/>
                  </a:lnTo>
                  <a:lnTo>
                    <a:pt x="5471033" y="360680"/>
                  </a:lnTo>
                  <a:cubicBezTo>
                    <a:pt x="5473954" y="361442"/>
                    <a:pt x="5476367" y="363728"/>
                    <a:pt x="5477129" y="366649"/>
                  </a:cubicBezTo>
                  <a:cubicBezTo>
                    <a:pt x="5477891" y="369570"/>
                    <a:pt x="5477129" y="372745"/>
                    <a:pt x="5474970" y="374904"/>
                  </a:cubicBezTo>
                  <a:cubicBezTo>
                    <a:pt x="5470652" y="379222"/>
                    <a:pt x="5465318" y="394589"/>
                    <a:pt x="5458714" y="414147"/>
                  </a:cubicBezTo>
                  <a:lnTo>
                    <a:pt x="5450713" y="411480"/>
                  </a:lnTo>
                  <a:lnTo>
                    <a:pt x="5456682" y="405511"/>
                  </a:lnTo>
                  <a:lnTo>
                    <a:pt x="5462778" y="411607"/>
                  </a:lnTo>
                  <a:lnTo>
                    <a:pt x="5456809" y="417576"/>
                  </a:lnTo>
                  <a:lnTo>
                    <a:pt x="5449189" y="413766"/>
                  </a:lnTo>
                  <a:cubicBezTo>
                    <a:pt x="5455031" y="402209"/>
                    <a:pt x="5462143" y="387096"/>
                    <a:pt x="5477256" y="379603"/>
                  </a:cubicBezTo>
                  <a:lnTo>
                    <a:pt x="5481066" y="387223"/>
                  </a:lnTo>
                  <a:lnTo>
                    <a:pt x="5477256" y="379603"/>
                  </a:lnTo>
                  <a:lnTo>
                    <a:pt x="5550281" y="343154"/>
                  </a:lnTo>
                  <a:lnTo>
                    <a:pt x="5554091" y="350774"/>
                  </a:lnTo>
                  <a:lnTo>
                    <a:pt x="5548122" y="344805"/>
                  </a:lnTo>
                  <a:cubicBezTo>
                    <a:pt x="5549392" y="343535"/>
                    <a:pt x="5550789" y="342519"/>
                    <a:pt x="5552313" y="341884"/>
                  </a:cubicBezTo>
                  <a:lnTo>
                    <a:pt x="5552313" y="341884"/>
                  </a:lnTo>
                  <a:lnTo>
                    <a:pt x="5552313" y="341884"/>
                  </a:lnTo>
                  <a:cubicBezTo>
                    <a:pt x="5552313" y="341884"/>
                    <a:pt x="5552313" y="341884"/>
                    <a:pt x="5552313" y="341884"/>
                  </a:cubicBezTo>
                  <a:cubicBezTo>
                    <a:pt x="5564251" y="335915"/>
                    <a:pt x="5583809" y="344170"/>
                    <a:pt x="5590540" y="350901"/>
                  </a:cubicBezTo>
                  <a:lnTo>
                    <a:pt x="5591302" y="351790"/>
                  </a:lnTo>
                  <a:cubicBezTo>
                    <a:pt x="5600827" y="364490"/>
                    <a:pt x="5608701" y="378714"/>
                    <a:pt x="5616321" y="392303"/>
                  </a:cubicBezTo>
                  <a:cubicBezTo>
                    <a:pt x="5623941" y="406146"/>
                    <a:pt x="5631307" y="419227"/>
                    <a:pt x="5640070" y="430911"/>
                  </a:cubicBezTo>
                  <a:cubicBezTo>
                    <a:pt x="5649341" y="443357"/>
                    <a:pt x="5658612" y="457200"/>
                    <a:pt x="5667756" y="470789"/>
                  </a:cubicBezTo>
                  <a:cubicBezTo>
                    <a:pt x="5676900" y="484378"/>
                    <a:pt x="5685917" y="497967"/>
                    <a:pt x="5694807" y="509905"/>
                  </a:cubicBezTo>
                  <a:lnTo>
                    <a:pt x="5695061" y="510286"/>
                  </a:lnTo>
                  <a:cubicBezTo>
                    <a:pt x="5698744" y="515747"/>
                    <a:pt x="5703062" y="520700"/>
                    <a:pt x="5707761" y="525399"/>
                  </a:cubicBezTo>
                  <a:cubicBezTo>
                    <a:pt x="5712714" y="530352"/>
                    <a:pt x="5717921" y="534924"/>
                    <a:pt x="5723128" y="539369"/>
                  </a:cubicBezTo>
                  <a:cubicBezTo>
                    <a:pt x="5727700" y="543306"/>
                    <a:pt x="5732526" y="547370"/>
                    <a:pt x="5736590" y="551561"/>
                  </a:cubicBezTo>
                  <a:lnTo>
                    <a:pt x="5736590" y="551561"/>
                  </a:lnTo>
                  <a:cubicBezTo>
                    <a:pt x="5740019" y="554990"/>
                    <a:pt x="5742559" y="558292"/>
                    <a:pt x="5744591" y="560959"/>
                  </a:cubicBezTo>
                  <a:cubicBezTo>
                    <a:pt x="5749798" y="567690"/>
                    <a:pt x="5751068" y="570992"/>
                    <a:pt x="5765038" y="567563"/>
                  </a:cubicBezTo>
                  <a:lnTo>
                    <a:pt x="5767070" y="575818"/>
                  </a:lnTo>
                  <a:lnTo>
                    <a:pt x="5761101" y="569849"/>
                  </a:lnTo>
                  <a:cubicBezTo>
                    <a:pt x="5763260" y="567690"/>
                    <a:pt x="5766181" y="566420"/>
                    <a:pt x="5769356" y="566420"/>
                  </a:cubicBezTo>
                  <a:cubicBezTo>
                    <a:pt x="5771769" y="566420"/>
                    <a:pt x="5773801" y="567182"/>
                    <a:pt x="5775198" y="567817"/>
                  </a:cubicBezTo>
                  <a:cubicBezTo>
                    <a:pt x="5775198" y="567817"/>
                    <a:pt x="5775198" y="567817"/>
                    <a:pt x="5775198" y="567817"/>
                  </a:cubicBezTo>
                  <a:lnTo>
                    <a:pt x="5775198" y="567817"/>
                  </a:lnTo>
                  <a:cubicBezTo>
                    <a:pt x="5775198" y="567817"/>
                    <a:pt x="5775198" y="567817"/>
                    <a:pt x="5775198" y="567817"/>
                  </a:cubicBezTo>
                  <a:cubicBezTo>
                    <a:pt x="5779262" y="569849"/>
                    <a:pt x="5783326" y="574040"/>
                    <a:pt x="5785993" y="576707"/>
                  </a:cubicBezTo>
                  <a:cubicBezTo>
                    <a:pt x="5792470" y="583184"/>
                    <a:pt x="5795772" y="585597"/>
                    <a:pt x="5797550" y="585597"/>
                  </a:cubicBezTo>
                  <a:cubicBezTo>
                    <a:pt x="5838952" y="585597"/>
                    <a:pt x="5867273" y="608076"/>
                    <a:pt x="5890260" y="631190"/>
                  </a:cubicBezTo>
                  <a:cubicBezTo>
                    <a:pt x="5895467" y="636397"/>
                    <a:pt x="5900547" y="641731"/>
                    <a:pt x="5905373" y="646938"/>
                  </a:cubicBezTo>
                  <a:cubicBezTo>
                    <a:pt x="5910072" y="651891"/>
                    <a:pt x="5914517" y="656717"/>
                    <a:pt x="5919089" y="661162"/>
                  </a:cubicBezTo>
                  <a:lnTo>
                    <a:pt x="5913120" y="667131"/>
                  </a:lnTo>
                  <a:lnTo>
                    <a:pt x="5919089" y="661162"/>
                  </a:lnTo>
                  <a:cubicBezTo>
                    <a:pt x="5936742" y="678815"/>
                    <a:pt x="5963158" y="704850"/>
                    <a:pt x="5970016" y="732028"/>
                  </a:cubicBezTo>
                  <a:lnTo>
                    <a:pt x="5961761" y="734060"/>
                  </a:lnTo>
                  <a:lnTo>
                    <a:pt x="5969762" y="731393"/>
                  </a:lnTo>
                  <a:cubicBezTo>
                    <a:pt x="5977382" y="754126"/>
                    <a:pt x="5995670" y="766445"/>
                    <a:pt x="6015482" y="776351"/>
                  </a:cubicBezTo>
                  <a:cubicBezTo>
                    <a:pt x="6019546" y="778383"/>
                    <a:pt x="6023610" y="780288"/>
                    <a:pt x="6027674" y="782193"/>
                  </a:cubicBezTo>
                  <a:cubicBezTo>
                    <a:pt x="6031357" y="783971"/>
                    <a:pt x="6035040" y="785622"/>
                    <a:pt x="6038469" y="787400"/>
                  </a:cubicBezTo>
                  <a:lnTo>
                    <a:pt x="6038850" y="787654"/>
                  </a:lnTo>
                  <a:cubicBezTo>
                    <a:pt x="6080125" y="811276"/>
                    <a:pt x="6124702" y="821817"/>
                    <a:pt x="6169406" y="788289"/>
                  </a:cubicBezTo>
                  <a:lnTo>
                    <a:pt x="6174486" y="795020"/>
                  </a:lnTo>
                  <a:lnTo>
                    <a:pt x="6168517" y="789051"/>
                  </a:lnTo>
                  <a:cubicBezTo>
                    <a:pt x="6169660" y="787908"/>
                    <a:pt x="6171057" y="787019"/>
                    <a:pt x="6172327" y="786257"/>
                  </a:cubicBezTo>
                  <a:cubicBezTo>
                    <a:pt x="6176137" y="784225"/>
                    <a:pt x="6180455" y="783844"/>
                    <a:pt x="6184011" y="783844"/>
                  </a:cubicBezTo>
                  <a:cubicBezTo>
                    <a:pt x="6188837" y="783844"/>
                    <a:pt x="6194171" y="784606"/>
                    <a:pt x="6198743" y="785241"/>
                  </a:cubicBezTo>
                  <a:cubicBezTo>
                    <a:pt x="6203696" y="786003"/>
                    <a:pt x="6207760" y="786511"/>
                    <a:pt x="6211062" y="786511"/>
                  </a:cubicBezTo>
                  <a:cubicBezTo>
                    <a:pt x="6215126" y="786511"/>
                    <a:pt x="6220079" y="788035"/>
                    <a:pt x="6223635" y="789178"/>
                  </a:cubicBezTo>
                  <a:cubicBezTo>
                    <a:pt x="6229731" y="790956"/>
                    <a:pt x="6235700" y="792607"/>
                    <a:pt x="6241415" y="792607"/>
                  </a:cubicBezTo>
                  <a:lnTo>
                    <a:pt x="6241415" y="801116"/>
                  </a:lnTo>
                  <a:lnTo>
                    <a:pt x="6238748" y="793115"/>
                  </a:lnTo>
                  <a:cubicBezTo>
                    <a:pt x="6275324" y="780923"/>
                    <a:pt x="6311265" y="768985"/>
                    <a:pt x="6347079" y="750951"/>
                  </a:cubicBezTo>
                  <a:lnTo>
                    <a:pt x="6347714" y="750697"/>
                  </a:lnTo>
                  <a:cubicBezTo>
                    <a:pt x="6380861" y="737489"/>
                    <a:pt x="6427216" y="743839"/>
                    <a:pt x="6454140" y="770763"/>
                  </a:cubicBezTo>
                  <a:lnTo>
                    <a:pt x="6448171" y="776732"/>
                  </a:lnTo>
                  <a:lnTo>
                    <a:pt x="6454140" y="770763"/>
                  </a:lnTo>
                  <a:cubicBezTo>
                    <a:pt x="6456045" y="772668"/>
                    <a:pt x="6458077" y="774319"/>
                    <a:pt x="6460109" y="775716"/>
                  </a:cubicBezTo>
                  <a:cubicBezTo>
                    <a:pt x="6469126" y="781685"/>
                    <a:pt x="6477254" y="781812"/>
                    <a:pt x="6483731" y="772160"/>
                  </a:cubicBezTo>
                  <a:cubicBezTo>
                    <a:pt x="6483985" y="771652"/>
                    <a:pt x="6484366" y="771271"/>
                    <a:pt x="6484747" y="770890"/>
                  </a:cubicBezTo>
                  <a:lnTo>
                    <a:pt x="6490843" y="764794"/>
                  </a:lnTo>
                  <a:cubicBezTo>
                    <a:pt x="6492113" y="763524"/>
                    <a:pt x="6493764" y="762635"/>
                    <a:pt x="6495669" y="762381"/>
                  </a:cubicBezTo>
                  <a:cubicBezTo>
                    <a:pt x="6511163" y="760222"/>
                    <a:pt x="6526022" y="755396"/>
                    <a:pt x="6541389" y="750316"/>
                  </a:cubicBezTo>
                  <a:cubicBezTo>
                    <a:pt x="6565519" y="742442"/>
                    <a:pt x="6591300" y="733933"/>
                    <a:pt x="6619748" y="737997"/>
                  </a:cubicBezTo>
                  <a:lnTo>
                    <a:pt x="6620002" y="737997"/>
                  </a:lnTo>
                  <a:cubicBezTo>
                    <a:pt x="6638671" y="741045"/>
                    <a:pt x="6657213" y="745744"/>
                    <a:pt x="6675374" y="750316"/>
                  </a:cubicBezTo>
                  <a:cubicBezTo>
                    <a:pt x="6693535" y="754888"/>
                    <a:pt x="6711569" y="759333"/>
                    <a:pt x="6729476" y="762381"/>
                  </a:cubicBezTo>
                  <a:lnTo>
                    <a:pt x="6728079" y="770763"/>
                  </a:lnTo>
                  <a:lnTo>
                    <a:pt x="6728079" y="762254"/>
                  </a:lnTo>
                  <a:lnTo>
                    <a:pt x="6782816" y="762254"/>
                  </a:lnTo>
                  <a:lnTo>
                    <a:pt x="6782816" y="770763"/>
                  </a:lnTo>
                  <a:lnTo>
                    <a:pt x="6780149" y="762762"/>
                  </a:lnTo>
                  <a:cubicBezTo>
                    <a:pt x="6789039" y="759841"/>
                    <a:pt x="6796405" y="756793"/>
                    <a:pt x="6804025" y="753872"/>
                  </a:cubicBezTo>
                  <a:cubicBezTo>
                    <a:pt x="6811645" y="750951"/>
                    <a:pt x="6819392" y="747649"/>
                    <a:pt x="6828790" y="744601"/>
                  </a:cubicBezTo>
                  <a:cubicBezTo>
                    <a:pt x="6829679" y="744347"/>
                    <a:pt x="6830568" y="744220"/>
                    <a:pt x="6831457" y="744220"/>
                  </a:cubicBezTo>
                  <a:cubicBezTo>
                    <a:pt x="6832854" y="744220"/>
                    <a:pt x="6835140" y="741934"/>
                    <a:pt x="6835140" y="740537"/>
                  </a:cubicBezTo>
                  <a:lnTo>
                    <a:pt x="6835267" y="739394"/>
                  </a:lnTo>
                  <a:cubicBezTo>
                    <a:pt x="6839839" y="707263"/>
                    <a:pt x="6860159" y="690499"/>
                    <a:pt x="6881241" y="677926"/>
                  </a:cubicBezTo>
                  <a:cubicBezTo>
                    <a:pt x="6886448" y="674751"/>
                    <a:pt x="6891909" y="671830"/>
                    <a:pt x="6897116" y="669036"/>
                  </a:cubicBezTo>
                  <a:cubicBezTo>
                    <a:pt x="6902323" y="666242"/>
                    <a:pt x="6907530" y="663321"/>
                    <a:pt x="6912356" y="660400"/>
                  </a:cubicBezTo>
                  <a:lnTo>
                    <a:pt x="6913626" y="659765"/>
                  </a:lnTo>
                  <a:cubicBezTo>
                    <a:pt x="6940169" y="649097"/>
                    <a:pt x="6945249" y="634365"/>
                    <a:pt x="6951091" y="610870"/>
                  </a:cubicBezTo>
                  <a:lnTo>
                    <a:pt x="6951218" y="610235"/>
                  </a:lnTo>
                  <a:cubicBezTo>
                    <a:pt x="6952361" y="606933"/>
                    <a:pt x="6953631" y="603885"/>
                    <a:pt x="6955155" y="600837"/>
                  </a:cubicBezTo>
                  <a:cubicBezTo>
                    <a:pt x="6972681" y="565785"/>
                    <a:pt x="7016496" y="549910"/>
                    <a:pt x="7054342" y="568833"/>
                  </a:cubicBezTo>
                  <a:lnTo>
                    <a:pt x="7050532" y="576453"/>
                  </a:lnTo>
                  <a:lnTo>
                    <a:pt x="7053834" y="568706"/>
                  </a:lnTo>
                  <a:cubicBezTo>
                    <a:pt x="7096760" y="587121"/>
                    <a:pt x="7128510" y="596773"/>
                    <a:pt x="7160641" y="569976"/>
                  </a:cubicBezTo>
                  <a:lnTo>
                    <a:pt x="7166102" y="576453"/>
                  </a:lnTo>
                  <a:lnTo>
                    <a:pt x="7160133" y="570484"/>
                  </a:lnTo>
                  <a:cubicBezTo>
                    <a:pt x="7161530" y="569087"/>
                    <a:pt x="7162419" y="566674"/>
                    <a:pt x="7164197" y="561594"/>
                  </a:cubicBezTo>
                  <a:cubicBezTo>
                    <a:pt x="7165594" y="557530"/>
                    <a:pt x="7167626" y="550799"/>
                    <a:pt x="7172325" y="546100"/>
                  </a:cubicBezTo>
                  <a:lnTo>
                    <a:pt x="7196709" y="521716"/>
                  </a:lnTo>
                  <a:cubicBezTo>
                    <a:pt x="7227062" y="491363"/>
                    <a:pt x="7260717" y="463423"/>
                    <a:pt x="7308469" y="477012"/>
                  </a:cubicBezTo>
                  <a:lnTo>
                    <a:pt x="7306183" y="485140"/>
                  </a:lnTo>
                  <a:lnTo>
                    <a:pt x="7306183" y="476631"/>
                  </a:lnTo>
                  <a:cubicBezTo>
                    <a:pt x="7311009" y="476631"/>
                    <a:pt x="7317105" y="478790"/>
                    <a:pt x="7321042" y="480060"/>
                  </a:cubicBezTo>
                  <a:cubicBezTo>
                    <a:pt x="7326249" y="481838"/>
                    <a:pt x="7329170" y="482727"/>
                    <a:pt x="7330567" y="482727"/>
                  </a:cubicBezTo>
                  <a:cubicBezTo>
                    <a:pt x="7331456" y="482727"/>
                    <a:pt x="7332345" y="482854"/>
                    <a:pt x="7333234" y="483108"/>
                  </a:cubicBezTo>
                  <a:cubicBezTo>
                    <a:pt x="7335901" y="483997"/>
                    <a:pt x="7338568" y="485013"/>
                    <a:pt x="7341235" y="485902"/>
                  </a:cubicBezTo>
                  <a:cubicBezTo>
                    <a:pt x="7358888" y="492252"/>
                    <a:pt x="7376287" y="498221"/>
                    <a:pt x="7393559" y="489585"/>
                  </a:cubicBezTo>
                  <a:cubicBezTo>
                    <a:pt x="7394067" y="489331"/>
                    <a:pt x="7394702" y="489077"/>
                    <a:pt x="7395337" y="488950"/>
                  </a:cubicBezTo>
                  <a:cubicBezTo>
                    <a:pt x="7425817" y="481330"/>
                    <a:pt x="7453376" y="511048"/>
                    <a:pt x="7465314" y="528955"/>
                  </a:cubicBezTo>
                  <a:lnTo>
                    <a:pt x="7465568" y="529336"/>
                  </a:lnTo>
                  <a:cubicBezTo>
                    <a:pt x="7468997" y="535178"/>
                    <a:pt x="7472299" y="541401"/>
                    <a:pt x="7475474" y="547370"/>
                  </a:cubicBezTo>
                  <a:cubicBezTo>
                    <a:pt x="7489952" y="574929"/>
                    <a:pt x="7503541" y="599948"/>
                    <a:pt x="7538466" y="604393"/>
                  </a:cubicBezTo>
                  <a:lnTo>
                    <a:pt x="7539101" y="604520"/>
                  </a:lnTo>
                  <a:cubicBezTo>
                    <a:pt x="7555357" y="607822"/>
                    <a:pt x="7569835" y="614299"/>
                    <a:pt x="7583424" y="620268"/>
                  </a:cubicBezTo>
                  <a:cubicBezTo>
                    <a:pt x="7597267" y="626364"/>
                    <a:pt x="7610094" y="632079"/>
                    <a:pt x="7624191" y="634873"/>
                  </a:cubicBezTo>
                  <a:lnTo>
                    <a:pt x="7624572" y="635000"/>
                  </a:lnTo>
                  <a:cubicBezTo>
                    <a:pt x="7649083" y="641096"/>
                    <a:pt x="7672451" y="646938"/>
                    <a:pt x="7695438" y="646938"/>
                  </a:cubicBezTo>
                  <a:lnTo>
                    <a:pt x="7731887" y="646938"/>
                  </a:lnTo>
                  <a:cubicBezTo>
                    <a:pt x="7739253" y="646938"/>
                    <a:pt x="7747127" y="646430"/>
                    <a:pt x="7750175" y="643382"/>
                  </a:cubicBezTo>
                  <a:lnTo>
                    <a:pt x="7756144" y="649351"/>
                  </a:lnTo>
                  <a:lnTo>
                    <a:pt x="7750175" y="643382"/>
                  </a:lnTo>
                  <a:lnTo>
                    <a:pt x="7786624" y="606933"/>
                  </a:lnTo>
                  <a:cubicBezTo>
                    <a:pt x="7787005" y="606552"/>
                    <a:pt x="7787513" y="606171"/>
                    <a:pt x="7787894" y="605917"/>
                  </a:cubicBezTo>
                  <a:cubicBezTo>
                    <a:pt x="7806817" y="593344"/>
                    <a:pt x="7824343" y="584073"/>
                    <a:pt x="7847203" y="606933"/>
                  </a:cubicBezTo>
                  <a:lnTo>
                    <a:pt x="7841234" y="612902"/>
                  </a:lnTo>
                  <a:lnTo>
                    <a:pt x="7847203" y="606933"/>
                  </a:lnTo>
                  <a:cubicBezTo>
                    <a:pt x="7851902" y="611632"/>
                    <a:pt x="7857109" y="615442"/>
                    <a:pt x="7862570" y="618109"/>
                  </a:cubicBezTo>
                  <a:cubicBezTo>
                    <a:pt x="7887970" y="630809"/>
                    <a:pt x="7918196" y="622427"/>
                    <a:pt x="7930896" y="597027"/>
                  </a:cubicBezTo>
                  <a:lnTo>
                    <a:pt x="7938516" y="600837"/>
                  </a:lnTo>
                  <a:lnTo>
                    <a:pt x="7930769" y="597408"/>
                  </a:lnTo>
                  <a:cubicBezTo>
                    <a:pt x="7932039" y="594614"/>
                    <a:pt x="7933309" y="591820"/>
                    <a:pt x="7934706" y="589153"/>
                  </a:cubicBezTo>
                  <a:cubicBezTo>
                    <a:pt x="7960614" y="537210"/>
                    <a:pt x="8000619" y="519049"/>
                    <a:pt x="8051800" y="544576"/>
                  </a:cubicBezTo>
                  <a:cubicBezTo>
                    <a:pt x="8097647" y="567563"/>
                    <a:pt x="8137652" y="562102"/>
                    <a:pt x="8185912" y="550037"/>
                  </a:cubicBezTo>
                  <a:lnTo>
                    <a:pt x="8187944" y="558292"/>
                  </a:lnTo>
                  <a:lnTo>
                    <a:pt x="8184769" y="550418"/>
                  </a:lnTo>
                  <a:cubicBezTo>
                    <a:pt x="8200390" y="544195"/>
                    <a:pt x="8215884" y="539496"/>
                    <a:pt x="8231124" y="534924"/>
                  </a:cubicBezTo>
                  <a:cubicBezTo>
                    <a:pt x="8246364" y="530352"/>
                    <a:pt x="8261223" y="525907"/>
                    <a:pt x="8276082" y="519938"/>
                  </a:cubicBezTo>
                  <a:lnTo>
                    <a:pt x="8276590" y="519811"/>
                  </a:lnTo>
                  <a:cubicBezTo>
                    <a:pt x="8315833" y="506730"/>
                    <a:pt x="8369554" y="519176"/>
                    <a:pt x="8390255" y="560578"/>
                  </a:cubicBezTo>
                  <a:lnTo>
                    <a:pt x="8382635" y="564388"/>
                  </a:lnTo>
                  <a:lnTo>
                    <a:pt x="8390255" y="560578"/>
                  </a:lnTo>
                  <a:cubicBezTo>
                    <a:pt x="8395081" y="570357"/>
                    <a:pt x="8410702" y="580263"/>
                    <a:pt x="8419211" y="580263"/>
                  </a:cubicBezTo>
                  <a:cubicBezTo>
                    <a:pt x="8419973" y="580263"/>
                    <a:pt x="8420735" y="580390"/>
                    <a:pt x="8421497" y="580644"/>
                  </a:cubicBezTo>
                  <a:cubicBezTo>
                    <a:pt x="8464169" y="592836"/>
                    <a:pt x="8509381" y="603758"/>
                    <a:pt x="8554593" y="575564"/>
                  </a:cubicBezTo>
                  <a:cubicBezTo>
                    <a:pt x="8555990" y="574675"/>
                    <a:pt x="8557514" y="574294"/>
                    <a:pt x="8559038" y="574294"/>
                  </a:cubicBezTo>
                  <a:lnTo>
                    <a:pt x="8565134" y="574294"/>
                  </a:lnTo>
                  <a:lnTo>
                    <a:pt x="8566023" y="574294"/>
                  </a:lnTo>
                  <a:cubicBezTo>
                    <a:pt x="8595487" y="577215"/>
                    <a:pt x="8613521" y="564515"/>
                    <a:pt x="8629142" y="545719"/>
                  </a:cubicBezTo>
                  <a:cubicBezTo>
                    <a:pt x="8635746" y="537718"/>
                    <a:pt x="8641842" y="528828"/>
                    <a:pt x="8648192" y="519430"/>
                  </a:cubicBezTo>
                  <a:cubicBezTo>
                    <a:pt x="8654415" y="510286"/>
                    <a:pt x="8660892" y="500761"/>
                    <a:pt x="8668131" y="492125"/>
                  </a:cubicBezTo>
                  <a:cubicBezTo>
                    <a:pt x="8669655" y="490347"/>
                    <a:pt x="8671814" y="489204"/>
                    <a:pt x="8674227" y="489077"/>
                  </a:cubicBezTo>
                  <a:cubicBezTo>
                    <a:pt x="8676640" y="488950"/>
                    <a:pt x="8678926" y="489839"/>
                    <a:pt x="8680577" y="491490"/>
                  </a:cubicBezTo>
                  <a:cubicBezTo>
                    <a:pt x="8681085" y="491998"/>
                    <a:pt x="8684768" y="495046"/>
                    <a:pt x="8686800" y="495046"/>
                  </a:cubicBezTo>
                  <a:lnTo>
                    <a:pt x="8686800" y="503555"/>
                  </a:lnTo>
                  <a:lnTo>
                    <a:pt x="8682990" y="495935"/>
                  </a:lnTo>
                  <a:cubicBezTo>
                    <a:pt x="8687181" y="493776"/>
                    <a:pt x="8690737" y="489077"/>
                    <a:pt x="8695055" y="483108"/>
                  </a:cubicBezTo>
                  <a:cubicBezTo>
                    <a:pt x="8697087" y="480187"/>
                    <a:pt x="8700135" y="475869"/>
                    <a:pt x="8703437" y="473329"/>
                  </a:cubicBezTo>
                  <a:cubicBezTo>
                    <a:pt x="8703437" y="473329"/>
                    <a:pt x="8703437" y="473329"/>
                    <a:pt x="8703437" y="473329"/>
                  </a:cubicBezTo>
                  <a:lnTo>
                    <a:pt x="8703437" y="473329"/>
                  </a:lnTo>
                  <a:lnTo>
                    <a:pt x="8703437" y="473329"/>
                  </a:lnTo>
                  <a:cubicBezTo>
                    <a:pt x="8705088" y="472059"/>
                    <a:pt x="8707755" y="470662"/>
                    <a:pt x="8711184" y="470662"/>
                  </a:cubicBezTo>
                  <a:lnTo>
                    <a:pt x="8711184" y="479171"/>
                  </a:lnTo>
                  <a:lnTo>
                    <a:pt x="8710295" y="470789"/>
                  </a:lnTo>
                  <a:cubicBezTo>
                    <a:pt x="8765159" y="464693"/>
                    <a:pt x="8819388" y="458597"/>
                    <a:pt x="8873617" y="446659"/>
                  </a:cubicBezTo>
                  <a:lnTo>
                    <a:pt x="8875395" y="454914"/>
                  </a:lnTo>
                  <a:lnTo>
                    <a:pt x="8873109" y="446786"/>
                  </a:lnTo>
                  <a:cubicBezTo>
                    <a:pt x="8875141" y="446278"/>
                    <a:pt x="8877046" y="445643"/>
                    <a:pt x="8879078" y="445135"/>
                  </a:cubicBezTo>
                  <a:cubicBezTo>
                    <a:pt x="8920607" y="433324"/>
                    <a:pt x="8963152" y="421005"/>
                    <a:pt x="8990203" y="383159"/>
                  </a:cubicBezTo>
                  <a:lnTo>
                    <a:pt x="8997061" y="388112"/>
                  </a:lnTo>
                  <a:lnTo>
                    <a:pt x="8990076" y="383413"/>
                  </a:lnTo>
                  <a:cubicBezTo>
                    <a:pt x="9002776" y="364490"/>
                    <a:pt x="9024620" y="341376"/>
                    <a:pt x="9061069" y="355981"/>
                  </a:cubicBezTo>
                  <a:lnTo>
                    <a:pt x="9057894" y="363855"/>
                  </a:lnTo>
                  <a:lnTo>
                    <a:pt x="9057894" y="355346"/>
                  </a:lnTo>
                  <a:cubicBezTo>
                    <a:pt x="9063863" y="355346"/>
                    <a:pt x="9074277" y="355219"/>
                    <a:pt x="9084564" y="350139"/>
                  </a:cubicBezTo>
                  <a:lnTo>
                    <a:pt x="9088374" y="357759"/>
                  </a:lnTo>
                  <a:lnTo>
                    <a:pt x="9084564" y="350139"/>
                  </a:lnTo>
                  <a:cubicBezTo>
                    <a:pt x="9121775" y="331470"/>
                    <a:pt x="9159113" y="319024"/>
                    <a:pt x="9202674" y="312801"/>
                  </a:cubicBezTo>
                  <a:lnTo>
                    <a:pt x="9203817" y="312674"/>
                  </a:lnTo>
                  <a:cubicBezTo>
                    <a:pt x="9220073" y="312674"/>
                    <a:pt x="9236710" y="305943"/>
                    <a:pt x="9255252" y="298069"/>
                  </a:cubicBezTo>
                  <a:cubicBezTo>
                    <a:pt x="9273159" y="290576"/>
                    <a:pt x="9292971" y="282194"/>
                    <a:pt x="9313291" y="282194"/>
                  </a:cubicBezTo>
                  <a:cubicBezTo>
                    <a:pt x="9321546" y="282194"/>
                    <a:pt x="9329039" y="280797"/>
                    <a:pt x="9336024" y="278511"/>
                  </a:cubicBezTo>
                  <a:cubicBezTo>
                    <a:pt x="9351391" y="273431"/>
                    <a:pt x="9364218" y="263652"/>
                    <a:pt x="9377934" y="253238"/>
                  </a:cubicBezTo>
                  <a:cubicBezTo>
                    <a:pt x="9390507" y="243713"/>
                    <a:pt x="9404096" y="233172"/>
                    <a:pt x="9420098" y="227838"/>
                  </a:cubicBezTo>
                  <a:cubicBezTo>
                    <a:pt x="9420987" y="227584"/>
                    <a:pt x="9421876" y="227457"/>
                    <a:pt x="9422765" y="227457"/>
                  </a:cubicBezTo>
                  <a:cubicBezTo>
                    <a:pt x="9422130" y="227457"/>
                    <a:pt x="9421368" y="228346"/>
                    <a:pt x="9422892" y="226949"/>
                  </a:cubicBezTo>
                  <a:cubicBezTo>
                    <a:pt x="9424543" y="225298"/>
                    <a:pt x="9428226" y="221488"/>
                    <a:pt x="9434957" y="221488"/>
                  </a:cubicBezTo>
                  <a:cubicBezTo>
                    <a:pt x="9435973" y="221488"/>
                    <a:pt x="9437116" y="221742"/>
                    <a:pt x="9438132" y="222123"/>
                  </a:cubicBezTo>
                  <a:cubicBezTo>
                    <a:pt x="9464802" y="232791"/>
                    <a:pt x="9491980" y="222377"/>
                    <a:pt x="9523095" y="209931"/>
                  </a:cubicBezTo>
                  <a:cubicBezTo>
                    <a:pt x="9526270" y="208661"/>
                    <a:pt x="9529826" y="209423"/>
                    <a:pt x="9532239" y="211836"/>
                  </a:cubicBezTo>
                  <a:cubicBezTo>
                    <a:pt x="9532747" y="212344"/>
                    <a:pt x="9536430" y="215392"/>
                    <a:pt x="9538462" y="215392"/>
                  </a:cubicBezTo>
                  <a:cubicBezTo>
                    <a:pt x="9540748" y="215392"/>
                    <a:pt x="9542907" y="216281"/>
                    <a:pt x="9544431" y="217932"/>
                  </a:cubicBezTo>
                  <a:cubicBezTo>
                    <a:pt x="9547860" y="221361"/>
                    <a:pt x="9550781" y="221488"/>
                    <a:pt x="9556750" y="221488"/>
                  </a:cubicBezTo>
                  <a:lnTo>
                    <a:pt x="9556750" y="229997"/>
                  </a:lnTo>
                  <a:lnTo>
                    <a:pt x="9552940" y="222377"/>
                  </a:lnTo>
                  <a:cubicBezTo>
                    <a:pt x="9558909" y="219329"/>
                    <a:pt x="9565259" y="216408"/>
                    <a:pt x="9571736" y="213360"/>
                  </a:cubicBezTo>
                  <a:cubicBezTo>
                    <a:pt x="9592056" y="203835"/>
                    <a:pt x="9613138" y="193802"/>
                    <a:pt x="9630664" y="180594"/>
                  </a:cubicBezTo>
                  <a:lnTo>
                    <a:pt x="9631934" y="179832"/>
                  </a:lnTo>
                  <a:cubicBezTo>
                    <a:pt x="9636379" y="177546"/>
                    <a:pt x="9640443" y="175387"/>
                    <a:pt x="9644507" y="173101"/>
                  </a:cubicBezTo>
                  <a:cubicBezTo>
                    <a:pt x="9661652" y="163576"/>
                    <a:pt x="9676638" y="155321"/>
                    <a:pt x="9704324" y="160782"/>
                  </a:cubicBezTo>
                  <a:cubicBezTo>
                    <a:pt x="9705086" y="160909"/>
                    <a:pt x="9705721" y="161163"/>
                    <a:pt x="9706483" y="161544"/>
                  </a:cubicBezTo>
                  <a:cubicBezTo>
                    <a:pt x="9709658" y="163068"/>
                    <a:pt x="9716643" y="162433"/>
                    <a:pt x="9728454" y="158496"/>
                  </a:cubicBezTo>
                  <a:cubicBezTo>
                    <a:pt x="9732772" y="157099"/>
                    <a:pt x="9737344" y="155321"/>
                    <a:pt x="9741916" y="153543"/>
                  </a:cubicBezTo>
                  <a:cubicBezTo>
                    <a:pt x="9746234" y="151892"/>
                    <a:pt x="9750679" y="150241"/>
                    <a:pt x="9754743" y="148844"/>
                  </a:cubicBezTo>
                  <a:lnTo>
                    <a:pt x="9757410" y="156845"/>
                  </a:lnTo>
                  <a:lnTo>
                    <a:pt x="9751441" y="162814"/>
                  </a:lnTo>
                  <a:cubicBezTo>
                    <a:pt x="9744456" y="155829"/>
                    <a:pt x="9739376" y="147320"/>
                    <a:pt x="9734931" y="139954"/>
                  </a:cubicBezTo>
                  <a:cubicBezTo>
                    <a:pt x="9730232" y="132207"/>
                    <a:pt x="9726168" y="125476"/>
                    <a:pt x="9720961" y="120269"/>
                  </a:cubicBezTo>
                  <a:cubicBezTo>
                    <a:pt x="9719310" y="118618"/>
                    <a:pt x="9718421" y="116586"/>
                    <a:pt x="9718421" y="114300"/>
                  </a:cubicBezTo>
                  <a:cubicBezTo>
                    <a:pt x="9718421" y="112014"/>
                    <a:pt x="9719310" y="109855"/>
                    <a:pt x="9720961" y="108331"/>
                  </a:cubicBezTo>
                  <a:lnTo>
                    <a:pt x="9727057" y="102235"/>
                  </a:lnTo>
                  <a:cubicBezTo>
                    <a:pt x="9729851" y="99441"/>
                    <a:pt x="9734423" y="98933"/>
                    <a:pt x="9737725" y="101219"/>
                  </a:cubicBezTo>
                  <a:cubicBezTo>
                    <a:pt x="9751441" y="110363"/>
                    <a:pt x="9758934" y="107061"/>
                    <a:pt x="9783953" y="94615"/>
                  </a:cubicBezTo>
                  <a:lnTo>
                    <a:pt x="9787763" y="102235"/>
                  </a:lnTo>
                  <a:lnTo>
                    <a:pt x="9783445" y="94996"/>
                  </a:lnTo>
                  <a:cubicBezTo>
                    <a:pt x="9806559" y="81153"/>
                    <a:pt x="9835769" y="74041"/>
                    <a:pt x="9861042" y="69088"/>
                  </a:cubicBezTo>
                  <a:cubicBezTo>
                    <a:pt x="9866376" y="68072"/>
                    <a:pt x="9871456" y="67056"/>
                    <a:pt x="9876409" y="66167"/>
                  </a:cubicBezTo>
                  <a:cubicBezTo>
                    <a:pt x="9880981" y="65278"/>
                    <a:pt x="9885299" y="64516"/>
                    <a:pt x="9889490" y="63627"/>
                  </a:cubicBezTo>
                  <a:lnTo>
                    <a:pt x="9891141" y="71882"/>
                  </a:lnTo>
                  <a:lnTo>
                    <a:pt x="9884156" y="67183"/>
                  </a:lnTo>
                  <a:cubicBezTo>
                    <a:pt x="9887331" y="62357"/>
                    <a:pt x="9890125" y="57531"/>
                    <a:pt x="9893046" y="52451"/>
                  </a:cubicBezTo>
                  <a:cubicBezTo>
                    <a:pt x="9900285" y="39878"/>
                    <a:pt x="9908032" y="26162"/>
                    <a:pt x="9923018" y="16129"/>
                  </a:cubicBezTo>
                  <a:lnTo>
                    <a:pt x="9923907" y="15621"/>
                  </a:lnTo>
                  <a:cubicBezTo>
                    <a:pt x="9935972" y="9652"/>
                    <a:pt x="9967087" y="0"/>
                    <a:pt x="9983343" y="24638"/>
                  </a:cubicBezTo>
                  <a:lnTo>
                    <a:pt x="9976358" y="29337"/>
                  </a:lnTo>
                  <a:lnTo>
                    <a:pt x="9982327" y="23368"/>
                  </a:lnTo>
                  <a:cubicBezTo>
                    <a:pt x="9989566" y="30607"/>
                    <a:pt x="9992868" y="33020"/>
                    <a:pt x="9994646" y="33020"/>
                  </a:cubicBezTo>
                  <a:lnTo>
                    <a:pt x="9995789" y="33147"/>
                  </a:lnTo>
                  <a:cubicBezTo>
                    <a:pt x="10016363" y="36068"/>
                    <a:pt x="10035540" y="36068"/>
                    <a:pt x="10055352" y="36068"/>
                  </a:cubicBezTo>
                  <a:cubicBezTo>
                    <a:pt x="10075164" y="36068"/>
                    <a:pt x="10095357" y="36068"/>
                    <a:pt x="10117328" y="39243"/>
                  </a:cubicBezTo>
                  <a:lnTo>
                    <a:pt x="10117582" y="39243"/>
                  </a:lnTo>
                  <a:cubicBezTo>
                    <a:pt x="10132822" y="41783"/>
                    <a:pt x="10147935" y="46355"/>
                    <a:pt x="10162413" y="50673"/>
                  </a:cubicBezTo>
                  <a:cubicBezTo>
                    <a:pt x="10184511" y="57277"/>
                    <a:pt x="10205212" y="63500"/>
                    <a:pt x="10225659" y="63500"/>
                  </a:cubicBezTo>
                  <a:lnTo>
                    <a:pt x="10226675" y="63627"/>
                  </a:lnTo>
                  <a:cubicBezTo>
                    <a:pt x="10239248" y="65151"/>
                    <a:pt x="10251821" y="67945"/>
                    <a:pt x="10263886" y="70612"/>
                  </a:cubicBezTo>
                  <a:cubicBezTo>
                    <a:pt x="10300843" y="78740"/>
                    <a:pt x="10333863" y="85598"/>
                    <a:pt x="10367010" y="64897"/>
                  </a:cubicBezTo>
                  <a:lnTo>
                    <a:pt x="10371455" y="72136"/>
                  </a:lnTo>
                  <a:lnTo>
                    <a:pt x="10365486" y="66167"/>
                  </a:lnTo>
                  <a:cubicBezTo>
                    <a:pt x="10373741" y="57912"/>
                    <a:pt x="10394442" y="51562"/>
                    <a:pt x="10407904" y="51562"/>
                  </a:cubicBezTo>
                  <a:lnTo>
                    <a:pt x="10407904" y="59182"/>
                  </a:lnTo>
                  <a:lnTo>
                    <a:pt x="10407142" y="50800"/>
                  </a:lnTo>
                  <a:cubicBezTo>
                    <a:pt x="10443464" y="47752"/>
                    <a:pt x="10481310" y="43180"/>
                    <a:pt x="10519410" y="38608"/>
                  </a:cubicBezTo>
                  <a:cubicBezTo>
                    <a:pt x="10557510" y="34036"/>
                    <a:pt x="10595610" y="29464"/>
                    <a:pt x="10632186" y="26416"/>
                  </a:cubicBezTo>
                  <a:lnTo>
                    <a:pt x="10632948" y="26416"/>
                  </a:lnTo>
                  <a:cubicBezTo>
                    <a:pt x="10639044" y="26416"/>
                    <a:pt x="10644378" y="27559"/>
                    <a:pt x="10649458" y="29210"/>
                  </a:cubicBezTo>
                  <a:cubicBezTo>
                    <a:pt x="10655808" y="31369"/>
                    <a:pt x="10661650" y="34417"/>
                    <a:pt x="10666857" y="37211"/>
                  </a:cubicBezTo>
                  <a:cubicBezTo>
                    <a:pt x="10672699" y="40259"/>
                    <a:pt x="10678160" y="43180"/>
                    <a:pt x="10684256" y="45212"/>
                  </a:cubicBezTo>
                  <a:cubicBezTo>
                    <a:pt x="10686415" y="45974"/>
                    <a:pt x="10688320" y="47625"/>
                    <a:pt x="10689209" y="49657"/>
                  </a:cubicBezTo>
                  <a:cubicBezTo>
                    <a:pt x="10690098" y="51689"/>
                    <a:pt x="10690225" y="54229"/>
                    <a:pt x="10689336" y="56388"/>
                  </a:cubicBezTo>
                  <a:cubicBezTo>
                    <a:pt x="10678414" y="83566"/>
                    <a:pt x="10683875" y="103759"/>
                    <a:pt x="10704830" y="119507"/>
                  </a:cubicBezTo>
                  <a:lnTo>
                    <a:pt x="10699750" y="126238"/>
                  </a:lnTo>
                  <a:lnTo>
                    <a:pt x="10703560" y="118618"/>
                  </a:lnTo>
                  <a:cubicBezTo>
                    <a:pt x="10713593" y="123698"/>
                    <a:pt x="10719689" y="134112"/>
                    <a:pt x="10724007" y="142494"/>
                  </a:cubicBezTo>
                  <a:cubicBezTo>
                    <a:pt x="10725531" y="145542"/>
                    <a:pt x="10726928" y="148717"/>
                    <a:pt x="10728325" y="151511"/>
                  </a:cubicBezTo>
                  <a:cubicBezTo>
                    <a:pt x="10729595" y="154178"/>
                    <a:pt x="10730611" y="156591"/>
                    <a:pt x="10731754" y="158750"/>
                  </a:cubicBezTo>
                  <a:lnTo>
                    <a:pt x="10724134" y="162560"/>
                  </a:lnTo>
                  <a:lnTo>
                    <a:pt x="10730103" y="156591"/>
                  </a:lnTo>
                  <a:lnTo>
                    <a:pt x="10748391" y="174879"/>
                  </a:lnTo>
                  <a:cubicBezTo>
                    <a:pt x="10750042" y="176530"/>
                    <a:pt x="10750931" y="178562"/>
                    <a:pt x="10750931" y="180848"/>
                  </a:cubicBezTo>
                  <a:cubicBezTo>
                    <a:pt x="10750931" y="179578"/>
                    <a:pt x="10750296" y="179705"/>
                    <a:pt x="10754487" y="184023"/>
                  </a:cubicBezTo>
                  <a:cubicBezTo>
                    <a:pt x="10756265" y="185801"/>
                    <a:pt x="10759821" y="189230"/>
                    <a:pt x="10761599" y="193040"/>
                  </a:cubicBezTo>
                  <a:lnTo>
                    <a:pt x="10753979" y="196596"/>
                  </a:lnTo>
                  <a:lnTo>
                    <a:pt x="10761599" y="193040"/>
                  </a:lnTo>
                  <a:cubicBezTo>
                    <a:pt x="10762361" y="194691"/>
                    <a:pt x="10762996" y="196723"/>
                    <a:pt x="10762996" y="199136"/>
                  </a:cubicBezTo>
                  <a:lnTo>
                    <a:pt x="10754487" y="199136"/>
                  </a:lnTo>
                  <a:lnTo>
                    <a:pt x="10762107" y="195326"/>
                  </a:lnTo>
                  <a:cubicBezTo>
                    <a:pt x="10767314" y="205867"/>
                    <a:pt x="10772140" y="210566"/>
                    <a:pt x="10782681" y="215900"/>
                  </a:cubicBezTo>
                  <a:lnTo>
                    <a:pt x="10783570" y="216408"/>
                  </a:lnTo>
                  <a:cubicBezTo>
                    <a:pt x="10788269" y="219583"/>
                    <a:pt x="10791952" y="223647"/>
                    <a:pt x="10794873" y="227965"/>
                  </a:cubicBezTo>
                  <a:cubicBezTo>
                    <a:pt x="10800588" y="236474"/>
                    <a:pt x="10803763" y="246888"/>
                    <a:pt x="10806557" y="255905"/>
                  </a:cubicBezTo>
                  <a:cubicBezTo>
                    <a:pt x="10809605" y="265430"/>
                    <a:pt x="10812145" y="273431"/>
                    <a:pt x="10816209" y="279527"/>
                  </a:cubicBezTo>
                  <a:lnTo>
                    <a:pt x="10816717" y="280416"/>
                  </a:lnTo>
                  <a:cubicBezTo>
                    <a:pt x="10819892" y="286893"/>
                    <a:pt x="10823067" y="294894"/>
                    <a:pt x="10826115" y="302387"/>
                  </a:cubicBezTo>
                  <a:cubicBezTo>
                    <a:pt x="10829163" y="310134"/>
                    <a:pt x="10832084" y="317373"/>
                    <a:pt x="10835005" y="323088"/>
                  </a:cubicBezTo>
                  <a:lnTo>
                    <a:pt x="10827385" y="326898"/>
                  </a:lnTo>
                  <a:lnTo>
                    <a:pt x="10833354" y="320929"/>
                  </a:lnTo>
                  <a:cubicBezTo>
                    <a:pt x="10836529" y="324104"/>
                    <a:pt x="10844911" y="324485"/>
                    <a:pt x="10845673" y="324485"/>
                  </a:cubicBezTo>
                  <a:lnTo>
                    <a:pt x="10845673" y="332994"/>
                  </a:lnTo>
                  <a:lnTo>
                    <a:pt x="10838942" y="327914"/>
                  </a:lnTo>
                  <a:cubicBezTo>
                    <a:pt x="10851642" y="311023"/>
                    <a:pt x="10865739" y="310134"/>
                    <a:pt x="10878820" y="314452"/>
                  </a:cubicBezTo>
                  <a:cubicBezTo>
                    <a:pt x="10883519" y="315976"/>
                    <a:pt x="10887964" y="318262"/>
                    <a:pt x="10892028" y="320167"/>
                  </a:cubicBezTo>
                  <a:cubicBezTo>
                    <a:pt x="10896219" y="322199"/>
                    <a:pt x="10899775" y="323850"/>
                    <a:pt x="10903204" y="324993"/>
                  </a:cubicBezTo>
                  <a:lnTo>
                    <a:pt x="10900537" y="332994"/>
                  </a:lnTo>
                  <a:lnTo>
                    <a:pt x="10900537" y="324485"/>
                  </a:lnTo>
                  <a:cubicBezTo>
                    <a:pt x="10905363" y="324485"/>
                    <a:pt x="10911459" y="326644"/>
                    <a:pt x="10915396" y="327914"/>
                  </a:cubicBezTo>
                  <a:cubicBezTo>
                    <a:pt x="10920603" y="329692"/>
                    <a:pt x="10923524" y="330581"/>
                    <a:pt x="10924921" y="330581"/>
                  </a:cubicBezTo>
                  <a:cubicBezTo>
                    <a:pt x="10925810" y="330581"/>
                    <a:pt x="10926699" y="330708"/>
                    <a:pt x="10927588" y="330962"/>
                  </a:cubicBezTo>
                  <a:cubicBezTo>
                    <a:pt x="10945622" y="336931"/>
                    <a:pt x="10968863" y="342646"/>
                    <a:pt x="10985754" y="342646"/>
                  </a:cubicBezTo>
                  <a:cubicBezTo>
                    <a:pt x="10990580" y="342646"/>
                    <a:pt x="10995406" y="343408"/>
                    <a:pt x="10999343" y="344170"/>
                  </a:cubicBezTo>
                  <a:cubicBezTo>
                    <a:pt x="11007852" y="345567"/>
                    <a:pt x="11013186" y="346202"/>
                    <a:pt x="11018520" y="343535"/>
                  </a:cubicBezTo>
                  <a:lnTo>
                    <a:pt x="11022330" y="351155"/>
                  </a:lnTo>
                  <a:lnTo>
                    <a:pt x="11018520" y="343535"/>
                  </a:lnTo>
                  <a:cubicBezTo>
                    <a:pt x="11045190" y="330200"/>
                    <a:pt x="11074400" y="329438"/>
                    <a:pt x="11095990" y="358140"/>
                  </a:cubicBezTo>
                  <a:lnTo>
                    <a:pt x="11096752" y="359410"/>
                  </a:lnTo>
                  <a:cubicBezTo>
                    <a:pt x="11101578" y="368935"/>
                    <a:pt x="11121390" y="377190"/>
                    <a:pt x="11127994" y="373888"/>
                  </a:cubicBezTo>
                  <a:lnTo>
                    <a:pt x="11129137" y="373380"/>
                  </a:lnTo>
                  <a:cubicBezTo>
                    <a:pt x="11141202" y="369316"/>
                    <a:pt x="11152632" y="369443"/>
                    <a:pt x="11163427" y="371602"/>
                  </a:cubicBezTo>
                  <a:cubicBezTo>
                    <a:pt x="11176889" y="374269"/>
                    <a:pt x="11189589" y="380365"/>
                    <a:pt x="11200765" y="385826"/>
                  </a:cubicBezTo>
                  <a:cubicBezTo>
                    <a:pt x="11211941" y="391287"/>
                    <a:pt x="11221466" y="395732"/>
                    <a:pt x="11230864" y="397510"/>
                  </a:cubicBezTo>
                  <a:lnTo>
                    <a:pt x="11229213" y="405765"/>
                  </a:lnTo>
                  <a:lnTo>
                    <a:pt x="11229213" y="397256"/>
                  </a:lnTo>
                  <a:cubicBezTo>
                    <a:pt x="11254105" y="397256"/>
                    <a:pt x="11272266" y="396748"/>
                    <a:pt x="11282172" y="372110"/>
                  </a:cubicBezTo>
                  <a:lnTo>
                    <a:pt x="11290046" y="375285"/>
                  </a:lnTo>
                  <a:lnTo>
                    <a:pt x="11281537" y="375285"/>
                  </a:lnTo>
                  <a:cubicBezTo>
                    <a:pt x="11281537" y="365506"/>
                    <a:pt x="11289919" y="357378"/>
                    <a:pt x="11290046" y="357251"/>
                  </a:cubicBezTo>
                  <a:lnTo>
                    <a:pt x="11290046" y="357251"/>
                  </a:lnTo>
                  <a:lnTo>
                    <a:pt x="11290046" y="357251"/>
                  </a:lnTo>
                  <a:lnTo>
                    <a:pt x="11290046" y="357251"/>
                  </a:lnTo>
                  <a:cubicBezTo>
                    <a:pt x="11290046" y="357251"/>
                    <a:pt x="11290173" y="357124"/>
                    <a:pt x="11290173" y="357124"/>
                  </a:cubicBezTo>
                  <a:cubicBezTo>
                    <a:pt x="11293475" y="353822"/>
                    <a:pt x="11298809" y="353822"/>
                    <a:pt x="11302111" y="357124"/>
                  </a:cubicBezTo>
                  <a:cubicBezTo>
                    <a:pt x="11304143" y="359156"/>
                    <a:pt x="11306048" y="360045"/>
                    <a:pt x="11309096" y="361569"/>
                  </a:cubicBezTo>
                  <a:cubicBezTo>
                    <a:pt x="11312144" y="363093"/>
                    <a:pt x="11316335" y="365125"/>
                    <a:pt x="11320399" y="369189"/>
                  </a:cubicBezTo>
                  <a:cubicBezTo>
                    <a:pt x="11322050" y="370840"/>
                    <a:pt x="11322939" y="372872"/>
                    <a:pt x="11322939" y="375158"/>
                  </a:cubicBezTo>
                  <a:cubicBezTo>
                    <a:pt x="11322939" y="390144"/>
                    <a:pt x="11321542" y="406400"/>
                    <a:pt x="11320018" y="422910"/>
                  </a:cubicBezTo>
                  <a:cubicBezTo>
                    <a:pt x="11318367" y="441198"/>
                    <a:pt x="11316843" y="459867"/>
                    <a:pt x="11316843" y="478536"/>
                  </a:cubicBezTo>
                  <a:cubicBezTo>
                    <a:pt x="11316843" y="585724"/>
                    <a:pt x="11316970" y="694690"/>
                    <a:pt x="11317224" y="805180"/>
                  </a:cubicBezTo>
                  <a:cubicBezTo>
                    <a:pt x="11320272" y="1992503"/>
                    <a:pt x="11338687" y="3359277"/>
                    <a:pt x="11356975" y="4716653"/>
                  </a:cubicBezTo>
                  <a:cubicBezTo>
                    <a:pt x="11375009" y="6055614"/>
                    <a:pt x="11392916" y="7385558"/>
                    <a:pt x="11395837" y="8525129"/>
                  </a:cubicBezTo>
                  <a:close/>
                </a:path>
              </a:pathLst>
            </a:custGeom>
            <a:solidFill>
              <a:srgbClr val="000000"/>
            </a:solidFill>
          </p:spPr>
          <p:txBody>
            <a:bodyPr/>
            <a:lstStyle/>
            <a:p>
              <a:endParaRPr lang="ro-RO"/>
            </a:p>
          </p:txBody>
        </p:sp>
      </p:grpSp>
      <p:sp>
        <p:nvSpPr>
          <p:cNvPr id="9" name="TextBox 9"/>
          <p:cNvSpPr txBox="1"/>
          <p:nvPr/>
        </p:nvSpPr>
        <p:spPr>
          <a:xfrm>
            <a:off x="1524000" y="942597"/>
            <a:ext cx="14567659" cy="2077492"/>
          </a:xfrm>
          <a:prstGeom prst="rect">
            <a:avLst/>
          </a:prstGeom>
        </p:spPr>
        <p:txBody>
          <a:bodyPr wrap="square" lIns="0" tIns="0" rIns="0" bIns="0" rtlCol="0" anchor="t">
            <a:spAutoFit/>
          </a:bodyPr>
          <a:lstStyle/>
          <a:p>
            <a:pPr algn="ctr">
              <a:lnSpc>
                <a:spcPts val="5449"/>
              </a:lnSpc>
            </a:pPr>
            <a:r>
              <a:rPr lang="ro-RO" sz="5400" b="1" dirty="0">
                <a:solidFill>
                  <a:srgbClr val="000000"/>
                </a:solidFill>
                <a:latin typeface="Georgia" panose="02040502050405020303" pitchFamily="18" charset="0"/>
              </a:rPr>
              <a:t>Activitate practică: </a:t>
            </a:r>
          </a:p>
          <a:p>
            <a:pPr algn="ctr">
              <a:lnSpc>
                <a:spcPts val="5449"/>
              </a:lnSpc>
            </a:pPr>
            <a:r>
              <a:rPr lang="ro-RO" sz="4800" b="1" dirty="0">
                <a:solidFill>
                  <a:srgbClr val="000000"/>
                </a:solidFill>
                <a:latin typeface="Georgia" panose="02040502050405020303" pitchFamily="18" charset="0"/>
              </a:rPr>
              <a:t>Urmăriți videoclipul </a:t>
            </a:r>
            <a:r>
              <a:rPr lang="ro-RO" sz="4800" b="1" dirty="0">
                <a:solidFill>
                  <a:srgbClr val="000000"/>
                </a:solidFill>
                <a:latin typeface="Georgia" panose="02040502050405020303" pitchFamily="18" charset="0"/>
                <a:hlinkClick r:id="rId7"/>
              </a:rPr>
              <a:t>„Ar putea captarea dioxidului de carbon să salveze planeta?”</a:t>
            </a:r>
            <a:endParaRPr lang="en-US" sz="4800" b="1" dirty="0">
              <a:solidFill>
                <a:srgbClr val="000000"/>
              </a:solidFill>
              <a:latin typeface="Georgia" panose="02040502050405020303" pitchFamily="18" charset="0"/>
            </a:endParaRPr>
          </a:p>
        </p:txBody>
      </p:sp>
      <p:pic>
        <p:nvPicPr>
          <p:cNvPr id="205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776192" y="4296881"/>
            <a:ext cx="2847611" cy="3128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1295400" y="3811228"/>
            <a:ext cx="10973161" cy="4456156"/>
          </a:xfrm>
          <a:prstGeom prst="rect">
            <a:avLst/>
          </a:prstGeom>
        </p:spPr>
        <p:txBody>
          <a:bodyPr wrap="square" lIns="0" tIns="0" rIns="0" bIns="0" rtlCol="0" anchor="t">
            <a:spAutoFit/>
          </a:bodyPr>
          <a:lstStyle/>
          <a:p>
            <a:pPr marL="341218" lvl="1" algn="just">
              <a:lnSpc>
                <a:spcPts val="4422"/>
              </a:lnSpc>
            </a:pPr>
            <a:r>
              <a:rPr lang="ro-RO" sz="2800" spc="-47" dirty="0">
                <a:solidFill>
                  <a:srgbClr val="000000"/>
                </a:solidFill>
                <a:latin typeface="Georgia" panose="02040502050405020303" pitchFamily="18" charset="0"/>
              </a:rPr>
              <a:t>În videoclip, veți descoperi câteva soluții promițătoare, care aduc deja rezultate. La final, veți putea răspunde la următoarele întrebări:</a:t>
            </a:r>
            <a:endParaRPr lang="en-US" sz="2800" spc="-47" dirty="0">
              <a:solidFill>
                <a:srgbClr val="000000"/>
              </a:solidFill>
              <a:latin typeface="Georgia" panose="02040502050405020303" pitchFamily="18" charset="0"/>
            </a:endParaRPr>
          </a:p>
          <a:p>
            <a:pPr marL="682435" lvl="1" indent="-341217" algn="just">
              <a:lnSpc>
                <a:spcPts val="4422"/>
              </a:lnSpc>
              <a:buFont typeface="Arial"/>
              <a:buChar char="•"/>
            </a:pPr>
            <a:r>
              <a:rPr lang="ro-RO" sz="2800" b="1" spc="-47" dirty="0">
                <a:solidFill>
                  <a:srgbClr val="000000"/>
                </a:solidFill>
                <a:effectLst>
                  <a:outerShdw blurRad="38100" dist="38100" dir="2700000" algn="tl">
                    <a:srgbClr val="000000">
                      <a:alpha val="43137"/>
                    </a:srgbClr>
                  </a:outerShdw>
                </a:effectLst>
                <a:latin typeface="Georgia" panose="02040502050405020303" pitchFamily="18" charset="0"/>
              </a:rPr>
              <a:t>Ce este captarea dioxidului de carbon?</a:t>
            </a:r>
            <a:endParaRPr lang="en-US" sz="2800" b="1" spc="-47" dirty="0">
              <a:solidFill>
                <a:srgbClr val="000000"/>
              </a:solidFill>
              <a:effectLst>
                <a:outerShdw blurRad="38100" dist="38100" dir="2700000" algn="tl">
                  <a:srgbClr val="000000">
                    <a:alpha val="43137"/>
                  </a:srgbClr>
                </a:outerShdw>
              </a:effectLst>
              <a:latin typeface="Georgia" panose="02040502050405020303" pitchFamily="18" charset="0"/>
            </a:endParaRPr>
          </a:p>
          <a:p>
            <a:pPr marL="682435" lvl="1" indent="-341217" algn="just">
              <a:lnSpc>
                <a:spcPts val="4422"/>
              </a:lnSpc>
              <a:buFont typeface="Arial"/>
              <a:buChar char="•"/>
            </a:pPr>
            <a:r>
              <a:rPr lang="ro-RO" sz="2800" b="1" spc="-47" dirty="0">
                <a:solidFill>
                  <a:srgbClr val="000000"/>
                </a:solidFill>
                <a:effectLst>
                  <a:outerShdw blurRad="38100" dist="38100" dir="2700000" algn="tl">
                    <a:srgbClr val="000000">
                      <a:alpha val="43137"/>
                    </a:srgbClr>
                  </a:outerShdw>
                </a:effectLst>
                <a:latin typeface="Georgia" panose="02040502050405020303" pitchFamily="18" charset="0"/>
              </a:rPr>
              <a:t>Care sunt tipurile de captare a dioxidului de carbon?</a:t>
            </a:r>
            <a:endParaRPr lang="en-US" sz="2800" b="1" spc="-47" dirty="0">
              <a:solidFill>
                <a:srgbClr val="000000"/>
              </a:solidFill>
              <a:effectLst>
                <a:outerShdw blurRad="38100" dist="38100" dir="2700000" algn="tl">
                  <a:srgbClr val="000000">
                    <a:alpha val="43137"/>
                  </a:srgbClr>
                </a:outerShdw>
              </a:effectLst>
              <a:latin typeface="Georgia" panose="02040502050405020303" pitchFamily="18" charset="0"/>
            </a:endParaRPr>
          </a:p>
          <a:p>
            <a:pPr marL="682435" lvl="1" indent="-341217" algn="just">
              <a:lnSpc>
                <a:spcPts val="4422"/>
              </a:lnSpc>
              <a:buFont typeface="Arial"/>
              <a:buChar char="•"/>
            </a:pPr>
            <a:r>
              <a:rPr lang="ro-RO" sz="2800" b="1" spc="-47" dirty="0">
                <a:solidFill>
                  <a:srgbClr val="000000"/>
                </a:solidFill>
                <a:effectLst>
                  <a:outerShdw blurRad="38100" dist="38100" dir="2700000" algn="tl">
                    <a:srgbClr val="000000">
                      <a:alpha val="43137"/>
                    </a:srgbClr>
                  </a:outerShdw>
                </a:effectLst>
                <a:latin typeface="Georgia" panose="02040502050405020303" pitchFamily="18" charset="0"/>
              </a:rPr>
              <a:t>Ce înseamnă „Captarea și stocarea dioxidului de carbon” și „Captarea și utilizarea dioxidului de carbon”?</a:t>
            </a:r>
            <a:r>
              <a:rPr lang="en-US" sz="2800" b="1" spc="-47" dirty="0">
                <a:solidFill>
                  <a:srgbClr val="000000"/>
                </a:solidFill>
                <a:effectLst>
                  <a:outerShdw blurRad="38100" dist="38100" dir="2700000" algn="tl">
                    <a:srgbClr val="000000">
                      <a:alpha val="43137"/>
                    </a:srgbClr>
                  </a:outerShdw>
                </a:effectLst>
                <a:latin typeface="Georgia" panose="02040502050405020303" pitchFamily="18" charset="0"/>
              </a:rPr>
              <a:t> </a:t>
            </a:r>
            <a:endParaRPr lang="ro-RO" sz="2800" b="1" spc="-47" dirty="0">
              <a:solidFill>
                <a:srgbClr val="000000"/>
              </a:solidFill>
              <a:effectLst>
                <a:outerShdw blurRad="38100" dist="38100" dir="2700000" algn="tl">
                  <a:srgbClr val="000000">
                    <a:alpha val="43137"/>
                  </a:srgbClr>
                </a:outerShdw>
              </a:effectLst>
              <a:latin typeface="Georgia" panose="02040502050405020303" pitchFamily="18" charset="0"/>
            </a:endParaRPr>
          </a:p>
          <a:p>
            <a:pPr marL="682435" lvl="1" indent="-341217" algn="just">
              <a:lnSpc>
                <a:spcPts val="4422"/>
              </a:lnSpc>
              <a:buFont typeface="Arial"/>
              <a:buChar char="•"/>
            </a:pPr>
            <a:r>
              <a:rPr lang="ro-RO" sz="2800" b="1" spc="-47" dirty="0">
                <a:solidFill>
                  <a:srgbClr val="000000"/>
                </a:solidFill>
                <a:effectLst>
                  <a:outerShdw blurRad="38100" dist="38100" dir="2700000" algn="tl">
                    <a:srgbClr val="000000">
                      <a:alpha val="43137"/>
                    </a:srgbClr>
                  </a:outerShdw>
                </a:effectLst>
                <a:latin typeface="Georgia" panose="02040502050405020303" pitchFamily="18" charset="0"/>
              </a:rPr>
              <a:t>Care este diferența dintre cele două?</a:t>
            </a:r>
          </a:p>
          <a:p>
            <a:pPr marL="682435" lvl="1" indent="-341217" algn="just">
              <a:lnSpc>
                <a:spcPts val="4422"/>
              </a:lnSpc>
              <a:buFont typeface="Arial"/>
              <a:buChar char="•"/>
            </a:pPr>
            <a:r>
              <a:rPr lang="ro-RO" sz="2800" b="1" spc="-47" dirty="0">
                <a:solidFill>
                  <a:srgbClr val="000000"/>
                </a:solidFill>
                <a:effectLst>
                  <a:outerShdw blurRad="38100" dist="38100" dir="2700000" algn="tl">
                    <a:srgbClr val="000000">
                      <a:alpha val="43137"/>
                    </a:srgbClr>
                  </a:outerShdw>
                </a:effectLst>
                <a:latin typeface="Georgia" panose="02040502050405020303" pitchFamily="18" charset="0"/>
              </a:rPr>
              <a:t>Care sunt principalele provocări? </a:t>
            </a:r>
            <a:endParaRPr lang="en-US" sz="2800" spc="-47" dirty="0">
              <a:solidFill>
                <a:srgbClr val="000000"/>
              </a:solidFill>
              <a:latin typeface="Georgia" panose="02040502050405020303" pitchFamily="18" charset="0"/>
            </a:endParaRPr>
          </a:p>
        </p:txBody>
      </p:sp>
    </p:spTree>
    <p:extLst>
      <p:ext uri="{BB962C8B-B14F-4D97-AF65-F5344CB8AC3E}">
        <p14:creationId xmlns:p14="http://schemas.microsoft.com/office/powerpoint/2010/main" val="14272773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srcRect r="63"/>
          <a:stretch>
            <a:fillRect/>
          </a:stretch>
        </p:blipFill>
        <p:spPr>
          <a:xfrm rot="-4196164">
            <a:off x="-4782433" y="7448371"/>
            <a:ext cx="11622266" cy="12388074"/>
          </a:xfrm>
          <a:prstGeom prst="rect">
            <a:avLst/>
          </a:prstGeom>
        </p:spPr>
      </p:pic>
      <p:pic>
        <p:nvPicPr>
          <p:cNvPr id="5" name="Picture 5"/>
          <p:cNvPicPr>
            <a:picLocks noChangeAspect="1"/>
          </p:cNvPicPr>
          <p:nvPr/>
        </p:nvPicPr>
        <p:blipFill>
          <a:blip r:embed="rId3"/>
          <a:srcRect b="55"/>
          <a:stretch>
            <a:fillRect/>
          </a:stretch>
        </p:blipFill>
        <p:spPr>
          <a:xfrm rot="1836636">
            <a:off x="0" y="-2006961"/>
            <a:ext cx="3334026" cy="3588482"/>
          </a:xfrm>
          <a:prstGeom prst="rect">
            <a:avLst/>
          </a:prstGeom>
        </p:spPr>
      </p:pic>
      <p:pic>
        <p:nvPicPr>
          <p:cNvPr id="6" name="Picture 6"/>
          <p:cNvPicPr>
            <a:picLocks noChangeAspect="1"/>
          </p:cNvPicPr>
          <p:nvPr/>
        </p:nvPicPr>
        <p:blipFill>
          <a:blip r:embed="rId4"/>
          <a:srcRect/>
          <a:stretch>
            <a:fillRect/>
          </a:stretch>
        </p:blipFill>
        <p:spPr>
          <a:xfrm rot="-1185502">
            <a:off x="-3467133" y="353201"/>
            <a:ext cx="4352147" cy="4346443"/>
          </a:xfrm>
          <a:prstGeom prst="rect">
            <a:avLst/>
          </a:prstGeom>
        </p:spPr>
      </p:pic>
      <p:pic>
        <p:nvPicPr>
          <p:cNvPr id="7" name="Picture 7"/>
          <p:cNvPicPr>
            <a:picLocks noChangeAspect="1"/>
          </p:cNvPicPr>
          <p:nvPr/>
        </p:nvPicPr>
        <p:blipFill>
          <a:blip r:embed="rId5"/>
          <a:srcRect/>
          <a:stretch>
            <a:fillRect/>
          </a:stretch>
        </p:blipFill>
        <p:spPr>
          <a:xfrm rot="-7379619">
            <a:off x="3146606" y="8906714"/>
            <a:ext cx="5810576" cy="5802961"/>
          </a:xfrm>
          <a:prstGeom prst="rect">
            <a:avLst/>
          </a:prstGeom>
        </p:spPr>
      </p:pic>
      <p:pic>
        <p:nvPicPr>
          <p:cNvPr id="8" name="Picture 8"/>
          <p:cNvPicPr>
            <a:picLocks noChangeAspect="1"/>
          </p:cNvPicPr>
          <p:nvPr/>
        </p:nvPicPr>
        <p:blipFill>
          <a:blip r:embed="rId6"/>
          <a:srcRect/>
          <a:stretch>
            <a:fillRect/>
          </a:stretch>
        </p:blipFill>
        <p:spPr>
          <a:xfrm>
            <a:off x="16418708" y="0"/>
            <a:ext cx="1869292" cy="1869292"/>
          </a:xfrm>
          <a:prstGeom prst="rect">
            <a:avLst/>
          </a:prstGeom>
        </p:spPr>
      </p:pic>
      <p:pic>
        <p:nvPicPr>
          <p:cNvPr id="9" name="Picture 9"/>
          <p:cNvPicPr>
            <a:picLocks noChangeAspect="1"/>
          </p:cNvPicPr>
          <p:nvPr/>
        </p:nvPicPr>
        <p:blipFill>
          <a:blip r:embed="rId7"/>
          <a:srcRect/>
          <a:stretch>
            <a:fillRect/>
          </a:stretch>
        </p:blipFill>
        <p:spPr>
          <a:xfrm rot="-8947194">
            <a:off x="13506859" y="7477485"/>
            <a:ext cx="5364129" cy="5364129"/>
          </a:xfrm>
          <a:prstGeom prst="rect">
            <a:avLst/>
          </a:prstGeom>
        </p:spPr>
      </p:pic>
      <p:pic>
        <p:nvPicPr>
          <p:cNvPr id="10" name="Picture 10"/>
          <p:cNvPicPr>
            <a:picLocks noChangeAspect="1"/>
          </p:cNvPicPr>
          <p:nvPr/>
        </p:nvPicPr>
        <p:blipFill>
          <a:blip r:embed="rId8"/>
          <a:srcRect b="93"/>
          <a:stretch>
            <a:fillRect/>
          </a:stretch>
        </p:blipFill>
        <p:spPr>
          <a:xfrm>
            <a:off x="1784075" y="6481135"/>
            <a:ext cx="7870946" cy="1652899"/>
          </a:xfrm>
          <a:prstGeom prst="rect">
            <a:avLst/>
          </a:prstGeom>
        </p:spPr>
      </p:pic>
      <p:pic>
        <p:nvPicPr>
          <p:cNvPr id="11" name="Picture 11"/>
          <p:cNvPicPr>
            <a:picLocks noChangeAspect="1"/>
          </p:cNvPicPr>
          <p:nvPr/>
        </p:nvPicPr>
        <p:blipFill>
          <a:blip r:embed="rId9"/>
          <a:srcRect/>
          <a:stretch>
            <a:fillRect/>
          </a:stretch>
        </p:blipFill>
        <p:spPr>
          <a:xfrm rot="6632729">
            <a:off x="15049004" y="4145049"/>
            <a:ext cx="4881157" cy="4874760"/>
          </a:xfrm>
          <a:prstGeom prst="rect">
            <a:avLst/>
          </a:prstGeom>
        </p:spPr>
      </p:pic>
      <p:pic>
        <p:nvPicPr>
          <p:cNvPr id="12" name="Picture 12"/>
          <p:cNvPicPr>
            <a:picLocks noChangeAspect="1"/>
          </p:cNvPicPr>
          <p:nvPr/>
        </p:nvPicPr>
        <p:blipFill>
          <a:blip r:embed="rId10"/>
          <a:srcRect b="266"/>
          <a:stretch>
            <a:fillRect/>
          </a:stretch>
        </p:blipFill>
        <p:spPr>
          <a:xfrm>
            <a:off x="13890147" y="6582429"/>
            <a:ext cx="2900572" cy="464092"/>
          </a:xfrm>
          <a:prstGeom prst="rect">
            <a:avLst/>
          </a:prstGeom>
        </p:spPr>
      </p:pic>
      <p:pic>
        <p:nvPicPr>
          <p:cNvPr id="13" name="Picture 13"/>
          <p:cNvPicPr>
            <a:picLocks noChangeAspect="1"/>
          </p:cNvPicPr>
          <p:nvPr/>
        </p:nvPicPr>
        <p:blipFill>
          <a:blip r:embed="rId10"/>
          <a:srcRect b="266"/>
          <a:stretch>
            <a:fillRect/>
          </a:stretch>
        </p:blipFill>
        <p:spPr>
          <a:xfrm>
            <a:off x="13890147" y="6926043"/>
            <a:ext cx="2900572" cy="464092"/>
          </a:xfrm>
          <a:prstGeom prst="rect">
            <a:avLst/>
          </a:prstGeom>
        </p:spPr>
      </p:pic>
      <p:sp>
        <p:nvSpPr>
          <p:cNvPr id="14" name="TextBox 2">
            <a:extLst>
              <a:ext uri="{FF2B5EF4-FFF2-40B4-BE49-F238E27FC236}">
                <a16:creationId xmlns:a16="http://schemas.microsoft.com/office/drawing/2014/main" id="{E4D61D74-36A6-BAB8-F739-09F8727A2F71}"/>
              </a:ext>
            </a:extLst>
          </p:cNvPr>
          <p:cNvSpPr txBox="1"/>
          <p:nvPr/>
        </p:nvSpPr>
        <p:spPr>
          <a:xfrm>
            <a:off x="1784074" y="1894978"/>
            <a:ext cx="10560325" cy="692497"/>
          </a:xfrm>
          <a:prstGeom prst="rect">
            <a:avLst/>
          </a:prstGeom>
        </p:spPr>
        <p:txBody>
          <a:bodyPr wrap="square" lIns="0" tIns="0" rIns="0" bIns="0" rtlCol="0" anchor="t">
            <a:spAutoFit/>
          </a:bodyPr>
          <a:lstStyle/>
          <a:p>
            <a:pPr>
              <a:lnSpc>
                <a:spcPts val="5449"/>
              </a:lnSpc>
            </a:pPr>
            <a:r>
              <a:rPr lang="ro-RO" sz="5400" b="1" dirty="0">
                <a:solidFill>
                  <a:srgbClr val="000000"/>
                </a:solidFill>
                <a:latin typeface="Georgia" panose="02040502050405020303" pitchFamily="18" charset="0"/>
              </a:rPr>
              <a:t>Declinarea responsabilității</a:t>
            </a:r>
            <a:endParaRPr lang="en-US" sz="5400" b="1" dirty="0">
              <a:solidFill>
                <a:srgbClr val="000000"/>
              </a:solidFill>
              <a:latin typeface="Georgia" panose="02040502050405020303" pitchFamily="18" charset="0"/>
            </a:endParaRPr>
          </a:p>
        </p:txBody>
      </p:sp>
      <p:sp>
        <p:nvSpPr>
          <p:cNvPr id="15" name="TextBox 3">
            <a:extLst>
              <a:ext uri="{FF2B5EF4-FFF2-40B4-BE49-F238E27FC236}">
                <a16:creationId xmlns:a16="http://schemas.microsoft.com/office/drawing/2014/main" id="{EA28B028-576F-79E1-7F87-BD10785D25E6}"/>
              </a:ext>
            </a:extLst>
          </p:cNvPr>
          <p:cNvSpPr txBox="1"/>
          <p:nvPr/>
        </p:nvSpPr>
        <p:spPr>
          <a:xfrm>
            <a:off x="1784075" y="2828851"/>
            <a:ext cx="15741892" cy="4296048"/>
          </a:xfrm>
          <a:prstGeom prst="rect">
            <a:avLst/>
          </a:prstGeom>
        </p:spPr>
        <p:txBody>
          <a:bodyPr lIns="0" tIns="0" rIns="0" bIns="0" rtlCol="0" anchor="t">
            <a:spAutoFit/>
          </a:bodyPr>
          <a:lstStyle/>
          <a:p>
            <a:pPr algn="just">
              <a:lnSpc>
                <a:spcPts val="4619"/>
              </a:lnSpc>
            </a:pPr>
            <a:r>
              <a:rPr lang="ro-RO" sz="3200" spc="-49" dirty="0">
                <a:solidFill>
                  <a:srgbClr val="000000"/>
                </a:solidFill>
                <a:latin typeface="Georgia" panose="02040502050405020303" pitchFamily="18" charset="0"/>
              </a:rPr>
              <a:t>Sprijinul acordat de Comisia Europeană în realizarea acestui material nu implică susținerea conținuturilor, acestea reflectând doar poziția autorilor. Comisia nu poate fi trasă la răspundere pentru niciun fel de utilizare a informațiilor cuprinse în prezenta publicație.</a:t>
            </a:r>
            <a:r>
              <a:rPr lang="en-US" sz="3200" spc="-49" dirty="0">
                <a:solidFill>
                  <a:srgbClr val="000000"/>
                </a:solidFill>
                <a:latin typeface="Georgia" panose="02040502050405020303" pitchFamily="18" charset="0"/>
              </a:rPr>
              <a:t> </a:t>
            </a:r>
          </a:p>
          <a:p>
            <a:pPr algn="just">
              <a:lnSpc>
                <a:spcPts val="2380"/>
              </a:lnSpc>
            </a:pPr>
            <a:endParaRPr lang="en-US" sz="3200" spc="-49" dirty="0">
              <a:solidFill>
                <a:srgbClr val="000000"/>
              </a:solidFill>
              <a:latin typeface="Georgia" panose="02040502050405020303" pitchFamily="18" charset="0"/>
            </a:endParaRPr>
          </a:p>
          <a:p>
            <a:pPr algn="just">
              <a:lnSpc>
                <a:spcPts val="4619"/>
              </a:lnSpc>
            </a:pPr>
            <a:r>
              <a:rPr lang="ro-RO" sz="3200" spc="-49" dirty="0">
                <a:solidFill>
                  <a:srgbClr val="000000"/>
                </a:solidFill>
                <a:latin typeface="Georgia" panose="02040502050405020303" pitchFamily="18" charset="0"/>
              </a:rPr>
              <a:t>Nr. proiect</a:t>
            </a:r>
            <a:r>
              <a:rPr lang="en-US" sz="3200" spc="-49" dirty="0">
                <a:solidFill>
                  <a:srgbClr val="000000"/>
                </a:solidFill>
                <a:latin typeface="Georgia" panose="02040502050405020303" pitchFamily="18" charset="0"/>
              </a:rPr>
              <a:t>: 2021-1-RO01-KA220-VET-000028118</a:t>
            </a:r>
          </a:p>
          <a:p>
            <a:pPr algn="just">
              <a:lnSpc>
                <a:spcPts val="4619"/>
              </a:lnSpc>
            </a:pPr>
            <a:endParaRPr lang="en-US" sz="3299" spc="-49" dirty="0">
              <a:solidFill>
                <a:srgbClr val="000000"/>
              </a:solidFill>
              <a:latin typeface="Georgia" panose="02040502050405020303" pitchFamily="18" charset="0"/>
            </a:endParaRPr>
          </a:p>
          <a:p>
            <a:pPr>
              <a:lnSpc>
                <a:spcPts val="3499"/>
              </a:lnSpc>
            </a:pPr>
            <a:endParaRPr lang="en-US" sz="3299" spc="-49" dirty="0">
              <a:solidFill>
                <a:srgbClr val="000000"/>
              </a:solidFill>
              <a:latin typeface="Georgia" panose="02040502050405020303"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grpSp>
        <p:nvGrpSpPr>
          <p:cNvPr id="2" name="Group 2"/>
          <p:cNvGrpSpPr/>
          <p:nvPr/>
        </p:nvGrpSpPr>
        <p:grpSpPr>
          <a:xfrm>
            <a:off x="13596178" y="2947656"/>
            <a:ext cx="281" cy="2813062"/>
            <a:chOff x="0" y="0"/>
            <a:chExt cx="375" cy="3750749"/>
          </a:xfrm>
        </p:grpSpPr>
        <p:sp>
          <p:nvSpPr>
            <p:cNvPr id="3" name="Freeform 3"/>
            <p:cNvSpPr/>
            <p:nvPr/>
          </p:nvSpPr>
          <p:spPr>
            <a:xfrm>
              <a:off x="0" y="0"/>
              <a:ext cx="381" cy="3750691"/>
            </a:xfrm>
            <a:custGeom>
              <a:avLst/>
              <a:gdLst/>
              <a:ahLst/>
              <a:cxnLst/>
              <a:rect l="l" t="t" r="r" b="b"/>
              <a:pathLst>
                <a:path w="381" h="3750691">
                  <a:moveTo>
                    <a:pt x="0" y="0"/>
                  </a:moveTo>
                  <a:cubicBezTo>
                    <a:pt x="127" y="0"/>
                    <a:pt x="254" y="0"/>
                    <a:pt x="381" y="0"/>
                  </a:cubicBezTo>
                  <a:lnTo>
                    <a:pt x="0" y="3750691"/>
                  </a:lnTo>
                  <a:close/>
                </a:path>
              </a:pathLst>
            </a:custGeom>
            <a:solidFill>
              <a:srgbClr val="D1CED6"/>
            </a:solidFill>
          </p:spPr>
          <p:txBody>
            <a:bodyPr/>
            <a:lstStyle/>
            <a:p>
              <a:endParaRPr lang="ro-RO"/>
            </a:p>
          </p:txBody>
        </p:sp>
      </p:grpSp>
      <p:sp>
        <p:nvSpPr>
          <p:cNvPr id="4" name="TextBox 4"/>
          <p:cNvSpPr txBox="1"/>
          <p:nvPr/>
        </p:nvSpPr>
        <p:spPr>
          <a:xfrm>
            <a:off x="6248400" y="2009062"/>
            <a:ext cx="5791200" cy="552331"/>
          </a:xfrm>
          <a:prstGeom prst="rect">
            <a:avLst/>
          </a:prstGeom>
          <a:effectLst>
            <a:glow rad="139700">
              <a:schemeClr val="accent3">
                <a:satMod val="175000"/>
                <a:alpha val="4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wrap="square" lIns="0" tIns="0" rIns="0" bIns="0" rtlCol="0" anchor="t">
            <a:spAutoFit/>
          </a:bodyPr>
          <a:lstStyle/>
          <a:p>
            <a:pPr algn="ctr">
              <a:lnSpc>
                <a:spcPts val="4725"/>
              </a:lnSpc>
            </a:pPr>
            <a:r>
              <a:rPr lang="ro-RO" sz="3377" spc="-50" dirty="0">
                <a:solidFill>
                  <a:srgbClr val="000000"/>
                </a:solidFill>
                <a:latin typeface="Georgia" panose="02040502050405020303" pitchFamily="18" charset="0"/>
              </a:rPr>
              <a:t>Ce s-a realizat până acum?</a:t>
            </a:r>
            <a:endParaRPr lang="en-US" sz="3377" spc="-50" dirty="0">
              <a:solidFill>
                <a:srgbClr val="000000"/>
              </a:solidFill>
              <a:latin typeface="Georgia" panose="02040502050405020303" pitchFamily="18" charset="0"/>
            </a:endParaRPr>
          </a:p>
        </p:txBody>
      </p:sp>
      <p:pic>
        <p:nvPicPr>
          <p:cNvPr id="5" name="Picture 5"/>
          <p:cNvPicPr>
            <a:picLocks noChangeAspect="1"/>
          </p:cNvPicPr>
          <p:nvPr/>
        </p:nvPicPr>
        <p:blipFill>
          <a:blip r:embed="rId2"/>
          <a:srcRect r="63"/>
          <a:stretch>
            <a:fillRect/>
          </a:stretch>
        </p:blipFill>
        <p:spPr>
          <a:xfrm rot="-4196164">
            <a:off x="-5811133" y="7594029"/>
            <a:ext cx="11622266" cy="12388074"/>
          </a:xfrm>
          <a:prstGeom prst="rect">
            <a:avLst/>
          </a:prstGeom>
        </p:spPr>
      </p:pic>
      <p:pic>
        <p:nvPicPr>
          <p:cNvPr id="6" name="Picture 6"/>
          <p:cNvPicPr>
            <a:picLocks noChangeAspect="1"/>
          </p:cNvPicPr>
          <p:nvPr/>
        </p:nvPicPr>
        <p:blipFill>
          <a:blip r:embed="rId3"/>
          <a:srcRect b="55"/>
          <a:stretch>
            <a:fillRect/>
          </a:stretch>
        </p:blipFill>
        <p:spPr>
          <a:xfrm rot="1836636">
            <a:off x="0" y="-2006961"/>
            <a:ext cx="3334026" cy="3588482"/>
          </a:xfrm>
          <a:prstGeom prst="rect">
            <a:avLst/>
          </a:prstGeom>
        </p:spPr>
      </p:pic>
      <p:pic>
        <p:nvPicPr>
          <p:cNvPr id="7" name="Picture 7"/>
          <p:cNvPicPr>
            <a:picLocks noChangeAspect="1"/>
          </p:cNvPicPr>
          <p:nvPr/>
        </p:nvPicPr>
        <p:blipFill>
          <a:blip r:embed="rId4"/>
          <a:srcRect/>
          <a:stretch>
            <a:fillRect/>
          </a:stretch>
        </p:blipFill>
        <p:spPr>
          <a:xfrm>
            <a:off x="16418708" y="0"/>
            <a:ext cx="1869292" cy="1869292"/>
          </a:xfrm>
          <a:prstGeom prst="rect">
            <a:avLst/>
          </a:prstGeom>
        </p:spPr>
      </p:pic>
      <p:pic>
        <p:nvPicPr>
          <p:cNvPr id="8" name="Picture 8"/>
          <p:cNvPicPr>
            <a:picLocks noChangeAspect="1"/>
          </p:cNvPicPr>
          <p:nvPr/>
        </p:nvPicPr>
        <p:blipFill>
          <a:blip r:embed="rId5"/>
          <a:srcRect b="93"/>
          <a:stretch>
            <a:fillRect/>
          </a:stretch>
        </p:blipFill>
        <p:spPr>
          <a:xfrm>
            <a:off x="7870030" y="9245916"/>
            <a:ext cx="3710720" cy="779251"/>
          </a:xfrm>
          <a:prstGeom prst="rect">
            <a:avLst/>
          </a:prstGeom>
        </p:spPr>
      </p:pic>
      <p:sp>
        <p:nvSpPr>
          <p:cNvPr id="10" name="TextBox 10"/>
          <p:cNvSpPr txBox="1"/>
          <p:nvPr/>
        </p:nvSpPr>
        <p:spPr>
          <a:xfrm>
            <a:off x="2797872" y="1117886"/>
            <a:ext cx="10907486" cy="692497"/>
          </a:xfrm>
          <a:prstGeom prst="rect">
            <a:avLst/>
          </a:prstGeom>
        </p:spPr>
        <p:txBody>
          <a:bodyPr wrap="square" lIns="0" tIns="0" rIns="0" bIns="0" rtlCol="0" anchor="t">
            <a:spAutoFit/>
          </a:bodyPr>
          <a:lstStyle/>
          <a:p>
            <a:pPr marL="691960" lvl="1" algn="ctr">
              <a:lnSpc>
                <a:spcPts val="5449"/>
              </a:lnSpc>
            </a:pPr>
            <a:r>
              <a:rPr lang="ro-RO" sz="5400" b="1" dirty="0">
                <a:solidFill>
                  <a:srgbClr val="000000"/>
                </a:solidFill>
                <a:latin typeface="Georgia" panose="02040502050405020303" pitchFamily="18" charset="0"/>
              </a:rPr>
              <a:t>5. Pactul Verde în practică</a:t>
            </a:r>
            <a:endParaRPr lang="en-US" sz="5400" b="1" dirty="0">
              <a:solidFill>
                <a:srgbClr val="000000"/>
              </a:solidFill>
              <a:latin typeface="Georgia" panose="02040502050405020303" pitchFamily="18" charset="0"/>
            </a:endParaRPr>
          </a:p>
        </p:txBody>
      </p:sp>
      <p:sp>
        <p:nvSpPr>
          <p:cNvPr id="12" name="TextBox 10"/>
          <p:cNvSpPr txBox="1"/>
          <p:nvPr/>
        </p:nvSpPr>
        <p:spPr>
          <a:xfrm>
            <a:off x="698826" y="2857500"/>
            <a:ext cx="15105579" cy="5016694"/>
          </a:xfrm>
          <a:prstGeom prst="rect">
            <a:avLst/>
          </a:prstGeom>
        </p:spPr>
        <p:txBody>
          <a:bodyPr wrap="square" lIns="0" tIns="0" rIns="0" bIns="0" rtlCol="0" anchor="t">
            <a:spAutoFit/>
          </a:bodyPr>
          <a:lstStyle/>
          <a:p>
            <a:pPr marL="691960" lvl="1" algn="just">
              <a:lnSpc>
                <a:spcPct val="150000"/>
              </a:lnSpc>
            </a:pPr>
            <a:r>
              <a:rPr lang="ro-RO" sz="2200" dirty="0">
                <a:solidFill>
                  <a:srgbClr val="000000"/>
                </a:solidFill>
                <a:latin typeface="Georgia" panose="02040502050405020303" pitchFamily="18" charset="0"/>
              </a:rPr>
              <a:t>În articolul </a:t>
            </a:r>
            <a:r>
              <a:rPr lang="ro-RO" sz="2200" dirty="0">
                <a:solidFill>
                  <a:srgbClr val="000000"/>
                </a:solidFill>
                <a:latin typeface="Georgia" panose="02040502050405020303" pitchFamily="18" charset="0"/>
                <a:hlinkClick r:id="rId6"/>
              </a:rPr>
              <a:t>Pactul Verde European – ce s-a realizat până acum</a:t>
            </a:r>
            <a:r>
              <a:rPr lang="ro-RO" sz="2200" dirty="0">
                <a:solidFill>
                  <a:srgbClr val="000000"/>
                </a:solidFill>
                <a:latin typeface="Georgia" panose="02040502050405020303" pitchFamily="18" charset="0"/>
              </a:rPr>
              <a:t>, </a:t>
            </a:r>
            <a:r>
              <a:rPr lang="en-US" sz="2200" dirty="0">
                <a:solidFill>
                  <a:srgbClr val="000000"/>
                </a:solidFill>
                <a:latin typeface="Georgia" panose="02040502050405020303" pitchFamily="18" charset="0"/>
              </a:rPr>
              <a:t>Andrés Abad</a:t>
            </a:r>
            <a:r>
              <a:rPr lang="ro-RO" sz="2200" dirty="0">
                <a:solidFill>
                  <a:srgbClr val="000000"/>
                </a:solidFill>
                <a:latin typeface="Georgia" panose="02040502050405020303" pitchFamily="18" charset="0"/>
              </a:rPr>
              <a:t> trece în revistă principalele măsuri implementate în sistemul economic, de educație și de producție la nivel european, în anumite sectoare cheie. Iată câteva aspecte importante: </a:t>
            </a:r>
          </a:p>
          <a:p>
            <a:pPr marL="1149160" lvl="1" indent="-457200" algn="just">
              <a:lnSpc>
                <a:spcPct val="150000"/>
              </a:lnSpc>
              <a:buFont typeface="Arial" panose="020B0604020202020204" pitchFamily="34" charset="0"/>
              <a:buChar char="•"/>
            </a:pPr>
            <a:r>
              <a:rPr lang="ro-RO" sz="2200" b="1" dirty="0">
                <a:solidFill>
                  <a:srgbClr val="000000"/>
                </a:solidFill>
                <a:latin typeface="Georgia" panose="02040502050405020303" pitchFamily="18" charset="0"/>
              </a:rPr>
              <a:t>Cum este pus în practică Pactul Verde European </a:t>
            </a:r>
            <a:r>
              <a:rPr lang="ro-RO" sz="2200" dirty="0">
                <a:solidFill>
                  <a:srgbClr val="000000"/>
                </a:solidFill>
                <a:latin typeface="Georgia" panose="02040502050405020303" pitchFamily="18" charset="0"/>
              </a:rPr>
              <a:t>în cadrul acțiunilor intersectoriale ale programului </a:t>
            </a:r>
            <a:r>
              <a:rPr lang="ro-RO" sz="2200" dirty="0" err="1">
                <a:solidFill>
                  <a:srgbClr val="000000"/>
                </a:solidFill>
                <a:latin typeface="Georgia" panose="02040502050405020303" pitchFamily="18" charset="0"/>
              </a:rPr>
              <a:t>Horizon</a:t>
            </a:r>
            <a:r>
              <a:rPr lang="ro-RO" sz="2200" dirty="0">
                <a:solidFill>
                  <a:srgbClr val="000000"/>
                </a:solidFill>
                <a:latin typeface="Georgia" panose="02040502050405020303" pitchFamily="18" charset="0"/>
              </a:rPr>
              <a:t> 2020;</a:t>
            </a:r>
            <a:endParaRPr lang="en-US" sz="2200" dirty="0">
              <a:solidFill>
                <a:srgbClr val="000000"/>
              </a:solidFill>
              <a:latin typeface="Georgia" panose="02040502050405020303" pitchFamily="18" charset="0"/>
            </a:endParaRPr>
          </a:p>
          <a:p>
            <a:pPr marL="1149160" lvl="1" indent="-457200" algn="just">
              <a:lnSpc>
                <a:spcPct val="150000"/>
              </a:lnSpc>
              <a:buFont typeface="Arial" panose="020B0604020202020204" pitchFamily="34" charset="0"/>
              <a:buChar char="•"/>
            </a:pPr>
            <a:r>
              <a:rPr lang="ro-RO" sz="2200" b="1" dirty="0">
                <a:solidFill>
                  <a:srgbClr val="000000"/>
                </a:solidFill>
                <a:latin typeface="Georgia" panose="02040502050405020303" pitchFamily="18" charset="0"/>
              </a:rPr>
              <a:t>Proiectele de sustenabilitate din industria alimentară</a:t>
            </a:r>
            <a:r>
              <a:rPr lang="ro-RO" sz="2200" dirty="0">
                <a:solidFill>
                  <a:srgbClr val="000000"/>
                </a:solidFill>
                <a:latin typeface="Georgia" panose="02040502050405020303" pitchFamily="18" charset="0"/>
              </a:rPr>
              <a:t>, care oferă sfaturi utile pentru schimbarea obiceiurilor și promovează moduri mai responsabile de a face cumpărături, de a mânca sănătos și de a reduce deșeurile, printr-o abordare bazată pe gamificare, ce stimulează interesul și motivația;</a:t>
            </a:r>
            <a:r>
              <a:rPr lang="en-US" sz="2200" dirty="0">
                <a:solidFill>
                  <a:srgbClr val="000000"/>
                </a:solidFill>
                <a:latin typeface="Georgia" panose="02040502050405020303" pitchFamily="18" charset="0"/>
              </a:rPr>
              <a:t> </a:t>
            </a:r>
          </a:p>
          <a:p>
            <a:pPr marL="1149160" lvl="1" indent="-457200" algn="just">
              <a:lnSpc>
                <a:spcPct val="150000"/>
              </a:lnSpc>
              <a:buFont typeface="Arial" panose="020B0604020202020204" pitchFamily="34" charset="0"/>
              <a:buChar char="•"/>
            </a:pPr>
            <a:r>
              <a:rPr lang="ro-RO" sz="2200" b="1" dirty="0">
                <a:solidFill>
                  <a:srgbClr val="000000"/>
                </a:solidFill>
                <a:latin typeface="Georgia" panose="02040502050405020303" pitchFamily="18" charset="0"/>
              </a:rPr>
              <a:t>Tranziția ecologică</a:t>
            </a:r>
            <a:r>
              <a:rPr lang="ro-RO" sz="2200" dirty="0">
                <a:solidFill>
                  <a:srgbClr val="000000"/>
                </a:solidFill>
                <a:latin typeface="Georgia" panose="02040502050405020303" pitchFamily="18" charset="0"/>
              </a:rPr>
              <a:t>, care vizează participarea activă a cetățenilor în toate etapele de tranziție către o economie verde. </a:t>
            </a:r>
            <a:endParaRPr lang="en-US" sz="2200" dirty="0">
              <a:solidFill>
                <a:srgbClr val="000000"/>
              </a:solidFill>
              <a:latin typeface="Georgia" panose="02040502050405020303" pitchFamily="18" charset="0"/>
            </a:endParaRPr>
          </a:p>
        </p:txBody>
      </p:sp>
    </p:spTree>
    <p:extLst>
      <p:ext uri="{BB962C8B-B14F-4D97-AF65-F5344CB8AC3E}">
        <p14:creationId xmlns:p14="http://schemas.microsoft.com/office/powerpoint/2010/main" val="6512021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grpSp>
        <p:nvGrpSpPr>
          <p:cNvPr id="2" name="Group 2"/>
          <p:cNvGrpSpPr/>
          <p:nvPr/>
        </p:nvGrpSpPr>
        <p:grpSpPr>
          <a:xfrm>
            <a:off x="13596178" y="2947656"/>
            <a:ext cx="281" cy="2813062"/>
            <a:chOff x="0" y="0"/>
            <a:chExt cx="375" cy="3750749"/>
          </a:xfrm>
        </p:grpSpPr>
        <p:sp>
          <p:nvSpPr>
            <p:cNvPr id="3" name="Freeform 3"/>
            <p:cNvSpPr/>
            <p:nvPr/>
          </p:nvSpPr>
          <p:spPr>
            <a:xfrm>
              <a:off x="0" y="0"/>
              <a:ext cx="381" cy="3750691"/>
            </a:xfrm>
            <a:custGeom>
              <a:avLst/>
              <a:gdLst/>
              <a:ahLst/>
              <a:cxnLst/>
              <a:rect l="l" t="t" r="r" b="b"/>
              <a:pathLst>
                <a:path w="381" h="3750691">
                  <a:moveTo>
                    <a:pt x="0" y="0"/>
                  </a:moveTo>
                  <a:cubicBezTo>
                    <a:pt x="127" y="0"/>
                    <a:pt x="254" y="0"/>
                    <a:pt x="381" y="0"/>
                  </a:cubicBezTo>
                  <a:lnTo>
                    <a:pt x="0" y="3750691"/>
                  </a:lnTo>
                  <a:close/>
                </a:path>
              </a:pathLst>
            </a:custGeom>
            <a:solidFill>
              <a:srgbClr val="D1CED6"/>
            </a:solidFill>
          </p:spPr>
          <p:txBody>
            <a:bodyPr/>
            <a:lstStyle/>
            <a:p>
              <a:endParaRPr lang="ro-RO"/>
            </a:p>
          </p:txBody>
        </p:sp>
      </p:grpSp>
      <p:pic>
        <p:nvPicPr>
          <p:cNvPr id="5" name="Picture 5"/>
          <p:cNvPicPr>
            <a:picLocks noChangeAspect="1"/>
          </p:cNvPicPr>
          <p:nvPr/>
        </p:nvPicPr>
        <p:blipFill>
          <a:blip r:embed="rId2"/>
          <a:srcRect r="63"/>
          <a:stretch>
            <a:fillRect/>
          </a:stretch>
        </p:blipFill>
        <p:spPr>
          <a:xfrm rot="-4196164">
            <a:off x="-5811133" y="7594029"/>
            <a:ext cx="11622266" cy="12388074"/>
          </a:xfrm>
          <a:prstGeom prst="rect">
            <a:avLst/>
          </a:prstGeom>
        </p:spPr>
      </p:pic>
      <p:pic>
        <p:nvPicPr>
          <p:cNvPr id="6" name="Picture 6"/>
          <p:cNvPicPr>
            <a:picLocks noChangeAspect="1"/>
          </p:cNvPicPr>
          <p:nvPr/>
        </p:nvPicPr>
        <p:blipFill>
          <a:blip r:embed="rId3"/>
          <a:srcRect b="55"/>
          <a:stretch>
            <a:fillRect/>
          </a:stretch>
        </p:blipFill>
        <p:spPr>
          <a:xfrm rot="1836636">
            <a:off x="0" y="-2006961"/>
            <a:ext cx="3334026" cy="3588482"/>
          </a:xfrm>
          <a:prstGeom prst="rect">
            <a:avLst/>
          </a:prstGeom>
        </p:spPr>
      </p:pic>
      <p:pic>
        <p:nvPicPr>
          <p:cNvPr id="7" name="Picture 7"/>
          <p:cNvPicPr>
            <a:picLocks noChangeAspect="1"/>
          </p:cNvPicPr>
          <p:nvPr/>
        </p:nvPicPr>
        <p:blipFill>
          <a:blip r:embed="rId4"/>
          <a:srcRect/>
          <a:stretch>
            <a:fillRect/>
          </a:stretch>
        </p:blipFill>
        <p:spPr>
          <a:xfrm>
            <a:off x="16418708" y="0"/>
            <a:ext cx="1869292" cy="1869292"/>
          </a:xfrm>
          <a:prstGeom prst="rect">
            <a:avLst/>
          </a:prstGeom>
        </p:spPr>
      </p:pic>
      <p:pic>
        <p:nvPicPr>
          <p:cNvPr id="8" name="Picture 8"/>
          <p:cNvPicPr>
            <a:picLocks noChangeAspect="1"/>
          </p:cNvPicPr>
          <p:nvPr/>
        </p:nvPicPr>
        <p:blipFill>
          <a:blip r:embed="rId5"/>
          <a:srcRect b="93"/>
          <a:stretch>
            <a:fillRect/>
          </a:stretch>
        </p:blipFill>
        <p:spPr>
          <a:xfrm>
            <a:off x="7870030" y="9245916"/>
            <a:ext cx="3710720" cy="779251"/>
          </a:xfrm>
          <a:prstGeom prst="rect">
            <a:avLst/>
          </a:prstGeom>
        </p:spPr>
      </p:pic>
      <p:sp>
        <p:nvSpPr>
          <p:cNvPr id="12" name="TextBox 10"/>
          <p:cNvSpPr txBox="1"/>
          <p:nvPr/>
        </p:nvSpPr>
        <p:spPr>
          <a:xfrm>
            <a:off x="1276258" y="2432639"/>
            <a:ext cx="15105579" cy="4364721"/>
          </a:xfrm>
          <a:prstGeom prst="rect">
            <a:avLst/>
          </a:prstGeom>
        </p:spPr>
        <p:txBody>
          <a:bodyPr wrap="square" lIns="0" tIns="0" rIns="0" bIns="0" rtlCol="0" anchor="t">
            <a:spAutoFit/>
          </a:bodyPr>
          <a:lstStyle/>
          <a:p>
            <a:pPr marL="1149160" lvl="1" indent="-457200" algn="just">
              <a:lnSpc>
                <a:spcPct val="150000"/>
              </a:lnSpc>
              <a:buFont typeface="Arial" panose="020B0604020202020204" pitchFamily="34" charset="0"/>
              <a:buChar char="•"/>
            </a:pPr>
            <a:r>
              <a:rPr lang="ro-RO" sz="2400" b="1" dirty="0">
                <a:solidFill>
                  <a:srgbClr val="000000"/>
                </a:solidFill>
                <a:latin typeface="Georgia" panose="02040502050405020303" pitchFamily="18" charset="0"/>
              </a:rPr>
              <a:t>Noi cadre educaționale de referință</a:t>
            </a:r>
            <a:r>
              <a:rPr lang="ro-RO" sz="2400" dirty="0">
                <a:solidFill>
                  <a:srgbClr val="000000"/>
                </a:solidFill>
                <a:latin typeface="Georgia" panose="02040502050405020303" pitchFamily="18" charset="0"/>
              </a:rPr>
              <a:t>, care le permit cetățenilor să acționeze asupra schimbărilor climatice, a dezvoltării sustenabile și a protecției mediului, prin intermediul educației, al științei, al inițiativelor de observare și al implicării civice</a:t>
            </a:r>
            <a:r>
              <a:rPr lang="en-US" sz="2400" dirty="0">
                <a:solidFill>
                  <a:srgbClr val="000000"/>
                </a:solidFill>
                <a:latin typeface="Georgia" panose="02040502050405020303" pitchFamily="18" charset="0"/>
              </a:rPr>
              <a:t>;</a:t>
            </a:r>
          </a:p>
          <a:p>
            <a:pPr marL="1149160" lvl="1" indent="-457200" algn="just">
              <a:lnSpc>
                <a:spcPct val="150000"/>
              </a:lnSpc>
              <a:buFont typeface="Arial" panose="020B0604020202020204" pitchFamily="34" charset="0"/>
              <a:buChar char="•"/>
            </a:pPr>
            <a:r>
              <a:rPr lang="ro-RO" sz="2400" b="1" dirty="0">
                <a:solidFill>
                  <a:srgbClr val="000000"/>
                </a:solidFill>
                <a:latin typeface="Georgia" panose="02040502050405020303" pitchFamily="18" charset="0"/>
              </a:rPr>
              <a:t>Locuințe modulare ecologice și sustenabile</a:t>
            </a:r>
            <a:r>
              <a:rPr lang="ro-RO" sz="2400" dirty="0">
                <a:solidFill>
                  <a:srgbClr val="000000"/>
                </a:solidFill>
                <a:latin typeface="Georgia" panose="02040502050405020303" pitchFamily="18" charset="0"/>
              </a:rPr>
              <a:t>, ce reprezintă o soluție europeană inovativă de construcții, care integrează produsele preexistente într-un sistem adaptabil, versatil și flexibil pentru construcții rezidențiale și nerezidențiale. Accentul cade pe  dezvoltările urbane și arhitecturale accesibile  și pe schimburile ecologice și energetice durabile, facilitate de clădirile  pozitive energetic și de cele cu emisii zero. </a:t>
            </a:r>
            <a:endParaRPr lang="en-US" sz="2400" dirty="0">
              <a:solidFill>
                <a:srgbClr val="000000"/>
              </a:solidFill>
              <a:latin typeface="Georgia" panose="02040502050405020303" pitchFamily="18" charset="0"/>
            </a:endParaRPr>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580750" y="6356666"/>
            <a:ext cx="3962400" cy="288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4">
            <a:extLst>
              <a:ext uri="{FF2B5EF4-FFF2-40B4-BE49-F238E27FC236}">
                <a16:creationId xmlns:a16="http://schemas.microsoft.com/office/drawing/2014/main" id="{EDBD527A-69AA-92E2-E226-5C60910B708F}"/>
              </a:ext>
            </a:extLst>
          </p:cNvPr>
          <p:cNvSpPr txBox="1"/>
          <p:nvPr/>
        </p:nvSpPr>
        <p:spPr>
          <a:xfrm>
            <a:off x="6248400" y="1113013"/>
            <a:ext cx="5791200" cy="552331"/>
          </a:xfrm>
          <a:prstGeom prst="rect">
            <a:avLst/>
          </a:prstGeom>
          <a:effectLst>
            <a:glow rad="139700">
              <a:schemeClr val="accent3">
                <a:satMod val="175000"/>
                <a:alpha val="4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wrap="square" lIns="0" tIns="0" rIns="0" bIns="0" rtlCol="0" anchor="t">
            <a:spAutoFit/>
          </a:bodyPr>
          <a:lstStyle/>
          <a:p>
            <a:pPr algn="ctr">
              <a:lnSpc>
                <a:spcPts val="4725"/>
              </a:lnSpc>
            </a:pPr>
            <a:r>
              <a:rPr lang="ro-RO" sz="3377" spc="-50" dirty="0">
                <a:solidFill>
                  <a:srgbClr val="000000"/>
                </a:solidFill>
                <a:latin typeface="Georgia" panose="02040502050405020303" pitchFamily="18" charset="0"/>
              </a:rPr>
              <a:t>Ce s-a realizat până acum?</a:t>
            </a:r>
            <a:endParaRPr lang="en-US" sz="3377" spc="-50" dirty="0">
              <a:solidFill>
                <a:srgbClr val="000000"/>
              </a:solidFill>
              <a:latin typeface="Georgia" panose="02040502050405020303" pitchFamily="18" charset="0"/>
            </a:endParaRPr>
          </a:p>
        </p:txBody>
      </p:sp>
    </p:spTree>
    <p:extLst>
      <p:ext uri="{BB962C8B-B14F-4D97-AF65-F5344CB8AC3E}">
        <p14:creationId xmlns:p14="http://schemas.microsoft.com/office/powerpoint/2010/main" val="39400187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grpSp>
        <p:nvGrpSpPr>
          <p:cNvPr id="2" name="Group 2"/>
          <p:cNvGrpSpPr/>
          <p:nvPr/>
        </p:nvGrpSpPr>
        <p:grpSpPr>
          <a:xfrm>
            <a:off x="13596178" y="2947656"/>
            <a:ext cx="281" cy="2813062"/>
            <a:chOff x="0" y="0"/>
            <a:chExt cx="375" cy="3750749"/>
          </a:xfrm>
        </p:grpSpPr>
        <p:sp>
          <p:nvSpPr>
            <p:cNvPr id="3" name="Freeform 3"/>
            <p:cNvSpPr/>
            <p:nvPr/>
          </p:nvSpPr>
          <p:spPr>
            <a:xfrm>
              <a:off x="0" y="0"/>
              <a:ext cx="381" cy="3750691"/>
            </a:xfrm>
            <a:custGeom>
              <a:avLst/>
              <a:gdLst/>
              <a:ahLst/>
              <a:cxnLst/>
              <a:rect l="l" t="t" r="r" b="b"/>
              <a:pathLst>
                <a:path w="381" h="3750691">
                  <a:moveTo>
                    <a:pt x="0" y="0"/>
                  </a:moveTo>
                  <a:cubicBezTo>
                    <a:pt x="127" y="0"/>
                    <a:pt x="254" y="0"/>
                    <a:pt x="381" y="0"/>
                  </a:cubicBezTo>
                  <a:lnTo>
                    <a:pt x="0" y="3750691"/>
                  </a:lnTo>
                  <a:close/>
                </a:path>
              </a:pathLst>
            </a:custGeom>
            <a:solidFill>
              <a:srgbClr val="D1CED6"/>
            </a:solidFill>
          </p:spPr>
          <p:txBody>
            <a:bodyPr/>
            <a:lstStyle/>
            <a:p>
              <a:endParaRPr lang="ro-RO"/>
            </a:p>
          </p:txBody>
        </p:sp>
      </p:grpSp>
      <p:pic>
        <p:nvPicPr>
          <p:cNvPr id="5" name="Picture 5"/>
          <p:cNvPicPr>
            <a:picLocks noChangeAspect="1"/>
          </p:cNvPicPr>
          <p:nvPr/>
        </p:nvPicPr>
        <p:blipFill>
          <a:blip r:embed="rId2"/>
          <a:srcRect r="63"/>
          <a:stretch>
            <a:fillRect/>
          </a:stretch>
        </p:blipFill>
        <p:spPr>
          <a:xfrm rot="-4196164">
            <a:off x="-5811133" y="7594029"/>
            <a:ext cx="11622266" cy="12388074"/>
          </a:xfrm>
          <a:prstGeom prst="rect">
            <a:avLst/>
          </a:prstGeom>
        </p:spPr>
      </p:pic>
      <p:pic>
        <p:nvPicPr>
          <p:cNvPr id="6" name="Picture 6"/>
          <p:cNvPicPr>
            <a:picLocks noChangeAspect="1"/>
          </p:cNvPicPr>
          <p:nvPr/>
        </p:nvPicPr>
        <p:blipFill>
          <a:blip r:embed="rId3"/>
          <a:srcRect b="55"/>
          <a:stretch>
            <a:fillRect/>
          </a:stretch>
        </p:blipFill>
        <p:spPr>
          <a:xfrm rot="1836636">
            <a:off x="0" y="-2006961"/>
            <a:ext cx="3334026" cy="3588482"/>
          </a:xfrm>
          <a:prstGeom prst="rect">
            <a:avLst/>
          </a:prstGeom>
        </p:spPr>
      </p:pic>
      <p:pic>
        <p:nvPicPr>
          <p:cNvPr id="7" name="Picture 7"/>
          <p:cNvPicPr>
            <a:picLocks noChangeAspect="1"/>
          </p:cNvPicPr>
          <p:nvPr/>
        </p:nvPicPr>
        <p:blipFill>
          <a:blip r:embed="rId4"/>
          <a:srcRect/>
          <a:stretch>
            <a:fillRect/>
          </a:stretch>
        </p:blipFill>
        <p:spPr>
          <a:xfrm>
            <a:off x="16418708" y="0"/>
            <a:ext cx="1869292" cy="1869292"/>
          </a:xfrm>
          <a:prstGeom prst="rect">
            <a:avLst/>
          </a:prstGeom>
        </p:spPr>
      </p:pic>
      <p:pic>
        <p:nvPicPr>
          <p:cNvPr id="8" name="Picture 8"/>
          <p:cNvPicPr>
            <a:picLocks noChangeAspect="1"/>
          </p:cNvPicPr>
          <p:nvPr/>
        </p:nvPicPr>
        <p:blipFill>
          <a:blip r:embed="rId5"/>
          <a:srcRect b="93"/>
          <a:stretch>
            <a:fillRect/>
          </a:stretch>
        </p:blipFill>
        <p:spPr>
          <a:xfrm>
            <a:off x="7870030" y="9245916"/>
            <a:ext cx="3710720" cy="779251"/>
          </a:xfrm>
          <a:prstGeom prst="rect">
            <a:avLst/>
          </a:prstGeom>
        </p:spPr>
      </p:pic>
      <p:sp>
        <p:nvSpPr>
          <p:cNvPr id="12" name="TextBox 10"/>
          <p:cNvSpPr txBox="1"/>
          <p:nvPr/>
        </p:nvSpPr>
        <p:spPr>
          <a:xfrm>
            <a:off x="533401" y="1869292"/>
            <a:ext cx="14173200" cy="6384889"/>
          </a:xfrm>
          <a:prstGeom prst="rect">
            <a:avLst/>
          </a:prstGeom>
          <a:effectLst>
            <a:outerShdw blurRad="40000" dist="20000" dir="5400000" rotWithShape="0">
              <a:srgbClr val="000000">
                <a:alpha val="38000"/>
              </a:srgbClr>
            </a:outerShdw>
            <a:softEdge rad="317500"/>
          </a:effectLst>
        </p:spPr>
        <p:style>
          <a:lnRef idx="1">
            <a:schemeClr val="accent5"/>
          </a:lnRef>
          <a:fillRef idx="2">
            <a:schemeClr val="accent5"/>
          </a:fillRef>
          <a:effectRef idx="1">
            <a:schemeClr val="accent5"/>
          </a:effectRef>
          <a:fontRef idx="minor">
            <a:schemeClr val="dk1"/>
          </a:fontRef>
        </p:style>
        <p:txBody>
          <a:bodyPr wrap="square" lIns="0" tIns="0" rIns="0" bIns="0" rtlCol="0" anchor="t">
            <a:spAutoFit/>
          </a:bodyPr>
          <a:lstStyle/>
          <a:p>
            <a:pPr marL="691960" lvl="1" algn="just">
              <a:lnSpc>
                <a:spcPct val="150000"/>
              </a:lnSpc>
            </a:pPr>
            <a:r>
              <a:rPr lang="ro-RO" sz="2800" dirty="0">
                <a:latin typeface="Georgia" panose="02040502050405020303" pitchFamily="18" charset="0"/>
                <a:cs typeface="Abhaya Libre Regular" panose="020B0604020202020204" charset="0"/>
                <a:hlinkClick r:id="rId6"/>
              </a:rPr>
              <a:t>Inițiativa privind Orașele Verzi </a:t>
            </a:r>
            <a:r>
              <a:rPr lang="ro-RO" sz="2800" dirty="0">
                <a:latin typeface="Georgia" panose="02040502050405020303" pitchFamily="18" charset="0"/>
                <a:cs typeface="Abhaya Libre Regular" panose="020B0604020202020204" charset="0"/>
              </a:rPr>
              <a:t>se concentrează pe îmbunătățirea mediului urban, consolidând legăturile cu zonele rurale și reziliența sistemelor, serviciilor și populației  urbane în fața șocurilor externe. Asigurarea accesului la un mediu și o dietă sănătoase, prin sisteme agroalimentare sustenabile și extinderea spațiilor verzi prin împădurirea urbană și periurbană contribuie la combaterea schimbărilor climatice și adaptarea la acestea, dar și la un management sustenabil al resurselor. O Rețea a Orașelor Verzi de toate dimensiunile – de la cele mici, la megalopolisuri – va facilita schimburile de experiență, de bune practici, de modele de succes și recomandări, generând oportunități de cooperare între orașe. Urmăriți și acest </a:t>
            </a:r>
            <a:r>
              <a:rPr lang="ro-RO" sz="2800" dirty="0">
                <a:latin typeface="Georgia" panose="02040502050405020303" pitchFamily="18" charset="0"/>
                <a:cs typeface="Abhaya Libre Regular" panose="020B0604020202020204" charset="0"/>
                <a:hlinkClick r:id="rId7"/>
              </a:rPr>
              <a:t>videoclip</a:t>
            </a:r>
            <a:r>
              <a:rPr lang="ro-RO" sz="2800" dirty="0">
                <a:latin typeface="Georgia" panose="02040502050405020303" pitchFamily="18" charset="0"/>
                <a:cs typeface="Abhaya Libre Regular" panose="020B0604020202020204" charset="0"/>
              </a:rPr>
              <a:t> pentru a afla mai multe despre această inițiativă.</a:t>
            </a:r>
            <a:endParaRPr lang="en-US" sz="2800" b="1" i="1" dirty="0">
              <a:solidFill>
                <a:srgbClr val="000000"/>
              </a:solidFill>
              <a:latin typeface="Georgia" panose="02040502050405020303" pitchFamily="18" charset="0"/>
              <a:cs typeface="Abhaya Libre Regular" panose="020B0604020202020204" charset="0"/>
            </a:endParaRPr>
          </a:p>
        </p:txBody>
      </p:sp>
      <p:pic>
        <p:nvPicPr>
          <p:cNvPr id="205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756584" y="3362325"/>
            <a:ext cx="2253893" cy="2842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4">
            <a:extLst>
              <a:ext uri="{FF2B5EF4-FFF2-40B4-BE49-F238E27FC236}">
                <a16:creationId xmlns:a16="http://schemas.microsoft.com/office/drawing/2014/main" id="{45729E27-EE15-89ED-E640-848D3794A995}"/>
              </a:ext>
            </a:extLst>
          </p:cNvPr>
          <p:cNvSpPr txBox="1"/>
          <p:nvPr/>
        </p:nvSpPr>
        <p:spPr>
          <a:xfrm>
            <a:off x="6248400" y="934646"/>
            <a:ext cx="5791200" cy="552331"/>
          </a:xfrm>
          <a:prstGeom prst="rect">
            <a:avLst/>
          </a:prstGeom>
          <a:effectLst>
            <a:glow rad="139700">
              <a:schemeClr val="accent3">
                <a:satMod val="175000"/>
                <a:alpha val="4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wrap="square" lIns="0" tIns="0" rIns="0" bIns="0" rtlCol="0" anchor="t">
            <a:spAutoFit/>
          </a:bodyPr>
          <a:lstStyle/>
          <a:p>
            <a:pPr algn="ctr">
              <a:lnSpc>
                <a:spcPts val="4725"/>
              </a:lnSpc>
            </a:pPr>
            <a:r>
              <a:rPr lang="ro-RO" sz="3377" spc="-50" dirty="0">
                <a:solidFill>
                  <a:srgbClr val="000000"/>
                </a:solidFill>
                <a:latin typeface="Georgia" panose="02040502050405020303" pitchFamily="18" charset="0"/>
              </a:rPr>
              <a:t>Ce s-a realizat până acum?</a:t>
            </a:r>
            <a:endParaRPr lang="en-US" sz="3377" spc="-50" dirty="0">
              <a:solidFill>
                <a:srgbClr val="000000"/>
              </a:solidFill>
              <a:latin typeface="Georgia" panose="02040502050405020303" pitchFamily="18" charset="0"/>
            </a:endParaRPr>
          </a:p>
        </p:txBody>
      </p:sp>
    </p:spTree>
    <p:extLst>
      <p:ext uri="{BB962C8B-B14F-4D97-AF65-F5344CB8AC3E}">
        <p14:creationId xmlns:p14="http://schemas.microsoft.com/office/powerpoint/2010/main" val="29558165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grpSp>
        <p:nvGrpSpPr>
          <p:cNvPr id="2" name="Group 2"/>
          <p:cNvGrpSpPr/>
          <p:nvPr/>
        </p:nvGrpSpPr>
        <p:grpSpPr>
          <a:xfrm>
            <a:off x="13596178" y="2947656"/>
            <a:ext cx="281" cy="2813062"/>
            <a:chOff x="0" y="0"/>
            <a:chExt cx="375" cy="3750749"/>
          </a:xfrm>
        </p:grpSpPr>
        <p:sp>
          <p:nvSpPr>
            <p:cNvPr id="3" name="Freeform 3"/>
            <p:cNvSpPr/>
            <p:nvPr/>
          </p:nvSpPr>
          <p:spPr>
            <a:xfrm>
              <a:off x="0" y="0"/>
              <a:ext cx="381" cy="3750691"/>
            </a:xfrm>
            <a:custGeom>
              <a:avLst/>
              <a:gdLst/>
              <a:ahLst/>
              <a:cxnLst/>
              <a:rect l="l" t="t" r="r" b="b"/>
              <a:pathLst>
                <a:path w="381" h="3750691">
                  <a:moveTo>
                    <a:pt x="0" y="0"/>
                  </a:moveTo>
                  <a:cubicBezTo>
                    <a:pt x="127" y="0"/>
                    <a:pt x="254" y="0"/>
                    <a:pt x="381" y="0"/>
                  </a:cubicBezTo>
                  <a:lnTo>
                    <a:pt x="0" y="3750691"/>
                  </a:lnTo>
                  <a:close/>
                </a:path>
              </a:pathLst>
            </a:custGeom>
            <a:solidFill>
              <a:srgbClr val="D1CED6"/>
            </a:solidFill>
          </p:spPr>
          <p:txBody>
            <a:bodyPr/>
            <a:lstStyle/>
            <a:p>
              <a:endParaRPr lang="ro-RO"/>
            </a:p>
          </p:txBody>
        </p:sp>
      </p:grpSp>
      <p:pic>
        <p:nvPicPr>
          <p:cNvPr id="5" name="Picture 5"/>
          <p:cNvPicPr>
            <a:picLocks noChangeAspect="1"/>
          </p:cNvPicPr>
          <p:nvPr/>
        </p:nvPicPr>
        <p:blipFill>
          <a:blip r:embed="rId2"/>
          <a:srcRect r="63"/>
          <a:stretch>
            <a:fillRect/>
          </a:stretch>
        </p:blipFill>
        <p:spPr>
          <a:xfrm rot="-4196164">
            <a:off x="-5811133" y="7594029"/>
            <a:ext cx="11622266" cy="12388074"/>
          </a:xfrm>
          <a:prstGeom prst="rect">
            <a:avLst/>
          </a:prstGeom>
        </p:spPr>
      </p:pic>
      <p:pic>
        <p:nvPicPr>
          <p:cNvPr id="6" name="Picture 6"/>
          <p:cNvPicPr>
            <a:picLocks noChangeAspect="1"/>
          </p:cNvPicPr>
          <p:nvPr/>
        </p:nvPicPr>
        <p:blipFill>
          <a:blip r:embed="rId3"/>
          <a:srcRect b="55"/>
          <a:stretch>
            <a:fillRect/>
          </a:stretch>
        </p:blipFill>
        <p:spPr>
          <a:xfrm rot="1836636">
            <a:off x="0" y="-2006961"/>
            <a:ext cx="3334026" cy="3588482"/>
          </a:xfrm>
          <a:prstGeom prst="rect">
            <a:avLst/>
          </a:prstGeom>
        </p:spPr>
      </p:pic>
      <p:pic>
        <p:nvPicPr>
          <p:cNvPr id="7" name="Picture 7"/>
          <p:cNvPicPr>
            <a:picLocks noChangeAspect="1"/>
          </p:cNvPicPr>
          <p:nvPr/>
        </p:nvPicPr>
        <p:blipFill>
          <a:blip r:embed="rId4"/>
          <a:srcRect/>
          <a:stretch>
            <a:fillRect/>
          </a:stretch>
        </p:blipFill>
        <p:spPr>
          <a:xfrm>
            <a:off x="16418708" y="0"/>
            <a:ext cx="1869292" cy="1869292"/>
          </a:xfrm>
          <a:prstGeom prst="rect">
            <a:avLst/>
          </a:prstGeom>
        </p:spPr>
      </p:pic>
      <p:pic>
        <p:nvPicPr>
          <p:cNvPr id="8" name="Picture 8"/>
          <p:cNvPicPr>
            <a:picLocks noChangeAspect="1"/>
          </p:cNvPicPr>
          <p:nvPr/>
        </p:nvPicPr>
        <p:blipFill>
          <a:blip r:embed="rId5"/>
          <a:srcRect b="93"/>
          <a:stretch>
            <a:fillRect/>
          </a:stretch>
        </p:blipFill>
        <p:spPr>
          <a:xfrm>
            <a:off x="7870030" y="9245916"/>
            <a:ext cx="3710720" cy="779251"/>
          </a:xfrm>
          <a:prstGeom prst="rect">
            <a:avLst/>
          </a:prstGeom>
        </p:spPr>
      </p:pic>
      <p:sp>
        <p:nvSpPr>
          <p:cNvPr id="12" name="TextBox 10"/>
          <p:cNvSpPr txBox="1"/>
          <p:nvPr/>
        </p:nvSpPr>
        <p:spPr>
          <a:xfrm>
            <a:off x="1591210" y="2840520"/>
            <a:ext cx="15105579" cy="4085734"/>
          </a:xfrm>
          <a:prstGeom prst="rect">
            <a:avLst/>
          </a:prstGeom>
          <a:effectLst>
            <a:outerShdw blurRad="40000" dist="20000" dir="5400000" rotWithShape="0">
              <a:srgbClr val="000000">
                <a:alpha val="38000"/>
              </a:srgbClr>
            </a:outerShdw>
            <a:softEdge rad="31750"/>
          </a:effectLst>
        </p:spPr>
        <p:style>
          <a:lnRef idx="1">
            <a:schemeClr val="accent5"/>
          </a:lnRef>
          <a:fillRef idx="2">
            <a:schemeClr val="accent5"/>
          </a:fillRef>
          <a:effectRef idx="1">
            <a:schemeClr val="accent5"/>
          </a:effectRef>
          <a:fontRef idx="minor">
            <a:schemeClr val="dk1"/>
          </a:fontRef>
        </p:style>
        <p:txBody>
          <a:bodyPr wrap="square" lIns="0" tIns="0" rIns="0" bIns="0" rtlCol="0" anchor="t">
            <a:spAutoFit/>
          </a:bodyPr>
          <a:lstStyle/>
          <a:p>
            <a:pPr marL="691960" lvl="1" algn="just">
              <a:lnSpc>
                <a:spcPct val="150000"/>
              </a:lnSpc>
            </a:pPr>
            <a:r>
              <a:rPr lang="ro-RO" sz="3600" dirty="0">
                <a:solidFill>
                  <a:srgbClr val="000000"/>
                </a:solidFill>
                <a:latin typeface="Georgia" panose="02040502050405020303" pitchFamily="18" charset="0"/>
              </a:rPr>
              <a:t>În 2020, Comisia pentru Mediu, Schimbări Climatice și Energie a realizat un raport comprehensiv intitulat „</a:t>
            </a:r>
            <a:r>
              <a:rPr lang="ro-RO" sz="3600" dirty="0">
                <a:solidFill>
                  <a:srgbClr val="000000"/>
                </a:solidFill>
                <a:latin typeface="Georgia" panose="02040502050405020303" pitchFamily="18" charset="0"/>
                <a:hlinkClick r:id="rId6"/>
              </a:rPr>
              <a:t>Dimensiunea locală și regională în noul Plan de Acțiune privind economia circulară</a:t>
            </a:r>
            <a:r>
              <a:rPr lang="ro-RO" sz="3600" dirty="0">
                <a:solidFill>
                  <a:srgbClr val="000000"/>
                </a:solidFill>
                <a:latin typeface="Georgia" panose="02040502050405020303" pitchFamily="18" charset="0"/>
              </a:rPr>
              <a:t>”, care prezintă o varietate de abordări pentru dezvoltarea economiilor circulare ale Statelor Membre din estul și sudul Uniunii Europene. </a:t>
            </a:r>
            <a:endParaRPr lang="en-US" sz="3600" dirty="0">
              <a:solidFill>
                <a:srgbClr val="000000"/>
              </a:solidFill>
              <a:latin typeface="Georgia" panose="02040502050405020303" pitchFamily="18" charset="0"/>
            </a:endParaRPr>
          </a:p>
        </p:txBody>
      </p:sp>
      <p:sp>
        <p:nvSpPr>
          <p:cNvPr id="9" name="TextBox 4">
            <a:extLst>
              <a:ext uri="{FF2B5EF4-FFF2-40B4-BE49-F238E27FC236}">
                <a16:creationId xmlns:a16="http://schemas.microsoft.com/office/drawing/2014/main" id="{26B8CB2A-F049-E418-70E3-9BD8EE1AA4AB}"/>
              </a:ext>
            </a:extLst>
          </p:cNvPr>
          <p:cNvSpPr txBox="1"/>
          <p:nvPr/>
        </p:nvSpPr>
        <p:spPr>
          <a:xfrm>
            <a:off x="6248399" y="1401921"/>
            <a:ext cx="5791200" cy="552331"/>
          </a:xfrm>
          <a:prstGeom prst="rect">
            <a:avLst/>
          </a:prstGeom>
          <a:effectLst>
            <a:glow rad="139700">
              <a:schemeClr val="accent3">
                <a:satMod val="175000"/>
                <a:alpha val="4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wrap="square" lIns="0" tIns="0" rIns="0" bIns="0" rtlCol="0" anchor="t">
            <a:spAutoFit/>
          </a:bodyPr>
          <a:lstStyle/>
          <a:p>
            <a:pPr algn="ctr">
              <a:lnSpc>
                <a:spcPts val="4725"/>
              </a:lnSpc>
            </a:pPr>
            <a:r>
              <a:rPr lang="ro-RO" sz="3377" spc="-50" dirty="0">
                <a:solidFill>
                  <a:srgbClr val="000000"/>
                </a:solidFill>
                <a:latin typeface="Georgia" panose="02040502050405020303" pitchFamily="18" charset="0"/>
              </a:rPr>
              <a:t>Ce s-a realizat până acum?</a:t>
            </a:r>
            <a:endParaRPr lang="en-US" sz="3377" spc="-50" dirty="0">
              <a:solidFill>
                <a:srgbClr val="000000"/>
              </a:solidFill>
              <a:latin typeface="Georgia" panose="02040502050405020303" pitchFamily="18" charset="0"/>
            </a:endParaRPr>
          </a:p>
        </p:txBody>
      </p:sp>
    </p:spTree>
    <p:extLst>
      <p:ext uri="{BB962C8B-B14F-4D97-AF65-F5344CB8AC3E}">
        <p14:creationId xmlns:p14="http://schemas.microsoft.com/office/powerpoint/2010/main" val="23915435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grpSp>
        <p:nvGrpSpPr>
          <p:cNvPr id="2" name="Group 2"/>
          <p:cNvGrpSpPr/>
          <p:nvPr/>
        </p:nvGrpSpPr>
        <p:grpSpPr>
          <a:xfrm>
            <a:off x="13596178" y="2947656"/>
            <a:ext cx="281" cy="2813062"/>
            <a:chOff x="0" y="0"/>
            <a:chExt cx="375" cy="3750749"/>
          </a:xfrm>
        </p:grpSpPr>
        <p:sp>
          <p:nvSpPr>
            <p:cNvPr id="3" name="Freeform 3"/>
            <p:cNvSpPr/>
            <p:nvPr/>
          </p:nvSpPr>
          <p:spPr>
            <a:xfrm>
              <a:off x="0" y="0"/>
              <a:ext cx="381" cy="3750691"/>
            </a:xfrm>
            <a:custGeom>
              <a:avLst/>
              <a:gdLst/>
              <a:ahLst/>
              <a:cxnLst/>
              <a:rect l="l" t="t" r="r" b="b"/>
              <a:pathLst>
                <a:path w="381" h="3750691">
                  <a:moveTo>
                    <a:pt x="0" y="0"/>
                  </a:moveTo>
                  <a:cubicBezTo>
                    <a:pt x="127" y="0"/>
                    <a:pt x="254" y="0"/>
                    <a:pt x="381" y="0"/>
                  </a:cubicBezTo>
                  <a:lnTo>
                    <a:pt x="0" y="3750691"/>
                  </a:lnTo>
                  <a:close/>
                </a:path>
              </a:pathLst>
            </a:custGeom>
            <a:solidFill>
              <a:srgbClr val="D1CED6"/>
            </a:solidFill>
          </p:spPr>
          <p:txBody>
            <a:bodyPr/>
            <a:lstStyle/>
            <a:p>
              <a:endParaRPr lang="ro-RO"/>
            </a:p>
          </p:txBody>
        </p:sp>
      </p:grpSp>
      <p:pic>
        <p:nvPicPr>
          <p:cNvPr id="4" name="Picture 4"/>
          <p:cNvPicPr>
            <a:picLocks noChangeAspect="1"/>
          </p:cNvPicPr>
          <p:nvPr/>
        </p:nvPicPr>
        <p:blipFill>
          <a:blip r:embed="rId2"/>
          <a:srcRect r="63"/>
          <a:stretch>
            <a:fillRect/>
          </a:stretch>
        </p:blipFill>
        <p:spPr>
          <a:xfrm rot="-4196164">
            <a:off x="-5811133" y="7594029"/>
            <a:ext cx="11622266" cy="12388074"/>
          </a:xfrm>
          <a:prstGeom prst="rect">
            <a:avLst/>
          </a:prstGeom>
        </p:spPr>
      </p:pic>
      <p:pic>
        <p:nvPicPr>
          <p:cNvPr id="5" name="Picture 5"/>
          <p:cNvPicPr>
            <a:picLocks noChangeAspect="1"/>
          </p:cNvPicPr>
          <p:nvPr/>
        </p:nvPicPr>
        <p:blipFill>
          <a:blip r:embed="rId3"/>
          <a:srcRect b="55"/>
          <a:stretch>
            <a:fillRect/>
          </a:stretch>
        </p:blipFill>
        <p:spPr>
          <a:xfrm rot="1836636">
            <a:off x="0" y="-2006961"/>
            <a:ext cx="3334026" cy="3588482"/>
          </a:xfrm>
          <a:prstGeom prst="rect">
            <a:avLst/>
          </a:prstGeom>
        </p:spPr>
      </p:pic>
      <p:pic>
        <p:nvPicPr>
          <p:cNvPr id="6" name="Picture 6"/>
          <p:cNvPicPr>
            <a:picLocks noChangeAspect="1"/>
          </p:cNvPicPr>
          <p:nvPr/>
        </p:nvPicPr>
        <p:blipFill>
          <a:blip r:embed="rId4"/>
          <a:srcRect/>
          <a:stretch>
            <a:fillRect/>
          </a:stretch>
        </p:blipFill>
        <p:spPr>
          <a:xfrm>
            <a:off x="16418708" y="0"/>
            <a:ext cx="1869292" cy="1869292"/>
          </a:xfrm>
          <a:prstGeom prst="rect">
            <a:avLst/>
          </a:prstGeom>
        </p:spPr>
      </p:pic>
      <p:pic>
        <p:nvPicPr>
          <p:cNvPr id="7" name="Picture 7"/>
          <p:cNvPicPr>
            <a:picLocks noChangeAspect="1"/>
          </p:cNvPicPr>
          <p:nvPr/>
        </p:nvPicPr>
        <p:blipFill>
          <a:blip r:embed="rId5"/>
          <a:srcRect b="93"/>
          <a:stretch>
            <a:fillRect/>
          </a:stretch>
        </p:blipFill>
        <p:spPr>
          <a:xfrm>
            <a:off x="7870030" y="9245916"/>
            <a:ext cx="3710720" cy="779251"/>
          </a:xfrm>
          <a:prstGeom prst="rect">
            <a:avLst/>
          </a:prstGeom>
        </p:spPr>
      </p:pic>
      <p:pic>
        <p:nvPicPr>
          <p:cNvPr id="8" name="Picture 8"/>
          <p:cNvPicPr>
            <a:picLocks noChangeAspect="1"/>
          </p:cNvPicPr>
          <p:nvPr/>
        </p:nvPicPr>
        <p:blipFill>
          <a:blip r:embed="rId6"/>
          <a:srcRect/>
          <a:stretch>
            <a:fillRect/>
          </a:stretch>
        </p:blipFill>
        <p:spPr>
          <a:xfrm>
            <a:off x="380999" y="2298101"/>
            <a:ext cx="5211004" cy="5221302"/>
          </a:xfrm>
          <a:prstGeom prst="rect">
            <a:avLst/>
          </a:prstGeom>
        </p:spPr>
      </p:pic>
      <p:sp>
        <p:nvSpPr>
          <p:cNvPr id="10" name="TextBox 10"/>
          <p:cNvSpPr txBox="1"/>
          <p:nvPr/>
        </p:nvSpPr>
        <p:spPr>
          <a:xfrm>
            <a:off x="5791200" y="2224620"/>
            <a:ext cx="9952796" cy="6148927"/>
          </a:xfrm>
          <a:prstGeom prst="rect">
            <a:avLst/>
          </a:prstGeom>
        </p:spPr>
        <p:txBody>
          <a:bodyPr wrap="square" lIns="0" tIns="0" rIns="0" bIns="0" rtlCol="0" anchor="t">
            <a:spAutoFit/>
          </a:bodyPr>
          <a:lstStyle/>
          <a:p>
            <a:pPr marL="341218" lvl="1" algn="just">
              <a:lnSpc>
                <a:spcPts val="4422"/>
              </a:lnSpc>
            </a:pPr>
            <a:r>
              <a:rPr lang="ro-RO" sz="2800" b="1" spc="-47" dirty="0">
                <a:solidFill>
                  <a:srgbClr val="000000"/>
                </a:solidFill>
                <a:latin typeface="Georgia" panose="02040502050405020303" pitchFamily="18" charset="0"/>
              </a:rPr>
              <a:t>Urmăriți videoclipul </a:t>
            </a:r>
            <a:r>
              <a:rPr lang="ro-RO" sz="2800" b="1" spc="-47" dirty="0">
                <a:solidFill>
                  <a:srgbClr val="000000"/>
                </a:solidFill>
                <a:latin typeface="Georgia" panose="02040502050405020303" pitchFamily="18" charset="0"/>
                <a:hlinkClick r:id="rId7"/>
              </a:rPr>
              <a:t>Ghid pe înțelesul tuturor privind schimbările climatice - și ce puteți face pentru a ajuta</a:t>
            </a:r>
            <a:r>
              <a:rPr lang="ro-RO" sz="2800" b="1" spc="-47" dirty="0">
                <a:solidFill>
                  <a:srgbClr val="000000"/>
                </a:solidFill>
                <a:latin typeface="Georgia" panose="02040502050405020303" pitchFamily="18" charset="0"/>
              </a:rPr>
              <a:t>  și: </a:t>
            </a:r>
          </a:p>
          <a:p>
            <a:pPr marL="798418" lvl="1" indent="-457200" algn="just">
              <a:lnSpc>
                <a:spcPts val="4422"/>
              </a:lnSpc>
              <a:buFont typeface="Arial" panose="020B0604020202020204" pitchFamily="34" charset="0"/>
              <a:buChar char="•"/>
            </a:pPr>
            <a:r>
              <a:rPr lang="ro-RO" sz="2800" spc="-47" dirty="0">
                <a:solidFill>
                  <a:srgbClr val="000000"/>
                </a:solidFill>
                <a:latin typeface="Georgia" panose="02040502050405020303" pitchFamily="18" charset="0"/>
              </a:rPr>
              <a:t>Aflați de ce toate strategiile, planurile și măsurile stipulate în Pactul Verde European sunt importante;</a:t>
            </a:r>
            <a:endParaRPr lang="en-US" sz="2800" spc="-47" dirty="0">
              <a:solidFill>
                <a:srgbClr val="000000"/>
              </a:solidFill>
              <a:latin typeface="Georgia" panose="02040502050405020303" pitchFamily="18" charset="0"/>
            </a:endParaRPr>
          </a:p>
          <a:p>
            <a:pPr marL="798418" lvl="1" indent="-457200" algn="just">
              <a:lnSpc>
                <a:spcPts val="4422"/>
              </a:lnSpc>
              <a:buFont typeface="Arial" panose="020B0604020202020204" pitchFamily="34" charset="0"/>
              <a:buChar char="•"/>
            </a:pPr>
            <a:r>
              <a:rPr lang="ro-RO" sz="2800" spc="-47" dirty="0">
                <a:solidFill>
                  <a:srgbClr val="000000"/>
                </a:solidFill>
                <a:latin typeface="Georgia" panose="02040502050405020303" pitchFamily="18" charset="0"/>
              </a:rPr>
              <a:t>Încercați să vă gândiți cum ați putea contribui, în baza cunoștințelor, abilităților și expertizei dumneavoastră.</a:t>
            </a:r>
          </a:p>
          <a:p>
            <a:pPr marL="341218" lvl="1" algn="just">
              <a:lnSpc>
                <a:spcPts val="4422"/>
              </a:lnSpc>
            </a:pPr>
            <a:r>
              <a:rPr lang="ro-RO" sz="2800" spc="-47" dirty="0">
                <a:solidFill>
                  <a:srgbClr val="000000"/>
                </a:solidFill>
                <a:latin typeface="Georgia" panose="02040502050405020303" pitchFamily="18" charset="0"/>
              </a:rPr>
              <a:t> </a:t>
            </a:r>
            <a:endParaRPr lang="en-US" sz="2800" spc="-47" dirty="0">
              <a:solidFill>
                <a:srgbClr val="000000"/>
              </a:solidFill>
              <a:latin typeface="Georgia" panose="02040502050405020303" pitchFamily="18" charset="0"/>
            </a:endParaRPr>
          </a:p>
          <a:p>
            <a:pPr marL="341218" lvl="1" algn="just">
              <a:lnSpc>
                <a:spcPts val="4422"/>
              </a:lnSpc>
            </a:pPr>
            <a:r>
              <a:rPr lang="ro-RO" sz="2800" spc="-47" dirty="0">
                <a:solidFill>
                  <a:srgbClr val="000000"/>
                </a:solidFill>
                <a:latin typeface="Georgia" panose="02040502050405020303" pitchFamily="18" charset="0"/>
              </a:rPr>
              <a:t>Acest videoclip reprezintă un sumar scurt, prietenos, dar și pragmatic al subiectului schimbărilor climatice – care este problema, de ce există ea și ce puteți face în această privință. </a:t>
            </a:r>
            <a:endParaRPr lang="en-US" sz="2800" spc="-47" dirty="0">
              <a:solidFill>
                <a:srgbClr val="000000"/>
              </a:solidFill>
              <a:latin typeface="Georgia" panose="02040502050405020303" pitchFamily="18" charset="0"/>
            </a:endParaRPr>
          </a:p>
        </p:txBody>
      </p:sp>
      <p:sp>
        <p:nvSpPr>
          <p:cNvPr id="12" name="TextBox 12"/>
          <p:cNvSpPr txBox="1"/>
          <p:nvPr/>
        </p:nvSpPr>
        <p:spPr>
          <a:xfrm>
            <a:off x="514337" y="3423666"/>
            <a:ext cx="4944329" cy="2970172"/>
          </a:xfrm>
          <a:prstGeom prst="rect">
            <a:avLst/>
          </a:prstGeom>
        </p:spPr>
        <p:txBody>
          <a:bodyPr lIns="0" tIns="0" rIns="0" bIns="0" rtlCol="0" anchor="t">
            <a:spAutoFit/>
          </a:bodyPr>
          <a:lstStyle/>
          <a:p>
            <a:pPr algn="ctr">
              <a:lnSpc>
                <a:spcPts val="3253"/>
              </a:lnSpc>
            </a:pPr>
            <a:r>
              <a:rPr lang="ro-RO" sz="3827" b="1" dirty="0">
                <a:solidFill>
                  <a:schemeClr val="bg1"/>
                </a:solidFill>
                <a:latin typeface="Georgia" panose="02040502050405020303" pitchFamily="18" charset="0"/>
              </a:rPr>
              <a:t>Să ne reamintim de ce noțiunile discutate până acum sunt importante pentru viitorul nostru și al planetei:</a:t>
            </a:r>
            <a:endParaRPr lang="en-US" sz="3827" b="1" dirty="0">
              <a:solidFill>
                <a:schemeClr val="bg1"/>
              </a:solidFill>
              <a:latin typeface="Georgia" panose="02040502050405020303" pitchFamily="18" charset="0"/>
            </a:endParaRPr>
          </a:p>
        </p:txBody>
      </p:sp>
      <p:sp>
        <p:nvSpPr>
          <p:cNvPr id="13" name="TextBox 9"/>
          <p:cNvSpPr txBox="1"/>
          <p:nvPr/>
        </p:nvSpPr>
        <p:spPr>
          <a:xfrm>
            <a:off x="5003631" y="916211"/>
            <a:ext cx="8280738" cy="709681"/>
          </a:xfrm>
          <a:prstGeom prst="rect">
            <a:avLst/>
          </a:prstGeom>
        </p:spPr>
        <p:txBody>
          <a:bodyPr lIns="0" tIns="0" rIns="0" bIns="0" rtlCol="0" anchor="t">
            <a:spAutoFit/>
          </a:bodyPr>
          <a:lstStyle/>
          <a:p>
            <a:pPr algn="ctr">
              <a:lnSpc>
                <a:spcPts val="5449"/>
              </a:lnSpc>
            </a:pPr>
            <a:r>
              <a:rPr lang="ro-RO" sz="5400" b="1" dirty="0">
                <a:solidFill>
                  <a:srgbClr val="000000"/>
                </a:solidFill>
                <a:latin typeface="Georgia" panose="02040502050405020303" pitchFamily="18" charset="0"/>
              </a:rPr>
              <a:t>Activitate practică</a:t>
            </a:r>
            <a:endParaRPr lang="en-US" sz="5400" b="1" dirty="0">
              <a:solidFill>
                <a:srgbClr val="000000"/>
              </a:solidFill>
              <a:latin typeface="Georgia" panose="02040502050405020303" pitchFamily="18" charset="0"/>
            </a:endParaRPr>
          </a:p>
        </p:txBody>
      </p:sp>
      <p:pic>
        <p:nvPicPr>
          <p:cNvPr id="307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375306" y="7402286"/>
            <a:ext cx="2086804" cy="2086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14951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r="63"/>
          <a:stretch>
            <a:fillRect/>
          </a:stretch>
        </p:blipFill>
        <p:spPr>
          <a:xfrm rot="-4196164">
            <a:off x="-5974143" y="8370333"/>
            <a:ext cx="10675280" cy="11378690"/>
          </a:xfrm>
          <a:prstGeom prst="rect">
            <a:avLst/>
          </a:prstGeom>
        </p:spPr>
      </p:pic>
      <p:pic>
        <p:nvPicPr>
          <p:cNvPr id="3" name="Picture 3"/>
          <p:cNvPicPr>
            <a:picLocks noChangeAspect="1"/>
          </p:cNvPicPr>
          <p:nvPr/>
        </p:nvPicPr>
        <p:blipFill>
          <a:blip r:embed="rId3"/>
          <a:srcRect b="55"/>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4"/>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5"/>
          <a:srcRect b="93"/>
          <a:stretch>
            <a:fillRect/>
          </a:stretch>
        </p:blipFill>
        <p:spPr>
          <a:xfrm>
            <a:off x="7870030" y="9245916"/>
            <a:ext cx="3710720" cy="779251"/>
          </a:xfrm>
          <a:prstGeom prst="rect">
            <a:avLst/>
          </a:prstGeom>
        </p:spPr>
      </p:pic>
      <p:pic>
        <p:nvPicPr>
          <p:cNvPr id="6" name="Picture 6"/>
          <p:cNvPicPr>
            <a:picLocks noChangeAspect="1"/>
          </p:cNvPicPr>
          <p:nvPr/>
        </p:nvPicPr>
        <p:blipFill>
          <a:blip r:embed="rId6"/>
          <a:srcRect/>
          <a:stretch>
            <a:fillRect/>
          </a:stretch>
        </p:blipFill>
        <p:spPr>
          <a:xfrm rot="9614497">
            <a:off x="17215841" y="8047725"/>
            <a:ext cx="4352147" cy="4346443"/>
          </a:xfrm>
          <a:prstGeom prst="rect">
            <a:avLst/>
          </a:prstGeom>
        </p:spPr>
      </p:pic>
      <p:grpSp>
        <p:nvGrpSpPr>
          <p:cNvPr id="7" name="Group 7"/>
          <p:cNvGrpSpPr/>
          <p:nvPr/>
        </p:nvGrpSpPr>
        <p:grpSpPr>
          <a:xfrm>
            <a:off x="14401800" y="3759472"/>
            <a:ext cx="3448068" cy="3334670"/>
            <a:chOff x="0" y="0"/>
            <a:chExt cx="11446596" cy="9682769"/>
          </a:xfrm>
        </p:grpSpPr>
        <p:sp>
          <p:nvSpPr>
            <p:cNvPr id="8" name="Freeform 8"/>
            <p:cNvSpPr/>
            <p:nvPr/>
          </p:nvSpPr>
          <p:spPr>
            <a:xfrm>
              <a:off x="762" y="-2032"/>
              <a:ext cx="11396853" cy="9641205"/>
            </a:xfrm>
            <a:custGeom>
              <a:avLst/>
              <a:gdLst/>
              <a:ahLst/>
              <a:cxnLst/>
              <a:rect l="l" t="t" r="r" b="b"/>
              <a:pathLst>
                <a:path w="11396853" h="9641205">
                  <a:moveTo>
                    <a:pt x="11378946" y="8525510"/>
                  </a:moveTo>
                  <a:cubicBezTo>
                    <a:pt x="11376025" y="7385939"/>
                    <a:pt x="11358118" y="6056122"/>
                    <a:pt x="11340084" y="4717161"/>
                  </a:cubicBezTo>
                  <a:cubicBezTo>
                    <a:pt x="11321796" y="3359785"/>
                    <a:pt x="11303381" y="1992884"/>
                    <a:pt x="11300333" y="805434"/>
                  </a:cubicBezTo>
                  <a:cubicBezTo>
                    <a:pt x="11300078" y="694944"/>
                    <a:pt x="11299952" y="585978"/>
                    <a:pt x="11299952" y="478790"/>
                  </a:cubicBezTo>
                  <a:lnTo>
                    <a:pt x="11308461" y="478790"/>
                  </a:lnTo>
                  <a:lnTo>
                    <a:pt x="11299952" y="478790"/>
                  </a:lnTo>
                  <a:cubicBezTo>
                    <a:pt x="11299952" y="459232"/>
                    <a:pt x="11301602" y="439801"/>
                    <a:pt x="11303253" y="421640"/>
                  </a:cubicBezTo>
                  <a:cubicBezTo>
                    <a:pt x="11304651" y="404876"/>
                    <a:pt x="11306048" y="389382"/>
                    <a:pt x="11306048" y="375285"/>
                  </a:cubicBezTo>
                  <a:lnTo>
                    <a:pt x="11314557" y="375285"/>
                  </a:lnTo>
                  <a:lnTo>
                    <a:pt x="11308588" y="381254"/>
                  </a:lnTo>
                  <a:cubicBezTo>
                    <a:pt x="11306556" y="379222"/>
                    <a:pt x="11304651" y="378333"/>
                    <a:pt x="11301602" y="376809"/>
                  </a:cubicBezTo>
                  <a:cubicBezTo>
                    <a:pt x="11298555" y="375285"/>
                    <a:pt x="11294364" y="373253"/>
                    <a:pt x="11290300" y="369189"/>
                  </a:cubicBezTo>
                  <a:lnTo>
                    <a:pt x="11296269" y="363220"/>
                  </a:lnTo>
                  <a:lnTo>
                    <a:pt x="11302238" y="369189"/>
                  </a:lnTo>
                  <a:cubicBezTo>
                    <a:pt x="11302238" y="369189"/>
                    <a:pt x="11302238" y="369189"/>
                    <a:pt x="11302238" y="369189"/>
                  </a:cubicBezTo>
                  <a:lnTo>
                    <a:pt x="11302238" y="369189"/>
                  </a:lnTo>
                  <a:lnTo>
                    <a:pt x="11302238" y="369189"/>
                  </a:lnTo>
                  <a:lnTo>
                    <a:pt x="11302238" y="369189"/>
                  </a:lnTo>
                  <a:cubicBezTo>
                    <a:pt x="11301349" y="370078"/>
                    <a:pt x="11298555" y="373507"/>
                    <a:pt x="11298555" y="375412"/>
                  </a:cubicBezTo>
                  <a:cubicBezTo>
                    <a:pt x="11298555" y="376428"/>
                    <a:pt x="11298301" y="377571"/>
                    <a:pt x="11297920" y="378587"/>
                  </a:cubicBezTo>
                  <a:cubicBezTo>
                    <a:pt x="11283441" y="414782"/>
                    <a:pt x="11252962" y="414274"/>
                    <a:pt x="11229213" y="414274"/>
                  </a:cubicBezTo>
                  <a:cubicBezTo>
                    <a:pt x="11228705" y="414274"/>
                    <a:pt x="11228070" y="414274"/>
                    <a:pt x="11227562" y="414147"/>
                  </a:cubicBezTo>
                  <a:cubicBezTo>
                    <a:pt x="11215751" y="411734"/>
                    <a:pt x="11204194" y="406146"/>
                    <a:pt x="11193526" y="401066"/>
                  </a:cubicBezTo>
                  <a:cubicBezTo>
                    <a:pt x="11181969" y="395478"/>
                    <a:pt x="11171174" y="390398"/>
                    <a:pt x="11160125" y="388239"/>
                  </a:cubicBezTo>
                  <a:cubicBezTo>
                    <a:pt x="11151743" y="386588"/>
                    <a:pt x="11143361" y="386588"/>
                    <a:pt x="11134471" y="389509"/>
                  </a:cubicBezTo>
                  <a:lnTo>
                    <a:pt x="11131803" y="381508"/>
                  </a:lnTo>
                  <a:lnTo>
                    <a:pt x="11135614" y="389128"/>
                  </a:lnTo>
                  <a:cubicBezTo>
                    <a:pt x="11117834" y="398018"/>
                    <a:pt x="11089005" y="381889"/>
                    <a:pt x="11081639" y="367157"/>
                  </a:cubicBezTo>
                  <a:lnTo>
                    <a:pt x="11089259" y="363347"/>
                  </a:lnTo>
                  <a:lnTo>
                    <a:pt x="11082527" y="368427"/>
                  </a:lnTo>
                  <a:cubicBezTo>
                    <a:pt x="11067541" y="348488"/>
                    <a:pt x="11048238" y="347726"/>
                    <a:pt x="11026139" y="358775"/>
                  </a:cubicBezTo>
                  <a:cubicBezTo>
                    <a:pt x="11015218" y="364236"/>
                    <a:pt x="11004423" y="362204"/>
                    <a:pt x="10996676" y="360934"/>
                  </a:cubicBezTo>
                  <a:cubicBezTo>
                    <a:pt x="10992485" y="360299"/>
                    <a:pt x="10989183" y="359664"/>
                    <a:pt x="10985881" y="359664"/>
                  </a:cubicBezTo>
                  <a:lnTo>
                    <a:pt x="10985881" y="351155"/>
                  </a:lnTo>
                  <a:lnTo>
                    <a:pt x="10985881" y="359664"/>
                  </a:lnTo>
                  <a:cubicBezTo>
                    <a:pt x="10966196" y="359664"/>
                    <a:pt x="10940923" y="353187"/>
                    <a:pt x="10922381" y="347091"/>
                  </a:cubicBezTo>
                  <a:lnTo>
                    <a:pt x="10925048" y="339090"/>
                  </a:lnTo>
                  <a:lnTo>
                    <a:pt x="10925048" y="347599"/>
                  </a:lnTo>
                  <a:cubicBezTo>
                    <a:pt x="10920222" y="347599"/>
                    <a:pt x="10914126" y="345440"/>
                    <a:pt x="10910189" y="344170"/>
                  </a:cubicBezTo>
                  <a:cubicBezTo>
                    <a:pt x="10904982" y="342392"/>
                    <a:pt x="10902061" y="341503"/>
                    <a:pt x="10900664" y="341503"/>
                  </a:cubicBezTo>
                  <a:cubicBezTo>
                    <a:pt x="10899775" y="341503"/>
                    <a:pt x="10898886" y="341376"/>
                    <a:pt x="10897997" y="341122"/>
                  </a:cubicBezTo>
                  <a:cubicBezTo>
                    <a:pt x="10893298" y="339598"/>
                    <a:pt x="10888852" y="337312"/>
                    <a:pt x="10884789" y="335407"/>
                  </a:cubicBezTo>
                  <a:cubicBezTo>
                    <a:pt x="10880598" y="333375"/>
                    <a:pt x="10877041" y="331724"/>
                    <a:pt x="10873613" y="330581"/>
                  </a:cubicBezTo>
                  <a:cubicBezTo>
                    <a:pt x="10866374" y="328168"/>
                    <a:pt x="10860277" y="328041"/>
                    <a:pt x="10852658" y="338201"/>
                  </a:cubicBezTo>
                  <a:cubicBezTo>
                    <a:pt x="10851007" y="340360"/>
                    <a:pt x="10848594" y="341630"/>
                    <a:pt x="10845927" y="341630"/>
                  </a:cubicBezTo>
                  <a:cubicBezTo>
                    <a:pt x="10846562" y="341630"/>
                    <a:pt x="10830687" y="342011"/>
                    <a:pt x="10821670" y="333121"/>
                  </a:cubicBezTo>
                  <a:cubicBezTo>
                    <a:pt x="10821035" y="332486"/>
                    <a:pt x="10820527" y="331724"/>
                    <a:pt x="10820146" y="330962"/>
                  </a:cubicBezTo>
                  <a:cubicBezTo>
                    <a:pt x="10816971" y="324485"/>
                    <a:pt x="10813796" y="316484"/>
                    <a:pt x="10810748" y="308991"/>
                  </a:cubicBezTo>
                  <a:cubicBezTo>
                    <a:pt x="10807700" y="301244"/>
                    <a:pt x="10804778" y="294005"/>
                    <a:pt x="10801858" y="288290"/>
                  </a:cubicBezTo>
                  <a:lnTo>
                    <a:pt x="10809477" y="284480"/>
                  </a:lnTo>
                  <a:lnTo>
                    <a:pt x="10802493" y="289179"/>
                  </a:lnTo>
                  <a:cubicBezTo>
                    <a:pt x="10796777" y="280670"/>
                    <a:pt x="10793602" y="270256"/>
                    <a:pt x="10790809" y="261239"/>
                  </a:cubicBezTo>
                  <a:cubicBezTo>
                    <a:pt x="10787761" y="251714"/>
                    <a:pt x="10785221" y="243713"/>
                    <a:pt x="10781157" y="237617"/>
                  </a:cubicBezTo>
                  <a:cubicBezTo>
                    <a:pt x="10779252" y="234696"/>
                    <a:pt x="10777093" y="232410"/>
                    <a:pt x="10774552" y="230759"/>
                  </a:cubicBezTo>
                  <a:lnTo>
                    <a:pt x="10779252" y="223774"/>
                  </a:lnTo>
                  <a:lnTo>
                    <a:pt x="10775441" y="231394"/>
                  </a:lnTo>
                  <a:cubicBezTo>
                    <a:pt x="10761599" y="224536"/>
                    <a:pt x="10754233" y="217043"/>
                    <a:pt x="10747375" y="203327"/>
                  </a:cubicBezTo>
                  <a:cubicBezTo>
                    <a:pt x="10746739" y="202184"/>
                    <a:pt x="10746486" y="200914"/>
                    <a:pt x="10746486" y="199517"/>
                  </a:cubicBezTo>
                  <a:cubicBezTo>
                    <a:pt x="10746486" y="200279"/>
                    <a:pt x="10746739" y="200660"/>
                    <a:pt x="10746613" y="200660"/>
                  </a:cubicBezTo>
                  <a:lnTo>
                    <a:pt x="10754233" y="197104"/>
                  </a:lnTo>
                  <a:lnTo>
                    <a:pt x="10746613" y="200660"/>
                  </a:lnTo>
                  <a:cubicBezTo>
                    <a:pt x="10746359" y="200025"/>
                    <a:pt x="10745470" y="199009"/>
                    <a:pt x="10742802" y="196342"/>
                  </a:cubicBezTo>
                  <a:cubicBezTo>
                    <a:pt x="10741025" y="194564"/>
                    <a:pt x="10734294" y="188595"/>
                    <a:pt x="10734294" y="181229"/>
                  </a:cubicBezTo>
                  <a:lnTo>
                    <a:pt x="10742802" y="181229"/>
                  </a:lnTo>
                  <a:lnTo>
                    <a:pt x="10736834" y="187198"/>
                  </a:lnTo>
                  <a:lnTo>
                    <a:pt x="10718546" y="168910"/>
                  </a:lnTo>
                  <a:cubicBezTo>
                    <a:pt x="10717911" y="168275"/>
                    <a:pt x="10717402" y="167513"/>
                    <a:pt x="10717022" y="166751"/>
                  </a:cubicBezTo>
                  <a:cubicBezTo>
                    <a:pt x="10715752" y="164211"/>
                    <a:pt x="10714482" y="161544"/>
                    <a:pt x="10713339" y="158877"/>
                  </a:cubicBezTo>
                  <a:cubicBezTo>
                    <a:pt x="10712069" y="155956"/>
                    <a:pt x="10710672" y="153162"/>
                    <a:pt x="10709402" y="150368"/>
                  </a:cubicBezTo>
                  <a:cubicBezTo>
                    <a:pt x="10705211" y="141859"/>
                    <a:pt x="10701147" y="136271"/>
                    <a:pt x="10696575" y="133985"/>
                  </a:cubicBezTo>
                  <a:lnTo>
                    <a:pt x="10695305" y="133223"/>
                  </a:lnTo>
                  <a:cubicBezTo>
                    <a:pt x="10667619" y="112395"/>
                    <a:pt x="10660888" y="83947"/>
                    <a:pt x="10674223" y="50292"/>
                  </a:cubicBezTo>
                  <a:lnTo>
                    <a:pt x="10682097" y="53467"/>
                  </a:lnTo>
                  <a:lnTo>
                    <a:pt x="10679430" y="61468"/>
                  </a:lnTo>
                  <a:cubicBezTo>
                    <a:pt x="10671810" y="58928"/>
                    <a:pt x="10665206" y="55499"/>
                    <a:pt x="10659490" y="52451"/>
                  </a:cubicBezTo>
                  <a:cubicBezTo>
                    <a:pt x="10654030" y="49530"/>
                    <a:pt x="10649331" y="47117"/>
                    <a:pt x="10644632" y="45593"/>
                  </a:cubicBezTo>
                  <a:cubicBezTo>
                    <a:pt x="10641076" y="44450"/>
                    <a:pt x="10637393" y="43688"/>
                    <a:pt x="10633456" y="43688"/>
                  </a:cubicBezTo>
                  <a:lnTo>
                    <a:pt x="10633456" y="34798"/>
                  </a:lnTo>
                  <a:lnTo>
                    <a:pt x="10634218" y="43180"/>
                  </a:lnTo>
                  <a:cubicBezTo>
                    <a:pt x="10597896" y="46228"/>
                    <a:pt x="10560050" y="50800"/>
                    <a:pt x="10521950" y="55372"/>
                  </a:cubicBezTo>
                  <a:cubicBezTo>
                    <a:pt x="10483850" y="59944"/>
                    <a:pt x="10445750" y="64516"/>
                    <a:pt x="10409174" y="67564"/>
                  </a:cubicBezTo>
                  <a:lnTo>
                    <a:pt x="10408412" y="67564"/>
                  </a:lnTo>
                  <a:cubicBezTo>
                    <a:pt x="10397489" y="67564"/>
                    <a:pt x="10381869" y="73279"/>
                    <a:pt x="10377932" y="77216"/>
                  </a:cubicBezTo>
                  <a:cubicBezTo>
                    <a:pt x="10377424" y="77724"/>
                    <a:pt x="10376915" y="78105"/>
                    <a:pt x="10376408" y="78359"/>
                  </a:cubicBezTo>
                  <a:cubicBezTo>
                    <a:pt x="10336657" y="103251"/>
                    <a:pt x="10296652" y="94234"/>
                    <a:pt x="10260584" y="86233"/>
                  </a:cubicBezTo>
                  <a:cubicBezTo>
                    <a:pt x="10248391" y="83566"/>
                    <a:pt x="10236581" y="81026"/>
                    <a:pt x="10224897" y="79502"/>
                  </a:cubicBezTo>
                  <a:lnTo>
                    <a:pt x="10225913" y="71120"/>
                  </a:lnTo>
                  <a:lnTo>
                    <a:pt x="10225913" y="79629"/>
                  </a:lnTo>
                  <a:cubicBezTo>
                    <a:pt x="10202545" y="79629"/>
                    <a:pt x="10179431" y="72644"/>
                    <a:pt x="10157840" y="66167"/>
                  </a:cubicBezTo>
                  <a:cubicBezTo>
                    <a:pt x="10143109" y="61722"/>
                    <a:pt x="10129012" y="57531"/>
                    <a:pt x="10115041" y="55245"/>
                  </a:cubicBezTo>
                  <a:lnTo>
                    <a:pt x="10116439" y="46863"/>
                  </a:lnTo>
                  <a:lnTo>
                    <a:pt x="10115296" y="55245"/>
                  </a:lnTo>
                  <a:cubicBezTo>
                    <a:pt x="10094722" y="52324"/>
                    <a:pt x="10075545" y="52324"/>
                    <a:pt x="10055733" y="52324"/>
                  </a:cubicBezTo>
                  <a:cubicBezTo>
                    <a:pt x="10035921" y="52324"/>
                    <a:pt x="10015727" y="52324"/>
                    <a:pt x="9993757" y="49149"/>
                  </a:cubicBezTo>
                  <a:lnTo>
                    <a:pt x="9994900" y="40767"/>
                  </a:lnTo>
                  <a:lnTo>
                    <a:pt x="9994900" y="49276"/>
                  </a:lnTo>
                  <a:cubicBezTo>
                    <a:pt x="9984486" y="49276"/>
                    <a:pt x="9975596" y="39497"/>
                    <a:pt x="9970643" y="34671"/>
                  </a:cubicBezTo>
                  <a:cubicBezTo>
                    <a:pt x="9970262" y="34290"/>
                    <a:pt x="9969881" y="33782"/>
                    <a:pt x="9969627" y="33401"/>
                  </a:cubicBezTo>
                  <a:cubicBezTo>
                    <a:pt x="9961626" y="21463"/>
                    <a:pt x="9944100" y="24003"/>
                    <a:pt x="9931781" y="30226"/>
                  </a:cubicBezTo>
                  <a:lnTo>
                    <a:pt x="9927971" y="22606"/>
                  </a:lnTo>
                  <a:lnTo>
                    <a:pt x="9932670" y="29591"/>
                  </a:lnTo>
                  <a:cubicBezTo>
                    <a:pt x="9921366" y="37084"/>
                    <a:pt x="9915398" y="47244"/>
                    <a:pt x="9908032" y="60198"/>
                  </a:cubicBezTo>
                  <a:cubicBezTo>
                    <a:pt x="9905238" y="65151"/>
                    <a:pt x="9902189" y="70485"/>
                    <a:pt x="9898507" y="75819"/>
                  </a:cubicBezTo>
                  <a:cubicBezTo>
                    <a:pt x="9897237" y="77724"/>
                    <a:pt x="9895332" y="78994"/>
                    <a:pt x="9893173" y="79375"/>
                  </a:cubicBezTo>
                  <a:cubicBezTo>
                    <a:pt x="9888982" y="80264"/>
                    <a:pt x="9884537" y="81026"/>
                    <a:pt x="9879964" y="81915"/>
                  </a:cubicBezTo>
                  <a:cubicBezTo>
                    <a:pt x="9875012" y="82804"/>
                    <a:pt x="9869932" y="83820"/>
                    <a:pt x="9864725" y="84836"/>
                  </a:cubicBezTo>
                  <a:cubicBezTo>
                    <a:pt x="9839452" y="89916"/>
                    <a:pt x="9812909" y="96520"/>
                    <a:pt x="9792462" y="108712"/>
                  </a:cubicBezTo>
                  <a:lnTo>
                    <a:pt x="9791953" y="108966"/>
                  </a:lnTo>
                  <a:cubicBezTo>
                    <a:pt x="9768332" y="120777"/>
                    <a:pt x="9751568" y="129794"/>
                    <a:pt x="9728708" y="114554"/>
                  </a:cubicBezTo>
                  <a:lnTo>
                    <a:pt x="9733407" y="107569"/>
                  </a:lnTo>
                  <a:lnTo>
                    <a:pt x="9739376" y="113538"/>
                  </a:lnTo>
                  <a:lnTo>
                    <a:pt x="9733280" y="119634"/>
                  </a:lnTo>
                  <a:lnTo>
                    <a:pt x="9727311" y="113665"/>
                  </a:lnTo>
                  <a:lnTo>
                    <a:pt x="9733280" y="107696"/>
                  </a:lnTo>
                  <a:cubicBezTo>
                    <a:pt x="9740264" y="114681"/>
                    <a:pt x="9745345" y="123190"/>
                    <a:pt x="9749789" y="130556"/>
                  </a:cubicBezTo>
                  <a:cubicBezTo>
                    <a:pt x="9754489" y="138303"/>
                    <a:pt x="9758552" y="145034"/>
                    <a:pt x="9763760" y="150241"/>
                  </a:cubicBezTo>
                  <a:cubicBezTo>
                    <a:pt x="9765791" y="152273"/>
                    <a:pt x="9766681" y="155321"/>
                    <a:pt x="9766046" y="158115"/>
                  </a:cubicBezTo>
                  <a:cubicBezTo>
                    <a:pt x="9765411" y="160909"/>
                    <a:pt x="9763252" y="163322"/>
                    <a:pt x="9760458" y="164211"/>
                  </a:cubicBezTo>
                  <a:cubicBezTo>
                    <a:pt x="9756648" y="165481"/>
                    <a:pt x="9752584" y="167005"/>
                    <a:pt x="9748265" y="168656"/>
                  </a:cubicBezTo>
                  <a:cubicBezTo>
                    <a:pt x="9743694" y="170307"/>
                    <a:pt x="9738868" y="172212"/>
                    <a:pt x="9734169" y="173736"/>
                  </a:cubicBezTo>
                  <a:cubicBezTo>
                    <a:pt x="9723627" y="177292"/>
                    <a:pt x="9709658" y="181102"/>
                    <a:pt x="9699244" y="175895"/>
                  </a:cubicBezTo>
                  <a:lnTo>
                    <a:pt x="9703053" y="168275"/>
                  </a:lnTo>
                  <a:lnTo>
                    <a:pt x="9701402" y="176530"/>
                  </a:lnTo>
                  <a:cubicBezTo>
                    <a:pt x="9679939" y="172212"/>
                    <a:pt x="9669526" y="177927"/>
                    <a:pt x="9653143" y="187071"/>
                  </a:cubicBezTo>
                  <a:cubicBezTo>
                    <a:pt x="9649206" y="189230"/>
                    <a:pt x="9644761" y="191643"/>
                    <a:pt x="9639935" y="194056"/>
                  </a:cubicBezTo>
                  <a:lnTo>
                    <a:pt x="9636125" y="186436"/>
                  </a:lnTo>
                  <a:lnTo>
                    <a:pt x="9641205" y="193167"/>
                  </a:lnTo>
                  <a:cubicBezTo>
                    <a:pt x="9622027" y="207645"/>
                    <a:pt x="9599295" y="218313"/>
                    <a:pt x="9579228" y="227711"/>
                  </a:cubicBezTo>
                  <a:cubicBezTo>
                    <a:pt x="9572752" y="230759"/>
                    <a:pt x="9566656" y="233680"/>
                    <a:pt x="9560814" y="236601"/>
                  </a:cubicBezTo>
                  <a:cubicBezTo>
                    <a:pt x="9559671" y="237236"/>
                    <a:pt x="9558401" y="237490"/>
                    <a:pt x="9557003" y="237490"/>
                  </a:cubicBezTo>
                  <a:cubicBezTo>
                    <a:pt x="9550781" y="237490"/>
                    <a:pt x="9541510" y="237617"/>
                    <a:pt x="9532747" y="228981"/>
                  </a:cubicBezTo>
                  <a:lnTo>
                    <a:pt x="9538715" y="223012"/>
                  </a:lnTo>
                  <a:lnTo>
                    <a:pt x="9538715" y="231521"/>
                  </a:lnTo>
                  <a:cubicBezTo>
                    <a:pt x="9528556" y="231521"/>
                    <a:pt x="9520047" y="222504"/>
                    <a:pt x="9520555" y="223012"/>
                  </a:cubicBezTo>
                  <a:lnTo>
                    <a:pt x="9526524" y="217043"/>
                  </a:lnTo>
                  <a:lnTo>
                    <a:pt x="9529699" y="224917"/>
                  </a:lnTo>
                  <a:cubicBezTo>
                    <a:pt x="9499981" y="236728"/>
                    <a:pt x="9466326" y="250698"/>
                    <a:pt x="9432163" y="237109"/>
                  </a:cubicBezTo>
                  <a:lnTo>
                    <a:pt x="9435338" y="229235"/>
                  </a:lnTo>
                  <a:lnTo>
                    <a:pt x="9435338" y="237744"/>
                  </a:lnTo>
                  <a:cubicBezTo>
                    <a:pt x="9435973" y="237744"/>
                    <a:pt x="9436735" y="236855"/>
                    <a:pt x="9435211" y="238252"/>
                  </a:cubicBezTo>
                  <a:cubicBezTo>
                    <a:pt x="9433560" y="239903"/>
                    <a:pt x="9429877" y="243713"/>
                    <a:pt x="9423146" y="243713"/>
                  </a:cubicBezTo>
                  <a:lnTo>
                    <a:pt x="9423146" y="235204"/>
                  </a:lnTo>
                  <a:lnTo>
                    <a:pt x="9425813" y="243205"/>
                  </a:lnTo>
                  <a:cubicBezTo>
                    <a:pt x="9412986" y="247523"/>
                    <a:pt x="9401683" y="256032"/>
                    <a:pt x="9388602" y="265938"/>
                  </a:cubicBezTo>
                  <a:cubicBezTo>
                    <a:pt x="9375266" y="276098"/>
                    <a:pt x="9360281" y="287655"/>
                    <a:pt x="9341739" y="293751"/>
                  </a:cubicBezTo>
                  <a:cubicBezTo>
                    <a:pt x="9333230" y="296545"/>
                    <a:pt x="9323832" y="298323"/>
                    <a:pt x="9313672" y="298323"/>
                  </a:cubicBezTo>
                  <a:lnTo>
                    <a:pt x="9313672" y="290322"/>
                  </a:lnTo>
                  <a:lnTo>
                    <a:pt x="9313672" y="298831"/>
                  </a:lnTo>
                  <a:cubicBezTo>
                    <a:pt x="9297415" y="298831"/>
                    <a:pt x="9280778" y="305562"/>
                    <a:pt x="9262237" y="313436"/>
                  </a:cubicBezTo>
                  <a:cubicBezTo>
                    <a:pt x="9244330" y="320929"/>
                    <a:pt x="9224518" y="329311"/>
                    <a:pt x="9204198" y="329311"/>
                  </a:cubicBezTo>
                  <a:lnTo>
                    <a:pt x="9204198" y="320802"/>
                  </a:lnTo>
                  <a:lnTo>
                    <a:pt x="9205340" y="329184"/>
                  </a:lnTo>
                  <a:cubicBezTo>
                    <a:pt x="9163685" y="335153"/>
                    <a:pt x="9128125" y="346964"/>
                    <a:pt x="9092311" y="364871"/>
                  </a:cubicBezTo>
                  <a:cubicBezTo>
                    <a:pt x="9078214" y="371856"/>
                    <a:pt x="9064244" y="371856"/>
                    <a:pt x="9058148" y="371856"/>
                  </a:cubicBezTo>
                  <a:cubicBezTo>
                    <a:pt x="9057132" y="371856"/>
                    <a:pt x="9055989" y="371602"/>
                    <a:pt x="9054973" y="371221"/>
                  </a:cubicBezTo>
                  <a:cubicBezTo>
                    <a:pt x="9030589" y="361442"/>
                    <a:pt x="9015984" y="374904"/>
                    <a:pt x="9004300" y="392430"/>
                  </a:cubicBezTo>
                  <a:lnTo>
                    <a:pt x="9004173" y="392684"/>
                  </a:lnTo>
                  <a:cubicBezTo>
                    <a:pt x="8973185" y="436118"/>
                    <a:pt x="8924544" y="449580"/>
                    <a:pt x="8883903" y="461137"/>
                  </a:cubicBezTo>
                  <a:cubicBezTo>
                    <a:pt x="8881872" y="461645"/>
                    <a:pt x="8879966" y="462280"/>
                    <a:pt x="8877935" y="462788"/>
                  </a:cubicBezTo>
                  <a:lnTo>
                    <a:pt x="8877427" y="462915"/>
                  </a:lnTo>
                  <a:cubicBezTo>
                    <a:pt x="8822182" y="475234"/>
                    <a:pt x="8766937" y="481330"/>
                    <a:pt x="8712327" y="487426"/>
                  </a:cubicBezTo>
                  <a:lnTo>
                    <a:pt x="8711438" y="487426"/>
                  </a:lnTo>
                  <a:cubicBezTo>
                    <a:pt x="8713089" y="487426"/>
                    <a:pt x="8713977" y="486664"/>
                    <a:pt x="8713851" y="486791"/>
                  </a:cubicBezTo>
                  <a:lnTo>
                    <a:pt x="8713851" y="486791"/>
                  </a:lnTo>
                  <a:lnTo>
                    <a:pt x="8713851" y="486791"/>
                  </a:lnTo>
                  <a:cubicBezTo>
                    <a:pt x="8713851" y="486791"/>
                    <a:pt x="8713851" y="486791"/>
                    <a:pt x="8713851" y="486791"/>
                  </a:cubicBezTo>
                  <a:cubicBezTo>
                    <a:pt x="8713215" y="487299"/>
                    <a:pt x="8711946" y="488823"/>
                    <a:pt x="8709152" y="492760"/>
                  </a:cubicBezTo>
                  <a:cubicBezTo>
                    <a:pt x="8705469" y="497840"/>
                    <a:pt x="8699627" y="506476"/>
                    <a:pt x="8690864" y="510921"/>
                  </a:cubicBezTo>
                  <a:cubicBezTo>
                    <a:pt x="8689721" y="511556"/>
                    <a:pt x="8688451" y="511810"/>
                    <a:pt x="8687053" y="511810"/>
                  </a:cubicBezTo>
                  <a:cubicBezTo>
                    <a:pt x="8676894" y="511810"/>
                    <a:pt x="8668385" y="502793"/>
                    <a:pt x="8668893" y="503301"/>
                  </a:cubicBezTo>
                  <a:lnTo>
                    <a:pt x="8674862" y="497332"/>
                  </a:lnTo>
                  <a:lnTo>
                    <a:pt x="8681339" y="502793"/>
                  </a:lnTo>
                  <a:cubicBezTo>
                    <a:pt x="8674735" y="510667"/>
                    <a:pt x="8668765" y="519557"/>
                    <a:pt x="8662415" y="528828"/>
                  </a:cubicBezTo>
                  <a:cubicBezTo>
                    <a:pt x="8656065" y="538099"/>
                    <a:pt x="8649589" y="547624"/>
                    <a:pt x="8642350" y="556387"/>
                  </a:cubicBezTo>
                  <a:cubicBezTo>
                    <a:pt x="8624570" y="577723"/>
                    <a:pt x="8601456" y="594741"/>
                    <a:pt x="8564499" y="590931"/>
                  </a:cubicBezTo>
                  <a:lnTo>
                    <a:pt x="8565388" y="582549"/>
                  </a:lnTo>
                  <a:lnTo>
                    <a:pt x="8565388" y="591058"/>
                  </a:lnTo>
                  <a:lnTo>
                    <a:pt x="8559291" y="591058"/>
                  </a:lnTo>
                  <a:lnTo>
                    <a:pt x="8559291" y="582549"/>
                  </a:lnTo>
                  <a:lnTo>
                    <a:pt x="8563737" y="589788"/>
                  </a:lnTo>
                  <a:cubicBezTo>
                    <a:pt x="8511539" y="622427"/>
                    <a:pt x="8459470" y="608965"/>
                    <a:pt x="8417052" y="596773"/>
                  </a:cubicBezTo>
                  <a:lnTo>
                    <a:pt x="8419338" y="588645"/>
                  </a:lnTo>
                  <a:lnTo>
                    <a:pt x="8419338" y="597154"/>
                  </a:lnTo>
                  <a:cubicBezTo>
                    <a:pt x="8403463" y="597154"/>
                    <a:pt x="8382635" y="582803"/>
                    <a:pt x="8375269" y="568198"/>
                  </a:cubicBezTo>
                  <a:cubicBezTo>
                    <a:pt x="8359394" y="536575"/>
                    <a:pt x="8315833" y="524764"/>
                    <a:pt x="8282177" y="535940"/>
                  </a:cubicBezTo>
                  <a:lnTo>
                    <a:pt x="8279511" y="527939"/>
                  </a:lnTo>
                  <a:lnTo>
                    <a:pt x="8282686" y="535813"/>
                  </a:lnTo>
                  <a:cubicBezTo>
                    <a:pt x="8267064" y="542036"/>
                    <a:pt x="8251571" y="546735"/>
                    <a:pt x="8236331" y="551307"/>
                  </a:cubicBezTo>
                  <a:cubicBezTo>
                    <a:pt x="8221090" y="555879"/>
                    <a:pt x="8206232" y="560324"/>
                    <a:pt x="8191373" y="566293"/>
                  </a:cubicBezTo>
                  <a:lnTo>
                    <a:pt x="8190230" y="566674"/>
                  </a:lnTo>
                  <a:cubicBezTo>
                    <a:pt x="8141081" y="578993"/>
                    <a:pt x="8095996" y="585724"/>
                    <a:pt x="8044561" y="559943"/>
                  </a:cubicBezTo>
                  <a:lnTo>
                    <a:pt x="8048371" y="552323"/>
                  </a:lnTo>
                  <a:lnTo>
                    <a:pt x="8044561" y="559943"/>
                  </a:lnTo>
                  <a:cubicBezTo>
                    <a:pt x="8003286" y="539369"/>
                    <a:pt x="7972806" y="551688"/>
                    <a:pt x="7950200" y="596900"/>
                  </a:cubicBezTo>
                  <a:cubicBezTo>
                    <a:pt x="7948930" y="599313"/>
                    <a:pt x="7947787" y="601853"/>
                    <a:pt x="7946644" y="604520"/>
                  </a:cubicBezTo>
                  <a:lnTo>
                    <a:pt x="7946516" y="604901"/>
                  </a:lnTo>
                  <a:cubicBezTo>
                    <a:pt x="7929245" y="639572"/>
                    <a:pt x="7888224" y="649986"/>
                    <a:pt x="7855458" y="633603"/>
                  </a:cubicBezTo>
                  <a:cubicBezTo>
                    <a:pt x="7848346" y="630047"/>
                    <a:pt x="7841614" y="625348"/>
                    <a:pt x="7835646" y="619252"/>
                  </a:cubicBezTo>
                  <a:cubicBezTo>
                    <a:pt x="7822057" y="605663"/>
                    <a:pt x="7815199" y="608584"/>
                    <a:pt x="7797673" y="620268"/>
                  </a:cubicBezTo>
                  <a:lnTo>
                    <a:pt x="7792974" y="613283"/>
                  </a:lnTo>
                  <a:lnTo>
                    <a:pt x="7798943" y="619252"/>
                  </a:lnTo>
                  <a:lnTo>
                    <a:pt x="7762494" y="655701"/>
                  </a:lnTo>
                  <a:cubicBezTo>
                    <a:pt x="7753350" y="664845"/>
                    <a:pt x="7736966" y="664210"/>
                    <a:pt x="7732140" y="664210"/>
                  </a:cubicBezTo>
                  <a:lnTo>
                    <a:pt x="7732140" y="655701"/>
                  </a:lnTo>
                  <a:lnTo>
                    <a:pt x="7732140" y="664210"/>
                  </a:lnTo>
                  <a:lnTo>
                    <a:pt x="7695691" y="664210"/>
                  </a:lnTo>
                  <a:lnTo>
                    <a:pt x="7695691" y="655701"/>
                  </a:lnTo>
                  <a:lnTo>
                    <a:pt x="7695691" y="664210"/>
                  </a:lnTo>
                  <a:cubicBezTo>
                    <a:pt x="7670164" y="664210"/>
                    <a:pt x="7644764" y="657860"/>
                    <a:pt x="7620635" y="651764"/>
                  </a:cubicBezTo>
                  <a:lnTo>
                    <a:pt x="7622666" y="643509"/>
                  </a:lnTo>
                  <a:lnTo>
                    <a:pt x="7621015" y="651764"/>
                  </a:lnTo>
                  <a:cubicBezTo>
                    <a:pt x="7604760" y="648462"/>
                    <a:pt x="7590282" y="641985"/>
                    <a:pt x="7576693" y="636016"/>
                  </a:cubicBezTo>
                  <a:cubicBezTo>
                    <a:pt x="7562850" y="629920"/>
                    <a:pt x="7550023" y="624205"/>
                    <a:pt x="7535926" y="621411"/>
                  </a:cubicBezTo>
                  <a:lnTo>
                    <a:pt x="7537577" y="613156"/>
                  </a:lnTo>
                  <a:lnTo>
                    <a:pt x="7536561" y="621538"/>
                  </a:lnTo>
                  <a:cubicBezTo>
                    <a:pt x="7491984" y="615950"/>
                    <a:pt x="7474712" y="582295"/>
                    <a:pt x="7460741" y="555625"/>
                  </a:cubicBezTo>
                  <a:cubicBezTo>
                    <a:pt x="7457566" y="549529"/>
                    <a:pt x="7454519" y="543687"/>
                    <a:pt x="7451344" y="538480"/>
                  </a:cubicBezTo>
                  <a:lnTo>
                    <a:pt x="7458583" y="534162"/>
                  </a:lnTo>
                  <a:lnTo>
                    <a:pt x="7451598" y="538861"/>
                  </a:lnTo>
                  <a:cubicBezTo>
                    <a:pt x="7439152" y="520192"/>
                    <a:pt x="7417943" y="501396"/>
                    <a:pt x="7399909" y="505841"/>
                  </a:cubicBezTo>
                  <a:lnTo>
                    <a:pt x="7397877" y="497586"/>
                  </a:lnTo>
                  <a:lnTo>
                    <a:pt x="7401687" y="505206"/>
                  </a:lnTo>
                  <a:cubicBezTo>
                    <a:pt x="7377049" y="517525"/>
                    <a:pt x="7352538" y="508254"/>
                    <a:pt x="7336027" y="502285"/>
                  </a:cubicBezTo>
                  <a:cubicBezTo>
                    <a:pt x="7333234" y="501269"/>
                    <a:pt x="7330821" y="500380"/>
                    <a:pt x="7328408" y="499618"/>
                  </a:cubicBezTo>
                  <a:lnTo>
                    <a:pt x="7331075" y="491617"/>
                  </a:lnTo>
                  <a:lnTo>
                    <a:pt x="7331075" y="500126"/>
                  </a:lnTo>
                  <a:cubicBezTo>
                    <a:pt x="7326249" y="500126"/>
                    <a:pt x="7320152" y="497967"/>
                    <a:pt x="7316215" y="496697"/>
                  </a:cubicBezTo>
                  <a:cubicBezTo>
                    <a:pt x="7311009" y="494919"/>
                    <a:pt x="7308088" y="494030"/>
                    <a:pt x="7306690" y="494030"/>
                  </a:cubicBezTo>
                  <a:cubicBezTo>
                    <a:pt x="7305928" y="494030"/>
                    <a:pt x="7305166" y="493903"/>
                    <a:pt x="7304405" y="493649"/>
                  </a:cubicBezTo>
                  <a:cubicBezTo>
                    <a:pt x="7266939" y="482981"/>
                    <a:pt x="7239889" y="503555"/>
                    <a:pt x="7209282" y="534035"/>
                  </a:cubicBezTo>
                  <a:lnTo>
                    <a:pt x="7203313" y="528066"/>
                  </a:lnTo>
                  <a:lnTo>
                    <a:pt x="7209282" y="534035"/>
                  </a:lnTo>
                  <a:lnTo>
                    <a:pt x="7184898" y="558419"/>
                  </a:lnTo>
                  <a:lnTo>
                    <a:pt x="7178928" y="552450"/>
                  </a:lnTo>
                  <a:lnTo>
                    <a:pt x="7184898" y="558419"/>
                  </a:lnTo>
                  <a:cubicBezTo>
                    <a:pt x="7183501" y="559816"/>
                    <a:pt x="7182612" y="562229"/>
                    <a:pt x="7180834" y="567309"/>
                  </a:cubicBezTo>
                  <a:cubicBezTo>
                    <a:pt x="7179437" y="571373"/>
                    <a:pt x="7177405" y="578104"/>
                    <a:pt x="7172706" y="582803"/>
                  </a:cubicBezTo>
                  <a:lnTo>
                    <a:pt x="7172198" y="583311"/>
                  </a:lnTo>
                  <a:cubicBezTo>
                    <a:pt x="7131431" y="617347"/>
                    <a:pt x="7090156" y="602742"/>
                    <a:pt x="7047864" y="584581"/>
                  </a:cubicBezTo>
                  <a:lnTo>
                    <a:pt x="7047357" y="584327"/>
                  </a:lnTo>
                  <a:cubicBezTo>
                    <a:pt x="7017893" y="569595"/>
                    <a:pt x="6984238" y="582041"/>
                    <a:pt x="6970902" y="608711"/>
                  </a:cubicBezTo>
                  <a:cubicBezTo>
                    <a:pt x="6969760" y="610997"/>
                    <a:pt x="6968744" y="613410"/>
                    <a:pt x="6967982" y="615950"/>
                  </a:cubicBezTo>
                  <a:lnTo>
                    <a:pt x="6959981" y="613283"/>
                  </a:lnTo>
                  <a:lnTo>
                    <a:pt x="6968236" y="615315"/>
                  </a:lnTo>
                  <a:cubicBezTo>
                    <a:pt x="6961886" y="640461"/>
                    <a:pt x="6954901" y="662178"/>
                    <a:pt x="6920611" y="675894"/>
                  </a:cubicBezTo>
                  <a:lnTo>
                    <a:pt x="6917436" y="668020"/>
                  </a:lnTo>
                  <a:lnTo>
                    <a:pt x="6921753" y="675259"/>
                  </a:lnTo>
                  <a:cubicBezTo>
                    <a:pt x="6916547" y="678434"/>
                    <a:pt x="6911086" y="681355"/>
                    <a:pt x="6905878" y="684149"/>
                  </a:cubicBezTo>
                  <a:cubicBezTo>
                    <a:pt x="6900672" y="686943"/>
                    <a:pt x="6895464" y="689864"/>
                    <a:pt x="6890639" y="692785"/>
                  </a:cubicBezTo>
                  <a:cubicBezTo>
                    <a:pt x="6871208" y="704469"/>
                    <a:pt x="6856222" y="717550"/>
                    <a:pt x="6852793" y="742188"/>
                  </a:cubicBezTo>
                  <a:lnTo>
                    <a:pt x="6844411" y="741045"/>
                  </a:lnTo>
                  <a:lnTo>
                    <a:pt x="6852920" y="741045"/>
                  </a:lnTo>
                  <a:cubicBezTo>
                    <a:pt x="6852920" y="751840"/>
                    <a:pt x="6843014" y="761619"/>
                    <a:pt x="6832346" y="761619"/>
                  </a:cubicBezTo>
                  <a:lnTo>
                    <a:pt x="6832346" y="753110"/>
                  </a:lnTo>
                  <a:lnTo>
                    <a:pt x="6835013" y="761111"/>
                  </a:lnTo>
                  <a:cubicBezTo>
                    <a:pt x="6826123" y="764032"/>
                    <a:pt x="6818757" y="767080"/>
                    <a:pt x="6811137" y="770001"/>
                  </a:cubicBezTo>
                  <a:cubicBezTo>
                    <a:pt x="6803516" y="772922"/>
                    <a:pt x="6795770" y="776224"/>
                    <a:pt x="6786372" y="779272"/>
                  </a:cubicBezTo>
                  <a:cubicBezTo>
                    <a:pt x="6785483" y="779526"/>
                    <a:pt x="6784594" y="779653"/>
                    <a:pt x="6783705" y="779653"/>
                  </a:cubicBezTo>
                  <a:lnTo>
                    <a:pt x="6728968" y="779653"/>
                  </a:lnTo>
                  <a:lnTo>
                    <a:pt x="6727571" y="779526"/>
                  </a:lnTo>
                  <a:cubicBezTo>
                    <a:pt x="6708902" y="776478"/>
                    <a:pt x="6690360" y="771779"/>
                    <a:pt x="6672199" y="767207"/>
                  </a:cubicBezTo>
                  <a:cubicBezTo>
                    <a:pt x="6654038" y="762635"/>
                    <a:pt x="6636003" y="758190"/>
                    <a:pt x="6618097" y="755142"/>
                  </a:cubicBezTo>
                  <a:lnTo>
                    <a:pt x="6619494" y="746760"/>
                  </a:lnTo>
                  <a:lnTo>
                    <a:pt x="6618351" y="755142"/>
                  </a:lnTo>
                  <a:cubicBezTo>
                    <a:pt x="6594348" y="751713"/>
                    <a:pt x="6572377" y="758698"/>
                    <a:pt x="6547612" y="766826"/>
                  </a:cubicBezTo>
                  <a:cubicBezTo>
                    <a:pt x="6532499" y="771779"/>
                    <a:pt x="6516370" y="776986"/>
                    <a:pt x="6499098" y="779526"/>
                  </a:cubicBezTo>
                  <a:lnTo>
                    <a:pt x="6497955" y="771144"/>
                  </a:lnTo>
                  <a:lnTo>
                    <a:pt x="6503924" y="777113"/>
                  </a:lnTo>
                  <a:lnTo>
                    <a:pt x="6497828" y="783209"/>
                  </a:lnTo>
                  <a:lnTo>
                    <a:pt x="6491859" y="777240"/>
                  </a:lnTo>
                  <a:lnTo>
                    <a:pt x="6498844" y="781939"/>
                  </a:lnTo>
                  <a:cubicBezTo>
                    <a:pt x="6485382" y="802005"/>
                    <a:pt x="6465570" y="799465"/>
                    <a:pt x="6451727" y="790194"/>
                  </a:cubicBezTo>
                  <a:cubicBezTo>
                    <a:pt x="6448679" y="788162"/>
                    <a:pt x="6445758" y="785749"/>
                    <a:pt x="6443218" y="783209"/>
                  </a:cubicBezTo>
                  <a:cubicBezTo>
                    <a:pt x="6421628" y="761619"/>
                    <a:pt x="6382639" y="755777"/>
                    <a:pt x="6355080" y="766826"/>
                  </a:cubicBezTo>
                  <a:lnTo>
                    <a:pt x="6351905" y="758952"/>
                  </a:lnTo>
                  <a:lnTo>
                    <a:pt x="6355715" y="766572"/>
                  </a:lnTo>
                  <a:cubicBezTo>
                    <a:pt x="6318631" y="785114"/>
                    <a:pt x="6281547" y="797433"/>
                    <a:pt x="6245098" y="809625"/>
                  </a:cubicBezTo>
                  <a:cubicBezTo>
                    <a:pt x="6244209" y="809879"/>
                    <a:pt x="6243320" y="810006"/>
                    <a:pt x="6242431" y="810006"/>
                  </a:cubicBezTo>
                  <a:cubicBezTo>
                    <a:pt x="6233922" y="810006"/>
                    <a:pt x="6225667" y="807466"/>
                    <a:pt x="6219952" y="805815"/>
                  </a:cubicBezTo>
                  <a:cubicBezTo>
                    <a:pt x="6215253" y="804418"/>
                    <a:pt x="6213094" y="803910"/>
                    <a:pt x="6212078" y="803910"/>
                  </a:cubicBezTo>
                  <a:lnTo>
                    <a:pt x="6212078" y="795401"/>
                  </a:lnTo>
                  <a:lnTo>
                    <a:pt x="6212078" y="803910"/>
                  </a:lnTo>
                  <a:cubicBezTo>
                    <a:pt x="6207252" y="803910"/>
                    <a:pt x="6201918" y="803148"/>
                    <a:pt x="6197346" y="802513"/>
                  </a:cubicBezTo>
                  <a:cubicBezTo>
                    <a:pt x="6192393" y="801751"/>
                    <a:pt x="6188329" y="801243"/>
                    <a:pt x="6185027" y="801243"/>
                  </a:cubicBezTo>
                  <a:cubicBezTo>
                    <a:pt x="6182487" y="801243"/>
                    <a:pt x="6181471" y="801624"/>
                    <a:pt x="6181217" y="801751"/>
                  </a:cubicBezTo>
                  <a:cubicBezTo>
                    <a:pt x="6181217" y="801751"/>
                    <a:pt x="6181344" y="801624"/>
                    <a:pt x="6181471" y="801497"/>
                  </a:cubicBezTo>
                  <a:lnTo>
                    <a:pt x="6180582" y="802259"/>
                  </a:lnTo>
                  <a:cubicBezTo>
                    <a:pt x="6128004" y="841756"/>
                    <a:pt x="6075299" y="827913"/>
                    <a:pt x="6031357" y="802894"/>
                  </a:cubicBezTo>
                  <a:lnTo>
                    <a:pt x="6035548" y="795528"/>
                  </a:lnTo>
                  <a:lnTo>
                    <a:pt x="6031738" y="803148"/>
                  </a:lnTo>
                  <a:cubicBezTo>
                    <a:pt x="6028563" y="801497"/>
                    <a:pt x="6025007" y="799973"/>
                    <a:pt x="6021324" y="798195"/>
                  </a:cubicBezTo>
                  <a:cubicBezTo>
                    <a:pt x="6017387" y="796290"/>
                    <a:pt x="6013069" y="794385"/>
                    <a:pt x="6008751" y="792226"/>
                  </a:cubicBezTo>
                  <a:cubicBezTo>
                    <a:pt x="5988177" y="781939"/>
                    <a:pt x="5964301" y="766953"/>
                    <a:pt x="5954522" y="737489"/>
                  </a:cubicBezTo>
                  <a:lnTo>
                    <a:pt x="5954395" y="736854"/>
                  </a:lnTo>
                  <a:cubicBezTo>
                    <a:pt x="5949061" y="715264"/>
                    <a:pt x="5926836" y="692785"/>
                    <a:pt x="5907913" y="673862"/>
                  </a:cubicBezTo>
                  <a:cubicBezTo>
                    <a:pt x="5903214" y="669163"/>
                    <a:pt x="5898515" y="664210"/>
                    <a:pt x="5893816" y="659257"/>
                  </a:cubicBezTo>
                  <a:cubicBezTo>
                    <a:pt x="5888990" y="654050"/>
                    <a:pt x="5884037" y="648970"/>
                    <a:pt x="5879084" y="643890"/>
                  </a:cubicBezTo>
                  <a:cubicBezTo>
                    <a:pt x="5856859" y="621665"/>
                    <a:pt x="5832729" y="603377"/>
                    <a:pt x="5798312" y="603377"/>
                  </a:cubicBezTo>
                  <a:lnTo>
                    <a:pt x="5798312" y="594868"/>
                  </a:lnTo>
                  <a:lnTo>
                    <a:pt x="5798312" y="603377"/>
                  </a:lnTo>
                  <a:cubicBezTo>
                    <a:pt x="5787898" y="603377"/>
                    <a:pt x="5779008" y="593725"/>
                    <a:pt x="5774817" y="589534"/>
                  </a:cubicBezTo>
                  <a:cubicBezTo>
                    <a:pt x="5771134" y="585851"/>
                    <a:pt x="5769483" y="584327"/>
                    <a:pt x="5768594" y="583946"/>
                  </a:cubicBezTo>
                  <a:cubicBezTo>
                    <a:pt x="5768594" y="583946"/>
                    <a:pt x="5768594" y="583946"/>
                    <a:pt x="5768594" y="583946"/>
                  </a:cubicBezTo>
                  <a:lnTo>
                    <a:pt x="5768594" y="583946"/>
                  </a:lnTo>
                  <a:cubicBezTo>
                    <a:pt x="5768594" y="583946"/>
                    <a:pt x="5768594" y="583946"/>
                    <a:pt x="5768594" y="583946"/>
                  </a:cubicBezTo>
                  <a:cubicBezTo>
                    <a:pt x="5768594" y="583946"/>
                    <a:pt x="5769102" y="584200"/>
                    <a:pt x="5770118" y="584200"/>
                  </a:cubicBezTo>
                  <a:cubicBezTo>
                    <a:pt x="5771642" y="584200"/>
                    <a:pt x="5773039" y="583565"/>
                    <a:pt x="5773801" y="582676"/>
                  </a:cubicBezTo>
                  <a:cubicBezTo>
                    <a:pt x="5772658" y="583819"/>
                    <a:pt x="5771388" y="584581"/>
                    <a:pt x="5769864" y="584962"/>
                  </a:cubicBezTo>
                  <a:cubicBezTo>
                    <a:pt x="5747004" y="590677"/>
                    <a:pt x="5739384" y="582168"/>
                    <a:pt x="5731764" y="572135"/>
                  </a:cubicBezTo>
                  <a:cubicBezTo>
                    <a:pt x="5729732" y="569468"/>
                    <a:pt x="5727827" y="566928"/>
                    <a:pt x="5725287" y="564388"/>
                  </a:cubicBezTo>
                  <a:lnTo>
                    <a:pt x="5731256" y="558419"/>
                  </a:lnTo>
                  <a:lnTo>
                    <a:pt x="5725287" y="564388"/>
                  </a:lnTo>
                  <a:cubicBezTo>
                    <a:pt x="5721731" y="560832"/>
                    <a:pt x="5717540" y="557149"/>
                    <a:pt x="5712714" y="553085"/>
                  </a:cubicBezTo>
                  <a:cubicBezTo>
                    <a:pt x="5707507" y="548640"/>
                    <a:pt x="5701919" y="543687"/>
                    <a:pt x="5696458" y="538226"/>
                  </a:cubicBezTo>
                  <a:cubicBezTo>
                    <a:pt x="5691251" y="533019"/>
                    <a:pt x="5686171" y="527177"/>
                    <a:pt x="5681599" y="520446"/>
                  </a:cubicBezTo>
                  <a:lnTo>
                    <a:pt x="5688584" y="515747"/>
                  </a:lnTo>
                  <a:lnTo>
                    <a:pt x="5681853" y="520827"/>
                  </a:lnTo>
                  <a:cubicBezTo>
                    <a:pt x="5672582" y="508381"/>
                    <a:pt x="5663311" y="494538"/>
                    <a:pt x="5654167" y="480949"/>
                  </a:cubicBezTo>
                  <a:cubicBezTo>
                    <a:pt x="5645023" y="467360"/>
                    <a:pt x="5636006" y="453771"/>
                    <a:pt x="5627116" y="441833"/>
                  </a:cubicBezTo>
                  <a:lnTo>
                    <a:pt x="5633847" y="436753"/>
                  </a:lnTo>
                  <a:lnTo>
                    <a:pt x="5627116" y="441833"/>
                  </a:lnTo>
                  <a:cubicBezTo>
                    <a:pt x="5617591" y="429133"/>
                    <a:pt x="5609717" y="414909"/>
                    <a:pt x="5602097" y="401320"/>
                  </a:cubicBezTo>
                  <a:cubicBezTo>
                    <a:pt x="5594477" y="387477"/>
                    <a:pt x="5587111" y="374396"/>
                    <a:pt x="5578348" y="362712"/>
                  </a:cubicBezTo>
                  <a:lnTo>
                    <a:pt x="5585079" y="357632"/>
                  </a:lnTo>
                  <a:lnTo>
                    <a:pt x="5579110" y="363601"/>
                  </a:lnTo>
                  <a:cubicBezTo>
                    <a:pt x="5574792" y="359283"/>
                    <a:pt x="5563108" y="356489"/>
                    <a:pt x="5560314" y="357759"/>
                  </a:cubicBezTo>
                  <a:cubicBezTo>
                    <a:pt x="5560314" y="357759"/>
                    <a:pt x="5560314" y="357759"/>
                    <a:pt x="5560314" y="357759"/>
                  </a:cubicBezTo>
                  <a:lnTo>
                    <a:pt x="5560314" y="357759"/>
                  </a:lnTo>
                  <a:lnTo>
                    <a:pt x="5560314" y="357759"/>
                  </a:lnTo>
                  <a:cubicBezTo>
                    <a:pt x="5560314" y="357759"/>
                    <a:pt x="5560441" y="357632"/>
                    <a:pt x="5560568" y="357505"/>
                  </a:cubicBezTo>
                  <a:cubicBezTo>
                    <a:pt x="5559933" y="358140"/>
                    <a:pt x="5559171" y="358648"/>
                    <a:pt x="5558409" y="359156"/>
                  </a:cubicBezTo>
                  <a:lnTo>
                    <a:pt x="5485384" y="395605"/>
                  </a:lnTo>
                  <a:cubicBezTo>
                    <a:pt x="5476113" y="400177"/>
                    <a:pt x="5471160" y="409575"/>
                    <a:pt x="5464810" y="422275"/>
                  </a:cubicBezTo>
                  <a:cubicBezTo>
                    <a:pt x="5463540" y="424688"/>
                    <a:pt x="5461254" y="426466"/>
                    <a:pt x="5458587" y="426847"/>
                  </a:cubicBezTo>
                  <a:cubicBezTo>
                    <a:pt x="5455920" y="427228"/>
                    <a:pt x="5453126" y="426339"/>
                    <a:pt x="5451221" y="424434"/>
                  </a:cubicBezTo>
                  <a:lnTo>
                    <a:pt x="5445125" y="418338"/>
                  </a:lnTo>
                  <a:cubicBezTo>
                    <a:pt x="5442839" y="416052"/>
                    <a:pt x="5442077" y="412750"/>
                    <a:pt x="5443093" y="409702"/>
                  </a:cubicBezTo>
                  <a:cubicBezTo>
                    <a:pt x="5448681" y="392811"/>
                    <a:pt x="5455539" y="371729"/>
                    <a:pt x="5463413" y="363855"/>
                  </a:cubicBezTo>
                  <a:lnTo>
                    <a:pt x="5469382" y="369824"/>
                  </a:lnTo>
                  <a:lnTo>
                    <a:pt x="5467350" y="378079"/>
                  </a:lnTo>
                  <a:lnTo>
                    <a:pt x="5394325" y="359791"/>
                  </a:lnTo>
                  <a:lnTo>
                    <a:pt x="5393690" y="359664"/>
                  </a:lnTo>
                  <a:cubicBezTo>
                    <a:pt x="5377053" y="354076"/>
                    <a:pt x="5348224" y="354076"/>
                    <a:pt x="5335524" y="354076"/>
                  </a:cubicBezTo>
                  <a:lnTo>
                    <a:pt x="5335524" y="345567"/>
                  </a:lnTo>
                  <a:lnTo>
                    <a:pt x="5335524" y="354076"/>
                  </a:lnTo>
                  <a:lnTo>
                    <a:pt x="5238242" y="354076"/>
                  </a:lnTo>
                  <a:lnTo>
                    <a:pt x="5238242" y="345567"/>
                  </a:lnTo>
                  <a:lnTo>
                    <a:pt x="5238242" y="354076"/>
                  </a:lnTo>
                  <a:cubicBezTo>
                    <a:pt x="5225542" y="354076"/>
                    <a:pt x="5213604" y="353314"/>
                    <a:pt x="5202174" y="352679"/>
                  </a:cubicBezTo>
                  <a:cubicBezTo>
                    <a:pt x="5191125" y="352044"/>
                    <a:pt x="5180457" y="351409"/>
                    <a:pt x="5169789" y="351409"/>
                  </a:cubicBezTo>
                  <a:cubicBezTo>
                    <a:pt x="5158867" y="351409"/>
                    <a:pt x="5147818" y="352044"/>
                    <a:pt x="5136261" y="353949"/>
                  </a:cubicBezTo>
                  <a:lnTo>
                    <a:pt x="5134864" y="345567"/>
                  </a:lnTo>
                  <a:lnTo>
                    <a:pt x="5136896" y="353822"/>
                  </a:lnTo>
                  <a:cubicBezTo>
                    <a:pt x="5108448" y="360934"/>
                    <a:pt x="5087112" y="346329"/>
                    <a:pt x="5069332" y="334391"/>
                  </a:cubicBezTo>
                  <a:lnTo>
                    <a:pt x="5068951" y="334137"/>
                  </a:lnTo>
                  <a:cubicBezTo>
                    <a:pt x="5065268" y="331343"/>
                    <a:pt x="5061585" y="328549"/>
                    <a:pt x="5057902" y="325755"/>
                  </a:cubicBezTo>
                  <a:cubicBezTo>
                    <a:pt x="5054219" y="322961"/>
                    <a:pt x="5050536" y="320167"/>
                    <a:pt x="5046853" y="317373"/>
                  </a:cubicBezTo>
                  <a:cubicBezTo>
                    <a:pt x="5005070" y="286004"/>
                    <a:pt x="4964557" y="260350"/>
                    <a:pt x="4911979" y="274701"/>
                  </a:cubicBezTo>
                  <a:cubicBezTo>
                    <a:pt x="4911217" y="274955"/>
                    <a:pt x="4910455" y="274955"/>
                    <a:pt x="4909693" y="274955"/>
                  </a:cubicBezTo>
                  <a:cubicBezTo>
                    <a:pt x="4900549" y="274955"/>
                    <a:pt x="4886325" y="267335"/>
                    <a:pt x="4879340" y="260350"/>
                  </a:cubicBezTo>
                  <a:lnTo>
                    <a:pt x="4885309" y="254381"/>
                  </a:lnTo>
                  <a:lnTo>
                    <a:pt x="4882642" y="262382"/>
                  </a:lnTo>
                  <a:cubicBezTo>
                    <a:pt x="4871212" y="258572"/>
                    <a:pt x="4862068" y="252603"/>
                    <a:pt x="4852543" y="246507"/>
                  </a:cubicBezTo>
                  <a:cubicBezTo>
                    <a:pt x="4845050" y="241681"/>
                    <a:pt x="4837049" y="236601"/>
                    <a:pt x="4826762" y="231521"/>
                  </a:cubicBezTo>
                  <a:lnTo>
                    <a:pt x="4830572" y="223901"/>
                  </a:lnTo>
                  <a:lnTo>
                    <a:pt x="4839081" y="223901"/>
                  </a:lnTo>
                  <a:cubicBezTo>
                    <a:pt x="4839081" y="242062"/>
                    <a:pt x="4839208" y="246380"/>
                    <a:pt x="4844288" y="256667"/>
                  </a:cubicBezTo>
                  <a:cubicBezTo>
                    <a:pt x="4845939" y="259969"/>
                    <a:pt x="4845304" y="263906"/>
                    <a:pt x="4842764" y="266446"/>
                  </a:cubicBezTo>
                  <a:cubicBezTo>
                    <a:pt x="4825238" y="283972"/>
                    <a:pt x="4813427" y="273431"/>
                    <a:pt x="4806442" y="266446"/>
                  </a:cubicBezTo>
                  <a:lnTo>
                    <a:pt x="4812411" y="260477"/>
                  </a:lnTo>
                  <a:lnTo>
                    <a:pt x="4818380" y="266446"/>
                  </a:lnTo>
                  <a:cubicBezTo>
                    <a:pt x="4816856" y="267970"/>
                    <a:pt x="4815205" y="270129"/>
                    <a:pt x="4813046" y="272923"/>
                  </a:cubicBezTo>
                  <a:cubicBezTo>
                    <a:pt x="4811141" y="275463"/>
                    <a:pt x="4808728" y="278765"/>
                    <a:pt x="4806188" y="281305"/>
                  </a:cubicBezTo>
                  <a:cubicBezTo>
                    <a:pt x="4804791" y="282702"/>
                    <a:pt x="4802886" y="284353"/>
                    <a:pt x="4800727" y="285496"/>
                  </a:cubicBezTo>
                  <a:lnTo>
                    <a:pt x="4796790" y="278003"/>
                  </a:lnTo>
                  <a:lnTo>
                    <a:pt x="4800727" y="285496"/>
                  </a:lnTo>
                  <a:cubicBezTo>
                    <a:pt x="4800727" y="285496"/>
                    <a:pt x="4800727" y="285496"/>
                    <a:pt x="4800727" y="285496"/>
                  </a:cubicBezTo>
                  <a:lnTo>
                    <a:pt x="4800727" y="285496"/>
                  </a:lnTo>
                  <a:cubicBezTo>
                    <a:pt x="4798949" y="286385"/>
                    <a:pt x="4796663" y="287274"/>
                    <a:pt x="4794123" y="287274"/>
                  </a:cubicBezTo>
                  <a:lnTo>
                    <a:pt x="4794123" y="278765"/>
                  </a:lnTo>
                  <a:lnTo>
                    <a:pt x="4797298" y="286639"/>
                  </a:lnTo>
                  <a:cubicBezTo>
                    <a:pt x="4781677" y="292862"/>
                    <a:pt x="4766183" y="297561"/>
                    <a:pt x="4750943" y="302133"/>
                  </a:cubicBezTo>
                  <a:cubicBezTo>
                    <a:pt x="4735703" y="306705"/>
                    <a:pt x="4720844" y="311150"/>
                    <a:pt x="4705985" y="317119"/>
                  </a:cubicBezTo>
                  <a:lnTo>
                    <a:pt x="4702810" y="309245"/>
                  </a:lnTo>
                  <a:lnTo>
                    <a:pt x="4706620" y="316865"/>
                  </a:lnTo>
                  <a:cubicBezTo>
                    <a:pt x="4693793" y="323215"/>
                    <a:pt x="4683252" y="328676"/>
                    <a:pt x="4678426" y="333502"/>
                  </a:cubicBezTo>
                  <a:lnTo>
                    <a:pt x="4677537" y="334264"/>
                  </a:lnTo>
                  <a:cubicBezTo>
                    <a:pt x="4672330" y="338201"/>
                    <a:pt x="4667250" y="342773"/>
                    <a:pt x="4661916" y="347726"/>
                  </a:cubicBezTo>
                  <a:cubicBezTo>
                    <a:pt x="4656582" y="352679"/>
                    <a:pt x="4650613" y="358013"/>
                    <a:pt x="4644263" y="362839"/>
                  </a:cubicBezTo>
                  <a:cubicBezTo>
                    <a:pt x="4629531" y="373888"/>
                    <a:pt x="4611624" y="382016"/>
                    <a:pt x="4586097" y="378333"/>
                  </a:cubicBezTo>
                  <a:lnTo>
                    <a:pt x="4587240" y="369951"/>
                  </a:lnTo>
                  <a:lnTo>
                    <a:pt x="4587240" y="378460"/>
                  </a:lnTo>
                  <a:cubicBezTo>
                    <a:pt x="4587621" y="378460"/>
                    <a:pt x="4587748" y="378460"/>
                    <a:pt x="4587748" y="378460"/>
                  </a:cubicBezTo>
                  <a:cubicBezTo>
                    <a:pt x="4586986" y="378587"/>
                    <a:pt x="4585208" y="379603"/>
                    <a:pt x="4581271" y="381889"/>
                  </a:cubicBezTo>
                  <a:cubicBezTo>
                    <a:pt x="4575937" y="385064"/>
                    <a:pt x="4566666" y="390652"/>
                    <a:pt x="4556887" y="390652"/>
                  </a:cubicBezTo>
                  <a:lnTo>
                    <a:pt x="4556887" y="382143"/>
                  </a:lnTo>
                  <a:lnTo>
                    <a:pt x="4560697" y="389763"/>
                  </a:lnTo>
                  <a:cubicBezTo>
                    <a:pt x="4553458" y="393446"/>
                    <a:pt x="4544568" y="395097"/>
                    <a:pt x="4537329" y="396621"/>
                  </a:cubicBezTo>
                  <a:cubicBezTo>
                    <a:pt x="4529455" y="398145"/>
                    <a:pt x="4522978" y="399542"/>
                    <a:pt x="4518152" y="401955"/>
                  </a:cubicBezTo>
                  <a:cubicBezTo>
                    <a:pt x="4517009" y="402590"/>
                    <a:pt x="4515739" y="402844"/>
                    <a:pt x="4514342" y="402844"/>
                  </a:cubicBezTo>
                  <a:lnTo>
                    <a:pt x="4502150" y="402844"/>
                  </a:lnTo>
                  <a:lnTo>
                    <a:pt x="4502150" y="394335"/>
                  </a:lnTo>
                  <a:lnTo>
                    <a:pt x="4504817" y="402336"/>
                  </a:lnTo>
                  <a:cubicBezTo>
                    <a:pt x="4497451" y="404749"/>
                    <a:pt x="4490212" y="407289"/>
                    <a:pt x="4483227" y="409702"/>
                  </a:cubicBezTo>
                  <a:cubicBezTo>
                    <a:pt x="4476496" y="411988"/>
                    <a:pt x="4469765" y="414274"/>
                    <a:pt x="4463161" y="416560"/>
                  </a:cubicBezTo>
                  <a:cubicBezTo>
                    <a:pt x="4442841" y="423291"/>
                    <a:pt x="4422648" y="429387"/>
                    <a:pt x="4400169" y="433070"/>
                  </a:cubicBezTo>
                  <a:lnTo>
                    <a:pt x="4398772" y="433197"/>
                  </a:lnTo>
                  <a:lnTo>
                    <a:pt x="4374388" y="433197"/>
                  </a:lnTo>
                  <a:lnTo>
                    <a:pt x="4374388" y="424688"/>
                  </a:lnTo>
                  <a:lnTo>
                    <a:pt x="4374388" y="433197"/>
                  </a:lnTo>
                  <a:cubicBezTo>
                    <a:pt x="4358640" y="433197"/>
                    <a:pt x="4344543" y="431673"/>
                    <a:pt x="4330827" y="430149"/>
                  </a:cubicBezTo>
                  <a:cubicBezTo>
                    <a:pt x="4317111" y="428625"/>
                    <a:pt x="4303903" y="427101"/>
                    <a:pt x="4289171" y="427101"/>
                  </a:cubicBezTo>
                  <a:lnTo>
                    <a:pt x="4289171" y="418592"/>
                  </a:lnTo>
                  <a:lnTo>
                    <a:pt x="4289171" y="427101"/>
                  </a:lnTo>
                  <a:cubicBezTo>
                    <a:pt x="4274947" y="427101"/>
                    <a:pt x="4260596" y="429895"/>
                    <a:pt x="4245229" y="433070"/>
                  </a:cubicBezTo>
                  <a:cubicBezTo>
                    <a:pt x="4230116" y="436118"/>
                    <a:pt x="4214114" y="439293"/>
                    <a:pt x="4197985" y="439293"/>
                  </a:cubicBezTo>
                  <a:lnTo>
                    <a:pt x="4197985" y="430784"/>
                  </a:lnTo>
                  <a:lnTo>
                    <a:pt x="4197985" y="439293"/>
                  </a:lnTo>
                  <a:cubicBezTo>
                    <a:pt x="4162298" y="439293"/>
                    <a:pt x="4116324" y="439674"/>
                    <a:pt x="4083177" y="413131"/>
                  </a:cubicBezTo>
                  <a:lnTo>
                    <a:pt x="4082542" y="412496"/>
                  </a:lnTo>
                  <a:cubicBezTo>
                    <a:pt x="4080383" y="410337"/>
                    <a:pt x="4066921" y="408559"/>
                    <a:pt x="4055872" y="414020"/>
                  </a:cubicBezTo>
                  <a:cubicBezTo>
                    <a:pt x="4055110" y="414401"/>
                    <a:pt x="4054221" y="414655"/>
                    <a:pt x="4053332" y="414782"/>
                  </a:cubicBezTo>
                  <a:cubicBezTo>
                    <a:pt x="4010533" y="420878"/>
                    <a:pt x="3968750" y="426847"/>
                    <a:pt x="3933190" y="438785"/>
                  </a:cubicBezTo>
                  <a:cubicBezTo>
                    <a:pt x="3892042" y="452501"/>
                    <a:pt x="3869436" y="437642"/>
                    <a:pt x="3855720" y="403479"/>
                  </a:cubicBezTo>
                  <a:lnTo>
                    <a:pt x="3863594" y="400304"/>
                  </a:lnTo>
                  <a:lnTo>
                    <a:pt x="3855974" y="404114"/>
                  </a:lnTo>
                  <a:cubicBezTo>
                    <a:pt x="3850640" y="393446"/>
                    <a:pt x="3839591" y="382270"/>
                    <a:pt x="3827145" y="369824"/>
                  </a:cubicBezTo>
                  <a:lnTo>
                    <a:pt x="3833114" y="363855"/>
                  </a:lnTo>
                  <a:lnTo>
                    <a:pt x="3828415" y="370840"/>
                  </a:lnTo>
                  <a:cubicBezTo>
                    <a:pt x="3823589" y="367665"/>
                    <a:pt x="3818890" y="364109"/>
                    <a:pt x="3814318" y="360680"/>
                  </a:cubicBezTo>
                  <a:cubicBezTo>
                    <a:pt x="3809746" y="357251"/>
                    <a:pt x="3805301" y="353949"/>
                    <a:pt x="3800983" y="351028"/>
                  </a:cubicBezTo>
                  <a:cubicBezTo>
                    <a:pt x="3792093" y="345059"/>
                    <a:pt x="3784727" y="341757"/>
                    <a:pt x="3778250" y="341757"/>
                  </a:cubicBezTo>
                  <a:lnTo>
                    <a:pt x="3778250" y="333248"/>
                  </a:lnTo>
                  <a:lnTo>
                    <a:pt x="3778250" y="341757"/>
                  </a:lnTo>
                  <a:cubicBezTo>
                    <a:pt x="3742055" y="341757"/>
                    <a:pt x="3717925" y="325374"/>
                    <a:pt x="3695446" y="310134"/>
                  </a:cubicBezTo>
                  <a:cubicBezTo>
                    <a:pt x="3689096" y="305943"/>
                    <a:pt x="3683000" y="301752"/>
                    <a:pt x="3676523" y="297942"/>
                  </a:cubicBezTo>
                  <a:lnTo>
                    <a:pt x="3676396" y="297815"/>
                  </a:lnTo>
                  <a:cubicBezTo>
                    <a:pt x="3668776" y="292989"/>
                    <a:pt x="3661156" y="288036"/>
                    <a:pt x="3653790" y="283210"/>
                  </a:cubicBezTo>
                  <a:cubicBezTo>
                    <a:pt x="3646424" y="278384"/>
                    <a:pt x="3639312" y="273685"/>
                    <a:pt x="3632200" y="269240"/>
                  </a:cubicBezTo>
                  <a:cubicBezTo>
                    <a:pt x="3600069" y="249174"/>
                    <a:pt x="3568700" y="234315"/>
                    <a:pt x="3529584" y="238252"/>
                  </a:cubicBezTo>
                  <a:cubicBezTo>
                    <a:pt x="3527171" y="238506"/>
                    <a:pt x="3524885" y="237744"/>
                    <a:pt x="3523107" y="236093"/>
                  </a:cubicBezTo>
                  <a:cubicBezTo>
                    <a:pt x="3521329" y="234442"/>
                    <a:pt x="3520313" y="232156"/>
                    <a:pt x="3520313" y="229870"/>
                  </a:cubicBezTo>
                  <a:lnTo>
                    <a:pt x="3520313" y="199009"/>
                  </a:lnTo>
                  <a:cubicBezTo>
                    <a:pt x="3520313" y="194310"/>
                    <a:pt x="3524123" y="190500"/>
                    <a:pt x="3528822" y="190500"/>
                  </a:cubicBezTo>
                  <a:cubicBezTo>
                    <a:pt x="3541141" y="190500"/>
                    <a:pt x="3551428" y="190373"/>
                    <a:pt x="3561588" y="185293"/>
                  </a:cubicBezTo>
                  <a:lnTo>
                    <a:pt x="3565398" y="192913"/>
                  </a:lnTo>
                  <a:lnTo>
                    <a:pt x="3560699" y="199898"/>
                  </a:lnTo>
                  <a:cubicBezTo>
                    <a:pt x="3547999" y="191389"/>
                    <a:pt x="3542665" y="180213"/>
                    <a:pt x="3538474" y="171450"/>
                  </a:cubicBezTo>
                  <a:cubicBezTo>
                    <a:pt x="3535299" y="164973"/>
                    <a:pt x="3532886" y="160147"/>
                    <a:pt x="3529076" y="156337"/>
                  </a:cubicBezTo>
                  <a:lnTo>
                    <a:pt x="3535045" y="150368"/>
                  </a:lnTo>
                  <a:lnTo>
                    <a:pt x="3529965" y="157099"/>
                  </a:lnTo>
                  <a:cubicBezTo>
                    <a:pt x="3514725" y="145669"/>
                    <a:pt x="3499358" y="139192"/>
                    <a:pt x="3483102" y="132461"/>
                  </a:cubicBezTo>
                  <a:cubicBezTo>
                    <a:pt x="3474974" y="129159"/>
                    <a:pt x="3466592" y="125603"/>
                    <a:pt x="3458210" y="121412"/>
                  </a:cubicBezTo>
                  <a:lnTo>
                    <a:pt x="3462020" y="113792"/>
                  </a:lnTo>
                  <a:lnTo>
                    <a:pt x="3459353" y="121793"/>
                  </a:lnTo>
                  <a:cubicBezTo>
                    <a:pt x="3443986" y="116713"/>
                    <a:pt x="3437763" y="119888"/>
                    <a:pt x="3437128" y="121666"/>
                  </a:cubicBezTo>
                  <a:cubicBezTo>
                    <a:pt x="3436620" y="123190"/>
                    <a:pt x="3436366" y="127000"/>
                    <a:pt x="3439541" y="134874"/>
                  </a:cubicBezTo>
                  <a:cubicBezTo>
                    <a:pt x="3440430" y="137160"/>
                    <a:pt x="3440303" y="139827"/>
                    <a:pt x="3439160" y="142113"/>
                  </a:cubicBezTo>
                  <a:cubicBezTo>
                    <a:pt x="3438017" y="144399"/>
                    <a:pt x="3435858" y="145923"/>
                    <a:pt x="3433318" y="146431"/>
                  </a:cubicBezTo>
                  <a:cubicBezTo>
                    <a:pt x="3424936" y="148082"/>
                    <a:pt x="3417062" y="149352"/>
                    <a:pt x="3409950" y="150368"/>
                  </a:cubicBezTo>
                  <a:cubicBezTo>
                    <a:pt x="3403727" y="151384"/>
                    <a:pt x="3398139" y="152146"/>
                    <a:pt x="3393059" y="153162"/>
                  </a:cubicBezTo>
                  <a:cubicBezTo>
                    <a:pt x="3381883" y="155448"/>
                    <a:pt x="3374898" y="158115"/>
                    <a:pt x="3370834" y="162306"/>
                  </a:cubicBezTo>
                  <a:lnTo>
                    <a:pt x="3369945" y="163068"/>
                  </a:lnTo>
                  <a:cubicBezTo>
                    <a:pt x="3340608" y="185039"/>
                    <a:pt x="3311525" y="169418"/>
                    <a:pt x="3293237" y="157226"/>
                  </a:cubicBezTo>
                  <a:lnTo>
                    <a:pt x="3297936" y="150241"/>
                  </a:lnTo>
                  <a:lnTo>
                    <a:pt x="3294126" y="157861"/>
                  </a:lnTo>
                  <a:cubicBezTo>
                    <a:pt x="3280918" y="151257"/>
                    <a:pt x="3272917" y="147955"/>
                    <a:pt x="3265170" y="151765"/>
                  </a:cubicBezTo>
                  <a:lnTo>
                    <a:pt x="3261360" y="144145"/>
                  </a:lnTo>
                  <a:lnTo>
                    <a:pt x="3265170" y="151765"/>
                  </a:lnTo>
                  <a:cubicBezTo>
                    <a:pt x="3208147" y="180340"/>
                    <a:pt x="3151124" y="176530"/>
                    <a:pt x="3096641" y="173228"/>
                  </a:cubicBezTo>
                  <a:cubicBezTo>
                    <a:pt x="3078353" y="172085"/>
                    <a:pt x="3060319" y="170942"/>
                    <a:pt x="3042412" y="170942"/>
                  </a:cubicBezTo>
                  <a:lnTo>
                    <a:pt x="3042412" y="162433"/>
                  </a:lnTo>
                  <a:lnTo>
                    <a:pt x="3042412" y="170942"/>
                  </a:lnTo>
                  <a:cubicBezTo>
                    <a:pt x="3035808" y="170942"/>
                    <a:pt x="3029458" y="169418"/>
                    <a:pt x="3023616" y="168148"/>
                  </a:cubicBezTo>
                  <a:cubicBezTo>
                    <a:pt x="3016250" y="166497"/>
                    <a:pt x="3008884" y="164846"/>
                    <a:pt x="2999867" y="164846"/>
                  </a:cubicBezTo>
                  <a:cubicBezTo>
                    <a:pt x="2999232" y="164846"/>
                    <a:pt x="2998470" y="164719"/>
                    <a:pt x="2997835" y="164592"/>
                  </a:cubicBezTo>
                  <a:cubicBezTo>
                    <a:pt x="2984881" y="161417"/>
                    <a:pt x="2973705" y="156591"/>
                    <a:pt x="2963164" y="152019"/>
                  </a:cubicBezTo>
                  <a:cubicBezTo>
                    <a:pt x="2952496" y="147447"/>
                    <a:pt x="2942463" y="143129"/>
                    <a:pt x="2931033" y="140335"/>
                  </a:cubicBezTo>
                  <a:cubicBezTo>
                    <a:pt x="2918968" y="137287"/>
                    <a:pt x="2905379" y="134366"/>
                    <a:pt x="2891663" y="131318"/>
                  </a:cubicBezTo>
                  <a:cubicBezTo>
                    <a:pt x="2877947" y="128270"/>
                    <a:pt x="2864231" y="125222"/>
                    <a:pt x="2851912" y="122174"/>
                  </a:cubicBezTo>
                  <a:lnTo>
                    <a:pt x="2853944" y="113919"/>
                  </a:lnTo>
                  <a:lnTo>
                    <a:pt x="2853944" y="122428"/>
                  </a:lnTo>
                  <a:lnTo>
                    <a:pt x="2835656" y="122428"/>
                  </a:lnTo>
                  <a:lnTo>
                    <a:pt x="2835656" y="113919"/>
                  </a:lnTo>
                  <a:lnTo>
                    <a:pt x="2835656" y="122428"/>
                  </a:lnTo>
                  <a:cubicBezTo>
                    <a:pt x="2813939" y="122428"/>
                    <a:pt x="2792095" y="124079"/>
                    <a:pt x="2770759" y="125603"/>
                  </a:cubicBezTo>
                  <a:cubicBezTo>
                    <a:pt x="2751201" y="127000"/>
                    <a:pt x="2731897" y="128524"/>
                    <a:pt x="2713990" y="128524"/>
                  </a:cubicBezTo>
                  <a:lnTo>
                    <a:pt x="2713990" y="120015"/>
                  </a:lnTo>
                  <a:lnTo>
                    <a:pt x="2713990" y="128524"/>
                  </a:lnTo>
                  <a:cubicBezTo>
                    <a:pt x="2694051" y="128524"/>
                    <a:pt x="2674239" y="123571"/>
                    <a:pt x="2654300" y="118745"/>
                  </a:cubicBezTo>
                  <a:cubicBezTo>
                    <a:pt x="2641727" y="115697"/>
                    <a:pt x="2628900" y="112522"/>
                    <a:pt x="2615184" y="110236"/>
                  </a:cubicBezTo>
                  <a:cubicBezTo>
                    <a:pt x="2611501" y="109601"/>
                    <a:pt x="2608580" y="106680"/>
                    <a:pt x="2608199" y="102997"/>
                  </a:cubicBezTo>
                  <a:cubicBezTo>
                    <a:pt x="2605024" y="77851"/>
                    <a:pt x="2589530" y="72898"/>
                    <a:pt x="2566416" y="65913"/>
                  </a:cubicBezTo>
                  <a:cubicBezTo>
                    <a:pt x="2553716" y="62103"/>
                    <a:pt x="2538603" y="57658"/>
                    <a:pt x="2526157" y="47625"/>
                  </a:cubicBezTo>
                  <a:lnTo>
                    <a:pt x="2525522" y="46990"/>
                  </a:lnTo>
                  <a:cubicBezTo>
                    <a:pt x="2525268" y="46736"/>
                    <a:pt x="2523871" y="46228"/>
                    <a:pt x="2515997" y="48133"/>
                  </a:cubicBezTo>
                  <a:cubicBezTo>
                    <a:pt x="2513711" y="48641"/>
                    <a:pt x="2510282" y="49530"/>
                    <a:pt x="2507234" y="49530"/>
                  </a:cubicBezTo>
                  <a:lnTo>
                    <a:pt x="2505837" y="49403"/>
                  </a:lnTo>
                  <a:cubicBezTo>
                    <a:pt x="2473960" y="44069"/>
                    <a:pt x="2453005" y="59436"/>
                    <a:pt x="2442083" y="86741"/>
                  </a:cubicBezTo>
                  <a:lnTo>
                    <a:pt x="2441448" y="88011"/>
                  </a:lnTo>
                  <a:cubicBezTo>
                    <a:pt x="2434844" y="99060"/>
                    <a:pt x="2424684" y="107823"/>
                    <a:pt x="2416048" y="115443"/>
                  </a:cubicBezTo>
                  <a:cubicBezTo>
                    <a:pt x="2407031" y="123317"/>
                    <a:pt x="2399538" y="130048"/>
                    <a:pt x="2394839" y="137922"/>
                  </a:cubicBezTo>
                  <a:cubicBezTo>
                    <a:pt x="2389886" y="146304"/>
                    <a:pt x="2387727" y="156464"/>
                    <a:pt x="2393569" y="171958"/>
                  </a:cubicBezTo>
                  <a:lnTo>
                    <a:pt x="2385695" y="174879"/>
                  </a:lnTo>
                  <a:lnTo>
                    <a:pt x="2391664" y="168910"/>
                  </a:lnTo>
                  <a:cubicBezTo>
                    <a:pt x="2393061" y="170307"/>
                    <a:pt x="2394966" y="171704"/>
                    <a:pt x="2397633" y="173863"/>
                  </a:cubicBezTo>
                  <a:cubicBezTo>
                    <a:pt x="2400681" y="176276"/>
                    <a:pt x="2404618" y="179197"/>
                    <a:pt x="2408301" y="182880"/>
                  </a:cubicBezTo>
                  <a:cubicBezTo>
                    <a:pt x="2411730" y="186309"/>
                    <a:pt x="2415032" y="190373"/>
                    <a:pt x="2417572" y="195453"/>
                  </a:cubicBezTo>
                  <a:cubicBezTo>
                    <a:pt x="2418207" y="196596"/>
                    <a:pt x="2418461" y="197866"/>
                    <a:pt x="2418461" y="199263"/>
                  </a:cubicBezTo>
                  <a:cubicBezTo>
                    <a:pt x="2418461" y="213741"/>
                    <a:pt x="2414397" y="233680"/>
                    <a:pt x="2394204" y="233680"/>
                  </a:cubicBezTo>
                  <a:cubicBezTo>
                    <a:pt x="2390521" y="233680"/>
                    <a:pt x="2386838" y="232918"/>
                    <a:pt x="2382901" y="231648"/>
                  </a:cubicBezTo>
                  <a:lnTo>
                    <a:pt x="2385568" y="223647"/>
                  </a:lnTo>
                  <a:lnTo>
                    <a:pt x="2385568" y="232156"/>
                  </a:lnTo>
                  <a:cubicBezTo>
                    <a:pt x="2386330" y="232156"/>
                    <a:pt x="2386838" y="231902"/>
                    <a:pt x="2386838" y="231902"/>
                  </a:cubicBezTo>
                  <a:cubicBezTo>
                    <a:pt x="2386838" y="231902"/>
                    <a:pt x="2386838" y="231902"/>
                    <a:pt x="2386838" y="231902"/>
                  </a:cubicBezTo>
                  <a:cubicBezTo>
                    <a:pt x="2385822" y="232410"/>
                    <a:pt x="2383917" y="234696"/>
                    <a:pt x="2380234" y="239522"/>
                  </a:cubicBezTo>
                  <a:cubicBezTo>
                    <a:pt x="2378329" y="242062"/>
                    <a:pt x="2375916" y="245364"/>
                    <a:pt x="2373376" y="247904"/>
                  </a:cubicBezTo>
                  <a:lnTo>
                    <a:pt x="2367407" y="241935"/>
                  </a:lnTo>
                  <a:lnTo>
                    <a:pt x="2373376" y="247904"/>
                  </a:lnTo>
                  <a:cubicBezTo>
                    <a:pt x="2372233" y="249047"/>
                    <a:pt x="2371217" y="251079"/>
                    <a:pt x="2369820" y="255016"/>
                  </a:cubicBezTo>
                  <a:cubicBezTo>
                    <a:pt x="2369058" y="257048"/>
                    <a:pt x="2367661" y="260604"/>
                    <a:pt x="2365629" y="263271"/>
                  </a:cubicBezTo>
                  <a:cubicBezTo>
                    <a:pt x="2365629" y="263271"/>
                    <a:pt x="2365629" y="263271"/>
                    <a:pt x="2365629" y="263271"/>
                  </a:cubicBezTo>
                  <a:cubicBezTo>
                    <a:pt x="2365629" y="263271"/>
                    <a:pt x="2365629" y="263271"/>
                    <a:pt x="2365629" y="263271"/>
                  </a:cubicBezTo>
                  <a:cubicBezTo>
                    <a:pt x="2365248" y="263779"/>
                    <a:pt x="2364740" y="264287"/>
                    <a:pt x="2364232" y="264922"/>
                  </a:cubicBezTo>
                  <a:cubicBezTo>
                    <a:pt x="2362073" y="267081"/>
                    <a:pt x="2359025" y="268732"/>
                    <a:pt x="2355215" y="268732"/>
                  </a:cubicBezTo>
                  <a:lnTo>
                    <a:pt x="2355215" y="259842"/>
                  </a:lnTo>
                  <a:lnTo>
                    <a:pt x="2357882" y="267843"/>
                  </a:lnTo>
                  <a:cubicBezTo>
                    <a:pt x="2346071" y="271780"/>
                    <a:pt x="2335530" y="277876"/>
                    <a:pt x="2324354" y="284226"/>
                  </a:cubicBezTo>
                  <a:cubicBezTo>
                    <a:pt x="2313813" y="290322"/>
                    <a:pt x="2302510" y="296799"/>
                    <a:pt x="2290064" y="300990"/>
                  </a:cubicBezTo>
                  <a:cubicBezTo>
                    <a:pt x="2278380" y="304927"/>
                    <a:pt x="2265426" y="306832"/>
                    <a:pt x="2250694" y="304673"/>
                  </a:cubicBezTo>
                  <a:lnTo>
                    <a:pt x="2251837" y="296291"/>
                  </a:lnTo>
                  <a:lnTo>
                    <a:pt x="2251837" y="304800"/>
                  </a:lnTo>
                  <a:lnTo>
                    <a:pt x="2239645" y="304800"/>
                  </a:lnTo>
                  <a:lnTo>
                    <a:pt x="2239645" y="296291"/>
                  </a:lnTo>
                  <a:lnTo>
                    <a:pt x="2245106" y="302768"/>
                  </a:lnTo>
                  <a:cubicBezTo>
                    <a:pt x="2206244" y="335153"/>
                    <a:pt x="2166874" y="329184"/>
                    <a:pt x="2125853" y="323342"/>
                  </a:cubicBezTo>
                  <a:cubicBezTo>
                    <a:pt x="2124837" y="323215"/>
                    <a:pt x="2123821" y="323088"/>
                    <a:pt x="2122932" y="322961"/>
                  </a:cubicBezTo>
                  <a:lnTo>
                    <a:pt x="2121408" y="322580"/>
                  </a:lnTo>
                  <a:cubicBezTo>
                    <a:pt x="2111375" y="319278"/>
                    <a:pt x="2098802" y="320167"/>
                    <a:pt x="2082673" y="321564"/>
                  </a:cubicBezTo>
                  <a:cubicBezTo>
                    <a:pt x="2074672" y="322199"/>
                    <a:pt x="2065909" y="322961"/>
                    <a:pt x="2057146" y="322961"/>
                  </a:cubicBezTo>
                  <a:lnTo>
                    <a:pt x="2057146" y="314452"/>
                  </a:lnTo>
                  <a:lnTo>
                    <a:pt x="2057146" y="322961"/>
                  </a:lnTo>
                  <a:cubicBezTo>
                    <a:pt x="2039112" y="322961"/>
                    <a:pt x="2018284" y="323088"/>
                    <a:pt x="1997710" y="309372"/>
                  </a:cubicBezTo>
                  <a:lnTo>
                    <a:pt x="2002409" y="302387"/>
                  </a:lnTo>
                  <a:lnTo>
                    <a:pt x="1998599" y="310007"/>
                  </a:lnTo>
                  <a:cubicBezTo>
                    <a:pt x="1986026" y="303657"/>
                    <a:pt x="1973453" y="295910"/>
                    <a:pt x="1961388" y="288290"/>
                  </a:cubicBezTo>
                  <a:cubicBezTo>
                    <a:pt x="1949196" y="280670"/>
                    <a:pt x="1937385" y="273304"/>
                    <a:pt x="1925574" y="267335"/>
                  </a:cubicBezTo>
                  <a:cubicBezTo>
                    <a:pt x="1920875" y="265049"/>
                    <a:pt x="1915922" y="263144"/>
                    <a:pt x="1910461" y="261112"/>
                  </a:cubicBezTo>
                  <a:cubicBezTo>
                    <a:pt x="1905381" y="259207"/>
                    <a:pt x="1899793" y="257175"/>
                    <a:pt x="1894586" y="254508"/>
                  </a:cubicBezTo>
                  <a:cubicBezTo>
                    <a:pt x="1878584" y="246507"/>
                    <a:pt x="1866138" y="233426"/>
                    <a:pt x="1866138" y="204978"/>
                  </a:cubicBezTo>
                  <a:lnTo>
                    <a:pt x="1874647" y="204978"/>
                  </a:lnTo>
                  <a:lnTo>
                    <a:pt x="1866138" y="204978"/>
                  </a:lnTo>
                  <a:cubicBezTo>
                    <a:pt x="1866138" y="205740"/>
                    <a:pt x="1866392" y="206121"/>
                    <a:pt x="1866265" y="206121"/>
                  </a:cubicBezTo>
                  <a:lnTo>
                    <a:pt x="1873885" y="202565"/>
                  </a:lnTo>
                  <a:lnTo>
                    <a:pt x="1866265" y="206121"/>
                  </a:lnTo>
                  <a:cubicBezTo>
                    <a:pt x="1866011" y="205486"/>
                    <a:pt x="1865122" y="204470"/>
                    <a:pt x="1862455" y="201803"/>
                  </a:cubicBezTo>
                  <a:cubicBezTo>
                    <a:pt x="1860677" y="200025"/>
                    <a:pt x="1853946" y="194056"/>
                    <a:pt x="1853946" y="186690"/>
                  </a:cubicBezTo>
                  <a:lnTo>
                    <a:pt x="1862455" y="186690"/>
                  </a:lnTo>
                  <a:lnTo>
                    <a:pt x="1867916" y="193167"/>
                  </a:lnTo>
                  <a:cubicBezTo>
                    <a:pt x="1825244" y="229743"/>
                    <a:pt x="1788795" y="260096"/>
                    <a:pt x="1752219" y="290576"/>
                  </a:cubicBezTo>
                  <a:lnTo>
                    <a:pt x="1746758" y="284099"/>
                  </a:lnTo>
                  <a:lnTo>
                    <a:pt x="1752727" y="290068"/>
                  </a:lnTo>
                  <a:cubicBezTo>
                    <a:pt x="1733296" y="309499"/>
                    <a:pt x="1714500" y="329565"/>
                    <a:pt x="1724152" y="353949"/>
                  </a:cubicBezTo>
                  <a:cubicBezTo>
                    <a:pt x="1724533" y="354965"/>
                    <a:pt x="1724787" y="355981"/>
                    <a:pt x="1724787" y="357124"/>
                  </a:cubicBezTo>
                  <a:cubicBezTo>
                    <a:pt x="1724787" y="362585"/>
                    <a:pt x="1722120" y="367538"/>
                    <a:pt x="1720850" y="370078"/>
                  </a:cubicBezTo>
                  <a:cubicBezTo>
                    <a:pt x="1719072" y="373634"/>
                    <a:pt x="1718691" y="374777"/>
                    <a:pt x="1718691" y="375412"/>
                  </a:cubicBezTo>
                  <a:cubicBezTo>
                    <a:pt x="1718691" y="376682"/>
                    <a:pt x="1718437" y="378079"/>
                    <a:pt x="1717802" y="379222"/>
                  </a:cubicBezTo>
                  <a:cubicBezTo>
                    <a:pt x="1711960" y="390779"/>
                    <a:pt x="1704848" y="405892"/>
                    <a:pt x="1689735" y="413385"/>
                  </a:cubicBezTo>
                  <a:lnTo>
                    <a:pt x="1685925" y="405765"/>
                  </a:lnTo>
                  <a:lnTo>
                    <a:pt x="1692910" y="410464"/>
                  </a:lnTo>
                  <a:cubicBezTo>
                    <a:pt x="1680718" y="428752"/>
                    <a:pt x="1668907" y="446532"/>
                    <a:pt x="1656969" y="470408"/>
                  </a:cubicBezTo>
                  <a:cubicBezTo>
                    <a:pt x="1656588" y="471170"/>
                    <a:pt x="1656080" y="471932"/>
                    <a:pt x="1655445" y="472567"/>
                  </a:cubicBezTo>
                  <a:lnTo>
                    <a:pt x="1618996" y="509016"/>
                  </a:lnTo>
                  <a:lnTo>
                    <a:pt x="1613027" y="503047"/>
                  </a:lnTo>
                  <a:lnTo>
                    <a:pt x="1620012" y="507746"/>
                  </a:lnTo>
                  <a:cubicBezTo>
                    <a:pt x="1608074" y="525780"/>
                    <a:pt x="1594993" y="545465"/>
                    <a:pt x="1575054" y="558800"/>
                  </a:cubicBezTo>
                  <a:lnTo>
                    <a:pt x="1570355" y="551815"/>
                  </a:lnTo>
                  <a:lnTo>
                    <a:pt x="1575816" y="558292"/>
                  </a:lnTo>
                  <a:cubicBezTo>
                    <a:pt x="1533271" y="594741"/>
                    <a:pt x="1490472" y="631444"/>
                    <a:pt x="1441577" y="668147"/>
                  </a:cubicBezTo>
                  <a:lnTo>
                    <a:pt x="1436497" y="661416"/>
                  </a:lnTo>
                  <a:lnTo>
                    <a:pt x="1442466" y="667385"/>
                  </a:lnTo>
                  <a:cubicBezTo>
                    <a:pt x="1429893" y="679958"/>
                    <a:pt x="1415796" y="691007"/>
                    <a:pt x="1402080" y="701548"/>
                  </a:cubicBezTo>
                  <a:cubicBezTo>
                    <a:pt x="1388364" y="712216"/>
                    <a:pt x="1375029" y="722630"/>
                    <a:pt x="1363345" y="734314"/>
                  </a:cubicBezTo>
                  <a:lnTo>
                    <a:pt x="1362837" y="734695"/>
                  </a:lnTo>
                  <a:cubicBezTo>
                    <a:pt x="1354201" y="742061"/>
                    <a:pt x="1345311" y="749173"/>
                    <a:pt x="1336548" y="756285"/>
                  </a:cubicBezTo>
                  <a:cubicBezTo>
                    <a:pt x="1327785" y="763397"/>
                    <a:pt x="1319149" y="770382"/>
                    <a:pt x="1310767" y="777494"/>
                  </a:cubicBezTo>
                  <a:cubicBezTo>
                    <a:pt x="1285621" y="799084"/>
                    <a:pt x="1263396" y="822198"/>
                    <a:pt x="1249553" y="853313"/>
                  </a:cubicBezTo>
                  <a:lnTo>
                    <a:pt x="1241806" y="849884"/>
                  </a:lnTo>
                  <a:lnTo>
                    <a:pt x="1250315" y="849884"/>
                  </a:lnTo>
                  <a:cubicBezTo>
                    <a:pt x="1250315" y="852551"/>
                    <a:pt x="1249553" y="854710"/>
                    <a:pt x="1248537" y="856488"/>
                  </a:cubicBezTo>
                  <a:cubicBezTo>
                    <a:pt x="1245743" y="861695"/>
                    <a:pt x="1239520" y="866140"/>
                    <a:pt x="1236091" y="868807"/>
                  </a:cubicBezTo>
                  <a:cubicBezTo>
                    <a:pt x="1233297" y="870966"/>
                    <a:pt x="1231138" y="872617"/>
                    <a:pt x="1229614" y="874141"/>
                  </a:cubicBezTo>
                  <a:lnTo>
                    <a:pt x="1228979" y="874776"/>
                  </a:lnTo>
                  <a:cubicBezTo>
                    <a:pt x="1218438" y="883158"/>
                    <a:pt x="1206119" y="888873"/>
                    <a:pt x="1195070" y="893953"/>
                  </a:cubicBezTo>
                  <a:cubicBezTo>
                    <a:pt x="1184275" y="898906"/>
                    <a:pt x="1175004" y="903224"/>
                    <a:pt x="1167638" y="909066"/>
                  </a:cubicBezTo>
                  <a:cubicBezTo>
                    <a:pt x="1158875" y="916051"/>
                    <a:pt x="1153033" y="925195"/>
                    <a:pt x="1153033" y="941197"/>
                  </a:cubicBezTo>
                  <a:cubicBezTo>
                    <a:pt x="1153033" y="945896"/>
                    <a:pt x="1149223" y="949706"/>
                    <a:pt x="1144524" y="949706"/>
                  </a:cubicBezTo>
                  <a:cubicBezTo>
                    <a:pt x="1104519" y="949706"/>
                    <a:pt x="1082802" y="976757"/>
                    <a:pt x="1059942" y="1005713"/>
                  </a:cubicBezTo>
                  <a:cubicBezTo>
                    <a:pt x="1057910" y="1008253"/>
                    <a:pt x="1055878" y="1010920"/>
                    <a:pt x="1053846" y="1013460"/>
                  </a:cubicBezTo>
                  <a:lnTo>
                    <a:pt x="1047242" y="1008126"/>
                  </a:lnTo>
                  <a:lnTo>
                    <a:pt x="1053973" y="1013206"/>
                  </a:lnTo>
                  <a:cubicBezTo>
                    <a:pt x="1049909" y="1018667"/>
                    <a:pt x="1045845" y="1024382"/>
                    <a:pt x="1041654" y="1030351"/>
                  </a:cubicBezTo>
                  <a:cubicBezTo>
                    <a:pt x="1037336" y="1036447"/>
                    <a:pt x="1032764" y="1042797"/>
                    <a:pt x="1028192" y="1049020"/>
                  </a:cubicBezTo>
                  <a:cubicBezTo>
                    <a:pt x="1017524" y="1063244"/>
                    <a:pt x="1005586" y="1077341"/>
                    <a:pt x="991489" y="1087882"/>
                  </a:cubicBezTo>
                  <a:lnTo>
                    <a:pt x="990219" y="1088644"/>
                  </a:lnTo>
                  <a:cubicBezTo>
                    <a:pt x="969645" y="1098931"/>
                    <a:pt x="945769" y="1097534"/>
                    <a:pt x="923798" y="1096391"/>
                  </a:cubicBezTo>
                  <a:cubicBezTo>
                    <a:pt x="916178" y="1096010"/>
                    <a:pt x="908685" y="1095629"/>
                    <a:pt x="901192" y="1095629"/>
                  </a:cubicBezTo>
                  <a:lnTo>
                    <a:pt x="901192" y="1087120"/>
                  </a:lnTo>
                  <a:lnTo>
                    <a:pt x="901192" y="1095629"/>
                  </a:lnTo>
                  <a:cubicBezTo>
                    <a:pt x="891159" y="1095629"/>
                    <a:pt x="885317" y="1095883"/>
                    <a:pt x="883412" y="1096899"/>
                  </a:cubicBezTo>
                  <a:cubicBezTo>
                    <a:pt x="883539" y="1096772"/>
                    <a:pt x="885317" y="1095629"/>
                    <a:pt x="885317" y="1093216"/>
                  </a:cubicBezTo>
                  <a:cubicBezTo>
                    <a:pt x="885317" y="1095502"/>
                    <a:pt x="884428" y="1097661"/>
                    <a:pt x="882777" y="1099185"/>
                  </a:cubicBezTo>
                  <a:cubicBezTo>
                    <a:pt x="874395" y="1107567"/>
                    <a:pt x="865378" y="1115187"/>
                    <a:pt x="856615" y="1122680"/>
                  </a:cubicBezTo>
                  <a:cubicBezTo>
                    <a:pt x="847852" y="1130173"/>
                    <a:pt x="839851" y="1137285"/>
                    <a:pt x="832104" y="1145032"/>
                  </a:cubicBezTo>
                  <a:cubicBezTo>
                    <a:pt x="824357" y="1152779"/>
                    <a:pt x="817372" y="1161034"/>
                    <a:pt x="811784" y="1170432"/>
                  </a:cubicBezTo>
                  <a:lnTo>
                    <a:pt x="804545" y="1166114"/>
                  </a:lnTo>
                  <a:lnTo>
                    <a:pt x="811784" y="1170432"/>
                  </a:lnTo>
                  <a:cubicBezTo>
                    <a:pt x="792988" y="1201801"/>
                    <a:pt x="773049" y="1222375"/>
                    <a:pt x="739267" y="1229106"/>
                  </a:cubicBezTo>
                  <a:lnTo>
                    <a:pt x="737616" y="1220851"/>
                  </a:lnTo>
                  <a:lnTo>
                    <a:pt x="739267" y="1229106"/>
                  </a:lnTo>
                  <a:cubicBezTo>
                    <a:pt x="730885" y="1230757"/>
                    <a:pt x="722376" y="1234567"/>
                    <a:pt x="712470" y="1239012"/>
                  </a:cubicBezTo>
                  <a:cubicBezTo>
                    <a:pt x="702056" y="1243711"/>
                    <a:pt x="690118" y="1249045"/>
                    <a:pt x="677164" y="1251585"/>
                  </a:cubicBezTo>
                  <a:cubicBezTo>
                    <a:pt x="663067" y="1254379"/>
                    <a:pt x="647827" y="1253998"/>
                    <a:pt x="630936" y="1246759"/>
                  </a:cubicBezTo>
                  <a:lnTo>
                    <a:pt x="634238" y="1239012"/>
                  </a:lnTo>
                  <a:lnTo>
                    <a:pt x="631571" y="1247013"/>
                  </a:lnTo>
                  <a:cubicBezTo>
                    <a:pt x="618363" y="1242568"/>
                    <a:pt x="604012" y="1241679"/>
                    <a:pt x="589026" y="1240663"/>
                  </a:cubicBezTo>
                  <a:cubicBezTo>
                    <a:pt x="575437" y="1239774"/>
                    <a:pt x="560959" y="1238885"/>
                    <a:pt x="548132" y="1234567"/>
                  </a:cubicBezTo>
                  <a:cubicBezTo>
                    <a:pt x="539750" y="1231773"/>
                    <a:pt x="531749" y="1227455"/>
                    <a:pt x="524891" y="1220597"/>
                  </a:cubicBezTo>
                  <a:lnTo>
                    <a:pt x="530860" y="1214628"/>
                  </a:lnTo>
                  <a:lnTo>
                    <a:pt x="531876" y="1223010"/>
                  </a:lnTo>
                  <a:cubicBezTo>
                    <a:pt x="505968" y="1226312"/>
                    <a:pt x="483489" y="1231265"/>
                    <a:pt x="461391" y="1236218"/>
                  </a:cubicBezTo>
                  <a:cubicBezTo>
                    <a:pt x="442722" y="1240409"/>
                    <a:pt x="424180" y="1244473"/>
                    <a:pt x="404241" y="1247394"/>
                  </a:cubicBezTo>
                  <a:lnTo>
                    <a:pt x="403098" y="1239012"/>
                  </a:lnTo>
                  <a:lnTo>
                    <a:pt x="405130" y="1247267"/>
                  </a:lnTo>
                  <a:cubicBezTo>
                    <a:pt x="389890" y="1251077"/>
                    <a:pt x="374269" y="1253109"/>
                    <a:pt x="359029" y="1255141"/>
                  </a:cubicBezTo>
                  <a:cubicBezTo>
                    <a:pt x="343535" y="1257173"/>
                    <a:pt x="328676" y="1259205"/>
                    <a:pt x="314198" y="1262761"/>
                  </a:cubicBezTo>
                  <a:cubicBezTo>
                    <a:pt x="295529" y="1267460"/>
                    <a:pt x="278130" y="1274699"/>
                    <a:pt x="262636" y="1288034"/>
                  </a:cubicBezTo>
                  <a:lnTo>
                    <a:pt x="262509" y="1288161"/>
                  </a:lnTo>
                  <a:cubicBezTo>
                    <a:pt x="259461" y="1290701"/>
                    <a:pt x="256540" y="1293114"/>
                    <a:pt x="253619" y="1295654"/>
                  </a:cubicBezTo>
                  <a:cubicBezTo>
                    <a:pt x="250698" y="1298194"/>
                    <a:pt x="247777" y="1300607"/>
                    <a:pt x="244983" y="1303020"/>
                  </a:cubicBezTo>
                  <a:cubicBezTo>
                    <a:pt x="215138" y="1327912"/>
                    <a:pt x="184023" y="1350391"/>
                    <a:pt x="134620" y="1344930"/>
                  </a:cubicBezTo>
                  <a:lnTo>
                    <a:pt x="135509" y="1336548"/>
                  </a:lnTo>
                  <a:lnTo>
                    <a:pt x="143891" y="1335151"/>
                  </a:lnTo>
                  <a:cubicBezTo>
                    <a:pt x="146939" y="1353312"/>
                    <a:pt x="149987" y="1369949"/>
                    <a:pt x="153035" y="1386713"/>
                  </a:cubicBezTo>
                  <a:cubicBezTo>
                    <a:pt x="156083" y="1403477"/>
                    <a:pt x="159131" y="1420241"/>
                    <a:pt x="162179" y="1438529"/>
                  </a:cubicBezTo>
                  <a:lnTo>
                    <a:pt x="162179" y="1438910"/>
                  </a:lnTo>
                  <a:cubicBezTo>
                    <a:pt x="174371" y="1536192"/>
                    <a:pt x="186563" y="1633728"/>
                    <a:pt x="192659" y="1731391"/>
                  </a:cubicBezTo>
                  <a:lnTo>
                    <a:pt x="184150" y="1731899"/>
                  </a:lnTo>
                  <a:lnTo>
                    <a:pt x="192532" y="1730629"/>
                  </a:lnTo>
                  <a:cubicBezTo>
                    <a:pt x="210820" y="1852803"/>
                    <a:pt x="217043" y="1969135"/>
                    <a:pt x="204724" y="2085594"/>
                  </a:cubicBezTo>
                  <a:lnTo>
                    <a:pt x="196342" y="2084705"/>
                  </a:lnTo>
                  <a:lnTo>
                    <a:pt x="204724" y="2085340"/>
                  </a:lnTo>
                  <a:cubicBezTo>
                    <a:pt x="201041" y="2134616"/>
                    <a:pt x="193548" y="2683002"/>
                    <a:pt x="183261" y="3428873"/>
                  </a:cubicBezTo>
                  <a:cubicBezTo>
                    <a:pt x="161417" y="5008372"/>
                    <a:pt x="127508" y="7472172"/>
                    <a:pt x="92456" y="7944866"/>
                  </a:cubicBezTo>
                  <a:cubicBezTo>
                    <a:pt x="89408" y="7986141"/>
                    <a:pt x="86233" y="8013700"/>
                    <a:pt x="82677" y="8023733"/>
                  </a:cubicBezTo>
                  <a:lnTo>
                    <a:pt x="82550" y="8024241"/>
                  </a:lnTo>
                  <a:lnTo>
                    <a:pt x="27813" y="8152003"/>
                  </a:lnTo>
                  <a:lnTo>
                    <a:pt x="20066" y="8148701"/>
                  </a:lnTo>
                  <a:lnTo>
                    <a:pt x="27940" y="8151876"/>
                  </a:lnTo>
                  <a:cubicBezTo>
                    <a:pt x="19939" y="8172069"/>
                    <a:pt x="27559" y="8184388"/>
                    <a:pt x="45212" y="8191373"/>
                  </a:cubicBezTo>
                  <a:cubicBezTo>
                    <a:pt x="49149" y="8192897"/>
                    <a:pt x="53467" y="8194167"/>
                    <a:pt x="58293" y="8195183"/>
                  </a:cubicBezTo>
                  <a:lnTo>
                    <a:pt x="56642" y="8203438"/>
                  </a:lnTo>
                  <a:lnTo>
                    <a:pt x="58039" y="8195056"/>
                  </a:lnTo>
                  <a:cubicBezTo>
                    <a:pt x="99441" y="8201914"/>
                    <a:pt x="113157" y="8230489"/>
                    <a:pt x="125349" y="8261096"/>
                  </a:cubicBezTo>
                  <a:lnTo>
                    <a:pt x="125730" y="8262239"/>
                  </a:lnTo>
                  <a:cubicBezTo>
                    <a:pt x="131064" y="8283702"/>
                    <a:pt x="130810" y="8305038"/>
                    <a:pt x="130683" y="8325231"/>
                  </a:cubicBezTo>
                  <a:cubicBezTo>
                    <a:pt x="130429" y="8345678"/>
                    <a:pt x="130302" y="8364855"/>
                    <a:pt x="135128" y="8383905"/>
                  </a:cubicBezTo>
                  <a:cubicBezTo>
                    <a:pt x="137033" y="8391525"/>
                    <a:pt x="139700" y="8399018"/>
                    <a:pt x="143383" y="8406511"/>
                  </a:cubicBezTo>
                  <a:cubicBezTo>
                    <a:pt x="154813" y="8429371"/>
                    <a:pt x="147574" y="8464550"/>
                    <a:pt x="141986" y="8493887"/>
                  </a:cubicBezTo>
                  <a:cubicBezTo>
                    <a:pt x="140589" y="8501126"/>
                    <a:pt x="139192" y="8508238"/>
                    <a:pt x="138049" y="8515096"/>
                  </a:cubicBezTo>
                  <a:lnTo>
                    <a:pt x="129667" y="8513699"/>
                  </a:lnTo>
                  <a:lnTo>
                    <a:pt x="138049" y="8514715"/>
                  </a:lnTo>
                  <a:cubicBezTo>
                    <a:pt x="132207" y="8561324"/>
                    <a:pt x="143891" y="8608441"/>
                    <a:pt x="161798" y="8650224"/>
                  </a:cubicBezTo>
                  <a:lnTo>
                    <a:pt x="154051" y="8653526"/>
                  </a:lnTo>
                  <a:lnTo>
                    <a:pt x="161417" y="8649208"/>
                  </a:lnTo>
                  <a:cubicBezTo>
                    <a:pt x="205232" y="8724265"/>
                    <a:pt x="211201" y="8811387"/>
                    <a:pt x="211201" y="8890635"/>
                  </a:cubicBezTo>
                  <a:lnTo>
                    <a:pt x="202692" y="8890635"/>
                  </a:lnTo>
                  <a:lnTo>
                    <a:pt x="211201" y="8890635"/>
                  </a:lnTo>
                  <a:cubicBezTo>
                    <a:pt x="211201" y="8907145"/>
                    <a:pt x="216789" y="8924163"/>
                    <a:pt x="222504" y="8935466"/>
                  </a:cubicBezTo>
                  <a:lnTo>
                    <a:pt x="214884" y="8939276"/>
                  </a:lnTo>
                  <a:lnTo>
                    <a:pt x="220853" y="8933307"/>
                  </a:lnTo>
                  <a:cubicBezTo>
                    <a:pt x="231521" y="8943975"/>
                    <a:pt x="254254" y="8955659"/>
                    <a:pt x="277749" y="8961501"/>
                  </a:cubicBezTo>
                  <a:cubicBezTo>
                    <a:pt x="278384" y="8961628"/>
                    <a:pt x="278892" y="8961882"/>
                    <a:pt x="279527" y="8962136"/>
                  </a:cubicBezTo>
                  <a:lnTo>
                    <a:pt x="425450" y="9035161"/>
                  </a:lnTo>
                  <a:lnTo>
                    <a:pt x="425704" y="9035288"/>
                  </a:lnTo>
                  <a:cubicBezTo>
                    <a:pt x="489585" y="9070086"/>
                    <a:pt x="540893" y="9064498"/>
                    <a:pt x="599313" y="9023604"/>
                  </a:cubicBezTo>
                  <a:lnTo>
                    <a:pt x="604139" y="9030589"/>
                  </a:lnTo>
                  <a:lnTo>
                    <a:pt x="598170" y="9024620"/>
                  </a:lnTo>
                  <a:cubicBezTo>
                    <a:pt x="606171" y="9016619"/>
                    <a:pt x="626618" y="9010015"/>
                    <a:pt x="634619" y="9010015"/>
                  </a:cubicBezTo>
                  <a:lnTo>
                    <a:pt x="635762" y="9010142"/>
                  </a:lnTo>
                  <a:cubicBezTo>
                    <a:pt x="641604" y="9011031"/>
                    <a:pt x="647573" y="9011666"/>
                    <a:pt x="653542" y="9012428"/>
                  </a:cubicBezTo>
                  <a:cubicBezTo>
                    <a:pt x="659511" y="9013190"/>
                    <a:pt x="665480" y="9013952"/>
                    <a:pt x="671449" y="9014714"/>
                  </a:cubicBezTo>
                  <a:cubicBezTo>
                    <a:pt x="702437" y="9019159"/>
                    <a:pt x="734060" y="9026906"/>
                    <a:pt x="762254" y="9055100"/>
                  </a:cubicBezTo>
                  <a:lnTo>
                    <a:pt x="756285" y="9061069"/>
                  </a:lnTo>
                  <a:lnTo>
                    <a:pt x="761746" y="9054592"/>
                  </a:lnTo>
                  <a:cubicBezTo>
                    <a:pt x="787908" y="9077071"/>
                    <a:pt x="821436" y="9094851"/>
                    <a:pt x="855599" y="9113012"/>
                  </a:cubicBezTo>
                  <a:cubicBezTo>
                    <a:pt x="875030" y="9123299"/>
                    <a:pt x="894715" y="9133713"/>
                    <a:pt x="912749" y="9145016"/>
                  </a:cubicBezTo>
                  <a:lnTo>
                    <a:pt x="908304" y="9152255"/>
                  </a:lnTo>
                  <a:lnTo>
                    <a:pt x="912622" y="9145016"/>
                  </a:lnTo>
                  <a:cubicBezTo>
                    <a:pt x="942848" y="9163177"/>
                    <a:pt x="980821" y="9188196"/>
                    <a:pt x="1000252" y="9214104"/>
                  </a:cubicBezTo>
                  <a:lnTo>
                    <a:pt x="993521" y="9219184"/>
                  </a:lnTo>
                  <a:lnTo>
                    <a:pt x="999490" y="9213215"/>
                  </a:lnTo>
                  <a:cubicBezTo>
                    <a:pt x="1011936" y="9225661"/>
                    <a:pt x="1023112" y="9236710"/>
                    <a:pt x="1033780" y="9242044"/>
                  </a:cubicBezTo>
                  <a:lnTo>
                    <a:pt x="1029970" y="9249664"/>
                  </a:lnTo>
                  <a:lnTo>
                    <a:pt x="1032891" y="9241663"/>
                  </a:lnTo>
                  <a:cubicBezTo>
                    <a:pt x="1088263" y="9261856"/>
                    <a:pt x="1123569" y="9305798"/>
                    <a:pt x="1156208" y="9346311"/>
                  </a:cubicBezTo>
                  <a:cubicBezTo>
                    <a:pt x="1164971" y="9357106"/>
                    <a:pt x="1173480" y="9367774"/>
                    <a:pt x="1182370" y="9377807"/>
                  </a:cubicBezTo>
                  <a:lnTo>
                    <a:pt x="1182370" y="9377934"/>
                  </a:lnTo>
                  <a:cubicBezTo>
                    <a:pt x="1217422" y="9418828"/>
                    <a:pt x="1264031" y="9442196"/>
                    <a:pt x="1316736" y="9448038"/>
                  </a:cubicBezTo>
                  <a:lnTo>
                    <a:pt x="1317498" y="9448165"/>
                  </a:lnTo>
                  <a:cubicBezTo>
                    <a:pt x="1347724" y="9454261"/>
                    <a:pt x="1377823" y="9458706"/>
                    <a:pt x="1408303" y="9463278"/>
                  </a:cubicBezTo>
                  <a:cubicBezTo>
                    <a:pt x="1438783" y="9467850"/>
                    <a:pt x="1469263" y="9472422"/>
                    <a:pt x="1499997" y="9478518"/>
                  </a:cubicBezTo>
                  <a:lnTo>
                    <a:pt x="1500378" y="9478645"/>
                  </a:lnTo>
                  <a:cubicBezTo>
                    <a:pt x="1504315" y="9479661"/>
                    <a:pt x="1508379" y="9480550"/>
                    <a:pt x="1512570" y="9481566"/>
                  </a:cubicBezTo>
                  <a:cubicBezTo>
                    <a:pt x="1517015" y="9482582"/>
                    <a:pt x="1521587" y="9483725"/>
                    <a:pt x="1526286" y="9484868"/>
                  </a:cubicBezTo>
                  <a:cubicBezTo>
                    <a:pt x="1544447" y="9489440"/>
                    <a:pt x="1564132" y="9495028"/>
                    <a:pt x="1581150" y="9503537"/>
                  </a:cubicBezTo>
                  <a:lnTo>
                    <a:pt x="1577340" y="9511157"/>
                  </a:lnTo>
                  <a:lnTo>
                    <a:pt x="1580515" y="9503283"/>
                  </a:lnTo>
                  <a:cubicBezTo>
                    <a:pt x="1591437" y="9507728"/>
                    <a:pt x="1602486" y="9510395"/>
                    <a:pt x="1613789" y="9513189"/>
                  </a:cubicBezTo>
                  <a:cubicBezTo>
                    <a:pt x="1624330" y="9515729"/>
                    <a:pt x="1635252" y="9518523"/>
                    <a:pt x="1645539" y="9522587"/>
                  </a:cubicBezTo>
                  <a:cubicBezTo>
                    <a:pt x="1653032" y="9525635"/>
                    <a:pt x="1660525" y="9529445"/>
                    <a:pt x="1667510" y="9534779"/>
                  </a:cubicBezTo>
                  <a:lnTo>
                    <a:pt x="1667891" y="9535033"/>
                  </a:lnTo>
                  <a:cubicBezTo>
                    <a:pt x="1703451" y="9564624"/>
                    <a:pt x="1737233" y="9581007"/>
                    <a:pt x="1782064" y="9569831"/>
                  </a:cubicBezTo>
                  <a:lnTo>
                    <a:pt x="1784096" y="9578086"/>
                  </a:lnTo>
                  <a:lnTo>
                    <a:pt x="1781429" y="9570085"/>
                  </a:lnTo>
                  <a:cubicBezTo>
                    <a:pt x="1799590" y="9563989"/>
                    <a:pt x="1821561" y="9572625"/>
                    <a:pt x="1836801" y="9578340"/>
                  </a:cubicBezTo>
                  <a:cubicBezTo>
                    <a:pt x="1840738" y="9579864"/>
                    <a:pt x="1844294" y="9581134"/>
                    <a:pt x="1847596" y="9582277"/>
                  </a:cubicBezTo>
                  <a:lnTo>
                    <a:pt x="1844929" y="9590278"/>
                  </a:lnTo>
                  <a:lnTo>
                    <a:pt x="1844929" y="9581769"/>
                  </a:lnTo>
                  <a:cubicBezTo>
                    <a:pt x="1850390" y="9581769"/>
                    <a:pt x="1855343" y="9584436"/>
                    <a:pt x="1857883" y="9585706"/>
                  </a:cubicBezTo>
                  <a:cubicBezTo>
                    <a:pt x="1861439" y="9587484"/>
                    <a:pt x="1862582" y="9587865"/>
                    <a:pt x="1863217" y="9587865"/>
                  </a:cubicBezTo>
                  <a:lnTo>
                    <a:pt x="1863979" y="9587865"/>
                  </a:lnTo>
                  <a:cubicBezTo>
                    <a:pt x="1929511" y="9593834"/>
                    <a:pt x="1989201" y="9581896"/>
                    <a:pt x="2050161" y="9569704"/>
                  </a:cubicBezTo>
                  <a:lnTo>
                    <a:pt x="2051812" y="9577959"/>
                  </a:lnTo>
                  <a:lnTo>
                    <a:pt x="2049780" y="9569704"/>
                  </a:lnTo>
                  <a:cubicBezTo>
                    <a:pt x="2074164" y="9563608"/>
                    <a:pt x="2097659" y="9557766"/>
                    <a:pt x="2121027" y="9545955"/>
                  </a:cubicBezTo>
                  <a:lnTo>
                    <a:pt x="2121281" y="9545828"/>
                  </a:lnTo>
                  <a:cubicBezTo>
                    <a:pt x="2188210" y="9515348"/>
                    <a:pt x="2254758" y="9485122"/>
                    <a:pt x="2315083" y="9448927"/>
                  </a:cubicBezTo>
                  <a:lnTo>
                    <a:pt x="2315210" y="9448800"/>
                  </a:lnTo>
                  <a:cubicBezTo>
                    <a:pt x="2356993" y="9424924"/>
                    <a:pt x="2403729" y="9397619"/>
                    <a:pt x="2456942" y="9424289"/>
                  </a:cubicBezTo>
                  <a:lnTo>
                    <a:pt x="2453132" y="9431909"/>
                  </a:lnTo>
                  <a:lnTo>
                    <a:pt x="2453132" y="9423400"/>
                  </a:lnTo>
                  <a:lnTo>
                    <a:pt x="2477516" y="9423400"/>
                  </a:lnTo>
                  <a:lnTo>
                    <a:pt x="2477516" y="9431909"/>
                  </a:lnTo>
                  <a:lnTo>
                    <a:pt x="2477516" y="9423400"/>
                  </a:lnTo>
                  <a:cubicBezTo>
                    <a:pt x="2519299" y="9423400"/>
                    <a:pt x="2561336" y="9417431"/>
                    <a:pt x="2597785" y="9411335"/>
                  </a:cubicBezTo>
                  <a:lnTo>
                    <a:pt x="2599182" y="9411208"/>
                  </a:lnTo>
                  <a:cubicBezTo>
                    <a:pt x="2604516" y="9411208"/>
                    <a:pt x="2609088" y="9410954"/>
                    <a:pt x="2610739" y="9410065"/>
                  </a:cubicBezTo>
                  <a:lnTo>
                    <a:pt x="2610739" y="9410065"/>
                  </a:lnTo>
                  <a:cubicBezTo>
                    <a:pt x="2610739" y="9410065"/>
                    <a:pt x="2610739" y="9410065"/>
                    <a:pt x="2610739" y="9410065"/>
                  </a:cubicBezTo>
                  <a:lnTo>
                    <a:pt x="2610739" y="9410065"/>
                  </a:lnTo>
                  <a:cubicBezTo>
                    <a:pt x="2610739" y="9410065"/>
                    <a:pt x="2610739" y="9410065"/>
                    <a:pt x="2610739" y="9410065"/>
                  </a:cubicBezTo>
                  <a:lnTo>
                    <a:pt x="2610739" y="9410065"/>
                  </a:lnTo>
                  <a:cubicBezTo>
                    <a:pt x="2610739" y="9410065"/>
                    <a:pt x="2608961" y="9411208"/>
                    <a:pt x="2608961" y="9413621"/>
                  </a:cubicBezTo>
                  <a:cubicBezTo>
                    <a:pt x="2608961" y="9411843"/>
                    <a:pt x="2609596" y="9410065"/>
                    <a:pt x="2610612" y="9408541"/>
                  </a:cubicBezTo>
                  <a:cubicBezTo>
                    <a:pt x="2627757" y="9385554"/>
                    <a:pt x="2654427" y="9381744"/>
                    <a:pt x="2678049" y="9377807"/>
                  </a:cubicBezTo>
                  <a:cubicBezTo>
                    <a:pt x="2683764" y="9376918"/>
                    <a:pt x="2689225" y="9376029"/>
                    <a:pt x="2694813" y="9374886"/>
                  </a:cubicBezTo>
                  <a:lnTo>
                    <a:pt x="2695448" y="9374759"/>
                  </a:lnTo>
                  <a:cubicBezTo>
                    <a:pt x="2703322" y="9373743"/>
                    <a:pt x="2711323" y="9372981"/>
                    <a:pt x="2719070" y="9372092"/>
                  </a:cubicBezTo>
                  <a:cubicBezTo>
                    <a:pt x="2726817" y="9371203"/>
                    <a:pt x="2734310" y="9370441"/>
                    <a:pt x="2741803" y="9369552"/>
                  </a:cubicBezTo>
                  <a:cubicBezTo>
                    <a:pt x="2773807" y="9365615"/>
                    <a:pt x="2802128" y="9359138"/>
                    <a:pt x="2824988" y="9340088"/>
                  </a:cubicBezTo>
                  <a:lnTo>
                    <a:pt x="2825750" y="9339580"/>
                  </a:lnTo>
                  <a:cubicBezTo>
                    <a:pt x="2863977" y="9314053"/>
                    <a:pt x="2902204" y="9307830"/>
                    <a:pt x="2944749" y="9301734"/>
                  </a:cubicBezTo>
                  <a:lnTo>
                    <a:pt x="2945892" y="9301607"/>
                  </a:lnTo>
                  <a:cubicBezTo>
                    <a:pt x="2947162" y="9301607"/>
                    <a:pt x="2950210" y="9300718"/>
                    <a:pt x="2955417" y="9298940"/>
                  </a:cubicBezTo>
                  <a:cubicBezTo>
                    <a:pt x="2959354" y="9297670"/>
                    <a:pt x="2965450" y="9295511"/>
                    <a:pt x="2970276" y="9295511"/>
                  </a:cubicBezTo>
                  <a:lnTo>
                    <a:pt x="2970276" y="9304020"/>
                  </a:lnTo>
                  <a:lnTo>
                    <a:pt x="2968625" y="9295765"/>
                  </a:lnTo>
                  <a:cubicBezTo>
                    <a:pt x="2978785" y="9293733"/>
                    <a:pt x="2988945" y="9290304"/>
                    <a:pt x="2999486" y="9286621"/>
                  </a:cubicBezTo>
                  <a:cubicBezTo>
                    <a:pt x="3009392" y="9283319"/>
                    <a:pt x="3019552" y="9279763"/>
                    <a:pt x="3029458" y="9277731"/>
                  </a:cubicBezTo>
                  <a:cubicBezTo>
                    <a:pt x="3038602" y="9275953"/>
                    <a:pt x="3048127" y="9275191"/>
                    <a:pt x="3057398" y="9277604"/>
                  </a:cubicBezTo>
                  <a:lnTo>
                    <a:pt x="3055366" y="9285859"/>
                  </a:lnTo>
                  <a:lnTo>
                    <a:pt x="3057144" y="9277604"/>
                  </a:lnTo>
                  <a:cubicBezTo>
                    <a:pt x="3107182" y="9288653"/>
                    <a:pt x="3128518" y="9273540"/>
                    <a:pt x="3164078" y="9226042"/>
                  </a:cubicBezTo>
                  <a:lnTo>
                    <a:pt x="3170809" y="9231122"/>
                  </a:lnTo>
                  <a:lnTo>
                    <a:pt x="3163189" y="9227312"/>
                  </a:lnTo>
                  <a:cubicBezTo>
                    <a:pt x="3169666" y="9214231"/>
                    <a:pt x="3186049" y="9207246"/>
                    <a:pt x="3196209" y="9202674"/>
                  </a:cubicBezTo>
                  <a:cubicBezTo>
                    <a:pt x="3198876" y="9201404"/>
                    <a:pt x="3201289" y="9200388"/>
                    <a:pt x="3203448" y="9199245"/>
                  </a:cubicBezTo>
                  <a:cubicBezTo>
                    <a:pt x="3204083" y="9198864"/>
                    <a:pt x="3204845" y="9198610"/>
                    <a:pt x="3205607" y="9198483"/>
                  </a:cubicBezTo>
                  <a:cubicBezTo>
                    <a:pt x="3221736" y="9195308"/>
                    <a:pt x="3237865" y="9195308"/>
                    <a:pt x="3252851" y="9195308"/>
                  </a:cubicBezTo>
                  <a:cubicBezTo>
                    <a:pt x="3268218" y="9195308"/>
                    <a:pt x="3282569" y="9195308"/>
                    <a:pt x="3296793" y="9192387"/>
                  </a:cubicBezTo>
                  <a:cubicBezTo>
                    <a:pt x="3297301" y="9192260"/>
                    <a:pt x="3297936" y="9192260"/>
                    <a:pt x="3298444" y="9192260"/>
                  </a:cubicBezTo>
                  <a:cubicBezTo>
                    <a:pt x="3305937" y="9192260"/>
                    <a:pt x="3313938" y="9188069"/>
                    <a:pt x="3323463" y="9182862"/>
                  </a:cubicBezTo>
                  <a:cubicBezTo>
                    <a:pt x="3329940" y="9179306"/>
                    <a:pt x="3338957" y="9174099"/>
                    <a:pt x="3347085" y="9174099"/>
                  </a:cubicBezTo>
                  <a:lnTo>
                    <a:pt x="3348101" y="9174226"/>
                  </a:lnTo>
                  <a:cubicBezTo>
                    <a:pt x="3363468" y="9176131"/>
                    <a:pt x="3379724" y="9175496"/>
                    <a:pt x="3396742" y="9174861"/>
                  </a:cubicBezTo>
                  <a:cubicBezTo>
                    <a:pt x="3413506" y="9174226"/>
                    <a:pt x="3431159" y="9173464"/>
                    <a:pt x="3448177" y="9175623"/>
                  </a:cubicBezTo>
                  <a:cubicBezTo>
                    <a:pt x="3465322" y="9177782"/>
                    <a:pt x="3482340" y="9182862"/>
                    <a:pt x="3497961" y="9194038"/>
                  </a:cubicBezTo>
                  <a:lnTo>
                    <a:pt x="3498977" y="9194927"/>
                  </a:lnTo>
                  <a:cubicBezTo>
                    <a:pt x="3502025" y="9197975"/>
                    <a:pt x="3509518" y="9198483"/>
                    <a:pt x="3523361" y="9198483"/>
                  </a:cubicBezTo>
                  <a:lnTo>
                    <a:pt x="3523996" y="9198483"/>
                  </a:lnTo>
                  <a:cubicBezTo>
                    <a:pt x="3604514" y="9204706"/>
                    <a:pt x="3673221" y="9229471"/>
                    <a:pt x="3729736" y="9279636"/>
                  </a:cubicBezTo>
                  <a:lnTo>
                    <a:pt x="3730117" y="9280017"/>
                  </a:lnTo>
                  <a:cubicBezTo>
                    <a:pt x="3742563" y="9292463"/>
                    <a:pt x="3758057" y="9301988"/>
                    <a:pt x="3773170" y="9311132"/>
                  </a:cubicBezTo>
                  <a:cubicBezTo>
                    <a:pt x="3778758" y="9314561"/>
                    <a:pt x="3784473" y="9317990"/>
                    <a:pt x="3789680" y="9321419"/>
                  </a:cubicBezTo>
                  <a:lnTo>
                    <a:pt x="3784981" y="9328404"/>
                  </a:lnTo>
                  <a:lnTo>
                    <a:pt x="3789680" y="9321419"/>
                  </a:lnTo>
                  <a:cubicBezTo>
                    <a:pt x="3799840" y="9328150"/>
                    <a:pt x="3812413" y="9330690"/>
                    <a:pt x="3826383" y="9333484"/>
                  </a:cubicBezTo>
                  <a:cubicBezTo>
                    <a:pt x="3833622" y="9334881"/>
                    <a:pt x="3841369" y="9336405"/>
                    <a:pt x="3848481" y="9338691"/>
                  </a:cubicBezTo>
                  <a:lnTo>
                    <a:pt x="3845814" y="9346692"/>
                  </a:lnTo>
                  <a:lnTo>
                    <a:pt x="3848481" y="9338691"/>
                  </a:lnTo>
                  <a:cubicBezTo>
                    <a:pt x="3852418" y="9339961"/>
                    <a:pt x="3855974" y="9341358"/>
                    <a:pt x="3859403" y="9342501"/>
                  </a:cubicBezTo>
                  <a:cubicBezTo>
                    <a:pt x="3862578" y="9343644"/>
                    <a:pt x="3865372" y="9344660"/>
                    <a:pt x="3868293" y="9345549"/>
                  </a:cubicBezTo>
                  <a:cubicBezTo>
                    <a:pt x="3877056" y="9348470"/>
                    <a:pt x="3884803" y="9350375"/>
                    <a:pt x="3894455" y="9350375"/>
                  </a:cubicBezTo>
                  <a:lnTo>
                    <a:pt x="3894455" y="9358884"/>
                  </a:lnTo>
                  <a:lnTo>
                    <a:pt x="3894455" y="9350375"/>
                  </a:lnTo>
                  <a:cubicBezTo>
                    <a:pt x="3927475" y="9350375"/>
                    <a:pt x="3954399" y="9363837"/>
                    <a:pt x="3974211" y="9390253"/>
                  </a:cubicBezTo>
                  <a:lnTo>
                    <a:pt x="3967480" y="9395333"/>
                  </a:lnTo>
                  <a:lnTo>
                    <a:pt x="3973449" y="9389364"/>
                  </a:lnTo>
                  <a:cubicBezTo>
                    <a:pt x="3979672" y="9395587"/>
                    <a:pt x="3986530" y="9402445"/>
                    <a:pt x="3993261" y="9415907"/>
                  </a:cubicBezTo>
                  <a:cubicBezTo>
                    <a:pt x="3994277" y="9417939"/>
                    <a:pt x="3994404" y="9420225"/>
                    <a:pt x="3993769" y="9422384"/>
                  </a:cubicBezTo>
                  <a:cubicBezTo>
                    <a:pt x="3990467" y="9432163"/>
                    <a:pt x="4013962" y="9470009"/>
                    <a:pt x="4035806" y="9477248"/>
                  </a:cubicBezTo>
                  <a:cubicBezTo>
                    <a:pt x="4037711" y="9477883"/>
                    <a:pt x="4039235" y="9478137"/>
                    <a:pt x="4040505" y="9478137"/>
                  </a:cubicBezTo>
                  <a:lnTo>
                    <a:pt x="4040505" y="9486646"/>
                  </a:lnTo>
                  <a:lnTo>
                    <a:pt x="4040505" y="9478137"/>
                  </a:lnTo>
                  <a:cubicBezTo>
                    <a:pt x="4084701" y="9478137"/>
                    <a:pt x="4129278" y="9490837"/>
                    <a:pt x="4167505" y="9522714"/>
                  </a:cubicBezTo>
                  <a:lnTo>
                    <a:pt x="4168013" y="9523222"/>
                  </a:lnTo>
                  <a:cubicBezTo>
                    <a:pt x="4170172" y="9525381"/>
                    <a:pt x="4177538" y="9527159"/>
                    <a:pt x="4188587" y="9521698"/>
                  </a:cubicBezTo>
                  <a:lnTo>
                    <a:pt x="4189730" y="9521190"/>
                  </a:lnTo>
                  <a:cubicBezTo>
                    <a:pt x="4209923" y="9514459"/>
                    <a:pt x="4226941" y="9514078"/>
                    <a:pt x="4242054" y="9536684"/>
                  </a:cubicBezTo>
                  <a:lnTo>
                    <a:pt x="4235069" y="9541383"/>
                  </a:lnTo>
                  <a:lnTo>
                    <a:pt x="4241038" y="9535414"/>
                  </a:lnTo>
                  <a:cubicBezTo>
                    <a:pt x="4240911" y="9535287"/>
                    <a:pt x="4240911" y="9535287"/>
                    <a:pt x="4240911" y="9535287"/>
                  </a:cubicBezTo>
                  <a:cubicBezTo>
                    <a:pt x="4244975" y="9538462"/>
                    <a:pt x="4263771" y="9538970"/>
                    <a:pt x="4277614" y="9538970"/>
                  </a:cubicBezTo>
                  <a:lnTo>
                    <a:pt x="4277614" y="9547479"/>
                  </a:lnTo>
                  <a:lnTo>
                    <a:pt x="4277614" y="9538970"/>
                  </a:lnTo>
                  <a:cubicBezTo>
                    <a:pt x="4287266" y="9538970"/>
                    <a:pt x="4297553" y="9538335"/>
                    <a:pt x="4308348" y="9537700"/>
                  </a:cubicBezTo>
                  <a:cubicBezTo>
                    <a:pt x="4319524" y="9537065"/>
                    <a:pt x="4331335" y="9536303"/>
                    <a:pt x="4342892" y="9536303"/>
                  </a:cubicBezTo>
                  <a:cubicBezTo>
                    <a:pt x="4354195" y="9536303"/>
                    <a:pt x="4365625" y="9536938"/>
                    <a:pt x="4376547" y="9539224"/>
                  </a:cubicBezTo>
                  <a:lnTo>
                    <a:pt x="4374896" y="9547479"/>
                  </a:lnTo>
                  <a:lnTo>
                    <a:pt x="4375785" y="9539097"/>
                  </a:lnTo>
                  <a:cubicBezTo>
                    <a:pt x="4430522" y="9545193"/>
                    <a:pt x="4479671" y="9551289"/>
                    <a:pt x="4534789" y="9563608"/>
                  </a:cubicBezTo>
                  <a:lnTo>
                    <a:pt x="4533011" y="9571863"/>
                  </a:lnTo>
                  <a:lnTo>
                    <a:pt x="4533011" y="9563354"/>
                  </a:lnTo>
                  <a:cubicBezTo>
                    <a:pt x="4547616" y="9563354"/>
                    <a:pt x="4561840" y="9570466"/>
                    <a:pt x="4569460" y="9577959"/>
                  </a:cubicBezTo>
                  <a:cubicBezTo>
                    <a:pt x="4570222" y="9578721"/>
                    <a:pt x="4570857" y="9579737"/>
                    <a:pt x="4571365" y="9580753"/>
                  </a:cubicBezTo>
                  <a:cubicBezTo>
                    <a:pt x="4579239" y="9600438"/>
                    <a:pt x="4596003" y="9604756"/>
                    <a:pt x="4613783" y="9608820"/>
                  </a:cubicBezTo>
                  <a:cubicBezTo>
                    <a:pt x="4618228" y="9609836"/>
                    <a:pt x="4622800" y="9610979"/>
                    <a:pt x="4626991" y="9612376"/>
                  </a:cubicBezTo>
                  <a:lnTo>
                    <a:pt x="4624324" y="9620377"/>
                  </a:lnTo>
                  <a:lnTo>
                    <a:pt x="4626991" y="9612376"/>
                  </a:lnTo>
                  <a:cubicBezTo>
                    <a:pt x="4645279" y="9618472"/>
                    <a:pt x="4668393" y="9624060"/>
                    <a:pt x="4679061" y="9624060"/>
                  </a:cubicBezTo>
                  <a:lnTo>
                    <a:pt x="4679061" y="9632569"/>
                  </a:lnTo>
                  <a:lnTo>
                    <a:pt x="4673092" y="9626600"/>
                  </a:lnTo>
                  <a:cubicBezTo>
                    <a:pt x="4676267" y="9623425"/>
                    <a:pt x="4680458" y="9620504"/>
                    <a:pt x="4684395" y="9617710"/>
                  </a:cubicBezTo>
                  <a:cubicBezTo>
                    <a:pt x="4690364" y="9613519"/>
                    <a:pt x="4696841" y="9608820"/>
                    <a:pt x="4703445" y="9602343"/>
                  </a:cubicBezTo>
                  <a:lnTo>
                    <a:pt x="4709414" y="9608312"/>
                  </a:lnTo>
                  <a:lnTo>
                    <a:pt x="4709414" y="9616821"/>
                  </a:lnTo>
                  <a:cubicBezTo>
                    <a:pt x="4696079" y="9616821"/>
                    <a:pt x="4686681" y="9618726"/>
                    <a:pt x="4678426" y="9620504"/>
                  </a:cubicBezTo>
                  <a:cubicBezTo>
                    <a:pt x="4672711" y="9621647"/>
                    <a:pt x="4666742" y="9622917"/>
                    <a:pt x="4660773" y="9622917"/>
                  </a:cubicBezTo>
                  <a:cubicBezTo>
                    <a:pt x="4657471" y="9622917"/>
                    <a:pt x="4654550" y="9621012"/>
                    <a:pt x="4653153" y="9618091"/>
                  </a:cubicBezTo>
                  <a:cubicBezTo>
                    <a:pt x="4651756" y="9615170"/>
                    <a:pt x="4652137" y="9611614"/>
                    <a:pt x="4654169" y="9609074"/>
                  </a:cubicBezTo>
                  <a:cubicBezTo>
                    <a:pt x="4680585" y="9576054"/>
                    <a:pt x="4709541" y="9568053"/>
                    <a:pt x="4744212" y="9588881"/>
                  </a:cubicBezTo>
                  <a:lnTo>
                    <a:pt x="4745228" y="9589643"/>
                  </a:lnTo>
                  <a:cubicBezTo>
                    <a:pt x="4778375" y="9617202"/>
                    <a:pt x="4804537" y="9617710"/>
                    <a:pt x="4844415" y="9589262"/>
                  </a:cubicBezTo>
                  <a:lnTo>
                    <a:pt x="4845558" y="9588627"/>
                  </a:lnTo>
                  <a:lnTo>
                    <a:pt x="4882007" y="9570339"/>
                  </a:lnTo>
                  <a:lnTo>
                    <a:pt x="4885817" y="9577959"/>
                  </a:lnTo>
                  <a:lnTo>
                    <a:pt x="4877308" y="9577959"/>
                  </a:lnTo>
                  <a:lnTo>
                    <a:pt x="4877308" y="9547352"/>
                  </a:lnTo>
                  <a:cubicBezTo>
                    <a:pt x="4877308" y="9544684"/>
                    <a:pt x="4878578" y="9542018"/>
                    <a:pt x="4880864" y="9540494"/>
                  </a:cubicBezTo>
                  <a:cubicBezTo>
                    <a:pt x="4883150" y="9538970"/>
                    <a:pt x="4885944" y="9538462"/>
                    <a:pt x="4888484" y="9539351"/>
                  </a:cubicBezTo>
                  <a:cubicBezTo>
                    <a:pt x="4896231" y="9541891"/>
                    <a:pt x="4903851" y="9545446"/>
                    <a:pt x="4910582" y="9548621"/>
                  </a:cubicBezTo>
                  <a:cubicBezTo>
                    <a:pt x="4916805" y="9551543"/>
                    <a:pt x="4922266" y="9554083"/>
                    <a:pt x="4926965" y="9555607"/>
                  </a:cubicBezTo>
                  <a:cubicBezTo>
                    <a:pt x="4930267" y="9556750"/>
                    <a:pt x="4932680" y="9557131"/>
                    <a:pt x="4934458" y="9557131"/>
                  </a:cubicBezTo>
                  <a:lnTo>
                    <a:pt x="4934458" y="9565640"/>
                  </a:lnTo>
                  <a:lnTo>
                    <a:pt x="4930648" y="9558020"/>
                  </a:lnTo>
                  <a:cubicBezTo>
                    <a:pt x="4967351" y="9539732"/>
                    <a:pt x="5002911" y="9521825"/>
                    <a:pt x="5032502" y="9498203"/>
                  </a:cubicBezTo>
                  <a:lnTo>
                    <a:pt x="5033137" y="9497821"/>
                  </a:lnTo>
                  <a:cubicBezTo>
                    <a:pt x="5056378" y="9482328"/>
                    <a:pt x="5077206" y="9464294"/>
                    <a:pt x="5097526" y="9446514"/>
                  </a:cubicBezTo>
                  <a:cubicBezTo>
                    <a:pt x="5108321" y="9437116"/>
                    <a:pt x="5119116" y="9427718"/>
                    <a:pt x="5129784" y="9419208"/>
                  </a:cubicBezTo>
                  <a:cubicBezTo>
                    <a:pt x="5131308" y="9418066"/>
                    <a:pt x="5133213" y="9417304"/>
                    <a:pt x="5135118" y="9417304"/>
                  </a:cubicBezTo>
                  <a:cubicBezTo>
                    <a:pt x="5134483" y="9417304"/>
                    <a:pt x="5133721" y="9418193"/>
                    <a:pt x="5135245" y="9416795"/>
                  </a:cubicBezTo>
                  <a:cubicBezTo>
                    <a:pt x="5136896" y="9415145"/>
                    <a:pt x="5140579" y="9411334"/>
                    <a:pt x="5147310" y="9411334"/>
                  </a:cubicBezTo>
                  <a:lnTo>
                    <a:pt x="5147310" y="9419844"/>
                  </a:lnTo>
                  <a:lnTo>
                    <a:pt x="5145024" y="9411716"/>
                  </a:lnTo>
                  <a:cubicBezTo>
                    <a:pt x="5166614" y="9405620"/>
                    <a:pt x="5186553" y="9400920"/>
                    <a:pt x="5206238" y="9396349"/>
                  </a:cubicBezTo>
                  <a:cubicBezTo>
                    <a:pt x="5225923" y="9391777"/>
                    <a:pt x="5245608" y="9387205"/>
                    <a:pt x="5266690" y="9381235"/>
                  </a:cubicBezTo>
                  <a:lnTo>
                    <a:pt x="5266944" y="9381108"/>
                  </a:lnTo>
                  <a:cubicBezTo>
                    <a:pt x="5278374" y="9378315"/>
                    <a:pt x="5288407" y="9373996"/>
                    <a:pt x="5299075" y="9369425"/>
                  </a:cubicBezTo>
                  <a:cubicBezTo>
                    <a:pt x="5309616" y="9364853"/>
                    <a:pt x="5320919" y="9360027"/>
                    <a:pt x="5333746" y="9356852"/>
                  </a:cubicBezTo>
                  <a:lnTo>
                    <a:pt x="5335778" y="9365107"/>
                  </a:lnTo>
                  <a:lnTo>
                    <a:pt x="5333111" y="9357106"/>
                  </a:lnTo>
                  <a:cubicBezTo>
                    <a:pt x="5342763" y="9353931"/>
                    <a:pt x="5350891" y="9352280"/>
                    <a:pt x="5358511" y="9350756"/>
                  </a:cubicBezTo>
                  <a:cubicBezTo>
                    <a:pt x="5366131" y="9349232"/>
                    <a:pt x="5373243" y="9347834"/>
                    <a:pt x="5381879" y="9344914"/>
                  </a:cubicBezTo>
                  <a:cubicBezTo>
                    <a:pt x="5382768" y="9344659"/>
                    <a:pt x="5383657" y="9344533"/>
                    <a:pt x="5384546" y="9344533"/>
                  </a:cubicBezTo>
                  <a:lnTo>
                    <a:pt x="5445379" y="9344533"/>
                  </a:lnTo>
                  <a:lnTo>
                    <a:pt x="5445379" y="9353042"/>
                  </a:lnTo>
                  <a:lnTo>
                    <a:pt x="5445379" y="9344533"/>
                  </a:lnTo>
                  <a:cubicBezTo>
                    <a:pt x="5458206" y="9344533"/>
                    <a:pt x="5474208" y="9344406"/>
                    <a:pt x="5484114" y="9339326"/>
                  </a:cubicBezTo>
                  <a:lnTo>
                    <a:pt x="5487924" y="9346945"/>
                  </a:lnTo>
                  <a:lnTo>
                    <a:pt x="5480304" y="9343135"/>
                  </a:lnTo>
                  <a:cubicBezTo>
                    <a:pt x="5485511" y="9332849"/>
                    <a:pt x="5496814" y="9314307"/>
                    <a:pt x="5506212" y="9309608"/>
                  </a:cubicBezTo>
                  <a:cubicBezTo>
                    <a:pt x="5507736" y="9308845"/>
                    <a:pt x="5509768" y="9308083"/>
                    <a:pt x="5512181" y="9308083"/>
                  </a:cubicBezTo>
                  <a:lnTo>
                    <a:pt x="5512181" y="9316593"/>
                  </a:lnTo>
                  <a:lnTo>
                    <a:pt x="5512181" y="9308083"/>
                  </a:lnTo>
                  <a:cubicBezTo>
                    <a:pt x="5525897" y="9308083"/>
                    <a:pt x="5536692" y="9313926"/>
                    <a:pt x="5546090" y="9318879"/>
                  </a:cubicBezTo>
                  <a:cubicBezTo>
                    <a:pt x="5551932" y="9321927"/>
                    <a:pt x="5557393" y="9324847"/>
                    <a:pt x="5563489" y="9326880"/>
                  </a:cubicBezTo>
                  <a:lnTo>
                    <a:pt x="5560822" y="9334881"/>
                  </a:lnTo>
                  <a:lnTo>
                    <a:pt x="5560822" y="9326371"/>
                  </a:lnTo>
                  <a:cubicBezTo>
                    <a:pt x="5560949" y="9326371"/>
                    <a:pt x="5561203" y="9326371"/>
                    <a:pt x="5561330" y="9326371"/>
                  </a:cubicBezTo>
                  <a:cubicBezTo>
                    <a:pt x="5564759" y="9326499"/>
                    <a:pt x="5568061" y="9327642"/>
                    <a:pt x="5570728" y="9330308"/>
                  </a:cubicBezTo>
                  <a:cubicBezTo>
                    <a:pt x="5575935" y="9335516"/>
                    <a:pt x="5575300" y="9344406"/>
                    <a:pt x="5575300" y="9347072"/>
                  </a:cubicBezTo>
                  <a:lnTo>
                    <a:pt x="5566791" y="9347072"/>
                  </a:lnTo>
                  <a:lnTo>
                    <a:pt x="5572760" y="9341104"/>
                  </a:lnTo>
                  <a:cubicBezTo>
                    <a:pt x="5585333" y="9353677"/>
                    <a:pt x="5596382" y="9367774"/>
                    <a:pt x="5606923" y="9381490"/>
                  </a:cubicBezTo>
                  <a:cubicBezTo>
                    <a:pt x="5617591" y="9395206"/>
                    <a:pt x="5628005" y="9408541"/>
                    <a:pt x="5639689" y="9420225"/>
                  </a:cubicBezTo>
                  <a:cubicBezTo>
                    <a:pt x="5668137" y="9448672"/>
                    <a:pt x="5693029" y="9446133"/>
                    <a:pt x="5706745" y="9432417"/>
                  </a:cubicBezTo>
                  <a:lnTo>
                    <a:pt x="5707380" y="9431782"/>
                  </a:lnTo>
                  <a:cubicBezTo>
                    <a:pt x="5737860" y="9407397"/>
                    <a:pt x="5765292" y="9386443"/>
                    <a:pt x="5812282" y="9399905"/>
                  </a:cubicBezTo>
                  <a:lnTo>
                    <a:pt x="5809996" y="9408033"/>
                  </a:lnTo>
                  <a:lnTo>
                    <a:pt x="5809996" y="9399524"/>
                  </a:lnTo>
                  <a:cubicBezTo>
                    <a:pt x="5813044" y="9399524"/>
                    <a:pt x="5816473" y="9400413"/>
                    <a:pt x="5818759" y="9400920"/>
                  </a:cubicBezTo>
                  <a:cubicBezTo>
                    <a:pt x="5822061" y="9401683"/>
                    <a:pt x="5824601" y="9402191"/>
                    <a:pt x="5826633" y="9402191"/>
                  </a:cubicBezTo>
                  <a:cubicBezTo>
                    <a:pt x="5828411" y="9402191"/>
                    <a:pt x="5828411" y="9401809"/>
                    <a:pt x="5828284" y="9401937"/>
                  </a:cubicBezTo>
                  <a:cubicBezTo>
                    <a:pt x="5829046" y="9401175"/>
                    <a:pt x="5830062" y="9400540"/>
                    <a:pt x="5831078" y="9400032"/>
                  </a:cubicBezTo>
                  <a:cubicBezTo>
                    <a:pt x="5837682" y="9397365"/>
                    <a:pt x="5844667" y="9394697"/>
                    <a:pt x="5851779" y="9392031"/>
                  </a:cubicBezTo>
                  <a:cubicBezTo>
                    <a:pt x="5859145" y="9389237"/>
                    <a:pt x="5866638" y="9386316"/>
                    <a:pt x="5874258" y="9383268"/>
                  </a:cubicBezTo>
                  <a:cubicBezTo>
                    <a:pt x="5892673" y="9375902"/>
                    <a:pt x="5910961" y="9367774"/>
                    <a:pt x="5927217" y="9357995"/>
                  </a:cubicBezTo>
                  <a:cubicBezTo>
                    <a:pt x="5927725" y="9357614"/>
                    <a:pt x="5928360" y="9357359"/>
                    <a:pt x="5928868" y="9357233"/>
                  </a:cubicBezTo>
                  <a:cubicBezTo>
                    <a:pt x="5935218" y="9355074"/>
                    <a:pt x="5942076" y="9353677"/>
                    <a:pt x="5948172" y="9352407"/>
                  </a:cubicBezTo>
                  <a:cubicBezTo>
                    <a:pt x="5954268" y="9351137"/>
                    <a:pt x="5959475" y="9350120"/>
                    <a:pt x="5963793" y="9348596"/>
                  </a:cubicBezTo>
                  <a:cubicBezTo>
                    <a:pt x="5969635" y="9346692"/>
                    <a:pt x="5971921" y="9344659"/>
                    <a:pt x="5972683" y="9343135"/>
                  </a:cubicBezTo>
                  <a:lnTo>
                    <a:pt x="5980303" y="9346945"/>
                  </a:lnTo>
                  <a:lnTo>
                    <a:pt x="5972683" y="9343135"/>
                  </a:lnTo>
                  <a:cubicBezTo>
                    <a:pt x="5988685" y="9311258"/>
                    <a:pt x="6013323" y="9292590"/>
                    <a:pt x="6037707" y="9273920"/>
                  </a:cubicBezTo>
                  <a:cubicBezTo>
                    <a:pt x="6043168" y="9269730"/>
                    <a:pt x="6048629" y="9265666"/>
                    <a:pt x="6053963" y="9261347"/>
                  </a:cubicBezTo>
                  <a:lnTo>
                    <a:pt x="6059297" y="9267952"/>
                  </a:lnTo>
                  <a:lnTo>
                    <a:pt x="6053328" y="9261983"/>
                  </a:lnTo>
                  <a:cubicBezTo>
                    <a:pt x="6057773" y="9257538"/>
                    <a:pt x="6062218" y="9252712"/>
                    <a:pt x="6066790" y="9247758"/>
                  </a:cubicBezTo>
                  <a:cubicBezTo>
                    <a:pt x="6071362" y="9242806"/>
                    <a:pt x="6076061" y="9237726"/>
                    <a:pt x="6080760" y="9233027"/>
                  </a:cubicBezTo>
                  <a:cubicBezTo>
                    <a:pt x="6089904" y="9223883"/>
                    <a:pt x="6100318" y="9214993"/>
                    <a:pt x="6111494" y="9211183"/>
                  </a:cubicBezTo>
                  <a:lnTo>
                    <a:pt x="6111875" y="9211056"/>
                  </a:lnTo>
                  <a:cubicBezTo>
                    <a:pt x="6138291" y="9203563"/>
                    <a:pt x="6159881" y="9185783"/>
                    <a:pt x="6183122" y="9166733"/>
                  </a:cubicBezTo>
                  <a:cubicBezTo>
                    <a:pt x="6194552" y="9157334"/>
                    <a:pt x="6206363" y="9147556"/>
                    <a:pt x="6218936" y="9139174"/>
                  </a:cubicBezTo>
                  <a:lnTo>
                    <a:pt x="6219317" y="9138920"/>
                  </a:lnTo>
                  <a:cubicBezTo>
                    <a:pt x="6230874" y="9131934"/>
                    <a:pt x="6240780" y="9122029"/>
                    <a:pt x="6251067" y="9111360"/>
                  </a:cubicBezTo>
                  <a:cubicBezTo>
                    <a:pt x="6260465" y="9101835"/>
                    <a:pt x="6270498" y="9091421"/>
                    <a:pt x="6281928" y="9084564"/>
                  </a:cubicBezTo>
                  <a:cubicBezTo>
                    <a:pt x="6287770" y="9081134"/>
                    <a:pt x="6293993" y="9078341"/>
                    <a:pt x="6300978" y="9076944"/>
                  </a:cubicBezTo>
                  <a:lnTo>
                    <a:pt x="6302629" y="9085199"/>
                  </a:lnTo>
                  <a:lnTo>
                    <a:pt x="6300597" y="9076944"/>
                  </a:lnTo>
                  <a:cubicBezTo>
                    <a:pt x="6340602" y="9066910"/>
                    <a:pt x="6372098" y="9044051"/>
                    <a:pt x="6407785" y="9018143"/>
                  </a:cubicBezTo>
                  <a:cubicBezTo>
                    <a:pt x="6413627" y="9013952"/>
                    <a:pt x="6419469" y="9009633"/>
                    <a:pt x="6425438" y="9005316"/>
                  </a:cubicBezTo>
                  <a:lnTo>
                    <a:pt x="6430391" y="9012174"/>
                  </a:lnTo>
                  <a:lnTo>
                    <a:pt x="6425311" y="9005443"/>
                  </a:lnTo>
                  <a:cubicBezTo>
                    <a:pt x="6450711" y="8986393"/>
                    <a:pt x="6483477" y="8972804"/>
                    <a:pt x="6517259" y="8979534"/>
                  </a:cubicBezTo>
                  <a:lnTo>
                    <a:pt x="6518275" y="8979789"/>
                  </a:lnTo>
                  <a:cubicBezTo>
                    <a:pt x="6533515" y="8984869"/>
                    <a:pt x="6555359" y="8979789"/>
                    <a:pt x="6566535" y="8974201"/>
                  </a:cubicBezTo>
                  <a:lnTo>
                    <a:pt x="6570345" y="8981820"/>
                  </a:lnTo>
                  <a:lnTo>
                    <a:pt x="6566535" y="8974201"/>
                  </a:lnTo>
                  <a:cubicBezTo>
                    <a:pt x="6578219" y="8968358"/>
                    <a:pt x="6590030" y="8960993"/>
                    <a:pt x="6602349" y="8953245"/>
                  </a:cubicBezTo>
                  <a:cubicBezTo>
                    <a:pt x="6614414" y="8945626"/>
                    <a:pt x="6626987" y="8937879"/>
                    <a:pt x="6639560" y="8931529"/>
                  </a:cubicBezTo>
                  <a:lnTo>
                    <a:pt x="6643370" y="8939149"/>
                  </a:lnTo>
                  <a:lnTo>
                    <a:pt x="6638671" y="8932164"/>
                  </a:lnTo>
                  <a:cubicBezTo>
                    <a:pt x="6656197" y="8920480"/>
                    <a:pt x="6676771" y="8906383"/>
                    <a:pt x="6698107" y="8906383"/>
                  </a:cubicBezTo>
                  <a:lnTo>
                    <a:pt x="6698107" y="8914892"/>
                  </a:lnTo>
                  <a:lnTo>
                    <a:pt x="6697218" y="8906509"/>
                  </a:lnTo>
                  <a:cubicBezTo>
                    <a:pt x="6757416" y="8900541"/>
                    <a:pt x="6801993" y="8888730"/>
                    <a:pt x="6830314" y="8832088"/>
                  </a:cubicBezTo>
                  <a:cubicBezTo>
                    <a:pt x="6843776" y="8805291"/>
                    <a:pt x="6908927" y="8770746"/>
                    <a:pt x="6939026" y="8785733"/>
                  </a:cubicBezTo>
                  <a:lnTo>
                    <a:pt x="6935216" y="8793353"/>
                  </a:lnTo>
                  <a:lnTo>
                    <a:pt x="6938518" y="8785606"/>
                  </a:lnTo>
                  <a:cubicBezTo>
                    <a:pt x="6976872" y="8802116"/>
                    <a:pt x="7003161" y="8791829"/>
                    <a:pt x="7025513" y="8758301"/>
                  </a:cubicBezTo>
                  <a:cubicBezTo>
                    <a:pt x="7025767" y="8757793"/>
                    <a:pt x="7026148" y="8757412"/>
                    <a:pt x="7026529" y="8757031"/>
                  </a:cubicBezTo>
                  <a:cubicBezTo>
                    <a:pt x="7049135" y="8734425"/>
                    <a:pt x="7078726" y="8743060"/>
                    <a:pt x="7098030" y="8756015"/>
                  </a:cubicBezTo>
                  <a:cubicBezTo>
                    <a:pt x="7098538" y="8756269"/>
                    <a:pt x="7098919" y="8756650"/>
                    <a:pt x="7099300" y="8757031"/>
                  </a:cubicBezTo>
                  <a:cubicBezTo>
                    <a:pt x="7110603" y="8768333"/>
                    <a:pt x="7120636" y="8772779"/>
                    <a:pt x="7129780" y="8772779"/>
                  </a:cubicBezTo>
                  <a:lnTo>
                    <a:pt x="7130923" y="8772906"/>
                  </a:lnTo>
                  <a:cubicBezTo>
                    <a:pt x="7151497" y="8775827"/>
                    <a:pt x="7173722" y="8775827"/>
                    <a:pt x="7196582" y="8775827"/>
                  </a:cubicBezTo>
                  <a:cubicBezTo>
                    <a:pt x="7219315" y="8775827"/>
                    <a:pt x="7242683" y="8775827"/>
                    <a:pt x="7264654" y="8779002"/>
                  </a:cubicBezTo>
                  <a:lnTo>
                    <a:pt x="7264908" y="8779002"/>
                  </a:lnTo>
                  <a:cubicBezTo>
                    <a:pt x="7298690" y="8784590"/>
                    <a:pt x="7332472" y="8773287"/>
                    <a:pt x="7354824" y="8750934"/>
                  </a:cubicBezTo>
                  <a:lnTo>
                    <a:pt x="7360793" y="8756904"/>
                  </a:lnTo>
                  <a:lnTo>
                    <a:pt x="7354824" y="8750934"/>
                  </a:lnTo>
                  <a:cubicBezTo>
                    <a:pt x="7382383" y="8723376"/>
                    <a:pt x="7404481" y="8724010"/>
                    <a:pt x="7442581" y="8736710"/>
                  </a:cubicBezTo>
                  <a:lnTo>
                    <a:pt x="7443089" y="8736838"/>
                  </a:lnTo>
                  <a:cubicBezTo>
                    <a:pt x="7453503" y="8741029"/>
                    <a:pt x="7463155" y="8747125"/>
                    <a:pt x="7472172" y="8752713"/>
                  </a:cubicBezTo>
                  <a:cubicBezTo>
                    <a:pt x="7481697" y="8758682"/>
                    <a:pt x="7490714" y="8764396"/>
                    <a:pt x="7500493" y="8768333"/>
                  </a:cubicBezTo>
                  <a:cubicBezTo>
                    <a:pt x="7511034" y="8772525"/>
                    <a:pt x="7522464" y="8774810"/>
                    <a:pt x="7536053" y="8772779"/>
                  </a:cubicBezTo>
                  <a:lnTo>
                    <a:pt x="7537196" y="8781160"/>
                  </a:lnTo>
                  <a:lnTo>
                    <a:pt x="7535799" y="8772779"/>
                  </a:lnTo>
                  <a:cubicBezTo>
                    <a:pt x="7551420" y="8770112"/>
                    <a:pt x="7567930" y="8771763"/>
                    <a:pt x="7583551" y="8773159"/>
                  </a:cubicBezTo>
                  <a:cubicBezTo>
                    <a:pt x="7600823" y="8774683"/>
                    <a:pt x="7617587" y="8776208"/>
                    <a:pt x="7634351" y="8773414"/>
                  </a:cubicBezTo>
                  <a:cubicBezTo>
                    <a:pt x="7641336" y="8772270"/>
                    <a:pt x="7648448" y="8770366"/>
                    <a:pt x="7655433" y="8767318"/>
                  </a:cubicBezTo>
                  <a:cubicBezTo>
                    <a:pt x="7656449" y="8766809"/>
                    <a:pt x="7657592" y="8766683"/>
                    <a:pt x="7658735" y="8766683"/>
                  </a:cubicBezTo>
                  <a:lnTo>
                    <a:pt x="7683119" y="8766683"/>
                  </a:lnTo>
                  <a:cubicBezTo>
                    <a:pt x="7684008" y="8766683"/>
                    <a:pt x="7684897" y="8766809"/>
                    <a:pt x="7685786" y="8767064"/>
                  </a:cubicBezTo>
                  <a:cubicBezTo>
                    <a:pt x="7692517" y="8769350"/>
                    <a:pt x="7699248" y="8771382"/>
                    <a:pt x="7706106" y="8773414"/>
                  </a:cubicBezTo>
                  <a:cubicBezTo>
                    <a:pt x="7712964" y="8775445"/>
                    <a:pt x="7719695" y="8777478"/>
                    <a:pt x="7726426" y="8779764"/>
                  </a:cubicBezTo>
                  <a:cubicBezTo>
                    <a:pt x="7749286" y="8787383"/>
                    <a:pt x="7772019" y="8797417"/>
                    <a:pt x="7792339" y="8817737"/>
                  </a:cubicBezTo>
                  <a:lnTo>
                    <a:pt x="7786370" y="8823706"/>
                  </a:lnTo>
                  <a:lnTo>
                    <a:pt x="7791831" y="8817229"/>
                  </a:lnTo>
                  <a:cubicBezTo>
                    <a:pt x="7793609" y="8818626"/>
                    <a:pt x="7793482" y="8817864"/>
                    <a:pt x="7792720" y="8818118"/>
                  </a:cubicBezTo>
                  <a:lnTo>
                    <a:pt x="7792720" y="8818118"/>
                  </a:lnTo>
                  <a:lnTo>
                    <a:pt x="7792720" y="8818118"/>
                  </a:lnTo>
                  <a:lnTo>
                    <a:pt x="7792720" y="8818118"/>
                  </a:lnTo>
                  <a:cubicBezTo>
                    <a:pt x="7792720" y="8818118"/>
                    <a:pt x="7793355" y="8817864"/>
                    <a:pt x="7794498" y="8816467"/>
                  </a:cubicBezTo>
                  <a:cubicBezTo>
                    <a:pt x="7803007" y="8806307"/>
                    <a:pt x="7810119" y="8774430"/>
                    <a:pt x="7817993" y="8737854"/>
                  </a:cubicBezTo>
                  <a:cubicBezTo>
                    <a:pt x="7825232" y="8703945"/>
                    <a:pt x="7833360" y="8665464"/>
                    <a:pt x="7845425" y="8650858"/>
                  </a:cubicBezTo>
                  <a:cubicBezTo>
                    <a:pt x="7847711" y="8648065"/>
                    <a:pt x="7850759" y="8645397"/>
                    <a:pt x="7854569" y="8644001"/>
                  </a:cubicBezTo>
                  <a:cubicBezTo>
                    <a:pt x="7854569" y="8644001"/>
                    <a:pt x="7854569" y="8644001"/>
                    <a:pt x="7854569" y="8644001"/>
                  </a:cubicBezTo>
                  <a:cubicBezTo>
                    <a:pt x="7860030" y="8641969"/>
                    <a:pt x="7865491" y="8643239"/>
                    <a:pt x="7870190" y="8646287"/>
                  </a:cubicBezTo>
                  <a:lnTo>
                    <a:pt x="7865491" y="8653271"/>
                  </a:lnTo>
                  <a:lnTo>
                    <a:pt x="7870190" y="8646287"/>
                  </a:lnTo>
                  <a:cubicBezTo>
                    <a:pt x="7897241" y="8664320"/>
                    <a:pt x="7905750" y="8662924"/>
                    <a:pt x="7914767" y="8662289"/>
                  </a:cubicBezTo>
                  <a:cubicBezTo>
                    <a:pt x="7926578" y="8661400"/>
                    <a:pt x="7939024" y="8660892"/>
                    <a:pt x="7966837" y="8676385"/>
                  </a:cubicBezTo>
                  <a:lnTo>
                    <a:pt x="7962773" y="8683752"/>
                  </a:lnTo>
                  <a:lnTo>
                    <a:pt x="7966075" y="8676005"/>
                  </a:lnTo>
                  <a:cubicBezTo>
                    <a:pt x="7979918" y="8681974"/>
                    <a:pt x="7982458" y="8677147"/>
                    <a:pt x="7989189" y="8664320"/>
                  </a:cubicBezTo>
                  <a:cubicBezTo>
                    <a:pt x="7996174" y="8651113"/>
                    <a:pt x="8006715" y="8631301"/>
                    <a:pt x="8037830" y="8639047"/>
                  </a:cubicBezTo>
                  <a:lnTo>
                    <a:pt x="8035798" y="8647303"/>
                  </a:lnTo>
                  <a:lnTo>
                    <a:pt x="8035798" y="8638794"/>
                  </a:lnTo>
                  <a:cubicBezTo>
                    <a:pt x="8041640" y="8638794"/>
                    <a:pt x="8060436" y="8650605"/>
                    <a:pt x="8074787" y="8659241"/>
                  </a:cubicBezTo>
                  <a:cubicBezTo>
                    <a:pt x="8093583" y="8670544"/>
                    <a:pt x="8110982" y="8680958"/>
                    <a:pt x="8115173" y="8681974"/>
                  </a:cubicBezTo>
                  <a:cubicBezTo>
                    <a:pt x="8115173" y="8681974"/>
                    <a:pt x="8115173" y="8681974"/>
                    <a:pt x="8115173" y="8681974"/>
                  </a:cubicBezTo>
                  <a:cubicBezTo>
                    <a:pt x="8115173" y="8681974"/>
                    <a:pt x="8114792" y="8681846"/>
                    <a:pt x="8114157" y="8681846"/>
                  </a:cubicBezTo>
                  <a:cubicBezTo>
                    <a:pt x="8112887" y="8681846"/>
                    <a:pt x="8106410" y="8682990"/>
                    <a:pt x="8106410" y="8689847"/>
                  </a:cubicBezTo>
                  <a:cubicBezTo>
                    <a:pt x="8106410" y="8686927"/>
                    <a:pt x="8107934" y="8684133"/>
                    <a:pt x="8110474" y="8682608"/>
                  </a:cubicBezTo>
                  <a:cubicBezTo>
                    <a:pt x="8121015" y="8676258"/>
                    <a:pt x="8134223" y="8637270"/>
                    <a:pt x="8149209" y="8590660"/>
                  </a:cubicBezTo>
                  <a:cubicBezTo>
                    <a:pt x="8162544" y="8549132"/>
                    <a:pt x="8177657" y="8499983"/>
                    <a:pt x="8195437" y="8489315"/>
                  </a:cubicBezTo>
                  <a:cubicBezTo>
                    <a:pt x="8197088" y="8488299"/>
                    <a:pt x="8198993" y="8487537"/>
                    <a:pt x="8201025" y="8487029"/>
                  </a:cubicBezTo>
                  <a:cubicBezTo>
                    <a:pt x="8201025" y="8487029"/>
                    <a:pt x="8201025" y="8487029"/>
                    <a:pt x="8201025" y="8487029"/>
                  </a:cubicBezTo>
                  <a:lnTo>
                    <a:pt x="8201025" y="8487029"/>
                  </a:lnTo>
                  <a:cubicBezTo>
                    <a:pt x="8201025" y="8487029"/>
                    <a:pt x="8201025" y="8487029"/>
                    <a:pt x="8201025" y="8487029"/>
                  </a:cubicBezTo>
                  <a:cubicBezTo>
                    <a:pt x="8203184" y="8486520"/>
                    <a:pt x="8205470" y="8486520"/>
                    <a:pt x="8207756" y="8486902"/>
                  </a:cubicBezTo>
                  <a:lnTo>
                    <a:pt x="8208518" y="8487156"/>
                  </a:lnTo>
                  <a:cubicBezTo>
                    <a:pt x="8266684" y="8504555"/>
                    <a:pt x="8319262" y="8493125"/>
                    <a:pt x="8372983" y="8469249"/>
                  </a:cubicBezTo>
                  <a:lnTo>
                    <a:pt x="8373237" y="8469121"/>
                  </a:lnTo>
                  <a:cubicBezTo>
                    <a:pt x="8381492" y="8465820"/>
                    <a:pt x="8391525" y="8459851"/>
                    <a:pt x="8402828" y="8453246"/>
                  </a:cubicBezTo>
                  <a:cubicBezTo>
                    <a:pt x="8414893" y="8446134"/>
                    <a:pt x="8428355" y="8438133"/>
                    <a:pt x="8440928" y="8433054"/>
                  </a:cubicBezTo>
                  <a:cubicBezTo>
                    <a:pt x="8455025" y="8427466"/>
                    <a:pt x="8471662" y="8423909"/>
                    <a:pt x="8484743" y="8433689"/>
                  </a:cubicBezTo>
                  <a:lnTo>
                    <a:pt x="8479663" y="8440420"/>
                  </a:lnTo>
                  <a:lnTo>
                    <a:pt x="8484616" y="8433562"/>
                  </a:lnTo>
                  <a:cubicBezTo>
                    <a:pt x="8525637" y="8462899"/>
                    <a:pt x="8566785" y="8474709"/>
                    <a:pt x="8614537" y="8480679"/>
                  </a:cubicBezTo>
                  <a:lnTo>
                    <a:pt x="8613521" y="8489060"/>
                  </a:lnTo>
                  <a:lnTo>
                    <a:pt x="8613521" y="8480552"/>
                  </a:lnTo>
                  <a:cubicBezTo>
                    <a:pt x="8623935" y="8480552"/>
                    <a:pt x="8632825" y="8490331"/>
                    <a:pt x="8637778" y="8495157"/>
                  </a:cubicBezTo>
                  <a:lnTo>
                    <a:pt x="8638540" y="8496045"/>
                  </a:lnTo>
                  <a:cubicBezTo>
                    <a:pt x="8642604" y="8501507"/>
                    <a:pt x="8658860" y="8496808"/>
                    <a:pt x="8689340" y="8484234"/>
                  </a:cubicBezTo>
                  <a:cubicBezTo>
                    <a:pt x="8710549" y="8475471"/>
                    <a:pt x="8745982" y="8458962"/>
                    <a:pt x="8760206" y="8477884"/>
                  </a:cubicBezTo>
                  <a:lnTo>
                    <a:pt x="8760460" y="8478266"/>
                  </a:lnTo>
                  <a:cubicBezTo>
                    <a:pt x="8784844" y="8514842"/>
                    <a:pt x="8808974" y="8551037"/>
                    <a:pt x="8832977" y="8581008"/>
                  </a:cubicBezTo>
                  <a:lnTo>
                    <a:pt x="8826373" y="8586343"/>
                  </a:lnTo>
                  <a:lnTo>
                    <a:pt x="8832342" y="8580374"/>
                  </a:lnTo>
                  <a:cubicBezTo>
                    <a:pt x="8836660" y="8584692"/>
                    <a:pt x="8842121" y="8588247"/>
                    <a:pt x="8848090" y="8592184"/>
                  </a:cubicBezTo>
                  <a:cubicBezTo>
                    <a:pt x="8853297" y="8595614"/>
                    <a:pt x="8859266" y="8599424"/>
                    <a:pt x="8863838" y="8604122"/>
                  </a:cubicBezTo>
                  <a:cubicBezTo>
                    <a:pt x="8866378" y="8606663"/>
                    <a:pt x="8868664" y="8609583"/>
                    <a:pt x="8870442" y="8613013"/>
                  </a:cubicBezTo>
                  <a:cubicBezTo>
                    <a:pt x="8870823" y="8613647"/>
                    <a:pt x="8871077" y="8614409"/>
                    <a:pt x="8871204" y="8615171"/>
                  </a:cubicBezTo>
                  <a:cubicBezTo>
                    <a:pt x="8876665" y="8642350"/>
                    <a:pt x="8885809" y="8650985"/>
                    <a:pt x="8911590" y="8650985"/>
                  </a:cubicBezTo>
                  <a:lnTo>
                    <a:pt x="8911590" y="8659495"/>
                  </a:lnTo>
                  <a:lnTo>
                    <a:pt x="8911590" y="8650985"/>
                  </a:lnTo>
                  <a:cubicBezTo>
                    <a:pt x="8931529" y="8650985"/>
                    <a:pt x="8952103" y="8657590"/>
                    <a:pt x="8966200" y="8671687"/>
                  </a:cubicBezTo>
                  <a:lnTo>
                    <a:pt x="8960231" y="8677656"/>
                  </a:lnTo>
                  <a:lnTo>
                    <a:pt x="8964549" y="8670417"/>
                  </a:lnTo>
                  <a:cubicBezTo>
                    <a:pt x="8995410" y="8688958"/>
                    <a:pt x="9020048" y="8707374"/>
                    <a:pt x="9044305" y="8725662"/>
                  </a:cubicBezTo>
                  <a:lnTo>
                    <a:pt x="9039225" y="8732393"/>
                  </a:lnTo>
                  <a:lnTo>
                    <a:pt x="9043543" y="8725154"/>
                  </a:lnTo>
                  <a:cubicBezTo>
                    <a:pt x="9073261" y="8742933"/>
                    <a:pt x="9106662" y="8762619"/>
                    <a:pt x="9119997" y="8796146"/>
                  </a:cubicBezTo>
                  <a:lnTo>
                    <a:pt x="9112123" y="8799321"/>
                  </a:lnTo>
                  <a:lnTo>
                    <a:pt x="9119743" y="8795512"/>
                  </a:lnTo>
                  <a:cubicBezTo>
                    <a:pt x="9125204" y="8806433"/>
                    <a:pt x="9130538" y="8811768"/>
                    <a:pt x="9136380" y="8817609"/>
                  </a:cubicBezTo>
                  <a:lnTo>
                    <a:pt x="9130411" y="8823579"/>
                  </a:lnTo>
                  <a:lnTo>
                    <a:pt x="9136380" y="8817609"/>
                  </a:lnTo>
                  <a:cubicBezTo>
                    <a:pt x="9148318" y="8829547"/>
                    <a:pt x="9160256" y="8839962"/>
                    <a:pt x="9172448" y="8850630"/>
                  </a:cubicBezTo>
                  <a:cubicBezTo>
                    <a:pt x="9184640" y="8861297"/>
                    <a:pt x="9196959" y="8872093"/>
                    <a:pt x="9209405" y="8884412"/>
                  </a:cubicBezTo>
                  <a:lnTo>
                    <a:pt x="9203436" y="8890381"/>
                  </a:lnTo>
                  <a:lnTo>
                    <a:pt x="9208897" y="8883904"/>
                  </a:lnTo>
                  <a:cubicBezTo>
                    <a:pt x="9227439" y="8899397"/>
                    <a:pt x="9244457" y="8916416"/>
                    <a:pt x="9261221" y="8933053"/>
                  </a:cubicBezTo>
                  <a:cubicBezTo>
                    <a:pt x="9277985" y="8949690"/>
                    <a:pt x="9294495" y="8966327"/>
                    <a:pt x="9312402" y="8981185"/>
                  </a:cubicBezTo>
                  <a:lnTo>
                    <a:pt x="9306941" y="8987663"/>
                  </a:lnTo>
                  <a:lnTo>
                    <a:pt x="9310751" y="8980043"/>
                  </a:lnTo>
                  <a:cubicBezTo>
                    <a:pt x="9317609" y="8983471"/>
                    <a:pt x="9324340" y="8988552"/>
                    <a:pt x="9330309" y="8992996"/>
                  </a:cubicBezTo>
                  <a:cubicBezTo>
                    <a:pt x="9336532" y="8997695"/>
                    <a:pt x="9341993" y="9001759"/>
                    <a:pt x="9347200" y="9004300"/>
                  </a:cubicBezTo>
                  <a:cubicBezTo>
                    <a:pt x="9371203" y="9016365"/>
                    <a:pt x="9396857" y="9029065"/>
                    <a:pt x="9416288" y="9048495"/>
                  </a:cubicBezTo>
                  <a:cubicBezTo>
                    <a:pt x="9416034" y="9048242"/>
                    <a:pt x="9415653" y="9048115"/>
                    <a:pt x="9415526" y="9048115"/>
                  </a:cubicBezTo>
                  <a:lnTo>
                    <a:pt x="9415526" y="9048115"/>
                  </a:lnTo>
                  <a:cubicBezTo>
                    <a:pt x="9415526" y="9048115"/>
                    <a:pt x="9415526" y="9048115"/>
                    <a:pt x="9415526" y="9048115"/>
                  </a:cubicBezTo>
                  <a:cubicBezTo>
                    <a:pt x="9421622" y="9049131"/>
                    <a:pt x="9439910" y="9034271"/>
                    <a:pt x="9464421" y="9012808"/>
                  </a:cubicBezTo>
                  <a:cubicBezTo>
                    <a:pt x="9482709" y="8996680"/>
                    <a:pt x="9506204" y="8975090"/>
                    <a:pt x="9520809" y="8975597"/>
                  </a:cubicBezTo>
                  <a:cubicBezTo>
                    <a:pt x="9524238" y="8975725"/>
                    <a:pt x="9527794" y="8976868"/>
                    <a:pt x="9530588" y="8979789"/>
                  </a:cubicBezTo>
                  <a:cubicBezTo>
                    <a:pt x="9531858" y="8981058"/>
                    <a:pt x="9532747" y="8982456"/>
                    <a:pt x="9533509" y="8983853"/>
                  </a:cubicBezTo>
                  <a:cubicBezTo>
                    <a:pt x="9534144" y="8984995"/>
                    <a:pt x="9534398" y="8986266"/>
                    <a:pt x="9534398" y="8987663"/>
                  </a:cubicBezTo>
                  <a:cubicBezTo>
                    <a:pt x="9534398" y="8987663"/>
                    <a:pt x="9534271" y="8986646"/>
                    <a:pt x="9533382" y="8985631"/>
                  </a:cubicBezTo>
                  <a:cubicBezTo>
                    <a:pt x="9532874" y="8985122"/>
                    <a:pt x="9532493" y="8984995"/>
                    <a:pt x="9532493" y="8984995"/>
                  </a:cubicBezTo>
                  <a:cubicBezTo>
                    <a:pt x="9533128" y="8985250"/>
                    <a:pt x="9534525" y="8985377"/>
                    <a:pt x="9538208" y="8985377"/>
                  </a:cubicBezTo>
                  <a:cubicBezTo>
                    <a:pt x="9540240" y="8985377"/>
                    <a:pt x="9542145" y="8986012"/>
                    <a:pt x="9543669" y="8987282"/>
                  </a:cubicBezTo>
                  <a:cubicBezTo>
                    <a:pt x="9576181" y="9014333"/>
                    <a:pt x="9608058" y="9004172"/>
                    <a:pt x="9645015" y="8991854"/>
                  </a:cubicBezTo>
                  <a:lnTo>
                    <a:pt x="9647682" y="8999855"/>
                  </a:lnTo>
                  <a:lnTo>
                    <a:pt x="9643872" y="8992234"/>
                  </a:lnTo>
                  <a:cubicBezTo>
                    <a:pt x="9652381" y="8988044"/>
                    <a:pt x="9667621" y="8979534"/>
                    <a:pt x="9678797" y="8984233"/>
                  </a:cubicBezTo>
                  <a:cubicBezTo>
                    <a:pt x="9680575" y="8984995"/>
                    <a:pt x="9682353" y="8986139"/>
                    <a:pt x="9683750" y="8987535"/>
                  </a:cubicBezTo>
                  <a:cubicBezTo>
                    <a:pt x="9683877" y="8987663"/>
                    <a:pt x="9684004" y="8987790"/>
                    <a:pt x="9684004" y="8987790"/>
                  </a:cubicBezTo>
                  <a:lnTo>
                    <a:pt x="9678035" y="8993758"/>
                  </a:lnTo>
                  <a:lnTo>
                    <a:pt x="9681337" y="8986012"/>
                  </a:lnTo>
                  <a:cubicBezTo>
                    <a:pt x="9698482" y="8993378"/>
                    <a:pt x="9713722" y="9004427"/>
                    <a:pt x="9728200" y="9014968"/>
                  </a:cubicBezTo>
                  <a:cubicBezTo>
                    <a:pt x="9743440" y="9026017"/>
                    <a:pt x="9758172" y="9036684"/>
                    <a:pt x="9775063" y="9043924"/>
                  </a:cubicBezTo>
                  <a:cubicBezTo>
                    <a:pt x="9784715" y="9048115"/>
                    <a:pt x="9795129" y="9051163"/>
                    <a:pt x="9806686" y="9052433"/>
                  </a:cubicBezTo>
                  <a:lnTo>
                    <a:pt x="9805797" y="9060815"/>
                  </a:lnTo>
                  <a:lnTo>
                    <a:pt x="9805797" y="9052306"/>
                  </a:lnTo>
                  <a:cubicBezTo>
                    <a:pt x="9804654" y="9052306"/>
                    <a:pt x="9820402" y="9051925"/>
                    <a:pt x="9820402" y="9066910"/>
                  </a:cubicBezTo>
                  <a:lnTo>
                    <a:pt x="9811893" y="9066910"/>
                  </a:lnTo>
                  <a:lnTo>
                    <a:pt x="9819894" y="9064244"/>
                  </a:lnTo>
                  <a:cubicBezTo>
                    <a:pt x="9828403" y="9089770"/>
                    <a:pt x="9850628" y="9094089"/>
                    <a:pt x="9878441" y="9098660"/>
                  </a:cubicBezTo>
                  <a:cubicBezTo>
                    <a:pt x="9883140" y="9099422"/>
                    <a:pt x="9887966" y="9100184"/>
                    <a:pt x="9892665" y="9101201"/>
                  </a:cubicBezTo>
                  <a:lnTo>
                    <a:pt x="9891014" y="9109456"/>
                  </a:lnTo>
                  <a:lnTo>
                    <a:pt x="9891014" y="9100946"/>
                  </a:lnTo>
                  <a:cubicBezTo>
                    <a:pt x="9910953" y="9100946"/>
                    <a:pt x="9930511" y="9107551"/>
                    <a:pt x="9943465" y="9114028"/>
                  </a:cubicBezTo>
                  <a:cubicBezTo>
                    <a:pt x="9953879" y="9119234"/>
                    <a:pt x="9964293" y="9124950"/>
                    <a:pt x="9974707" y="9130665"/>
                  </a:cubicBezTo>
                  <a:cubicBezTo>
                    <a:pt x="9985375" y="9136507"/>
                    <a:pt x="9996170" y="9142349"/>
                    <a:pt x="10007092" y="9147937"/>
                  </a:cubicBezTo>
                  <a:cubicBezTo>
                    <a:pt x="10023348" y="9156065"/>
                    <a:pt x="10039985" y="9163304"/>
                    <a:pt x="10057511" y="9168257"/>
                  </a:cubicBezTo>
                  <a:lnTo>
                    <a:pt x="10057892" y="9168383"/>
                  </a:lnTo>
                  <a:cubicBezTo>
                    <a:pt x="10069703" y="9172320"/>
                    <a:pt x="10081387" y="9175877"/>
                    <a:pt x="10093198" y="9179559"/>
                  </a:cubicBezTo>
                  <a:cubicBezTo>
                    <a:pt x="10104628" y="9183116"/>
                    <a:pt x="10116185" y="9186671"/>
                    <a:pt x="10127361" y="9190355"/>
                  </a:cubicBezTo>
                  <a:cubicBezTo>
                    <a:pt x="10157587" y="9200388"/>
                    <a:pt x="10186797" y="9212199"/>
                    <a:pt x="10212197" y="9230233"/>
                  </a:cubicBezTo>
                  <a:lnTo>
                    <a:pt x="10207244" y="9237091"/>
                  </a:lnTo>
                  <a:lnTo>
                    <a:pt x="10207244" y="9228582"/>
                  </a:lnTo>
                  <a:cubicBezTo>
                    <a:pt x="10209784" y="9228582"/>
                    <a:pt x="10214610" y="9228455"/>
                    <a:pt x="10218674" y="9229852"/>
                  </a:cubicBezTo>
                  <a:lnTo>
                    <a:pt x="10218674" y="9229852"/>
                  </a:lnTo>
                  <a:cubicBezTo>
                    <a:pt x="10218674" y="9229852"/>
                    <a:pt x="10218674" y="9229852"/>
                    <a:pt x="10218674" y="9229852"/>
                  </a:cubicBezTo>
                  <a:lnTo>
                    <a:pt x="10218674" y="9229852"/>
                  </a:lnTo>
                  <a:cubicBezTo>
                    <a:pt x="10223881" y="9231757"/>
                    <a:pt x="10227818" y="9236202"/>
                    <a:pt x="10227818" y="9243059"/>
                  </a:cubicBezTo>
                  <a:lnTo>
                    <a:pt x="10219309" y="9243059"/>
                  </a:lnTo>
                  <a:lnTo>
                    <a:pt x="10224008" y="9236075"/>
                  </a:lnTo>
                  <a:cubicBezTo>
                    <a:pt x="10229850" y="9240012"/>
                    <a:pt x="10237343" y="9243314"/>
                    <a:pt x="10245852" y="9246996"/>
                  </a:cubicBezTo>
                  <a:cubicBezTo>
                    <a:pt x="10254361" y="9250680"/>
                    <a:pt x="10263886" y="9254870"/>
                    <a:pt x="10272014" y="9260332"/>
                  </a:cubicBezTo>
                  <a:cubicBezTo>
                    <a:pt x="10277729" y="9264142"/>
                    <a:pt x="10283190" y="9268841"/>
                    <a:pt x="10287254" y="9274937"/>
                  </a:cubicBezTo>
                  <a:lnTo>
                    <a:pt x="10287762" y="9275826"/>
                  </a:lnTo>
                  <a:cubicBezTo>
                    <a:pt x="10296017" y="9292208"/>
                    <a:pt x="10311511" y="9298558"/>
                    <a:pt x="10330942" y="9306179"/>
                  </a:cubicBezTo>
                  <a:cubicBezTo>
                    <a:pt x="10346690" y="9312275"/>
                    <a:pt x="10365232" y="9319259"/>
                    <a:pt x="10377932" y="9335262"/>
                  </a:cubicBezTo>
                  <a:lnTo>
                    <a:pt x="10371328" y="9340595"/>
                  </a:lnTo>
                  <a:lnTo>
                    <a:pt x="10371328" y="9332087"/>
                  </a:lnTo>
                  <a:lnTo>
                    <a:pt x="10377424" y="9332087"/>
                  </a:lnTo>
                  <a:lnTo>
                    <a:pt x="10377424" y="9340595"/>
                  </a:lnTo>
                  <a:lnTo>
                    <a:pt x="10377424" y="9332087"/>
                  </a:lnTo>
                  <a:cubicBezTo>
                    <a:pt x="10389489" y="9332087"/>
                    <a:pt x="10401427" y="9333483"/>
                    <a:pt x="10413492" y="9334881"/>
                  </a:cubicBezTo>
                  <a:cubicBezTo>
                    <a:pt x="10427081" y="9336532"/>
                    <a:pt x="10440924" y="9338056"/>
                    <a:pt x="10456418" y="9338056"/>
                  </a:cubicBezTo>
                  <a:lnTo>
                    <a:pt x="10456418" y="9346565"/>
                  </a:lnTo>
                  <a:lnTo>
                    <a:pt x="10452608" y="9338945"/>
                  </a:lnTo>
                  <a:cubicBezTo>
                    <a:pt x="10455275" y="9337547"/>
                    <a:pt x="10458323" y="9335896"/>
                    <a:pt x="10461752" y="9333992"/>
                  </a:cubicBezTo>
                  <a:cubicBezTo>
                    <a:pt x="10465562" y="9331959"/>
                    <a:pt x="10469626" y="9329546"/>
                    <a:pt x="10473817" y="9327515"/>
                  </a:cubicBezTo>
                  <a:cubicBezTo>
                    <a:pt x="10481310" y="9323705"/>
                    <a:pt x="10490581" y="9319768"/>
                    <a:pt x="10498836" y="9319768"/>
                  </a:cubicBezTo>
                  <a:cubicBezTo>
                    <a:pt x="10499725" y="9319768"/>
                    <a:pt x="10500614" y="9319895"/>
                    <a:pt x="10501503" y="9320149"/>
                  </a:cubicBezTo>
                  <a:cubicBezTo>
                    <a:pt x="10554970" y="9337929"/>
                    <a:pt x="10604881" y="9336913"/>
                    <a:pt x="10638028" y="9292717"/>
                  </a:cubicBezTo>
                  <a:lnTo>
                    <a:pt x="10638790" y="9291828"/>
                  </a:lnTo>
                  <a:cubicBezTo>
                    <a:pt x="10647934" y="9282683"/>
                    <a:pt x="10664698" y="9283319"/>
                    <a:pt x="10675239" y="9283319"/>
                  </a:cubicBezTo>
                  <a:lnTo>
                    <a:pt x="10675239" y="9291828"/>
                  </a:lnTo>
                  <a:lnTo>
                    <a:pt x="10675239" y="9283319"/>
                  </a:lnTo>
                  <a:lnTo>
                    <a:pt x="10723880" y="9283319"/>
                  </a:lnTo>
                  <a:lnTo>
                    <a:pt x="10723880" y="9291828"/>
                  </a:lnTo>
                  <a:lnTo>
                    <a:pt x="10722102" y="9283572"/>
                  </a:lnTo>
                  <a:cubicBezTo>
                    <a:pt x="10730611" y="9281668"/>
                    <a:pt x="10738993" y="9279763"/>
                    <a:pt x="10747248" y="9277858"/>
                  </a:cubicBezTo>
                  <a:cubicBezTo>
                    <a:pt x="10755376" y="9276080"/>
                    <a:pt x="10763377" y="9274175"/>
                    <a:pt x="10771251" y="9272396"/>
                  </a:cubicBezTo>
                  <a:cubicBezTo>
                    <a:pt x="10807446" y="9264395"/>
                    <a:pt x="10842752" y="9257157"/>
                    <a:pt x="10881106" y="9252839"/>
                  </a:cubicBezTo>
                  <a:lnTo>
                    <a:pt x="10881995" y="9261220"/>
                  </a:lnTo>
                  <a:lnTo>
                    <a:pt x="10879963" y="9252966"/>
                  </a:lnTo>
                  <a:cubicBezTo>
                    <a:pt x="10901934" y="9247505"/>
                    <a:pt x="10927334" y="9254997"/>
                    <a:pt x="10947527" y="9260840"/>
                  </a:cubicBezTo>
                  <a:cubicBezTo>
                    <a:pt x="10952988" y="9262364"/>
                    <a:pt x="10958195" y="9263888"/>
                    <a:pt x="10963148" y="9265158"/>
                  </a:cubicBezTo>
                  <a:cubicBezTo>
                    <a:pt x="10986262" y="9271000"/>
                    <a:pt x="11009630" y="9271000"/>
                    <a:pt x="11034141" y="9271000"/>
                  </a:cubicBezTo>
                  <a:lnTo>
                    <a:pt x="11034141" y="9279508"/>
                  </a:lnTo>
                  <a:lnTo>
                    <a:pt x="11034141" y="9271000"/>
                  </a:lnTo>
                  <a:cubicBezTo>
                    <a:pt x="11048238" y="9271000"/>
                    <a:pt x="11061065" y="9268206"/>
                    <a:pt x="11074908" y="9265158"/>
                  </a:cubicBezTo>
                  <a:cubicBezTo>
                    <a:pt x="11088497" y="9262109"/>
                    <a:pt x="11103102" y="9258934"/>
                    <a:pt x="11119358" y="9258934"/>
                  </a:cubicBezTo>
                  <a:lnTo>
                    <a:pt x="11119358" y="9267444"/>
                  </a:lnTo>
                  <a:lnTo>
                    <a:pt x="11117326" y="9259189"/>
                  </a:lnTo>
                  <a:cubicBezTo>
                    <a:pt x="11130153" y="9256014"/>
                    <a:pt x="11144377" y="9254363"/>
                    <a:pt x="11157966" y="9252966"/>
                  </a:cubicBezTo>
                  <a:cubicBezTo>
                    <a:pt x="11171809" y="9251442"/>
                    <a:pt x="11184890" y="9249918"/>
                    <a:pt x="11196320" y="9247124"/>
                  </a:cubicBezTo>
                  <a:lnTo>
                    <a:pt x="11196574" y="9247124"/>
                  </a:lnTo>
                  <a:cubicBezTo>
                    <a:pt x="11205083" y="9245219"/>
                    <a:pt x="11213465" y="9243314"/>
                    <a:pt x="11221720" y="9241408"/>
                  </a:cubicBezTo>
                  <a:cubicBezTo>
                    <a:pt x="11229848" y="9239631"/>
                    <a:pt x="11237849" y="9237726"/>
                    <a:pt x="11245723" y="9235947"/>
                  </a:cubicBezTo>
                  <a:cubicBezTo>
                    <a:pt x="11281918" y="9227946"/>
                    <a:pt x="11317224" y="9220708"/>
                    <a:pt x="11355578" y="9216390"/>
                  </a:cubicBezTo>
                  <a:lnTo>
                    <a:pt x="11356467" y="9224771"/>
                  </a:lnTo>
                  <a:lnTo>
                    <a:pt x="11348085" y="9223247"/>
                  </a:lnTo>
                  <a:cubicBezTo>
                    <a:pt x="11379835" y="9043289"/>
                    <a:pt x="11379200" y="8835390"/>
                    <a:pt x="11378565" y="8618982"/>
                  </a:cubicBezTo>
                  <a:cubicBezTo>
                    <a:pt x="11378438" y="8587867"/>
                    <a:pt x="11378311" y="8556625"/>
                    <a:pt x="11378311" y="8525382"/>
                  </a:cubicBezTo>
                  <a:lnTo>
                    <a:pt x="11386820" y="8525382"/>
                  </a:lnTo>
                  <a:lnTo>
                    <a:pt x="11378311" y="8525382"/>
                  </a:lnTo>
                  <a:moveTo>
                    <a:pt x="11395202" y="8525382"/>
                  </a:moveTo>
                  <a:lnTo>
                    <a:pt x="11395202" y="8525382"/>
                  </a:lnTo>
                  <a:cubicBezTo>
                    <a:pt x="11395202" y="8556752"/>
                    <a:pt x="11395329" y="8587867"/>
                    <a:pt x="11395456" y="8618982"/>
                  </a:cubicBezTo>
                  <a:cubicBezTo>
                    <a:pt x="11396091" y="8835008"/>
                    <a:pt x="11396853" y="9044558"/>
                    <a:pt x="11364722" y="9226295"/>
                  </a:cubicBezTo>
                  <a:cubicBezTo>
                    <a:pt x="11364087" y="9229979"/>
                    <a:pt x="11361039" y="9232772"/>
                    <a:pt x="11357356" y="9233281"/>
                  </a:cubicBezTo>
                  <a:cubicBezTo>
                    <a:pt x="11319891" y="9237471"/>
                    <a:pt x="11285347" y="9244457"/>
                    <a:pt x="11249279" y="9252457"/>
                  </a:cubicBezTo>
                  <a:cubicBezTo>
                    <a:pt x="11241405" y="9254235"/>
                    <a:pt x="11233404" y="9256014"/>
                    <a:pt x="11225276" y="9257792"/>
                  </a:cubicBezTo>
                  <a:cubicBezTo>
                    <a:pt x="11217021" y="9259696"/>
                    <a:pt x="11208639" y="9261602"/>
                    <a:pt x="11200130" y="9263507"/>
                  </a:cubicBezTo>
                  <a:lnTo>
                    <a:pt x="11198352" y="9255252"/>
                  </a:lnTo>
                  <a:lnTo>
                    <a:pt x="11200384" y="9263507"/>
                  </a:lnTo>
                  <a:cubicBezTo>
                    <a:pt x="11187557" y="9266682"/>
                    <a:pt x="11173333" y="9268332"/>
                    <a:pt x="11159744" y="9269730"/>
                  </a:cubicBezTo>
                  <a:cubicBezTo>
                    <a:pt x="11145901" y="9271254"/>
                    <a:pt x="11132820" y="9272778"/>
                    <a:pt x="11121390" y="9275571"/>
                  </a:cubicBezTo>
                  <a:cubicBezTo>
                    <a:pt x="11120755" y="9275699"/>
                    <a:pt x="11119993" y="9275826"/>
                    <a:pt x="11119358" y="9275826"/>
                  </a:cubicBezTo>
                  <a:cubicBezTo>
                    <a:pt x="11105261" y="9275826"/>
                    <a:pt x="11092434" y="9278620"/>
                    <a:pt x="11078591" y="9281668"/>
                  </a:cubicBezTo>
                  <a:cubicBezTo>
                    <a:pt x="11065002" y="9284716"/>
                    <a:pt x="11050397" y="9287891"/>
                    <a:pt x="11034141" y="9287891"/>
                  </a:cubicBezTo>
                  <a:cubicBezTo>
                    <a:pt x="11010011" y="9287891"/>
                    <a:pt x="10984611" y="9287891"/>
                    <a:pt x="10959084" y="9281541"/>
                  </a:cubicBezTo>
                  <a:lnTo>
                    <a:pt x="10961116" y="9273285"/>
                  </a:lnTo>
                  <a:lnTo>
                    <a:pt x="10959084" y="9281541"/>
                  </a:lnTo>
                  <a:cubicBezTo>
                    <a:pt x="10953877" y="9280270"/>
                    <a:pt x="10948416" y="9278620"/>
                    <a:pt x="10942955" y="9277095"/>
                  </a:cubicBezTo>
                  <a:cubicBezTo>
                    <a:pt x="10921365" y="9270872"/>
                    <a:pt x="10900791" y="9265284"/>
                    <a:pt x="10884154" y="9269349"/>
                  </a:cubicBezTo>
                  <a:lnTo>
                    <a:pt x="10883011" y="9269603"/>
                  </a:lnTo>
                  <a:cubicBezTo>
                    <a:pt x="10845546" y="9273794"/>
                    <a:pt x="10811002" y="9280779"/>
                    <a:pt x="10774934" y="9288780"/>
                  </a:cubicBezTo>
                  <a:cubicBezTo>
                    <a:pt x="10767060" y="9290557"/>
                    <a:pt x="10759059" y="9292335"/>
                    <a:pt x="10750931" y="9294114"/>
                  </a:cubicBezTo>
                  <a:cubicBezTo>
                    <a:pt x="10742676" y="9296019"/>
                    <a:pt x="10734294" y="9297924"/>
                    <a:pt x="10725785" y="9299829"/>
                  </a:cubicBezTo>
                  <a:cubicBezTo>
                    <a:pt x="10725150" y="9299956"/>
                    <a:pt x="10724515" y="9300082"/>
                    <a:pt x="10724007" y="9300082"/>
                  </a:cubicBezTo>
                  <a:lnTo>
                    <a:pt x="10675366" y="9300082"/>
                  </a:lnTo>
                  <a:cubicBezTo>
                    <a:pt x="10661523" y="9300082"/>
                    <a:pt x="10653903" y="9300718"/>
                    <a:pt x="10650982" y="9303639"/>
                  </a:cubicBezTo>
                  <a:lnTo>
                    <a:pt x="10645013" y="9297670"/>
                  </a:lnTo>
                  <a:lnTo>
                    <a:pt x="10651744" y="9302750"/>
                  </a:lnTo>
                  <a:cubicBezTo>
                    <a:pt x="10611993" y="9355835"/>
                    <a:pt x="10552303" y="9354820"/>
                    <a:pt x="10496296" y="9336151"/>
                  </a:cubicBezTo>
                  <a:lnTo>
                    <a:pt x="10498963" y="9328150"/>
                  </a:lnTo>
                  <a:lnTo>
                    <a:pt x="10498963" y="9336658"/>
                  </a:lnTo>
                  <a:cubicBezTo>
                    <a:pt x="10495153" y="9336658"/>
                    <a:pt x="10489057" y="9338818"/>
                    <a:pt x="10481437" y="9342628"/>
                  </a:cubicBezTo>
                  <a:cubicBezTo>
                    <a:pt x="10477627" y="9344532"/>
                    <a:pt x="10473690" y="9346692"/>
                    <a:pt x="10469880" y="9348724"/>
                  </a:cubicBezTo>
                  <a:cubicBezTo>
                    <a:pt x="10466578" y="9350629"/>
                    <a:pt x="10463149" y="9352407"/>
                    <a:pt x="10460101" y="9353931"/>
                  </a:cubicBezTo>
                  <a:cubicBezTo>
                    <a:pt x="10458958" y="9354566"/>
                    <a:pt x="10457688" y="9354820"/>
                    <a:pt x="10456291" y="9354820"/>
                  </a:cubicBezTo>
                  <a:cubicBezTo>
                    <a:pt x="10439654" y="9354820"/>
                    <a:pt x="10424795" y="9353042"/>
                    <a:pt x="10411333" y="9351518"/>
                  </a:cubicBezTo>
                  <a:cubicBezTo>
                    <a:pt x="10399141" y="9350120"/>
                    <a:pt x="10388092" y="9348851"/>
                    <a:pt x="10377170" y="9348851"/>
                  </a:cubicBezTo>
                  <a:lnTo>
                    <a:pt x="10371074" y="9348851"/>
                  </a:lnTo>
                  <a:cubicBezTo>
                    <a:pt x="10368534" y="9348851"/>
                    <a:pt x="10366121" y="9347707"/>
                    <a:pt x="10364470" y="9345676"/>
                  </a:cubicBezTo>
                  <a:cubicBezTo>
                    <a:pt x="10354945" y="9333865"/>
                    <a:pt x="10340975" y="9328277"/>
                    <a:pt x="10324592" y="9321927"/>
                  </a:cubicBezTo>
                  <a:cubicBezTo>
                    <a:pt x="10306050" y="9314815"/>
                    <a:pt x="10283825" y="9306559"/>
                    <a:pt x="10272268" y="9283445"/>
                  </a:cubicBezTo>
                  <a:lnTo>
                    <a:pt x="10279888" y="9279635"/>
                  </a:lnTo>
                  <a:lnTo>
                    <a:pt x="10272903" y="9284334"/>
                  </a:lnTo>
                  <a:cubicBezTo>
                    <a:pt x="10270490" y="9280779"/>
                    <a:pt x="10267061" y="9277477"/>
                    <a:pt x="10262362" y="9274429"/>
                  </a:cubicBezTo>
                  <a:cubicBezTo>
                    <a:pt x="10255758" y="9269983"/>
                    <a:pt x="10247630" y="9266428"/>
                    <a:pt x="10238740" y="9262491"/>
                  </a:cubicBezTo>
                  <a:cubicBezTo>
                    <a:pt x="10230612" y="9258934"/>
                    <a:pt x="10221722" y="9254997"/>
                    <a:pt x="10214356" y="9250171"/>
                  </a:cubicBezTo>
                  <a:cubicBezTo>
                    <a:pt x="10211943" y="9248647"/>
                    <a:pt x="10210546" y="9245981"/>
                    <a:pt x="10210546" y="9243187"/>
                  </a:cubicBezTo>
                  <a:cubicBezTo>
                    <a:pt x="10210546" y="9244203"/>
                    <a:pt x="10211689" y="9245600"/>
                    <a:pt x="10212578" y="9245854"/>
                  </a:cubicBezTo>
                  <a:lnTo>
                    <a:pt x="10212578" y="9245854"/>
                  </a:lnTo>
                  <a:cubicBezTo>
                    <a:pt x="10212578" y="9245854"/>
                    <a:pt x="10212578" y="9245854"/>
                    <a:pt x="10212578" y="9245854"/>
                  </a:cubicBezTo>
                  <a:lnTo>
                    <a:pt x="10212578" y="9245854"/>
                  </a:lnTo>
                  <a:cubicBezTo>
                    <a:pt x="10211943" y="9245600"/>
                    <a:pt x="10210546" y="9245472"/>
                    <a:pt x="10206863" y="9245472"/>
                  </a:cubicBezTo>
                  <a:cubicBezTo>
                    <a:pt x="10205085" y="9245472"/>
                    <a:pt x="10203434" y="9244965"/>
                    <a:pt x="10201910" y="9243949"/>
                  </a:cubicBezTo>
                  <a:cubicBezTo>
                    <a:pt x="10178669" y="9227312"/>
                    <a:pt x="10151237" y="9216263"/>
                    <a:pt x="10121519" y="9206357"/>
                  </a:cubicBezTo>
                  <a:cubicBezTo>
                    <a:pt x="10110470" y="9202674"/>
                    <a:pt x="10099167" y="9199245"/>
                    <a:pt x="10087737" y="9195689"/>
                  </a:cubicBezTo>
                  <a:cubicBezTo>
                    <a:pt x="10076053" y="9192006"/>
                    <a:pt x="10064115" y="9188322"/>
                    <a:pt x="10052177" y="9184385"/>
                  </a:cubicBezTo>
                  <a:lnTo>
                    <a:pt x="10054844" y="9176384"/>
                  </a:lnTo>
                  <a:lnTo>
                    <a:pt x="10052558" y="9184513"/>
                  </a:lnTo>
                  <a:cubicBezTo>
                    <a:pt x="10033635" y="9179052"/>
                    <a:pt x="10015982" y="9171432"/>
                    <a:pt x="9999218" y="9163050"/>
                  </a:cubicBezTo>
                  <a:cubicBezTo>
                    <a:pt x="9987915" y="9157462"/>
                    <a:pt x="9976993" y="9151366"/>
                    <a:pt x="9966198" y="9145524"/>
                  </a:cubicBezTo>
                  <a:cubicBezTo>
                    <a:pt x="9955784" y="9139808"/>
                    <a:pt x="9945624" y="9134220"/>
                    <a:pt x="9935464" y="9129141"/>
                  </a:cubicBezTo>
                  <a:lnTo>
                    <a:pt x="9939274" y="9121520"/>
                  </a:lnTo>
                  <a:lnTo>
                    <a:pt x="9935464" y="9129141"/>
                  </a:lnTo>
                  <a:cubicBezTo>
                    <a:pt x="9924034" y="9123426"/>
                    <a:pt x="9907143" y="9117838"/>
                    <a:pt x="9890633" y="9117838"/>
                  </a:cubicBezTo>
                  <a:cubicBezTo>
                    <a:pt x="9890125" y="9117838"/>
                    <a:pt x="9889490" y="9117838"/>
                    <a:pt x="9888982" y="9117710"/>
                  </a:cubicBezTo>
                  <a:cubicBezTo>
                    <a:pt x="9884664" y="9116821"/>
                    <a:pt x="9880092" y="9116059"/>
                    <a:pt x="9875393" y="9115297"/>
                  </a:cubicBezTo>
                  <a:cubicBezTo>
                    <a:pt x="9849485" y="9110980"/>
                    <a:pt x="9815703" y="9106027"/>
                    <a:pt x="9803511" y="9069451"/>
                  </a:cubicBezTo>
                  <a:cubicBezTo>
                    <a:pt x="9803257" y="9068562"/>
                    <a:pt x="9803130" y="9067672"/>
                    <a:pt x="9803130" y="9066783"/>
                  </a:cubicBezTo>
                  <a:cubicBezTo>
                    <a:pt x="9803130" y="9069578"/>
                    <a:pt x="9806686" y="9069196"/>
                    <a:pt x="9805543" y="9069196"/>
                  </a:cubicBezTo>
                  <a:lnTo>
                    <a:pt x="9804654" y="9069196"/>
                  </a:lnTo>
                  <a:cubicBezTo>
                    <a:pt x="9791319" y="9067672"/>
                    <a:pt x="9779254" y="9064244"/>
                    <a:pt x="9768332" y="9059418"/>
                  </a:cubicBezTo>
                  <a:cubicBezTo>
                    <a:pt x="9749409" y="9051290"/>
                    <a:pt x="9733280" y="9039606"/>
                    <a:pt x="9718167" y="9028683"/>
                  </a:cubicBezTo>
                  <a:cubicBezTo>
                    <a:pt x="9703308" y="9018016"/>
                    <a:pt x="9689719" y="9008109"/>
                    <a:pt x="9674606" y="9001632"/>
                  </a:cubicBezTo>
                  <a:cubicBezTo>
                    <a:pt x="9673590" y="9001252"/>
                    <a:pt x="9672701" y="9000617"/>
                    <a:pt x="9671939" y="8999855"/>
                  </a:cubicBezTo>
                  <a:cubicBezTo>
                    <a:pt x="9671939" y="8999855"/>
                    <a:pt x="9671939" y="8999855"/>
                    <a:pt x="9671939" y="8999855"/>
                  </a:cubicBezTo>
                  <a:cubicBezTo>
                    <a:pt x="9671939" y="8999855"/>
                    <a:pt x="9672066" y="8999855"/>
                    <a:pt x="9672066" y="8999855"/>
                  </a:cubicBezTo>
                  <a:cubicBezTo>
                    <a:pt x="9670034" y="8998966"/>
                    <a:pt x="9664065" y="9001125"/>
                    <a:pt x="9651365" y="9007475"/>
                  </a:cubicBezTo>
                  <a:lnTo>
                    <a:pt x="9650222" y="9007982"/>
                  </a:lnTo>
                  <a:cubicBezTo>
                    <a:pt x="9614281" y="9019920"/>
                    <a:pt x="9573133" y="9034145"/>
                    <a:pt x="9532620" y="9000363"/>
                  </a:cubicBezTo>
                  <a:lnTo>
                    <a:pt x="9538081" y="8993885"/>
                  </a:lnTo>
                  <a:lnTo>
                    <a:pt x="9538081" y="9002395"/>
                  </a:lnTo>
                  <a:cubicBezTo>
                    <a:pt x="9535541" y="9002395"/>
                    <a:pt x="9530715" y="9002521"/>
                    <a:pt x="9526651" y="9001125"/>
                  </a:cubicBezTo>
                  <a:cubicBezTo>
                    <a:pt x="9525000" y="9000490"/>
                    <a:pt x="9522968" y="8999474"/>
                    <a:pt x="9521317" y="8997822"/>
                  </a:cubicBezTo>
                  <a:cubicBezTo>
                    <a:pt x="9518523" y="8995029"/>
                    <a:pt x="9517380" y="8991472"/>
                    <a:pt x="9517380" y="8987917"/>
                  </a:cubicBezTo>
                  <a:lnTo>
                    <a:pt x="9525889" y="8987917"/>
                  </a:lnTo>
                  <a:lnTo>
                    <a:pt x="9518269" y="8991727"/>
                  </a:lnTo>
                  <a:cubicBezTo>
                    <a:pt x="9518269" y="8991727"/>
                    <a:pt x="9518269" y="8991854"/>
                    <a:pt x="9518523" y="8992107"/>
                  </a:cubicBezTo>
                  <a:cubicBezTo>
                    <a:pt x="9519158" y="8992743"/>
                    <a:pt x="9519920" y="8992870"/>
                    <a:pt x="9520047" y="8992870"/>
                  </a:cubicBezTo>
                  <a:cubicBezTo>
                    <a:pt x="9514332" y="8992616"/>
                    <a:pt x="9497949" y="9006078"/>
                    <a:pt x="9475470" y="9025890"/>
                  </a:cubicBezTo>
                  <a:cubicBezTo>
                    <a:pt x="9456039" y="9043034"/>
                    <a:pt x="9429242" y="9067800"/>
                    <a:pt x="9412859" y="9065259"/>
                  </a:cubicBezTo>
                  <a:cubicBezTo>
                    <a:pt x="9412859" y="9065259"/>
                    <a:pt x="9412859" y="9065259"/>
                    <a:pt x="9412859" y="9065259"/>
                  </a:cubicBezTo>
                  <a:lnTo>
                    <a:pt x="9412859" y="9065259"/>
                  </a:lnTo>
                  <a:cubicBezTo>
                    <a:pt x="9409684" y="9064752"/>
                    <a:pt x="9406636" y="9063355"/>
                    <a:pt x="9404223" y="9060942"/>
                  </a:cubicBezTo>
                  <a:lnTo>
                    <a:pt x="9410192" y="9054972"/>
                  </a:lnTo>
                  <a:lnTo>
                    <a:pt x="9404223" y="9060942"/>
                  </a:lnTo>
                  <a:cubicBezTo>
                    <a:pt x="9387078" y="9043796"/>
                    <a:pt x="9364091" y="9032240"/>
                    <a:pt x="9339580" y="9019920"/>
                  </a:cubicBezTo>
                  <a:lnTo>
                    <a:pt x="9343390" y="9012301"/>
                  </a:lnTo>
                  <a:lnTo>
                    <a:pt x="9339580" y="9019920"/>
                  </a:lnTo>
                  <a:cubicBezTo>
                    <a:pt x="9332722" y="9016492"/>
                    <a:pt x="9325991" y="9011412"/>
                    <a:pt x="9320022" y="9006967"/>
                  </a:cubicBezTo>
                  <a:cubicBezTo>
                    <a:pt x="9313799" y="9002268"/>
                    <a:pt x="9308338" y="8998204"/>
                    <a:pt x="9303131" y="8995664"/>
                  </a:cubicBezTo>
                  <a:cubicBezTo>
                    <a:pt x="9302496" y="8995409"/>
                    <a:pt x="9301988" y="8995029"/>
                    <a:pt x="9301480" y="8994647"/>
                  </a:cubicBezTo>
                  <a:cubicBezTo>
                    <a:pt x="9282938" y="8979154"/>
                    <a:pt x="9265920" y="8962135"/>
                    <a:pt x="9249156" y="8945499"/>
                  </a:cubicBezTo>
                  <a:cubicBezTo>
                    <a:pt x="9232392" y="8928862"/>
                    <a:pt x="9215882" y="8912225"/>
                    <a:pt x="9197975" y="8897366"/>
                  </a:cubicBezTo>
                  <a:lnTo>
                    <a:pt x="9197467" y="8896857"/>
                  </a:lnTo>
                  <a:cubicBezTo>
                    <a:pt x="9185529" y="8884920"/>
                    <a:pt x="9173591" y="8874506"/>
                    <a:pt x="9161399" y="8863838"/>
                  </a:cubicBezTo>
                  <a:cubicBezTo>
                    <a:pt x="9149207" y="8853170"/>
                    <a:pt x="9136888" y="8842375"/>
                    <a:pt x="9124442" y="8830056"/>
                  </a:cubicBezTo>
                  <a:cubicBezTo>
                    <a:pt x="9118219" y="8823832"/>
                    <a:pt x="9111361" y="8816975"/>
                    <a:pt x="9104630" y="8803513"/>
                  </a:cubicBezTo>
                  <a:lnTo>
                    <a:pt x="9104376" y="8802878"/>
                  </a:lnTo>
                  <a:cubicBezTo>
                    <a:pt x="9093454" y="8775572"/>
                    <a:pt x="9066022" y="8758682"/>
                    <a:pt x="9034907" y="8740140"/>
                  </a:cubicBezTo>
                  <a:lnTo>
                    <a:pt x="9034145" y="8739632"/>
                  </a:lnTo>
                  <a:cubicBezTo>
                    <a:pt x="9009761" y="8721344"/>
                    <a:pt x="8985758" y="8703309"/>
                    <a:pt x="8955786" y="8685403"/>
                  </a:cubicBezTo>
                  <a:cubicBezTo>
                    <a:pt x="8955151" y="8685021"/>
                    <a:pt x="8954643" y="8684641"/>
                    <a:pt x="8954135" y="8684132"/>
                  </a:cubicBezTo>
                  <a:cubicBezTo>
                    <a:pt x="8943975" y="8673972"/>
                    <a:pt x="8927973" y="8668384"/>
                    <a:pt x="8911463" y="8668384"/>
                  </a:cubicBezTo>
                  <a:cubicBezTo>
                    <a:pt x="8876411" y="8668384"/>
                    <a:pt x="8861298" y="8652637"/>
                    <a:pt x="8854567" y="8618982"/>
                  </a:cubicBezTo>
                  <a:lnTo>
                    <a:pt x="8862822" y="8617331"/>
                  </a:lnTo>
                  <a:lnTo>
                    <a:pt x="8855202" y="8621141"/>
                  </a:lnTo>
                  <a:cubicBezTo>
                    <a:pt x="8854440" y="8619744"/>
                    <a:pt x="8853424" y="8618220"/>
                    <a:pt x="8851773" y="8616695"/>
                  </a:cubicBezTo>
                  <a:cubicBezTo>
                    <a:pt x="8848598" y="8613520"/>
                    <a:pt x="8844280" y="8610600"/>
                    <a:pt x="8838692" y="8607044"/>
                  </a:cubicBezTo>
                  <a:cubicBezTo>
                    <a:pt x="8832977" y="8603233"/>
                    <a:pt x="8826119" y="8598789"/>
                    <a:pt x="8820277" y="8592946"/>
                  </a:cubicBezTo>
                  <a:lnTo>
                    <a:pt x="8819642" y="8592312"/>
                  </a:lnTo>
                  <a:cubicBezTo>
                    <a:pt x="8795004" y="8561578"/>
                    <a:pt x="8770493" y="8524747"/>
                    <a:pt x="8746236" y="8488299"/>
                  </a:cubicBezTo>
                  <a:lnTo>
                    <a:pt x="8753221" y="8483600"/>
                  </a:lnTo>
                  <a:lnTo>
                    <a:pt x="8746490" y="8488680"/>
                  </a:lnTo>
                  <a:cubicBezTo>
                    <a:pt x="8742426" y="8483219"/>
                    <a:pt x="8726170" y="8487918"/>
                    <a:pt x="8695690" y="8500491"/>
                  </a:cubicBezTo>
                  <a:cubicBezTo>
                    <a:pt x="8674481" y="8509254"/>
                    <a:pt x="8639048" y="8525764"/>
                    <a:pt x="8624824" y="8506841"/>
                  </a:cubicBezTo>
                  <a:lnTo>
                    <a:pt x="8631555" y="8501760"/>
                  </a:lnTo>
                  <a:lnTo>
                    <a:pt x="8625586" y="8507730"/>
                  </a:lnTo>
                  <a:cubicBezTo>
                    <a:pt x="8618347" y="8500491"/>
                    <a:pt x="8615045" y="8498078"/>
                    <a:pt x="8613267" y="8498078"/>
                  </a:cubicBezTo>
                  <a:lnTo>
                    <a:pt x="8612251" y="8497951"/>
                  </a:lnTo>
                  <a:cubicBezTo>
                    <a:pt x="8562721" y="8491728"/>
                    <a:pt x="8518652" y="8479282"/>
                    <a:pt x="8474583" y="8447785"/>
                  </a:cubicBezTo>
                  <a:lnTo>
                    <a:pt x="8474456" y="8447658"/>
                  </a:lnTo>
                  <a:cubicBezTo>
                    <a:pt x="8469122" y="8443721"/>
                    <a:pt x="8460613" y="8443721"/>
                    <a:pt x="8447024" y="8449182"/>
                  </a:cubicBezTo>
                  <a:cubicBezTo>
                    <a:pt x="8435848" y="8453628"/>
                    <a:pt x="8423529" y="8460867"/>
                    <a:pt x="8411210" y="8468232"/>
                  </a:cubicBezTo>
                  <a:cubicBezTo>
                    <a:pt x="8400288" y="8474709"/>
                    <a:pt x="8388985" y="8481441"/>
                    <a:pt x="8379206" y="8485251"/>
                  </a:cubicBezTo>
                  <a:lnTo>
                    <a:pt x="8376031" y="8477377"/>
                  </a:lnTo>
                  <a:lnTo>
                    <a:pt x="8379460" y="8485124"/>
                  </a:lnTo>
                  <a:cubicBezTo>
                    <a:pt x="8323707" y="8509889"/>
                    <a:pt x="8266811" y="8522843"/>
                    <a:pt x="8203311" y="8503793"/>
                  </a:cubicBezTo>
                  <a:lnTo>
                    <a:pt x="8205724" y="8495665"/>
                  </a:lnTo>
                  <a:lnTo>
                    <a:pt x="8204073" y="8503920"/>
                  </a:lnTo>
                  <a:cubicBezTo>
                    <a:pt x="8204200" y="8503920"/>
                    <a:pt x="8204327" y="8503920"/>
                    <a:pt x="8204327" y="8503920"/>
                  </a:cubicBezTo>
                  <a:cubicBezTo>
                    <a:pt x="8204327" y="8503920"/>
                    <a:pt x="8204327" y="8503920"/>
                    <a:pt x="8204327" y="8503920"/>
                  </a:cubicBezTo>
                  <a:lnTo>
                    <a:pt x="8204327" y="8503920"/>
                  </a:lnTo>
                  <a:cubicBezTo>
                    <a:pt x="8204327" y="8503920"/>
                    <a:pt x="8204327" y="8503920"/>
                    <a:pt x="8204327" y="8503920"/>
                  </a:cubicBezTo>
                  <a:cubicBezTo>
                    <a:pt x="8204327" y="8503920"/>
                    <a:pt x="8204200" y="8503920"/>
                    <a:pt x="8203819" y="8504174"/>
                  </a:cubicBezTo>
                  <a:cubicBezTo>
                    <a:pt x="8193278" y="8510524"/>
                    <a:pt x="8180070" y="8549513"/>
                    <a:pt x="8165084" y="8596121"/>
                  </a:cubicBezTo>
                  <a:cubicBezTo>
                    <a:pt x="8151749" y="8637651"/>
                    <a:pt x="8136636" y="8686800"/>
                    <a:pt x="8118856" y="8697468"/>
                  </a:cubicBezTo>
                  <a:lnTo>
                    <a:pt x="8114538" y="8690229"/>
                  </a:lnTo>
                  <a:lnTo>
                    <a:pt x="8123047" y="8690229"/>
                  </a:lnTo>
                  <a:cubicBezTo>
                    <a:pt x="8123047" y="8697721"/>
                    <a:pt x="8116062" y="8699245"/>
                    <a:pt x="8113903" y="8699245"/>
                  </a:cubicBezTo>
                  <a:cubicBezTo>
                    <a:pt x="8112633" y="8699245"/>
                    <a:pt x="8111490" y="8698992"/>
                    <a:pt x="8110728" y="8698865"/>
                  </a:cubicBezTo>
                  <a:cubicBezTo>
                    <a:pt x="8110728" y="8698865"/>
                    <a:pt x="8110728" y="8698865"/>
                    <a:pt x="8110728" y="8698865"/>
                  </a:cubicBezTo>
                  <a:cubicBezTo>
                    <a:pt x="8103362" y="8696959"/>
                    <a:pt x="8082661" y="8684387"/>
                    <a:pt x="8065770" y="8674227"/>
                  </a:cubicBezTo>
                  <a:cubicBezTo>
                    <a:pt x="8046974" y="8662924"/>
                    <a:pt x="8035036" y="8656193"/>
                    <a:pt x="8035544" y="8656193"/>
                  </a:cubicBezTo>
                  <a:cubicBezTo>
                    <a:pt x="8034909" y="8656193"/>
                    <a:pt x="8034147" y="8656066"/>
                    <a:pt x="8033512" y="8655939"/>
                  </a:cubicBezTo>
                  <a:cubicBezTo>
                    <a:pt x="8015351" y="8651367"/>
                    <a:pt x="8010779" y="8659876"/>
                    <a:pt x="8004048" y="8672703"/>
                  </a:cubicBezTo>
                  <a:cubicBezTo>
                    <a:pt x="7997317" y="8685403"/>
                    <a:pt x="7987411" y="8704071"/>
                    <a:pt x="7959344" y="8692007"/>
                  </a:cubicBezTo>
                  <a:lnTo>
                    <a:pt x="7958582" y="8691626"/>
                  </a:lnTo>
                  <a:cubicBezTo>
                    <a:pt x="7933817" y="8677909"/>
                    <a:pt x="7924673" y="8679053"/>
                    <a:pt x="7915910" y="8679688"/>
                  </a:cubicBezTo>
                  <a:cubicBezTo>
                    <a:pt x="7902829" y="8680704"/>
                    <a:pt x="7890510" y="8680831"/>
                    <a:pt x="7860665" y="8660892"/>
                  </a:cubicBezTo>
                  <a:cubicBezTo>
                    <a:pt x="7859649" y="8660130"/>
                    <a:pt x="7859776" y="8660638"/>
                    <a:pt x="7860157" y="8660383"/>
                  </a:cubicBezTo>
                  <a:cubicBezTo>
                    <a:pt x="7860157" y="8660383"/>
                    <a:pt x="7860157" y="8660383"/>
                    <a:pt x="7860157" y="8660383"/>
                  </a:cubicBezTo>
                  <a:cubicBezTo>
                    <a:pt x="7860157" y="8660383"/>
                    <a:pt x="7859395" y="8660638"/>
                    <a:pt x="7858252" y="8662162"/>
                  </a:cubicBezTo>
                  <a:cubicBezTo>
                    <a:pt x="7849489" y="8672703"/>
                    <a:pt x="7842250" y="8705088"/>
                    <a:pt x="7834376" y="8741918"/>
                  </a:cubicBezTo>
                  <a:cubicBezTo>
                    <a:pt x="7827137" y="8775572"/>
                    <a:pt x="7819263" y="8813545"/>
                    <a:pt x="7807325" y="8827770"/>
                  </a:cubicBezTo>
                  <a:cubicBezTo>
                    <a:pt x="7805166" y="8830309"/>
                    <a:pt x="7802372" y="8832850"/>
                    <a:pt x="7798943" y="8834246"/>
                  </a:cubicBezTo>
                  <a:lnTo>
                    <a:pt x="7798943" y="8834246"/>
                  </a:lnTo>
                  <a:lnTo>
                    <a:pt x="7798943" y="8834246"/>
                  </a:lnTo>
                  <a:lnTo>
                    <a:pt x="7798943" y="8834246"/>
                  </a:lnTo>
                  <a:cubicBezTo>
                    <a:pt x="7792339" y="8836914"/>
                    <a:pt x="7785989" y="8834755"/>
                    <a:pt x="7780909" y="8830691"/>
                  </a:cubicBezTo>
                  <a:lnTo>
                    <a:pt x="7780401" y="8830182"/>
                  </a:lnTo>
                  <a:cubicBezTo>
                    <a:pt x="7762748" y="8812530"/>
                    <a:pt x="7742809" y="8803513"/>
                    <a:pt x="7721092" y="8796274"/>
                  </a:cubicBezTo>
                  <a:cubicBezTo>
                    <a:pt x="7714615" y="8794115"/>
                    <a:pt x="7708011" y="8792082"/>
                    <a:pt x="7701153" y="8790051"/>
                  </a:cubicBezTo>
                  <a:cubicBezTo>
                    <a:pt x="7694295" y="8788019"/>
                    <a:pt x="7687310" y="8785859"/>
                    <a:pt x="7680325" y="8783574"/>
                  </a:cubicBezTo>
                  <a:lnTo>
                    <a:pt x="7682992" y="8775572"/>
                  </a:lnTo>
                  <a:lnTo>
                    <a:pt x="7682992" y="8784082"/>
                  </a:lnTo>
                  <a:lnTo>
                    <a:pt x="7658608" y="8784082"/>
                  </a:lnTo>
                  <a:lnTo>
                    <a:pt x="7658608" y="8775572"/>
                  </a:lnTo>
                  <a:lnTo>
                    <a:pt x="7661910" y="8783320"/>
                  </a:lnTo>
                  <a:cubicBezTo>
                    <a:pt x="7653528" y="8786876"/>
                    <a:pt x="7645146" y="8789162"/>
                    <a:pt x="7637018" y="8790558"/>
                  </a:cubicBezTo>
                  <a:cubicBezTo>
                    <a:pt x="7617714" y="8793733"/>
                    <a:pt x="7598918" y="8791956"/>
                    <a:pt x="7581900" y="8790432"/>
                  </a:cubicBezTo>
                  <a:cubicBezTo>
                    <a:pt x="7565771" y="8788907"/>
                    <a:pt x="7551547" y="8787765"/>
                    <a:pt x="7538339" y="8789924"/>
                  </a:cubicBezTo>
                  <a:lnTo>
                    <a:pt x="7538085" y="8789924"/>
                  </a:lnTo>
                  <a:cubicBezTo>
                    <a:pt x="7521067" y="8792337"/>
                    <a:pt x="7506716" y="8789543"/>
                    <a:pt x="7493889" y="8784335"/>
                  </a:cubicBezTo>
                  <a:cubicBezTo>
                    <a:pt x="7482459" y="8779764"/>
                    <a:pt x="7472172" y="8773287"/>
                    <a:pt x="7462774" y="8767318"/>
                  </a:cubicBezTo>
                  <a:cubicBezTo>
                    <a:pt x="7453376" y="8761349"/>
                    <a:pt x="7445121" y="8756269"/>
                    <a:pt x="7436485" y="8752840"/>
                  </a:cubicBezTo>
                  <a:lnTo>
                    <a:pt x="7439660" y="8744966"/>
                  </a:lnTo>
                  <a:lnTo>
                    <a:pt x="7436993" y="8752967"/>
                  </a:lnTo>
                  <a:cubicBezTo>
                    <a:pt x="7402068" y="8741282"/>
                    <a:pt x="7387717" y="8741918"/>
                    <a:pt x="7366635" y="8763127"/>
                  </a:cubicBezTo>
                  <a:cubicBezTo>
                    <a:pt x="7340346" y="8789416"/>
                    <a:pt x="7301103" y="8802370"/>
                    <a:pt x="7261987" y="8795893"/>
                  </a:cubicBezTo>
                  <a:lnTo>
                    <a:pt x="7263384" y="8787510"/>
                  </a:lnTo>
                  <a:lnTo>
                    <a:pt x="7262241" y="8795893"/>
                  </a:lnTo>
                  <a:cubicBezTo>
                    <a:pt x="7241667" y="8792971"/>
                    <a:pt x="7219442" y="8792971"/>
                    <a:pt x="7196582" y="8792971"/>
                  </a:cubicBezTo>
                  <a:cubicBezTo>
                    <a:pt x="7173849" y="8792971"/>
                    <a:pt x="7150481" y="8792971"/>
                    <a:pt x="7128510" y="8789796"/>
                  </a:cubicBezTo>
                  <a:lnTo>
                    <a:pt x="7129653" y="8781415"/>
                  </a:lnTo>
                  <a:lnTo>
                    <a:pt x="7129653" y="8789924"/>
                  </a:lnTo>
                  <a:cubicBezTo>
                    <a:pt x="7114413" y="8789924"/>
                    <a:pt x="7100316" y="8782304"/>
                    <a:pt x="7087235" y="8769222"/>
                  </a:cubicBezTo>
                  <a:lnTo>
                    <a:pt x="7093204" y="8763254"/>
                  </a:lnTo>
                  <a:lnTo>
                    <a:pt x="7088505" y="8770239"/>
                  </a:lnTo>
                  <a:cubicBezTo>
                    <a:pt x="7071360" y="8758808"/>
                    <a:pt x="7052183" y="8755380"/>
                    <a:pt x="7038340" y="8769222"/>
                  </a:cubicBezTo>
                  <a:lnTo>
                    <a:pt x="7032371" y="8763254"/>
                  </a:lnTo>
                  <a:lnTo>
                    <a:pt x="7039356" y="8767953"/>
                  </a:lnTo>
                  <a:cubicBezTo>
                    <a:pt x="7013067" y="8807450"/>
                    <a:pt x="6978396" y="8821546"/>
                    <a:pt x="6931660" y="8801481"/>
                  </a:cubicBezTo>
                  <a:lnTo>
                    <a:pt x="6931152" y="8801227"/>
                  </a:lnTo>
                  <a:cubicBezTo>
                    <a:pt x="6912483" y="8791956"/>
                    <a:pt x="6856095" y="8818245"/>
                    <a:pt x="6845173" y="8839962"/>
                  </a:cubicBezTo>
                  <a:lnTo>
                    <a:pt x="6837553" y="8836152"/>
                  </a:lnTo>
                  <a:lnTo>
                    <a:pt x="6845173" y="8839962"/>
                  </a:lnTo>
                  <a:cubicBezTo>
                    <a:pt x="6812661" y="8904858"/>
                    <a:pt x="6760083" y="8917558"/>
                    <a:pt x="6698615" y="8923655"/>
                  </a:cubicBezTo>
                  <a:lnTo>
                    <a:pt x="6697726" y="8923655"/>
                  </a:lnTo>
                  <a:cubicBezTo>
                    <a:pt x="6682613" y="8923655"/>
                    <a:pt x="6666611" y="8933942"/>
                    <a:pt x="6647688" y="8946515"/>
                  </a:cubicBezTo>
                  <a:lnTo>
                    <a:pt x="6646799" y="8947022"/>
                  </a:lnTo>
                  <a:cubicBezTo>
                    <a:pt x="6635115" y="8952865"/>
                    <a:pt x="6623304" y="8960231"/>
                    <a:pt x="6610985" y="8967978"/>
                  </a:cubicBezTo>
                  <a:cubicBezTo>
                    <a:pt x="6598920" y="8975597"/>
                    <a:pt x="6586347" y="8983345"/>
                    <a:pt x="6573774" y="8989695"/>
                  </a:cubicBezTo>
                  <a:cubicBezTo>
                    <a:pt x="6560566" y="8996299"/>
                    <a:pt x="6533769" y="9003283"/>
                    <a:pt x="6512560" y="8996299"/>
                  </a:cubicBezTo>
                  <a:lnTo>
                    <a:pt x="6515227" y="8988297"/>
                  </a:lnTo>
                  <a:lnTo>
                    <a:pt x="6513576" y="8996553"/>
                  </a:lnTo>
                  <a:cubicBezTo>
                    <a:pt x="6486398" y="8991092"/>
                    <a:pt x="6458458" y="9001887"/>
                    <a:pt x="6435217" y="9019413"/>
                  </a:cubicBezTo>
                  <a:lnTo>
                    <a:pt x="6435090" y="9019540"/>
                  </a:lnTo>
                  <a:cubicBezTo>
                    <a:pt x="6429121" y="9023731"/>
                    <a:pt x="6423279" y="9028049"/>
                    <a:pt x="6417564" y="9032240"/>
                  </a:cubicBezTo>
                  <a:cubicBezTo>
                    <a:pt x="6382385" y="9057894"/>
                    <a:pt x="6348222" y="9082913"/>
                    <a:pt x="6304534" y="9093834"/>
                  </a:cubicBezTo>
                  <a:lnTo>
                    <a:pt x="6304153" y="9093962"/>
                  </a:lnTo>
                  <a:cubicBezTo>
                    <a:pt x="6299454" y="9094851"/>
                    <a:pt x="6294882" y="9096756"/>
                    <a:pt x="6290437" y="9099422"/>
                  </a:cubicBezTo>
                  <a:cubicBezTo>
                    <a:pt x="6281166" y="9105010"/>
                    <a:pt x="6272657" y="9113646"/>
                    <a:pt x="6262878" y="9123553"/>
                  </a:cubicBezTo>
                  <a:cubicBezTo>
                    <a:pt x="6252845" y="9133840"/>
                    <a:pt x="6241542" y="9145396"/>
                    <a:pt x="6227699" y="9153779"/>
                  </a:cubicBezTo>
                  <a:lnTo>
                    <a:pt x="6223381" y="9146540"/>
                  </a:lnTo>
                  <a:lnTo>
                    <a:pt x="6228080" y="9153525"/>
                  </a:lnTo>
                  <a:cubicBezTo>
                    <a:pt x="6216269" y="9161399"/>
                    <a:pt x="6205220" y="9170543"/>
                    <a:pt x="6193663" y="9180068"/>
                  </a:cubicBezTo>
                  <a:cubicBezTo>
                    <a:pt x="6170930" y="9198737"/>
                    <a:pt x="6146673" y="9218930"/>
                    <a:pt x="6116320" y="9227566"/>
                  </a:cubicBezTo>
                  <a:lnTo>
                    <a:pt x="6114034" y="9219438"/>
                  </a:lnTo>
                  <a:lnTo>
                    <a:pt x="6116701" y="9227439"/>
                  </a:lnTo>
                  <a:cubicBezTo>
                    <a:pt x="6109589" y="9229852"/>
                    <a:pt x="6101715" y="9236075"/>
                    <a:pt x="6092698" y="9245219"/>
                  </a:cubicBezTo>
                  <a:cubicBezTo>
                    <a:pt x="6088253" y="9249664"/>
                    <a:pt x="6083808" y="9254490"/>
                    <a:pt x="6079236" y="9259443"/>
                  </a:cubicBezTo>
                  <a:cubicBezTo>
                    <a:pt x="6074664" y="9264395"/>
                    <a:pt x="6069965" y="9269476"/>
                    <a:pt x="6065266" y="9274175"/>
                  </a:cubicBezTo>
                  <a:lnTo>
                    <a:pt x="6064631" y="9274809"/>
                  </a:lnTo>
                  <a:cubicBezTo>
                    <a:pt x="6059043" y="9279255"/>
                    <a:pt x="6053455" y="9283572"/>
                    <a:pt x="6047994" y="9287637"/>
                  </a:cubicBezTo>
                  <a:cubicBezTo>
                    <a:pt x="6023229" y="9306559"/>
                    <a:pt x="6001766" y="9323070"/>
                    <a:pt x="5987796" y="9351009"/>
                  </a:cubicBezTo>
                  <a:cubicBezTo>
                    <a:pt x="5983859" y="9358883"/>
                    <a:pt x="5975985" y="9362694"/>
                    <a:pt x="5969127" y="9364980"/>
                  </a:cubicBezTo>
                  <a:cubicBezTo>
                    <a:pt x="5963666" y="9366757"/>
                    <a:pt x="5957316" y="9368155"/>
                    <a:pt x="5951601" y="9369297"/>
                  </a:cubicBezTo>
                  <a:cubicBezTo>
                    <a:pt x="5945251" y="9370568"/>
                    <a:pt x="5939409" y="9371838"/>
                    <a:pt x="5934202" y="9373489"/>
                  </a:cubicBezTo>
                  <a:lnTo>
                    <a:pt x="5931535" y="9365488"/>
                  </a:lnTo>
                  <a:lnTo>
                    <a:pt x="5935853" y="9372727"/>
                  </a:lnTo>
                  <a:cubicBezTo>
                    <a:pt x="5918327" y="9383268"/>
                    <a:pt x="5899150" y="9391650"/>
                    <a:pt x="5880354" y="9399143"/>
                  </a:cubicBezTo>
                  <a:cubicBezTo>
                    <a:pt x="5872734" y="9402191"/>
                    <a:pt x="5865114" y="9405112"/>
                    <a:pt x="5857748" y="9407906"/>
                  </a:cubicBezTo>
                  <a:cubicBezTo>
                    <a:pt x="5850636" y="9410572"/>
                    <a:pt x="5843905" y="9413240"/>
                    <a:pt x="5837301" y="9415780"/>
                  </a:cubicBezTo>
                  <a:lnTo>
                    <a:pt x="5834126" y="9407906"/>
                  </a:lnTo>
                  <a:lnTo>
                    <a:pt x="5840095" y="9413875"/>
                  </a:lnTo>
                  <a:cubicBezTo>
                    <a:pt x="5835904" y="9418066"/>
                    <a:pt x="5830570" y="9419082"/>
                    <a:pt x="5826506" y="9419082"/>
                  </a:cubicBezTo>
                  <a:cubicBezTo>
                    <a:pt x="5822188" y="9419082"/>
                    <a:pt x="5817743" y="9418066"/>
                    <a:pt x="5814822" y="9417304"/>
                  </a:cubicBezTo>
                  <a:cubicBezTo>
                    <a:pt x="5811901" y="9416542"/>
                    <a:pt x="5810504" y="9416415"/>
                    <a:pt x="5809869" y="9416415"/>
                  </a:cubicBezTo>
                  <a:cubicBezTo>
                    <a:pt x="5809107" y="9416415"/>
                    <a:pt x="5808345" y="9416288"/>
                    <a:pt x="5807583" y="9416033"/>
                  </a:cubicBezTo>
                  <a:cubicBezTo>
                    <a:pt x="5769483" y="9405112"/>
                    <a:pt x="5748274" y="9420606"/>
                    <a:pt x="5717921" y="9444863"/>
                  </a:cubicBezTo>
                  <a:lnTo>
                    <a:pt x="5712587" y="9438258"/>
                  </a:lnTo>
                  <a:lnTo>
                    <a:pt x="5718556" y="9444228"/>
                  </a:lnTo>
                  <a:cubicBezTo>
                    <a:pt x="5695823" y="9466960"/>
                    <a:pt x="5659882" y="9464420"/>
                    <a:pt x="5627497" y="9432035"/>
                  </a:cubicBezTo>
                  <a:lnTo>
                    <a:pt x="5633466" y="9426067"/>
                  </a:lnTo>
                  <a:lnTo>
                    <a:pt x="5627497" y="9432035"/>
                  </a:lnTo>
                  <a:cubicBezTo>
                    <a:pt x="5614924" y="9419463"/>
                    <a:pt x="5603875" y="9405366"/>
                    <a:pt x="5593334" y="9391650"/>
                  </a:cubicBezTo>
                  <a:cubicBezTo>
                    <a:pt x="5582666" y="9377933"/>
                    <a:pt x="5572252" y="9364599"/>
                    <a:pt x="5560568" y="9352915"/>
                  </a:cubicBezTo>
                  <a:cubicBezTo>
                    <a:pt x="5558917" y="9351264"/>
                    <a:pt x="5558028" y="9349232"/>
                    <a:pt x="5558028" y="9346945"/>
                  </a:cubicBezTo>
                  <a:cubicBezTo>
                    <a:pt x="5558028" y="9340977"/>
                    <a:pt x="5557393" y="9341231"/>
                    <a:pt x="5558409" y="9342120"/>
                  </a:cubicBezTo>
                  <a:cubicBezTo>
                    <a:pt x="5559425" y="9343008"/>
                    <a:pt x="5560314" y="9343135"/>
                    <a:pt x="5560441" y="9343135"/>
                  </a:cubicBezTo>
                  <a:cubicBezTo>
                    <a:pt x="5560441" y="9343135"/>
                    <a:pt x="5560441" y="9343135"/>
                    <a:pt x="5560441" y="9343135"/>
                  </a:cubicBezTo>
                  <a:cubicBezTo>
                    <a:pt x="5559552" y="9343135"/>
                    <a:pt x="5558663" y="9343008"/>
                    <a:pt x="5557774" y="9342755"/>
                  </a:cubicBezTo>
                  <a:cubicBezTo>
                    <a:pt x="5550154" y="9340215"/>
                    <a:pt x="5543550" y="9336785"/>
                    <a:pt x="5537835" y="9333738"/>
                  </a:cubicBezTo>
                  <a:cubicBezTo>
                    <a:pt x="5528056" y="9328531"/>
                    <a:pt x="5520817" y="9324975"/>
                    <a:pt x="5511800" y="9324975"/>
                  </a:cubicBezTo>
                  <a:cubicBezTo>
                    <a:pt x="5512943" y="9324975"/>
                    <a:pt x="5513578" y="9324594"/>
                    <a:pt x="5513451" y="9324720"/>
                  </a:cubicBezTo>
                  <a:cubicBezTo>
                    <a:pt x="5509895" y="9326499"/>
                    <a:pt x="5500751" y="9339326"/>
                    <a:pt x="5495036" y="9350756"/>
                  </a:cubicBezTo>
                  <a:cubicBezTo>
                    <a:pt x="5494274" y="9352407"/>
                    <a:pt x="5492877" y="9353677"/>
                    <a:pt x="5491226" y="9354566"/>
                  </a:cubicBezTo>
                  <a:cubicBezTo>
                    <a:pt x="5476875" y="9361678"/>
                    <a:pt x="5456428" y="9361551"/>
                    <a:pt x="5444871" y="9361551"/>
                  </a:cubicBezTo>
                  <a:lnTo>
                    <a:pt x="5384038" y="9361551"/>
                  </a:lnTo>
                  <a:lnTo>
                    <a:pt x="5384038" y="9353042"/>
                  </a:lnTo>
                  <a:lnTo>
                    <a:pt x="5386705" y="9361043"/>
                  </a:lnTo>
                  <a:cubicBezTo>
                    <a:pt x="5377053" y="9364218"/>
                    <a:pt x="5368925" y="9365869"/>
                    <a:pt x="5361305" y="9367393"/>
                  </a:cubicBezTo>
                  <a:cubicBezTo>
                    <a:pt x="5353685" y="9368917"/>
                    <a:pt x="5346573" y="9370314"/>
                    <a:pt x="5337937" y="9373234"/>
                  </a:cubicBezTo>
                  <a:lnTo>
                    <a:pt x="5337302" y="9373362"/>
                  </a:lnTo>
                  <a:cubicBezTo>
                    <a:pt x="5325872" y="9376156"/>
                    <a:pt x="5315839" y="9380474"/>
                    <a:pt x="5305171" y="9385045"/>
                  </a:cubicBezTo>
                  <a:cubicBezTo>
                    <a:pt x="5294630" y="9389618"/>
                    <a:pt x="5283327" y="9394444"/>
                    <a:pt x="5270500" y="9397619"/>
                  </a:cubicBezTo>
                  <a:lnTo>
                    <a:pt x="5268468" y="9389364"/>
                  </a:lnTo>
                  <a:lnTo>
                    <a:pt x="5270754" y="9397492"/>
                  </a:lnTo>
                  <a:cubicBezTo>
                    <a:pt x="5249164" y="9403588"/>
                    <a:pt x="5229225" y="9408287"/>
                    <a:pt x="5209540" y="9412858"/>
                  </a:cubicBezTo>
                  <a:cubicBezTo>
                    <a:pt x="5189855" y="9417431"/>
                    <a:pt x="5170170" y="9422003"/>
                    <a:pt x="5149088" y="9427971"/>
                  </a:cubicBezTo>
                  <a:cubicBezTo>
                    <a:pt x="5148326" y="9428226"/>
                    <a:pt x="5147564" y="9428353"/>
                    <a:pt x="5146802" y="9428353"/>
                  </a:cubicBezTo>
                  <a:cubicBezTo>
                    <a:pt x="5147437" y="9428353"/>
                    <a:pt x="5148199" y="9427464"/>
                    <a:pt x="5146675" y="9428860"/>
                  </a:cubicBezTo>
                  <a:cubicBezTo>
                    <a:pt x="5145024" y="9430512"/>
                    <a:pt x="5141341" y="9434321"/>
                    <a:pt x="5134610" y="9434321"/>
                  </a:cubicBezTo>
                  <a:lnTo>
                    <a:pt x="5134610" y="9425813"/>
                  </a:lnTo>
                  <a:lnTo>
                    <a:pt x="5139944" y="9432417"/>
                  </a:lnTo>
                  <a:cubicBezTo>
                    <a:pt x="5129530" y="9440799"/>
                    <a:pt x="5118989" y="9449816"/>
                    <a:pt x="5108194" y="9459341"/>
                  </a:cubicBezTo>
                  <a:cubicBezTo>
                    <a:pt x="5088001" y="9476994"/>
                    <a:pt x="5066411" y="9495790"/>
                    <a:pt x="5042027" y="9511919"/>
                  </a:cubicBezTo>
                  <a:lnTo>
                    <a:pt x="5037328" y="9504933"/>
                  </a:lnTo>
                  <a:lnTo>
                    <a:pt x="5042662" y="9511538"/>
                  </a:lnTo>
                  <a:cubicBezTo>
                    <a:pt x="5011420" y="9536557"/>
                    <a:pt x="4974082" y="9555099"/>
                    <a:pt x="4937760" y="9573259"/>
                  </a:cubicBezTo>
                  <a:cubicBezTo>
                    <a:pt x="4936617" y="9573895"/>
                    <a:pt x="4935347" y="9574149"/>
                    <a:pt x="4933950" y="9574149"/>
                  </a:cubicBezTo>
                  <a:cubicBezTo>
                    <a:pt x="4929632" y="9574149"/>
                    <a:pt x="4925187" y="9573132"/>
                    <a:pt x="4921123" y="9571735"/>
                  </a:cubicBezTo>
                  <a:cubicBezTo>
                    <a:pt x="4915281" y="9569831"/>
                    <a:pt x="4908931" y="9566909"/>
                    <a:pt x="4902962" y="9563989"/>
                  </a:cubicBezTo>
                  <a:cubicBezTo>
                    <a:pt x="4896104" y="9560814"/>
                    <a:pt x="4889246" y="9557639"/>
                    <a:pt x="4882642" y="9555480"/>
                  </a:cubicBezTo>
                  <a:lnTo>
                    <a:pt x="4885309" y="9547479"/>
                  </a:lnTo>
                  <a:lnTo>
                    <a:pt x="4893818" y="9547479"/>
                  </a:lnTo>
                  <a:lnTo>
                    <a:pt x="4893818" y="9577832"/>
                  </a:lnTo>
                  <a:cubicBezTo>
                    <a:pt x="4893818" y="9581007"/>
                    <a:pt x="4892040" y="9583928"/>
                    <a:pt x="4889119" y="9585452"/>
                  </a:cubicBezTo>
                  <a:lnTo>
                    <a:pt x="4852670" y="9603740"/>
                  </a:lnTo>
                  <a:lnTo>
                    <a:pt x="4848860" y="9596120"/>
                  </a:lnTo>
                  <a:lnTo>
                    <a:pt x="4853813" y="9602978"/>
                  </a:lnTo>
                  <a:cubicBezTo>
                    <a:pt x="4808601" y="9635363"/>
                    <a:pt x="4773803" y="9635744"/>
                    <a:pt x="4734052" y="9602596"/>
                  </a:cubicBezTo>
                  <a:lnTo>
                    <a:pt x="4739513" y="9596120"/>
                  </a:lnTo>
                  <a:lnTo>
                    <a:pt x="4735195" y="9603358"/>
                  </a:lnTo>
                  <a:cubicBezTo>
                    <a:pt x="4709033" y="9587738"/>
                    <a:pt x="4689348" y="9591929"/>
                    <a:pt x="4667123" y="9619615"/>
                  </a:cubicBezTo>
                  <a:lnTo>
                    <a:pt x="4660519" y="9614281"/>
                  </a:lnTo>
                  <a:lnTo>
                    <a:pt x="4660519" y="9605771"/>
                  </a:lnTo>
                  <a:cubicBezTo>
                    <a:pt x="4664583" y="9605771"/>
                    <a:pt x="4668647" y="9604882"/>
                    <a:pt x="4674743" y="9603740"/>
                  </a:cubicBezTo>
                  <a:cubicBezTo>
                    <a:pt x="4683252" y="9601962"/>
                    <a:pt x="4693920" y="9599803"/>
                    <a:pt x="4709160" y="9599803"/>
                  </a:cubicBezTo>
                  <a:cubicBezTo>
                    <a:pt x="4712589" y="9599803"/>
                    <a:pt x="4715637" y="9601834"/>
                    <a:pt x="4717034" y="9605009"/>
                  </a:cubicBezTo>
                  <a:cubicBezTo>
                    <a:pt x="4718431" y="9608184"/>
                    <a:pt x="4717669" y="9611868"/>
                    <a:pt x="4715256" y="9614281"/>
                  </a:cubicBezTo>
                  <a:cubicBezTo>
                    <a:pt x="4707509" y="9622028"/>
                    <a:pt x="4699889" y="9627362"/>
                    <a:pt x="4694047" y="9631553"/>
                  </a:cubicBezTo>
                  <a:cubicBezTo>
                    <a:pt x="4689602" y="9634601"/>
                    <a:pt x="4686808" y="9636759"/>
                    <a:pt x="4684903" y="9638665"/>
                  </a:cubicBezTo>
                  <a:cubicBezTo>
                    <a:pt x="4683252" y="9640316"/>
                    <a:pt x="4681220" y="9641205"/>
                    <a:pt x="4678934" y="9641205"/>
                  </a:cubicBezTo>
                  <a:cubicBezTo>
                    <a:pt x="4665218" y="9641205"/>
                    <a:pt x="4639818" y="9634728"/>
                    <a:pt x="4621530" y="9628632"/>
                  </a:cubicBezTo>
                  <a:cubicBezTo>
                    <a:pt x="4618228" y="9627489"/>
                    <a:pt x="4614418" y="9626600"/>
                    <a:pt x="4609846" y="9625583"/>
                  </a:cubicBezTo>
                  <a:cubicBezTo>
                    <a:pt x="4592828" y="9621646"/>
                    <a:pt x="4567047" y="9615932"/>
                    <a:pt x="4555617" y="9587230"/>
                  </a:cubicBezTo>
                  <a:lnTo>
                    <a:pt x="4563491" y="9584055"/>
                  </a:lnTo>
                  <a:lnTo>
                    <a:pt x="4557522" y="9590024"/>
                  </a:lnTo>
                  <a:cubicBezTo>
                    <a:pt x="4552950" y="9585452"/>
                    <a:pt x="4542917" y="9580371"/>
                    <a:pt x="4533138" y="9580371"/>
                  </a:cubicBezTo>
                  <a:cubicBezTo>
                    <a:pt x="4532503" y="9580371"/>
                    <a:pt x="4531868" y="9580245"/>
                    <a:pt x="4531360" y="9580118"/>
                  </a:cubicBezTo>
                  <a:cubicBezTo>
                    <a:pt x="4477131" y="9568053"/>
                    <a:pt x="4428871" y="9561957"/>
                    <a:pt x="4374134" y="9555988"/>
                  </a:cubicBezTo>
                  <a:lnTo>
                    <a:pt x="4373372" y="9555860"/>
                  </a:lnTo>
                  <a:cubicBezTo>
                    <a:pt x="4363974" y="9553956"/>
                    <a:pt x="4353814" y="9553320"/>
                    <a:pt x="4343019" y="9553320"/>
                  </a:cubicBezTo>
                  <a:cubicBezTo>
                    <a:pt x="4332097" y="9553320"/>
                    <a:pt x="4320794" y="9553956"/>
                    <a:pt x="4309491" y="9554718"/>
                  </a:cubicBezTo>
                  <a:cubicBezTo>
                    <a:pt x="4298696" y="9555353"/>
                    <a:pt x="4287901" y="9555988"/>
                    <a:pt x="4277741" y="9555988"/>
                  </a:cubicBezTo>
                  <a:cubicBezTo>
                    <a:pt x="4268089" y="9555988"/>
                    <a:pt x="4240657" y="9556495"/>
                    <a:pt x="4230624" y="9548749"/>
                  </a:cubicBezTo>
                  <a:cubicBezTo>
                    <a:pt x="4230116" y="9548368"/>
                    <a:pt x="4229608" y="9547859"/>
                    <a:pt x="4229100" y="9547479"/>
                  </a:cubicBezTo>
                  <a:cubicBezTo>
                    <a:pt x="4228592" y="9547097"/>
                    <a:pt x="4228338" y="9546590"/>
                    <a:pt x="4228084" y="9546208"/>
                  </a:cubicBezTo>
                  <a:cubicBezTo>
                    <a:pt x="4218813" y="9532366"/>
                    <a:pt x="4211447" y="9531984"/>
                    <a:pt x="4195191" y="9537319"/>
                  </a:cubicBezTo>
                  <a:lnTo>
                    <a:pt x="4192524" y="9529318"/>
                  </a:lnTo>
                  <a:lnTo>
                    <a:pt x="4196334" y="9536938"/>
                  </a:lnTo>
                  <a:cubicBezTo>
                    <a:pt x="4183126" y="9543542"/>
                    <a:pt x="4166235" y="9545446"/>
                    <a:pt x="4156202" y="9535414"/>
                  </a:cubicBezTo>
                  <a:lnTo>
                    <a:pt x="4162171" y="9529445"/>
                  </a:lnTo>
                  <a:lnTo>
                    <a:pt x="4156710" y="9535921"/>
                  </a:lnTo>
                  <a:cubicBezTo>
                    <a:pt x="4121912" y="9506966"/>
                    <a:pt x="4081399" y="9495282"/>
                    <a:pt x="4040505" y="9495282"/>
                  </a:cubicBezTo>
                  <a:cubicBezTo>
                    <a:pt x="4037076" y="9495282"/>
                    <a:pt x="4033647" y="9494646"/>
                    <a:pt x="4030472" y="9493504"/>
                  </a:cubicBezTo>
                  <a:cubicBezTo>
                    <a:pt x="4004945" y="9484995"/>
                    <a:pt x="3970020" y="9440291"/>
                    <a:pt x="3977767" y="9417177"/>
                  </a:cubicBezTo>
                  <a:lnTo>
                    <a:pt x="3985768" y="9419844"/>
                  </a:lnTo>
                  <a:lnTo>
                    <a:pt x="3978148" y="9423654"/>
                  </a:lnTo>
                  <a:cubicBezTo>
                    <a:pt x="3972687" y="9412732"/>
                    <a:pt x="3967353" y="9407397"/>
                    <a:pt x="3961511" y="9401556"/>
                  </a:cubicBezTo>
                  <a:lnTo>
                    <a:pt x="3960749" y="9400667"/>
                  </a:lnTo>
                  <a:cubicBezTo>
                    <a:pt x="3944112" y="9378442"/>
                    <a:pt x="3922268" y="9367520"/>
                    <a:pt x="3894582" y="9367520"/>
                  </a:cubicBezTo>
                  <a:cubicBezTo>
                    <a:pt x="3882390" y="9367520"/>
                    <a:pt x="3872611" y="9365107"/>
                    <a:pt x="3862959" y="9361805"/>
                  </a:cubicBezTo>
                  <a:cubicBezTo>
                    <a:pt x="3859911" y="9360789"/>
                    <a:pt x="3856863" y="9359645"/>
                    <a:pt x="3853815" y="9358630"/>
                  </a:cubicBezTo>
                  <a:cubicBezTo>
                    <a:pt x="3850386" y="9357359"/>
                    <a:pt x="3846957" y="9356217"/>
                    <a:pt x="3843274" y="9354946"/>
                  </a:cubicBezTo>
                  <a:cubicBezTo>
                    <a:pt x="3837432" y="9353042"/>
                    <a:pt x="3830828" y="9351771"/>
                    <a:pt x="3823335" y="9350247"/>
                  </a:cubicBezTo>
                  <a:cubicBezTo>
                    <a:pt x="3810000" y="9347707"/>
                    <a:pt x="3793871" y="9344659"/>
                    <a:pt x="3780409" y="9335643"/>
                  </a:cubicBezTo>
                  <a:cubicBezTo>
                    <a:pt x="3775583" y="9332468"/>
                    <a:pt x="3770249" y="9329166"/>
                    <a:pt x="3764534" y="9325609"/>
                  </a:cubicBezTo>
                  <a:cubicBezTo>
                    <a:pt x="3749675" y="9316593"/>
                    <a:pt x="3732403" y="9306052"/>
                    <a:pt x="3718306" y="9291955"/>
                  </a:cubicBezTo>
                  <a:lnTo>
                    <a:pt x="3724275" y="9285985"/>
                  </a:lnTo>
                  <a:lnTo>
                    <a:pt x="3718687" y="9292335"/>
                  </a:lnTo>
                  <a:cubicBezTo>
                    <a:pt x="3665601" y="9245219"/>
                    <a:pt x="3600577" y="9221343"/>
                    <a:pt x="3522980" y="9215374"/>
                  </a:cubicBezTo>
                  <a:lnTo>
                    <a:pt x="3523615" y="9206992"/>
                  </a:lnTo>
                  <a:lnTo>
                    <a:pt x="3523615" y="9215501"/>
                  </a:lnTo>
                  <a:cubicBezTo>
                    <a:pt x="3513201" y="9215501"/>
                    <a:pt x="3496437" y="9216135"/>
                    <a:pt x="3487166" y="9206992"/>
                  </a:cubicBezTo>
                  <a:lnTo>
                    <a:pt x="3493135" y="9201022"/>
                  </a:lnTo>
                  <a:lnTo>
                    <a:pt x="3488182" y="9207881"/>
                  </a:lnTo>
                  <a:cubicBezTo>
                    <a:pt x="3475482" y="9198737"/>
                    <a:pt x="3461385" y="9194419"/>
                    <a:pt x="3446145" y="9192514"/>
                  </a:cubicBezTo>
                  <a:cubicBezTo>
                    <a:pt x="3430778" y="9190608"/>
                    <a:pt x="3414522" y="9191244"/>
                    <a:pt x="3397504" y="9191879"/>
                  </a:cubicBezTo>
                  <a:cubicBezTo>
                    <a:pt x="3380740" y="9192514"/>
                    <a:pt x="3363087" y="9193276"/>
                    <a:pt x="3346069" y="9191117"/>
                  </a:cubicBezTo>
                  <a:lnTo>
                    <a:pt x="3347085" y="9182734"/>
                  </a:lnTo>
                  <a:lnTo>
                    <a:pt x="3347085" y="9191244"/>
                  </a:lnTo>
                  <a:cubicBezTo>
                    <a:pt x="3344291" y="9191244"/>
                    <a:pt x="3339846" y="9193403"/>
                    <a:pt x="3331591" y="9197975"/>
                  </a:cubicBezTo>
                  <a:cubicBezTo>
                    <a:pt x="3323082" y="9202674"/>
                    <a:pt x="3311017" y="9209532"/>
                    <a:pt x="3298444" y="9209532"/>
                  </a:cubicBezTo>
                  <a:lnTo>
                    <a:pt x="3298444" y="9201022"/>
                  </a:lnTo>
                  <a:lnTo>
                    <a:pt x="3300095" y="9209278"/>
                  </a:lnTo>
                  <a:cubicBezTo>
                    <a:pt x="3283966" y="9212453"/>
                    <a:pt x="3267837" y="9212453"/>
                    <a:pt x="3252851" y="9212453"/>
                  </a:cubicBezTo>
                  <a:cubicBezTo>
                    <a:pt x="3237484" y="9212453"/>
                    <a:pt x="3223133" y="9212453"/>
                    <a:pt x="3208909" y="9215374"/>
                  </a:cubicBezTo>
                  <a:lnTo>
                    <a:pt x="3207258" y="9207119"/>
                  </a:lnTo>
                  <a:lnTo>
                    <a:pt x="3211068" y="9214739"/>
                  </a:lnTo>
                  <a:cubicBezTo>
                    <a:pt x="3208528" y="9216008"/>
                    <a:pt x="3205861" y="9217279"/>
                    <a:pt x="3203194" y="9218421"/>
                  </a:cubicBezTo>
                  <a:cubicBezTo>
                    <a:pt x="3191002" y="9224009"/>
                    <a:pt x="3181604" y="9228708"/>
                    <a:pt x="3178302" y="9235313"/>
                  </a:cubicBezTo>
                  <a:lnTo>
                    <a:pt x="3177540" y="9236582"/>
                  </a:lnTo>
                  <a:cubicBezTo>
                    <a:pt x="3140202" y="9286367"/>
                    <a:pt x="3112897" y="9307703"/>
                    <a:pt x="3053334" y="9294495"/>
                  </a:cubicBezTo>
                  <a:lnTo>
                    <a:pt x="3053080" y="9294495"/>
                  </a:lnTo>
                  <a:cubicBezTo>
                    <a:pt x="3047238" y="9292970"/>
                    <a:pt x="3040507" y="9293225"/>
                    <a:pt x="3032506" y="9294876"/>
                  </a:cubicBezTo>
                  <a:cubicBezTo>
                    <a:pt x="3023870" y="9296654"/>
                    <a:pt x="3014726" y="9299702"/>
                    <a:pt x="3004693" y="9303131"/>
                  </a:cubicBezTo>
                  <a:cubicBezTo>
                    <a:pt x="2994279" y="9306687"/>
                    <a:pt x="2982976" y="9310496"/>
                    <a:pt x="2971673" y="9312782"/>
                  </a:cubicBezTo>
                  <a:cubicBezTo>
                    <a:pt x="2971165" y="9312909"/>
                    <a:pt x="2970530" y="9312909"/>
                    <a:pt x="2970022" y="9312909"/>
                  </a:cubicBezTo>
                  <a:cubicBezTo>
                    <a:pt x="2968752" y="9312909"/>
                    <a:pt x="2965704" y="9313799"/>
                    <a:pt x="2960497" y="9315577"/>
                  </a:cubicBezTo>
                  <a:cubicBezTo>
                    <a:pt x="2956560" y="9316846"/>
                    <a:pt x="2950464" y="9319006"/>
                    <a:pt x="2945638" y="9319006"/>
                  </a:cubicBezTo>
                  <a:lnTo>
                    <a:pt x="2945638" y="9310496"/>
                  </a:lnTo>
                  <a:lnTo>
                    <a:pt x="2946781" y="9318879"/>
                  </a:lnTo>
                  <a:cubicBezTo>
                    <a:pt x="2904236" y="9324975"/>
                    <a:pt x="2869438" y="9330817"/>
                    <a:pt x="2834767" y="9354057"/>
                  </a:cubicBezTo>
                  <a:lnTo>
                    <a:pt x="2830068" y="9347072"/>
                  </a:lnTo>
                  <a:lnTo>
                    <a:pt x="2835529" y="9353550"/>
                  </a:lnTo>
                  <a:cubicBezTo>
                    <a:pt x="2808732" y="9375902"/>
                    <a:pt x="2776220" y="9382759"/>
                    <a:pt x="2743708" y="9386824"/>
                  </a:cubicBezTo>
                  <a:cubicBezTo>
                    <a:pt x="2736088" y="9387840"/>
                    <a:pt x="2728341" y="9388602"/>
                    <a:pt x="2720721" y="9389364"/>
                  </a:cubicBezTo>
                  <a:cubicBezTo>
                    <a:pt x="2712974" y="9390126"/>
                    <a:pt x="2705227" y="9391015"/>
                    <a:pt x="2697480" y="9391904"/>
                  </a:cubicBezTo>
                  <a:lnTo>
                    <a:pt x="2696464" y="9383521"/>
                  </a:lnTo>
                  <a:lnTo>
                    <a:pt x="2698115" y="9391777"/>
                  </a:lnTo>
                  <a:cubicBezTo>
                    <a:pt x="2692273" y="9392920"/>
                    <a:pt x="2686304" y="9393935"/>
                    <a:pt x="2680716" y="9394825"/>
                  </a:cubicBezTo>
                  <a:cubicBezTo>
                    <a:pt x="2655697" y="9398889"/>
                    <a:pt x="2636520" y="9402445"/>
                    <a:pt x="2624074" y="9418955"/>
                  </a:cubicBezTo>
                  <a:lnTo>
                    <a:pt x="2617343" y="9413875"/>
                  </a:lnTo>
                  <a:lnTo>
                    <a:pt x="2625852" y="9413875"/>
                  </a:lnTo>
                  <a:cubicBezTo>
                    <a:pt x="2625852" y="9419717"/>
                    <a:pt x="2622169" y="9423400"/>
                    <a:pt x="2618867" y="9425178"/>
                  </a:cubicBezTo>
                  <a:lnTo>
                    <a:pt x="2618867" y="9425178"/>
                  </a:lnTo>
                  <a:cubicBezTo>
                    <a:pt x="2618867" y="9425178"/>
                    <a:pt x="2618867" y="9425178"/>
                    <a:pt x="2618867" y="9425178"/>
                  </a:cubicBezTo>
                  <a:lnTo>
                    <a:pt x="2618867" y="9425178"/>
                  </a:lnTo>
                  <a:cubicBezTo>
                    <a:pt x="2618867" y="9425178"/>
                    <a:pt x="2618867" y="9425178"/>
                    <a:pt x="2618867" y="9425178"/>
                  </a:cubicBezTo>
                  <a:lnTo>
                    <a:pt x="2618867" y="9425178"/>
                  </a:lnTo>
                  <a:cubicBezTo>
                    <a:pt x="2612517" y="9428607"/>
                    <a:pt x="2602484" y="9428353"/>
                    <a:pt x="2599182" y="9428353"/>
                  </a:cubicBezTo>
                  <a:lnTo>
                    <a:pt x="2599182" y="9419844"/>
                  </a:lnTo>
                  <a:lnTo>
                    <a:pt x="2600579" y="9428226"/>
                  </a:lnTo>
                  <a:cubicBezTo>
                    <a:pt x="2564003" y="9434321"/>
                    <a:pt x="2520823" y="9440545"/>
                    <a:pt x="2477516" y="9440545"/>
                  </a:cubicBezTo>
                  <a:lnTo>
                    <a:pt x="2453132" y="9440545"/>
                  </a:lnTo>
                  <a:cubicBezTo>
                    <a:pt x="2451862" y="9440545"/>
                    <a:pt x="2450465" y="9440291"/>
                    <a:pt x="2449322" y="9439656"/>
                  </a:cubicBezTo>
                  <a:cubicBezTo>
                    <a:pt x="2405253" y="9417684"/>
                    <a:pt x="2366899" y="9439020"/>
                    <a:pt x="2323465" y="9463785"/>
                  </a:cubicBezTo>
                  <a:lnTo>
                    <a:pt x="2319274" y="9456420"/>
                  </a:lnTo>
                  <a:lnTo>
                    <a:pt x="2323592" y="9463658"/>
                  </a:lnTo>
                  <a:cubicBezTo>
                    <a:pt x="2262251" y="9500489"/>
                    <a:pt x="2194941" y="9531095"/>
                    <a:pt x="2128139" y="9561449"/>
                  </a:cubicBezTo>
                  <a:lnTo>
                    <a:pt x="2124583" y="9553702"/>
                  </a:lnTo>
                  <a:lnTo>
                    <a:pt x="2128393" y="9561321"/>
                  </a:lnTo>
                  <a:cubicBezTo>
                    <a:pt x="2103120" y="9574021"/>
                    <a:pt x="2077847" y="9580245"/>
                    <a:pt x="2053717" y="9586341"/>
                  </a:cubicBezTo>
                  <a:lnTo>
                    <a:pt x="2053336" y="9586468"/>
                  </a:lnTo>
                  <a:cubicBezTo>
                    <a:pt x="1992630" y="9598659"/>
                    <a:pt x="1930654" y="9611106"/>
                    <a:pt x="1862328" y="9604882"/>
                  </a:cubicBezTo>
                  <a:lnTo>
                    <a:pt x="1863090" y="9596501"/>
                  </a:lnTo>
                  <a:lnTo>
                    <a:pt x="1863090" y="9605009"/>
                  </a:lnTo>
                  <a:cubicBezTo>
                    <a:pt x="1857629" y="9605009"/>
                    <a:pt x="1852676" y="9602343"/>
                    <a:pt x="1850136" y="9601072"/>
                  </a:cubicBezTo>
                  <a:cubicBezTo>
                    <a:pt x="1846580" y="9599295"/>
                    <a:pt x="1845437" y="9598914"/>
                    <a:pt x="1844802" y="9598914"/>
                  </a:cubicBezTo>
                  <a:cubicBezTo>
                    <a:pt x="1843913" y="9598914"/>
                    <a:pt x="1843024" y="9598787"/>
                    <a:pt x="1842135" y="9598532"/>
                  </a:cubicBezTo>
                  <a:cubicBezTo>
                    <a:pt x="1838452" y="9597263"/>
                    <a:pt x="1834515" y="9595866"/>
                    <a:pt x="1830705" y="9594469"/>
                  </a:cubicBezTo>
                  <a:cubicBezTo>
                    <a:pt x="1813433" y="9587992"/>
                    <a:pt x="1797939" y="9582657"/>
                    <a:pt x="1786636" y="9586468"/>
                  </a:cubicBezTo>
                  <a:lnTo>
                    <a:pt x="1786001" y="9586595"/>
                  </a:lnTo>
                  <a:cubicBezTo>
                    <a:pt x="1733550" y="9599676"/>
                    <a:pt x="1694307" y="9579609"/>
                    <a:pt x="1656842" y="9548368"/>
                  </a:cubicBezTo>
                  <a:lnTo>
                    <a:pt x="1662303" y="9541891"/>
                  </a:lnTo>
                  <a:lnTo>
                    <a:pt x="1657223" y="9548621"/>
                  </a:lnTo>
                  <a:cubicBezTo>
                    <a:pt x="1651635" y="9544431"/>
                    <a:pt x="1645539" y="9541256"/>
                    <a:pt x="1639062" y="9538716"/>
                  </a:cubicBezTo>
                  <a:cubicBezTo>
                    <a:pt x="1629918" y="9535032"/>
                    <a:pt x="1620266" y="9532620"/>
                    <a:pt x="1609471" y="9529953"/>
                  </a:cubicBezTo>
                  <a:cubicBezTo>
                    <a:pt x="1598295" y="9527158"/>
                    <a:pt x="1586103" y="9524238"/>
                    <a:pt x="1573911" y="9519284"/>
                  </a:cubicBezTo>
                  <a:lnTo>
                    <a:pt x="1573276" y="9519031"/>
                  </a:lnTo>
                  <a:cubicBezTo>
                    <a:pt x="1557909" y="9511410"/>
                    <a:pt x="1539748" y="9506077"/>
                    <a:pt x="1521841" y="9501632"/>
                  </a:cubicBezTo>
                  <a:cubicBezTo>
                    <a:pt x="1517269" y="9500489"/>
                    <a:pt x="1512697" y="9499345"/>
                    <a:pt x="1508252" y="9498330"/>
                  </a:cubicBezTo>
                  <a:cubicBezTo>
                    <a:pt x="1504061" y="9497314"/>
                    <a:pt x="1499870" y="9496297"/>
                    <a:pt x="1495933" y="9495282"/>
                  </a:cubicBezTo>
                  <a:lnTo>
                    <a:pt x="1497965" y="9487027"/>
                  </a:lnTo>
                  <a:lnTo>
                    <a:pt x="1496314" y="9495282"/>
                  </a:lnTo>
                  <a:cubicBezTo>
                    <a:pt x="1466088" y="9489185"/>
                    <a:pt x="1435989" y="9484741"/>
                    <a:pt x="1405509" y="9480169"/>
                  </a:cubicBezTo>
                  <a:cubicBezTo>
                    <a:pt x="1375029" y="9475596"/>
                    <a:pt x="1344549" y="9471025"/>
                    <a:pt x="1313815" y="9464929"/>
                  </a:cubicBezTo>
                  <a:lnTo>
                    <a:pt x="1315466" y="9456674"/>
                  </a:lnTo>
                  <a:lnTo>
                    <a:pt x="1314577" y="9465056"/>
                  </a:lnTo>
                  <a:cubicBezTo>
                    <a:pt x="1257808" y="9458706"/>
                    <a:pt x="1207135" y="9433432"/>
                    <a:pt x="1169162" y="9389109"/>
                  </a:cubicBezTo>
                  <a:lnTo>
                    <a:pt x="1175639" y="9383649"/>
                  </a:lnTo>
                  <a:lnTo>
                    <a:pt x="1169289" y="9389237"/>
                  </a:lnTo>
                  <a:cubicBezTo>
                    <a:pt x="1160272" y="9378822"/>
                    <a:pt x="1151509" y="9368028"/>
                    <a:pt x="1142746" y="9357232"/>
                  </a:cubicBezTo>
                  <a:cubicBezTo>
                    <a:pt x="1109599" y="9316084"/>
                    <a:pt x="1077087" y="9276207"/>
                    <a:pt x="1026795" y="9257919"/>
                  </a:cubicBezTo>
                  <a:lnTo>
                    <a:pt x="1025906" y="9257538"/>
                  </a:lnTo>
                  <a:cubicBezTo>
                    <a:pt x="1012190" y="9250680"/>
                    <a:pt x="998982" y="9237345"/>
                    <a:pt x="987171" y="9225533"/>
                  </a:cubicBezTo>
                  <a:lnTo>
                    <a:pt x="986409" y="9224645"/>
                  </a:lnTo>
                  <a:cubicBezTo>
                    <a:pt x="969264" y="9201784"/>
                    <a:pt x="934212" y="9178290"/>
                    <a:pt x="903732" y="9159875"/>
                  </a:cubicBezTo>
                  <a:lnTo>
                    <a:pt x="903605" y="9159747"/>
                  </a:lnTo>
                  <a:cubicBezTo>
                    <a:pt x="886206" y="9148826"/>
                    <a:pt x="867029" y="9138666"/>
                    <a:pt x="847471" y="9128379"/>
                  </a:cubicBezTo>
                  <a:cubicBezTo>
                    <a:pt x="813689" y="9110471"/>
                    <a:pt x="778383" y="9091676"/>
                    <a:pt x="750443" y="9067800"/>
                  </a:cubicBezTo>
                  <a:lnTo>
                    <a:pt x="749935" y="9067419"/>
                  </a:lnTo>
                  <a:cubicBezTo>
                    <a:pt x="725551" y="9043034"/>
                    <a:pt x="698373" y="9036050"/>
                    <a:pt x="668655" y="9031858"/>
                  </a:cubicBezTo>
                  <a:cubicBezTo>
                    <a:pt x="662813" y="9030970"/>
                    <a:pt x="657098" y="9030334"/>
                    <a:pt x="651129" y="9029572"/>
                  </a:cubicBezTo>
                  <a:cubicBezTo>
                    <a:pt x="645160" y="9028810"/>
                    <a:pt x="639064" y="9028049"/>
                    <a:pt x="633095" y="9027287"/>
                  </a:cubicBezTo>
                  <a:lnTo>
                    <a:pt x="634238" y="9018905"/>
                  </a:lnTo>
                  <a:lnTo>
                    <a:pt x="634238" y="9027414"/>
                  </a:lnTo>
                  <a:cubicBezTo>
                    <a:pt x="629920" y="9027414"/>
                    <a:pt x="614045" y="9032875"/>
                    <a:pt x="609854" y="9037066"/>
                  </a:cubicBezTo>
                  <a:lnTo>
                    <a:pt x="608711" y="9037955"/>
                  </a:lnTo>
                  <a:cubicBezTo>
                    <a:pt x="545465" y="9082151"/>
                    <a:pt x="487299" y="9088755"/>
                    <a:pt x="417322" y="9050655"/>
                  </a:cubicBezTo>
                  <a:lnTo>
                    <a:pt x="421386" y="9043162"/>
                  </a:lnTo>
                  <a:lnTo>
                    <a:pt x="417576" y="9050782"/>
                  </a:lnTo>
                  <a:lnTo>
                    <a:pt x="271653" y="8977757"/>
                  </a:lnTo>
                  <a:lnTo>
                    <a:pt x="275463" y="8970137"/>
                  </a:lnTo>
                  <a:lnTo>
                    <a:pt x="273431" y="8978392"/>
                  </a:lnTo>
                  <a:cubicBezTo>
                    <a:pt x="248285" y="8972042"/>
                    <a:pt x="222250" y="8959342"/>
                    <a:pt x="208661" y="8945753"/>
                  </a:cubicBezTo>
                  <a:cubicBezTo>
                    <a:pt x="208026" y="8945118"/>
                    <a:pt x="207518" y="8944356"/>
                    <a:pt x="207137" y="8943594"/>
                  </a:cubicBezTo>
                  <a:cubicBezTo>
                    <a:pt x="200660" y="8930640"/>
                    <a:pt x="194056" y="8911082"/>
                    <a:pt x="194056" y="8891143"/>
                  </a:cubicBezTo>
                  <a:cubicBezTo>
                    <a:pt x="194056" y="8812276"/>
                    <a:pt x="187960" y="8729091"/>
                    <a:pt x="146558" y="8658225"/>
                  </a:cubicBezTo>
                  <a:lnTo>
                    <a:pt x="146050" y="8657335"/>
                  </a:lnTo>
                  <a:cubicBezTo>
                    <a:pt x="127508" y="8614029"/>
                    <a:pt x="114808" y="8563737"/>
                    <a:pt x="121158" y="8513064"/>
                  </a:cubicBezTo>
                  <a:lnTo>
                    <a:pt x="121158" y="8512682"/>
                  </a:lnTo>
                  <a:cubicBezTo>
                    <a:pt x="122301" y="8505570"/>
                    <a:pt x="123698" y="8498332"/>
                    <a:pt x="125095" y="8491093"/>
                  </a:cubicBezTo>
                  <a:cubicBezTo>
                    <a:pt x="131318" y="8459089"/>
                    <a:pt x="136271" y="8431021"/>
                    <a:pt x="128016" y="8414512"/>
                  </a:cubicBezTo>
                  <a:lnTo>
                    <a:pt x="135636" y="8410702"/>
                  </a:lnTo>
                  <a:lnTo>
                    <a:pt x="128016" y="8414512"/>
                  </a:lnTo>
                  <a:cubicBezTo>
                    <a:pt x="123698" y="8405749"/>
                    <a:pt x="120523" y="8397113"/>
                    <a:pt x="118364" y="8388477"/>
                  </a:cubicBezTo>
                  <a:cubicBezTo>
                    <a:pt x="113030" y="8367014"/>
                    <a:pt x="113284" y="8345678"/>
                    <a:pt x="113411" y="8325484"/>
                  </a:cubicBezTo>
                  <a:cubicBezTo>
                    <a:pt x="113665" y="8305038"/>
                    <a:pt x="113792" y="8285860"/>
                    <a:pt x="108966" y="8266810"/>
                  </a:cubicBezTo>
                  <a:lnTo>
                    <a:pt x="117221" y="8264779"/>
                  </a:lnTo>
                  <a:lnTo>
                    <a:pt x="109347" y="8267954"/>
                  </a:lnTo>
                  <a:cubicBezTo>
                    <a:pt x="97282" y="8237728"/>
                    <a:pt x="86614" y="8217662"/>
                    <a:pt x="54991" y="8212328"/>
                  </a:cubicBezTo>
                  <a:lnTo>
                    <a:pt x="54737" y="8212328"/>
                  </a:lnTo>
                  <a:cubicBezTo>
                    <a:pt x="49022" y="8211184"/>
                    <a:pt x="43688" y="8209660"/>
                    <a:pt x="38735" y="8207629"/>
                  </a:cubicBezTo>
                  <a:cubicBezTo>
                    <a:pt x="13843" y="8197722"/>
                    <a:pt x="0" y="8176259"/>
                    <a:pt x="12065" y="8146160"/>
                  </a:cubicBezTo>
                  <a:lnTo>
                    <a:pt x="12192" y="8145907"/>
                  </a:lnTo>
                  <a:lnTo>
                    <a:pt x="66929" y="8018145"/>
                  </a:lnTo>
                  <a:lnTo>
                    <a:pt x="74676" y="8021446"/>
                  </a:lnTo>
                  <a:lnTo>
                    <a:pt x="66675" y="8018526"/>
                  </a:lnTo>
                  <a:cubicBezTo>
                    <a:pt x="69342" y="8011287"/>
                    <a:pt x="72390" y="7986521"/>
                    <a:pt x="75565" y="7944104"/>
                  </a:cubicBezTo>
                  <a:cubicBezTo>
                    <a:pt x="110490" y="7472045"/>
                    <a:pt x="144526" y="5009134"/>
                    <a:pt x="166370" y="3429127"/>
                  </a:cubicBezTo>
                  <a:cubicBezTo>
                    <a:pt x="176657" y="2683763"/>
                    <a:pt x="184277" y="2134488"/>
                    <a:pt x="187960" y="2084578"/>
                  </a:cubicBezTo>
                  <a:lnTo>
                    <a:pt x="187960" y="2084324"/>
                  </a:lnTo>
                  <a:cubicBezTo>
                    <a:pt x="200025" y="1969643"/>
                    <a:pt x="194056" y="1854834"/>
                    <a:pt x="175895" y="1733676"/>
                  </a:cubicBezTo>
                  <a:lnTo>
                    <a:pt x="175768" y="1732915"/>
                  </a:lnTo>
                  <a:cubicBezTo>
                    <a:pt x="169672" y="1635887"/>
                    <a:pt x="157607" y="1538858"/>
                    <a:pt x="145415" y="1441449"/>
                  </a:cubicBezTo>
                  <a:lnTo>
                    <a:pt x="153797" y="1440433"/>
                  </a:lnTo>
                  <a:lnTo>
                    <a:pt x="145415" y="1441830"/>
                  </a:lnTo>
                  <a:cubicBezTo>
                    <a:pt x="142367" y="1423669"/>
                    <a:pt x="139319" y="1407032"/>
                    <a:pt x="136271" y="1390268"/>
                  </a:cubicBezTo>
                  <a:cubicBezTo>
                    <a:pt x="133223" y="1373504"/>
                    <a:pt x="130175" y="1356740"/>
                    <a:pt x="127127" y="1338452"/>
                  </a:cubicBezTo>
                  <a:cubicBezTo>
                    <a:pt x="126746" y="1335785"/>
                    <a:pt x="127508" y="1333118"/>
                    <a:pt x="129286" y="1331213"/>
                  </a:cubicBezTo>
                  <a:cubicBezTo>
                    <a:pt x="131064" y="1329308"/>
                    <a:pt x="133731" y="1328293"/>
                    <a:pt x="136398" y="1328674"/>
                  </a:cubicBezTo>
                  <a:cubicBezTo>
                    <a:pt x="178435" y="1333372"/>
                    <a:pt x="204851" y="1314957"/>
                    <a:pt x="234061" y="1290700"/>
                  </a:cubicBezTo>
                  <a:cubicBezTo>
                    <a:pt x="236855" y="1288288"/>
                    <a:pt x="239776" y="1285874"/>
                    <a:pt x="242697" y="1283461"/>
                  </a:cubicBezTo>
                  <a:cubicBezTo>
                    <a:pt x="245618" y="1281049"/>
                    <a:pt x="248666" y="1278382"/>
                    <a:pt x="251714" y="1275968"/>
                  </a:cubicBezTo>
                  <a:lnTo>
                    <a:pt x="257175" y="1282446"/>
                  </a:lnTo>
                  <a:lnTo>
                    <a:pt x="251714" y="1275968"/>
                  </a:lnTo>
                  <a:cubicBezTo>
                    <a:pt x="269875" y="1260474"/>
                    <a:pt x="289941" y="1252219"/>
                    <a:pt x="310261" y="1247139"/>
                  </a:cubicBezTo>
                  <a:cubicBezTo>
                    <a:pt x="325755" y="1243202"/>
                    <a:pt x="341630" y="1241171"/>
                    <a:pt x="356997" y="1239138"/>
                  </a:cubicBezTo>
                  <a:cubicBezTo>
                    <a:pt x="372364" y="1237107"/>
                    <a:pt x="387096" y="1235201"/>
                    <a:pt x="401193" y="1231646"/>
                  </a:cubicBezTo>
                  <a:lnTo>
                    <a:pt x="402082" y="1231518"/>
                  </a:lnTo>
                  <a:cubicBezTo>
                    <a:pt x="421259" y="1228724"/>
                    <a:pt x="439166" y="1224788"/>
                    <a:pt x="457835" y="1220596"/>
                  </a:cubicBezTo>
                  <a:cubicBezTo>
                    <a:pt x="479933" y="1215643"/>
                    <a:pt x="503047" y="1210563"/>
                    <a:pt x="529844" y="1207135"/>
                  </a:cubicBezTo>
                  <a:cubicBezTo>
                    <a:pt x="532384" y="1206753"/>
                    <a:pt x="535051" y="1207643"/>
                    <a:pt x="536829" y="1209547"/>
                  </a:cubicBezTo>
                  <a:cubicBezTo>
                    <a:pt x="541401" y="1214119"/>
                    <a:pt x="546989" y="1217294"/>
                    <a:pt x="553466" y="1219453"/>
                  </a:cubicBezTo>
                  <a:cubicBezTo>
                    <a:pt x="563880" y="1222882"/>
                    <a:pt x="576072" y="1223771"/>
                    <a:pt x="590169" y="1224660"/>
                  </a:cubicBezTo>
                  <a:cubicBezTo>
                    <a:pt x="604774" y="1225549"/>
                    <a:pt x="621411" y="1226692"/>
                    <a:pt x="637032" y="1231899"/>
                  </a:cubicBezTo>
                  <a:lnTo>
                    <a:pt x="637667" y="1232153"/>
                  </a:lnTo>
                  <a:cubicBezTo>
                    <a:pt x="651002" y="1237868"/>
                    <a:pt x="662813" y="1238122"/>
                    <a:pt x="673989" y="1235963"/>
                  </a:cubicBezTo>
                  <a:cubicBezTo>
                    <a:pt x="684784" y="1233804"/>
                    <a:pt x="694944" y="1229232"/>
                    <a:pt x="705612" y="1224533"/>
                  </a:cubicBezTo>
                  <a:cubicBezTo>
                    <a:pt x="715264" y="1220215"/>
                    <a:pt x="725551" y="1215516"/>
                    <a:pt x="736092" y="1213485"/>
                  </a:cubicBezTo>
                  <a:cubicBezTo>
                    <a:pt x="763143" y="1208024"/>
                    <a:pt x="779653" y="1192149"/>
                    <a:pt x="797433" y="1162685"/>
                  </a:cubicBezTo>
                  <a:cubicBezTo>
                    <a:pt x="803910" y="1151763"/>
                    <a:pt x="811911" y="1142491"/>
                    <a:pt x="820293" y="1133982"/>
                  </a:cubicBezTo>
                  <a:cubicBezTo>
                    <a:pt x="828675" y="1125474"/>
                    <a:pt x="837692" y="1117980"/>
                    <a:pt x="846455" y="1110488"/>
                  </a:cubicBezTo>
                  <a:cubicBezTo>
                    <a:pt x="855218" y="1102994"/>
                    <a:pt x="863854" y="1095755"/>
                    <a:pt x="871601" y="1088008"/>
                  </a:cubicBezTo>
                  <a:lnTo>
                    <a:pt x="877570" y="1093977"/>
                  </a:lnTo>
                  <a:lnTo>
                    <a:pt x="869061" y="1093977"/>
                  </a:lnTo>
                  <a:cubicBezTo>
                    <a:pt x="869061" y="1088135"/>
                    <a:pt x="872744" y="1084452"/>
                    <a:pt x="876173" y="1082674"/>
                  </a:cubicBezTo>
                  <a:cubicBezTo>
                    <a:pt x="882777" y="1079246"/>
                    <a:pt x="894334" y="1079499"/>
                    <a:pt x="901827" y="1079499"/>
                  </a:cubicBezTo>
                  <a:cubicBezTo>
                    <a:pt x="909828" y="1079499"/>
                    <a:pt x="917702" y="1079880"/>
                    <a:pt x="925195" y="1080261"/>
                  </a:cubicBezTo>
                  <a:cubicBezTo>
                    <a:pt x="948182" y="1081404"/>
                    <a:pt x="967359" y="1082166"/>
                    <a:pt x="983107" y="1074293"/>
                  </a:cubicBezTo>
                  <a:lnTo>
                    <a:pt x="986917" y="1081913"/>
                  </a:lnTo>
                  <a:lnTo>
                    <a:pt x="981837" y="1075182"/>
                  </a:lnTo>
                  <a:cubicBezTo>
                    <a:pt x="993902" y="1066038"/>
                    <a:pt x="1004697" y="1053464"/>
                    <a:pt x="1015111" y="1039621"/>
                  </a:cubicBezTo>
                  <a:cubicBezTo>
                    <a:pt x="1019683" y="1033652"/>
                    <a:pt x="1024001" y="1027429"/>
                    <a:pt x="1028319" y="1021333"/>
                  </a:cubicBezTo>
                  <a:cubicBezTo>
                    <a:pt x="1032510" y="1015364"/>
                    <a:pt x="1036701" y="1009522"/>
                    <a:pt x="1040892" y="1003935"/>
                  </a:cubicBezTo>
                  <a:lnTo>
                    <a:pt x="1041019" y="1003680"/>
                  </a:lnTo>
                  <a:cubicBezTo>
                    <a:pt x="1043051" y="1001140"/>
                    <a:pt x="1044956" y="998600"/>
                    <a:pt x="1046988" y="996060"/>
                  </a:cubicBezTo>
                  <a:cubicBezTo>
                    <a:pt x="1069086" y="967993"/>
                    <a:pt x="1095629" y="933576"/>
                    <a:pt x="1144905" y="933576"/>
                  </a:cubicBezTo>
                  <a:lnTo>
                    <a:pt x="1144905" y="942085"/>
                  </a:lnTo>
                  <a:lnTo>
                    <a:pt x="1136396" y="942085"/>
                  </a:lnTo>
                  <a:cubicBezTo>
                    <a:pt x="1136396" y="920622"/>
                    <a:pt x="1144905" y="906779"/>
                    <a:pt x="1157351" y="896746"/>
                  </a:cubicBezTo>
                  <a:cubicBezTo>
                    <a:pt x="1166622" y="889380"/>
                    <a:pt x="1177925" y="884174"/>
                    <a:pt x="1188212" y="879474"/>
                  </a:cubicBezTo>
                  <a:cubicBezTo>
                    <a:pt x="1199515" y="874268"/>
                    <a:pt x="1209929" y="869441"/>
                    <a:pt x="1218565" y="862457"/>
                  </a:cubicBezTo>
                  <a:lnTo>
                    <a:pt x="1223899" y="869060"/>
                  </a:lnTo>
                  <a:lnTo>
                    <a:pt x="1217930" y="863091"/>
                  </a:lnTo>
                  <a:cubicBezTo>
                    <a:pt x="1220470" y="860551"/>
                    <a:pt x="1223645" y="858138"/>
                    <a:pt x="1226312" y="856233"/>
                  </a:cubicBezTo>
                  <a:cubicBezTo>
                    <a:pt x="1231265" y="852550"/>
                    <a:pt x="1233424" y="850646"/>
                    <a:pt x="1233932" y="849629"/>
                  </a:cubicBezTo>
                  <a:cubicBezTo>
                    <a:pt x="1233932" y="849629"/>
                    <a:pt x="1233678" y="850010"/>
                    <a:pt x="1233678" y="850899"/>
                  </a:cubicBezTo>
                  <a:cubicBezTo>
                    <a:pt x="1233678" y="849757"/>
                    <a:pt x="1233932" y="848486"/>
                    <a:pt x="1234440" y="847471"/>
                  </a:cubicBezTo>
                  <a:cubicBezTo>
                    <a:pt x="1249807" y="812926"/>
                    <a:pt x="1274318" y="787907"/>
                    <a:pt x="1300226" y="765682"/>
                  </a:cubicBezTo>
                  <a:cubicBezTo>
                    <a:pt x="1308862" y="758316"/>
                    <a:pt x="1317752" y="751204"/>
                    <a:pt x="1326515" y="744092"/>
                  </a:cubicBezTo>
                  <a:cubicBezTo>
                    <a:pt x="1335278" y="736980"/>
                    <a:pt x="1343914" y="729995"/>
                    <a:pt x="1352296" y="722883"/>
                  </a:cubicBezTo>
                  <a:lnTo>
                    <a:pt x="1357757" y="729360"/>
                  </a:lnTo>
                  <a:lnTo>
                    <a:pt x="1351788" y="723391"/>
                  </a:lnTo>
                  <a:cubicBezTo>
                    <a:pt x="1364361" y="710818"/>
                    <a:pt x="1378458" y="699769"/>
                    <a:pt x="1392174" y="689228"/>
                  </a:cubicBezTo>
                  <a:cubicBezTo>
                    <a:pt x="1405890" y="678560"/>
                    <a:pt x="1419225" y="668146"/>
                    <a:pt x="1430909" y="656462"/>
                  </a:cubicBezTo>
                  <a:lnTo>
                    <a:pt x="1431798" y="655700"/>
                  </a:lnTo>
                  <a:cubicBezTo>
                    <a:pt x="1480185" y="619378"/>
                    <a:pt x="1522603" y="583056"/>
                    <a:pt x="1565148" y="546607"/>
                  </a:cubicBezTo>
                  <a:lnTo>
                    <a:pt x="1565910" y="545972"/>
                  </a:lnTo>
                  <a:cubicBezTo>
                    <a:pt x="1582547" y="534923"/>
                    <a:pt x="1593850" y="518159"/>
                    <a:pt x="1606169" y="499617"/>
                  </a:cubicBezTo>
                  <a:cubicBezTo>
                    <a:pt x="1606423" y="499109"/>
                    <a:pt x="1606804" y="498728"/>
                    <a:pt x="1607185" y="498347"/>
                  </a:cubicBezTo>
                  <a:lnTo>
                    <a:pt x="1643634" y="461898"/>
                  </a:lnTo>
                  <a:lnTo>
                    <a:pt x="1649603" y="467867"/>
                  </a:lnTo>
                  <a:lnTo>
                    <a:pt x="1641983" y="464057"/>
                  </a:lnTo>
                  <a:cubicBezTo>
                    <a:pt x="1654429" y="439165"/>
                    <a:pt x="1666875" y="420623"/>
                    <a:pt x="1679067" y="402335"/>
                  </a:cubicBezTo>
                  <a:cubicBezTo>
                    <a:pt x="1679829" y="401065"/>
                    <a:pt x="1680972" y="400176"/>
                    <a:pt x="1682369" y="399414"/>
                  </a:cubicBezTo>
                  <a:cubicBezTo>
                    <a:pt x="1691640" y="394842"/>
                    <a:pt x="1696593" y="385444"/>
                    <a:pt x="1702943" y="372744"/>
                  </a:cubicBezTo>
                  <a:lnTo>
                    <a:pt x="1710563" y="376554"/>
                  </a:lnTo>
                  <a:lnTo>
                    <a:pt x="1702054" y="376554"/>
                  </a:lnTo>
                  <a:cubicBezTo>
                    <a:pt x="1702054" y="371093"/>
                    <a:pt x="1704721" y="366140"/>
                    <a:pt x="1705991" y="363600"/>
                  </a:cubicBezTo>
                  <a:cubicBezTo>
                    <a:pt x="1707769" y="360044"/>
                    <a:pt x="1708150" y="358901"/>
                    <a:pt x="1708150" y="358266"/>
                  </a:cubicBezTo>
                  <a:lnTo>
                    <a:pt x="1716659" y="358266"/>
                  </a:lnTo>
                  <a:lnTo>
                    <a:pt x="1708785" y="361441"/>
                  </a:lnTo>
                  <a:cubicBezTo>
                    <a:pt x="1694180" y="324992"/>
                    <a:pt x="1724025" y="296417"/>
                    <a:pt x="1741043" y="279272"/>
                  </a:cubicBezTo>
                  <a:lnTo>
                    <a:pt x="1741551" y="278764"/>
                  </a:lnTo>
                  <a:cubicBezTo>
                    <a:pt x="1778000" y="248411"/>
                    <a:pt x="1814449" y="217931"/>
                    <a:pt x="1856994" y="181482"/>
                  </a:cubicBezTo>
                  <a:cubicBezTo>
                    <a:pt x="1859534" y="179323"/>
                    <a:pt x="1863090" y="178815"/>
                    <a:pt x="1866011" y="180212"/>
                  </a:cubicBezTo>
                  <a:cubicBezTo>
                    <a:pt x="1868932" y="181609"/>
                    <a:pt x="1870964" y="184657"/>
                    <a:pt x="1870964" y="187959"/>
                  </a:cubicBezTo>
                  <a:cubicBezTo>
                    <a:pt x="1870964" y="186689"/>
                    <a:pt x="1870329" y="186816"/>
                    <a:pt x="1874520" y="191134"/>
                  </a:cubicBezTo>
                  <a:cubicBezTo>
                    <a:pt x="1876298" y="192912"/>
                    <a:pt x="1879854" y="196341"/>
                    <a:pt x="1881632" y="200151"/>
                  </a:cubicBezTo>
                  <a:lnTo>
                    <a:pt x="1874012" y="203707"/>
                  </a:lnTo>
                  <a:lnTo>
                    <a:pt x="1881632" y="200151"/>
                  </a:lnTo>
                  <a:cubicBezTo>
                    <a:pt x="1882394" y="201802"/>
                    <a:pt x="1883029" y="203834"/>
                    <a:pt x="1883029" y="206247"/>
                  </a:cubicBezTo>
                  <a:cubicBezTo>
                    <a:pt x="1883029" y="227583"/>
                    <a:pt x="1891284" y="235076"/>
                    <a:pt x="1902206" y="240537"/>
                  </a:cubicBezTo>
                  <a:cubicBezTo>
                    <a:pt x="1906524" y="242696"/>
                    <a:pt x="1911223" y="244474"/>
                    <a:pt x="1916430" y="246379"/>
                  </a:cubicBezTo>
                  <a:cubicBezTo>
                    <a:pt x="1921637" y="248284"/>
                    <a:pt x="1927479" y="250570"/>
                    <a:pt x="1933067" y="253364"/>
                  </a:cubicBezTo>
                  <a:lnTo>
                    <a:pt x="1929257" y="260984"/>
                  </a:lnTo>
                  <a:lnTo>
                    <a:pt x="1933067" y="253364"/>
                  </a:lnTo>
                  <a:cubicBezTo>
                    <a:pt x="1945640" y="259714"/>
                    <a:pt x="1958213" y="267461"/>
                    <a:pt x="1970278" y="275081"/>
                  </a:cubicBezTo>
                  <a:cubicBezTo>
                    <a:pt x="1982470" y="282701"/>
                    <a:pt x="1994281" y="290067"/>
                    <a:pt x="2006092" y="296036"/>
                  </a:cubicBezTo>
                  <a:lnTo>
                    <a:pt x="2006981" y="296544"/>
                  </a:lnTo>
                  <a:cubicBezTo>
                    <a:pt x="2022856" y="307085"/>
                    <a:pt x="2038604" y="307339"/>
                    <a:pt x="2057019" y="307339"/>
                  </a:cubicBezTo>
                  <a:cubicBezTo>
                    <a:pt x="2064893" y="307339"/>
                    <a:pt x="2072894" y="306704"/>
                    <a:pt x="2081149" y="305942"/>
                  </a:cubicBezTo>
                  <a:cubicBezTo>
                    <a:pt x="2096135" y="304672"/>
                    <a:pt x="2112645" y="303148"/>
                    <a:pt x="2126615" y="307720"/>
                  </a:cubicBezTo>
                  <a:lnTo>
                    <a:pt x="2123948" y="315721"/>
                  </a:lnTo>
                  <a:lnTo>
                    <a:pt x="2125091" y="307339"/>
                  </a:lnTo>
                  <a:cubicBezTo>
                    <a:pt x="2126107" y="307466"/>
                    <a:pt x="2127123" y="307593"/>
                    <a:pt x="2128012" y="307720"/>
                  </a:cubicBezTo>
                  <a:cubicBezTo>
                    <a:pt x="2169668" y="313689"/>
                    <a:pt x="2201545" y="317880"/>
                    <a:pt x="2233930" y="290956"/>
                  </a:cubicBezTo>
                  <a:cubicBezTo>
                    <a:pt x="2235454" y="289686"/>
                    <a:pt x="2237359" y="289051"/>
                    <a:pt x="2239391" y="289051"/>
                  </a:cubicBezTo>
                  <a:lnTo>
                    <a:pt x="2251583" y="289051"/>
                  </a:lnTo>
                  <a:lnTo>
                    <a:pt x="2252726" y="289178"/>
                  </a:lnTo>
                  <a:cubicBezTo>
                    <a:pt x="2264537" y="290829"/>
                    <a:pt x="2274697" y="289432"/>
                    <a:pt x="2284349" y="286257"/>
                  </a:cubicBezTo>
                  <a:cubicBezTo>
                    <a:pt x="2294890" y="282701"/>
                    <a:pt x="2304796" y="277113"/>
                    <a:pt x="2315591" y="270890"/>
                  </a:cubicBezTo>
                  <a:cubicBezTo>
                    <a:pt x="2326513" y="264540"/>
                    <a:pt x="2338578" y="257682"/>
                    <a:pt x="2352294" y="253110"/>
                  </a:cubicBezTo>
                  <a:cubicBezTo>
                    <a:pt x="2353183" y="252856"/>
                    <a:pt x="2354072" y="252729"/>
                    <a:pt x="2354961" y="252729"/>
                  </a:cubicBezTo>
                  <a:cubicBezTo>
                    <a:pt x="2353564" y="252729"/>
                    <a:pt x="2352421" y="253364"/>
                    <a:pt x="2352040" y="253872"/>
                  </a:cubicBezTo>
                  <a:cubicBezTo>
                    <a:pt x="2351913" y="253999"/>
                    <a:pt x="2351913" y="253999"/>
                    <a:pt x="2351913" y="253999"/>
                  </a:cubicBezTo>
                  <a:cubicBezTo>
                    <a:pt x="2351913" y="253999"/>
                    <a:pt x="2351913" y="253999"/>
                    <a:pt x="2351913" y="253999"/>
                  </a:cubicBezTo>
                  <a:cubicBezTo>
                    <a:pt x="2351913" y="253999"/>
                    <a:pt x="2351913" y="253999"/>
                    <a:pt x="2351913" y="253999"/>
                  </a:cubicBezTo>
                  <a:cubicBezTo>
                    <a:pt x="2352167" y="253618"/>
                    <a:pt x="2352675" y="252602"/>
                    <a:pt x="2353818" y="249808"/>
                  </a:cubicBezTo>
                  <a:cubicBezTo>
                    <a:pt x="2354961" y="246760"/>
                    <a:pt x="2357120" y="241045"/>
                    <a:pt x="2361184" y="236981"/>
                  </a:cubicBezTo>
                  <a:cubicBezTo>
                    <a:pt x="2362708" y="235457"/>
                    <a:pt x="2364359" y="233298"/>
                    <a:pt x="2366518" y="230504"/>
                  </a:cubicBezTo>
                  <a:cubicBezTo>
                    <a:pt x="2369185" y="226948"/>
                    <a:pt x="2373503" y="220725"/>
                    <a:pt x="2378837" y="218058"/>
                  </a:cubicBezTo>
                  <a:cubicBezTo>
                    <a:pt x="2378837" y="218058"/>
                    <a:pt x="2378837" y="218058"/>
                    <a:pt x="2378837" y="218058"/>
                  </a:cubicBezTo>
                  <a:cubicBezTo>
                    <a:pt x="2380615" y="217169"/>
                    <a:pt x="2382901" y="216280"/>
                    <a:pt x="2385441" y="216280"/>
                  </a:cubicBezTo>
                  <a:cubicBezTo>
                    <a:pt x="2386330" y="216280"/>
                    <a:pt x="2387219" y="216407"/>
                    <a:pt x="2388108" y="216661"/>
                  </a:cubicBezTo>
                  <a:cubicBezTo>
                    <a:pt x="2390648" y="217550"/>
                    <a:pt x="2392680" y="217804"/>
                    <a:pt x="2394077" y="217804"/>
                  </a:cubicBezTo>
                  <a:cubicBezTo>
                    <a:pt x="2397125" y="217804"/>
                    <a:pt x="2401316" y="215899"/>
                    <a:pt x="2401316" y="200405"/>
                  </a:cubicBezTo>
                  <a:lnTo>
                    <a:pt x="2409825" y="200405"/>
                  </a:lnTo>
                  <a:lnTo>
                    <a:pt x="2402205" y="204215"/>
                  </a:lnTo>
                  <a:cubicBezTo>
                    <a:pt x="2400681" y="201167"/>
                    <a:pt x="2398649" y="198500"/>
                    <a:pt x="2396109" y="196087"/>
                  </a:cubicBezTo>
                  <a:cubicBezTo>
                    <a:pt x="2393315" y="193293"/>
                    <a:pt x="2390394" y="191007"/>
                    <a:pt x="2387092" y="188594"/>
                  </a:cubicBezTo>
                  <a:cubicBezTo>
                    <a:pt x="2384552" y="186689"/>
                    <a:pt x="2381758" y="184530"/>
                    <a:pt x="2379345" y="182117"/>
                  </a:cubicBezTo>
                  <a:cubicBezTo>
                    <a:pt x="2378456" y="181228"/>
                    <a:pt x="2377821" y="180212"/>
                    <a:pt x="2377440" y="179069"/>
                  </a:cubicBezTo>
                  <a:cubicBezTo>
                    <a:pt x="2369947" y="159130"/>
                    <a:pt x="2372233" y="143509"/>
                    <a:pt x="2380107" y="130428"/>
                  </a:cubicBezTo>
                  <a:cubicBezTo>
                    <a:pt x="2386457" y="119887"/>
                    <a:pt x="2396236" y="111378"/>
                    <a:pt x="2404745" y="103885"/>
                  </a:cubicBezTo>
                  <a:cubicBezTo>
                    <a:pt x="2413889" y="95884"/>
                    <a:pt x="2421763" y="88899"/>
                    <a:pt x="2426843" y="80517"/>
                  </a:cubicBezTo>
                  <a:lnTo>
                    <a:pt x="2434082" y="84835"/>
                  </a:lnTo>
                  <a:lnTo>
                    <a:pt x="2426208" y="81660"/>
                  </a:lnTo>
                  <a:cubicBezTo>
                    <a:pt x="2439543" y="48132"/>
                    <a:pt x="2467356" y="27050"/>
                    <a:pt x="2508504" y="33908"/>
                  </a:cubicBezTo>
                  <a:lnTo>
                    <a:pt x="2507107" y="42290"/>
                  </a:lnTo>
                  <a:lnTo>
                    <a:pt x="2507107" y="32385"/>
                  </a:lnTo>
                  <a:cubicBezTo>
                    <a:pt x="2507742" y="32385"/>
                    <a:pt x="2509012" y="32131"/>
                    <a:pt x="2512060" y="31496"/>
                  </a:cubicBezTo>
                  <a:cubicBezTo>
                    <a:pt x="2516251" y="30480"/>
                    <a:pt x="2529205" y="26670"/>
                    <a:pt x="2537460" y="34925"/>
                  </a:cubicBezTo>
                  <a:lnTo>
                    <a:pt x="2531491" y="40894"/>
                  </a:lnTo>
                  <a:lnTo>
                    <a:pt x="2536825" y="34290"/>
                  </a:lnTo>
                  <a:cubicBezTo>
                    <a:pt x="2546350" y="41910"/>
                    <a:pt x="2558161" y="45593"/>
                    <a:pt x="2571369" y="49530"/>
                  </a:cubicBezTo>
                  <a:cubicBezTo>
                    <a:pt x="2593721" y="56261"/>
                    <a:pt x="2620391" y="63754"/>
                    <a:pt x="2625090" y="100711"/>
                  </a:cubicBezTo>
                  <a:lnTo>
                    <a:pt x="2616708" y="101727"/>
                  </a:lnTo>
                  <a:lnTo>
                    <a:pt x="2618105" y="93345"/>
                  </a:lnTo>
                  <a:cubicBezTo>
                    <a:pt x="2632456" y="95758"/>
                    <a:pt x="2645918" y="99060"/>
                    <a:pt x="2658364" y="102108"/>
                  </a:cubicBezTo>
                  <a:cubicBezTo>
                    <a:pt x="2678684" y="107188"/>
                    <a:pt x="2696464" y="111506"/>
                    <a:pt x="2713990" y="111506"/>
                  </a:cubicBezTo>
                  <a:cubicBezTo>
                    <a:pt x="2731135" y="111506"/>
                    <a:pt x="2749804" y="110109"/>
                    <a:pt x="2769489" y="108712"/>
                  </a:cubicBezTo>
                  <a:cubicBezTo>
                    <a:pt x="2790698" y="107188"/>
                    <a:pt x="2813177" y="105410"/>
                    <a:pt x="2835529" y="105410"/>
                  </a:cubicBezTo>
                  <a:lnTo>
                    <a:pt x="2853817" y="105410"/>
                  </a:lnTo>
                  <a:cubicBezTo>
                    <a:pt x="2854452" y="105410"/>
                    <a:pt x="2855214" y="105537"/>
                    <a:pt x="2855849" y="105664"/>
                  </a:cubicBezTo>
                  <a:cubicBezTo>
                    <a:pt x="2867914" y="108712"/>
                    <a:pt x="2881503" y="111633"/>
                    <a:pt x="2895219" y="114681"/>
                  </a:cubicBezTo>
                  <a:cubicBezTo>
                    <a:pt x="2908935" y="117729"/>
                    <a:pt x="2922651" y="120777"/>
                    <a:pt x="2934970" y="123825"/>
                  </a:cubicBezTo>
                  <a:lnTo>
                    <a:pt x="2932938" y="132080"/>
                  </a:lnTo>
                  <a:lnTo>
                    <a:pt x="2934970" y="123825"/>
                  </a:lnTo>
                  <a:cubicBezTo>
                    <a:pt x="2947924" y="127000"/>
                    <a:pt x="2959100" y="131826"/>
                    <a:pt x="2969641" y="136398"/>
                  </a:cubicBezTo>
                  <a:cubicBezTo>
                    <a:pt x="2980309" y="140970"/>
                    <a:pt x="2990342" y="145288"/>
                    <a:pt x="3001772" y="148082"/>
                  </a:cubicBezTo>
                  <a:lnTo>
                    <a:pt x="2999740" y="156337"/>
                  </a:lnTo>
                  <a:lnTo>
                    <a:pt x="2999740" y="147828"/>
                  </a:lnTo>
                  <a:cubicBezTo>
                    <a:pt x="3010789" y="147828"/>
                    <a:pt x="3019806" y="149860"/>
                    <a:pt x="3027172" y="151511"/>
                  </a:cubicBezTo>
                  <a:cubicBezTo>
                    <a:pt x="3033395" y="152908"/>
                    <a:pt x="3037967" y="153924"/>
                    <a:pt x="3042285" y="153924"/>
                  </a:cubicBezTo>
                  <a:cubicBezTo>
                    <a:pt x="3060827" y="153924"/>
                    <a:pt x="3079369" y="155067"/>
                    <a:pt x="3097530" y="156210"/>
                  </a:cubicBezTo>
                  <a:cubicBezTo>
                    <a:pt x="3152521" y="159639"/>
                    <a:pt x="3204972" y="162814"/>
                    <a:pt x="3257423" y="136525"/>
                  </a:cubicBezTo>
                  <a:cubicBezTo>
                    <a:pt x="3274060" y="128270"/>
                    <a:pt x="3290316" y="137033"/>
                    <a:pt x="3301492" y="142621"/>
                  </a:cubicBezTo>
                  <a:lnTo>
                    <a:pt x="3302381" y="143129"/>
                  </a:lnTo>
                  <a:cubicBezTo>
                    <a:pt x="3320669" y="155321"/>
                    <a:pt x="3340100" y="163957"/>
                    <a:pt x="3359531" y="149479"/>
                  </a:cubicBezTo>
                  <a:lnTo>
                    <a:pt x="3364611" y="156210"/>
                  </a:lnTo>
                  <a:lnTo>
                    <a:pt x="3358642" y="150241"/>
                  </a:lnTo>
                  <a:cubicBezTo>
                    <a:pt x="3366643" y="142240"/>
                    <a:pt x="3377946" y="138811"/>
                    <a:pt x="3389630" y="136525"/>
                  </a:cubicBezTo>
                  <a:cubicBezTo>
                    <a:pt x="3395091" y="135382"/>
                    <a:pt x="3401060" y="134493"/>
                    <a:pt x="3407283" y="133604"/>
                  </a:cubicBezTo>
                  <a:cubicBezTo>
                    <a:pt x="3414522" y="132461"/>
                    <a:pt x="3422015" y="131318"/>
                    <a:pt x="3429889" y="129794"/>
                  </a:cubicBezTo>
                  <a:lnTo>
                    <a:pt x="3431540" y="138049"/>
                  </a:lnTo>
                  <a:lnTo>
                    <a:pt x="3423666" y="141224"/>
                  </a:lnTo>
                  <a:cubicBezTo>
                    <a:pt x="3419983" y="131953"/>
                    <a:pt x="3418586" y="123444"/>
                    <a:pt x="3420999" y="116332"/>
                  </a:cubicBezTo>
                  <a:cubicBezTo>
                    <a:pt x="3427603" y="96520"/>
                    <a:pt x="3453892" y="102108"/>
                    <a:pt x="3464687" y="105664"/>
                  </a:cubicBezTo>
                  <a:lnTo>
                    <a:pt x="3465830" y="106172"/>
                  </a:lnTo>
                  <a:cubicBezTo>
                    <a:pt x="3473577" y="110109"/>
                    <a:pt x="3481451" y="113284"/>
                    <a:pt x="3489579" y="116713"/>
                  </a:cubicBezTo>
                  <a:cubicBezTo>
                    <a:pt x="3505708" y="123444"/>
                    <a:pt x="3522853" y="130556"/>
                    <a:pt x="3539998" y="143383"/>
                  </a:cubicBezTo>
                  <a:lnTo>
                    <a:pt x="3540887" y="144145"/>
                  </a:lnTo>
                  <a:cubicBezTo>
                    <a:pt x="3547110" y="150368"/>
                    <a:pt x="3550666" y="157861"/>
                    <a:pt x="3553587" y="163957"/>
                  </a:cubicBezTo>
                  <a:cubicBezTo>
                    <a:pt x="3557905" y="172847"/>
                    <a:pt x="3561461" y="179959"/>
                    <a:pt x="3569970" y="185674"/>
                  </a:cubicBezTo>
                  <a:cubicBezTo>
                    <a:pt x="3572510" y="187325"/>
                    <a:pt x="3573907" y="190246"/>
                    <a:pt x="3573780" y="193294"/>
                  </a:cubicBezTo>
                  <a:cubicBezTo>
                    <a:pt x="3573653" y="196342"/>
                    <a:pt x="3571875" y="199009"/>
                    <a:pt x="3569081" y="200279"/>
                  </a:cubicBezTo>
                  <a:cubicBezTo>
                    <a:pt x="3554857" y="207391"/>
                    <a:pt x="3540760" y="207264"/>
                    <a:pt x="3528822" y="207264"/>
                  </a:cubicBezTo>
                  <a:lnTo>
                    <a:pt x="3528822" y="198755"/>
                  </a:lnTo>
                  <a:lnTo>
                    <a:pt x="3537331" y="198755"/>
                  </a:lnTo>
                  <a:lnTo>
                    <a:pt x="3537331" y="229108"/>
                  </a:lnTo>
                  <a:lnTo>
                    <a:pt x="3528822" y="229108"/>
                  </a:lnTo>
                  <a:lnTo>
                    <a:pt x="3527933" y="220726"/>
                  </a:lnTo>
                  <a:cubicBezTo>
                    <a:pt x="3572764" y="216281"/>
                    <a:pt x="3608070" y="233553"/>
                    <a:pt x="3641217" y="254254"/>
                  </a:cubicBezTo>
                  <a:cubicBezTo>
                    <a:pt x="3648583" y="258826"/>
                    <a:pt x="3655822" y="263652"/>
                    <a:pt x="3663188" y="268478"/>
                  </a:cubicBezTo>
                  <a:cubicBezTo>
                    <a:pt x="3670554" y="273304"/>
                    <a:pt x="3677920" y="278130"/>
                    <a:pt x="3685413" y="282829"/>
                  </a:cubicBezTo>
                  <a:lnTo>
                    <a:pt x="3680968" y="290068"/>
                  </a:lnTo>
                  <a:lnTo>
                    <a:pt x="3685286" y="282829"/>
                  </a:lnTo>
                  <a:cubicBezTo>
                    <a:pt x="3692144" y="286893"/>
                    <a:pt x="3698621" y="291338"/>
                    <a:pt x="3704844" y="295529"/>
                  </a:cubicBezTo>
                  <a:cubicBezTo>
                    <a:pt x="3727577" y="310769"/>
                    <a:pt x="3747770" y="324231"/>
                    <a:pt x="3778250" y="324231"/>
                  </a:cubicBezTo>
                  <a:cubicBezTo>
                    <a:pt x="3790061" y="324231"/>
                    <a:pt x="3800983" y="330073"/>
                    <a:pt x="3810254" y="336296"/>
                  </a:cubicBezTo>
                  <a:cubicBezTo>
                    <a:pt x="3815080" y="339471"/>
                    <a:pt x="3819779" y="343027"/>
                    <a:pt x="3824351" y="346456"/>
                  </a:cubicBezTo>
                  <a:cubicBezTo>
                    <a:pt x="3828923" y="349885"/>
                    <a:pt x="3833368" y="353187"/>
                    <a:pt x="3837686" y="356108"/>
                  </a:cubicBezTo>
                  <a:cubicBezTo>
                    <a:pt x="3838194" y="356362"/>
                    <a:pt x="3838575" y="356743"/>
                    <a:pt x="3838956" y="357124"/>
                  </a:cubicBezTo>
                  <a:cubicBezTo>
                    <a:pt x="3850767" y="368935"/>
                    <a:pt x="3864102" y="382143"/>
                    <a:pt x="3870960" y="395859"/>
                  </a:cubicBezTo>
                  <a:lnTo>
                    <a:pt x="3871214" y="396494"/>
                  </a:lnTo>
                  <a:cubicBezTo>
                    <a:pt x="3881882" y="423164"/>
                    <a:pt x="3895725" y="432562"/>
                    <a:pt x="3927602" y="422021"/>
                  </a:cubicBezTo>
                  <a:lnTo>
                    <a:pt x="3930269" y="430022"/>
                  </a:lnTo>
                  <a:lnTo>
                    <a:pt x="3927602" y="422021"/>
                  </a:lnTo>
                  <a:cubicBezTo>
                    <a:pt x="3964940" y="409575"/>
                    <a:pt x="4008374" y="403352"/>
                    <a:pt x="4050665" y="397383"/>
                  </a:cubicBezTo>
                  <a:lnTo>
                    <a:pt x="4051808" y="405765"/>
                  </a:lnTo>
                  <a:lnTo>
                    <a:pt x="4047998" y="398145"/>
                  </a:lnTo>
                  <a:cubicBezTo>
                    <a:pt x="4061206" y="391541"/>
                    <a:pt x="4084193" y="389636"/>
                    <a:pt x="4094226" y="399669"/>
                  </a:cubicBezTo>
                  <a:lnTo>
                    <a:pt x="4088257" y="405638"/>
                  </a:lnTo>
                  <a:lnTo>
                    <a:pt x="4093591" y="399034"/>
                  </a:lnTo>
                  <a:cubicBezTo>
                    <a:pt x="4121277" y="421132"/>
                    <a:pt x="4160520" y="421513"/>
                    <a:pt x="4197731" y="421513"/>
                  </a:cubicBezTo>
                  <a:cubicBezTo>
                    <a:pt x="4211955" y="421513"/>
                    <a:pt x="4226306" y="418719"/>
                    <a:pt x="4241673" y="415544"/>
                  </a:cubicBezTo>
                  <a:cubicBezTo>
                    <a:pt x="4256786" y="412496"/>
                    <a:pt x="4272788" y="409321"/>
                    <a:pt x="4288917" y="409321"/>
                  </a:cubicBezTo>
                  <a:cubicBezTo>
                    <a:pt x="4304665" y="409321"/>
                    <a:pt x="4318762" y="410845"/>
                    <a:pt x="4332478" y="412369"/>
                  </a:cubicBezTo>
                  <a:cubicBezTo>
                    <a:pt x="4346194" y="413893"/>
                    <a:pt x="4359402" y="415417"/>
                    <a:pt x="4374134" y="415417"/>
                  </a:cubicBezTo>
                  <a:lnTo>
                    <a:pt x="4398518" y="415417"/>
                  </a:lnTo>
                  <a:lnTo>
                    <a:pt x="4398518" y="423926"/>
                  </a:lnTo>
                  <a:lnTo>
                    <a:pt x="4397121" y="415544"/>
                  </a:lnTo>
                  <a:cubicBezTo>
                    <a:pt x="4418330" y="411988"/>
                    <a:pt x="4437634" y="406273"/>
                    <a:pt x="4457573" y="399669"/>
                  </a:cubicBezTo>
                  <a:cubicBezTo>
                    <a:pt x="4464050" y="397510"/>
                    <a:pt x="4470654" y="395224"/>
                    <a:pt x="4477385" y="392938"/>
                  </a:cubicBezTo>
                  <a:cubicBezTo>
                    <a:pt x="4484370" y="390525"/>
                    <a:pt x="4491609" y="387985"/>
                    <a:pt x="4499102" y="385572"/>
                  </a:cubicBezTo>
                  <a:cubicBezTo>
                    <a:pt x="4499991" y="385318"/>
                    <a:pt x="4500880" y="385191"/>
                    <a:pt x="4501769" y="385191"/>
                  </a:cubicBezTo>
                  <a:lnTo>
                    <a:pt x="4513961" y="385191"/>
                  </a:lnTo>
                  <a:lnTo>
                    <a:pt x="4513961" y="393700"/>
                  </a:lnTo>
                  <a:lnTo>
                    <a:pt x="4510151" y="386080"/>
                  </a:lnTo>
                  <a:cubicBezTo>
                    <a:pt x="4517390" y="382397"/>
                    <a:pt x="4526280" y="380746"/>
                    <a:pt x="4533519" y="379222"/>
                  </a:cubicBezTo>
                  <a:cubicBezTo>
                    <a:pt x="4541393" y="377698"/>
                    <a:pt x="4547870" y="376301"/>
                    <a:pt x="4552696" y="373888"/>
                  </a:cubicBezTo>
                  <a:cubicBezTo>
                    <a:pt x="4553839" y="373253"/>
                    <a:pt x="4555109" y="372999"/>
                    <a:pt x="4556506" y="372999"/>
                  </a:cubicBezTo>
                  <a:cubicBezTo>
                    <a:pt x="4560951" y="372999"/>
                    <a:pt x="4565904" y="370332"/>
                    <a:pt x="4572381" y="366522"/>
                  </a:cubicBezTo>
                  <a:cubicBezTo>
                    <a:pt x="4575302" y="364744"/>
                    <a:pt x="4579747" y="362077"/>
                    <a:pt x="4583684" y="361188"/>
                  </a:cubicBezTo>
                  <a:cubicBezTo>
                    <a:pt x="4584700" y="360934"/>
                    <a:pt x="4585716" y="360807"/>
                    <a:pt x="4586986" y="360807"/>
                  </a:cubicBezTo>
                  <a:lnTo>
                    <a:pt x="4588129" y="360934"/>
                  </a:lnTo>
                  <a:cubicBezTo>
                    <a:pt x="4607941" y="363728"/>
                    <a:pt x="4621530" y="357759"/>
                    <a:pt x="4633722" y="348615"/>
                  </a:cubicBezTo>
                  <a:cubicBezTo>
                    <a:pt x="4639310" y="344424"/>
                    <a:pt x="4644517" y="339598"/>
                    <a:pt x="4650105" y="334518"/>
                  </a:cubicBezTo>
                  <a:cubicBezTo>
                    <a:pt x="4655439" y="329692"/>
                    <a:pt x="4661027" y="324485"/>
                    <a:pt x="4667123" y="319913"/>
                  </a:cubicBezTo>
                  <a:lnTo>
                    <a:pt x="4672203" y="326644"/>
                  </a:lnTo>
                  <a:lnTo>
                    <a:pt x="4666234" y="320675"/>
                  </a:lnTo>
                  <a:cubicBezTo>
                    <a:pt x="4673473" y="313436"/>
                    <a:pt x="4687316" y="306578"/>
                    <a:pt x="4698873" y="300863"/>
                  </a:cubicBezTo>
                  <a:lnTo>
                    <a:pt x="4699508" y="300609"/>
                  </a:lnTo>
                  <a:cubicBezTo>
                    <a:pt x="4715129" y="294386"/>
                    <a:pt x="4730623" y="289687"/>
                    <a:pt x="4745863" y="285115"/>
                  </a:cubicBezTo>
                  <a:cubicBezTo>
                    <a:pt x="4761103" y="280543"/>
                    <a:pt x="4775962" y="276098"/>
                    <a:pt x="4790821" y="270129"/>
                  </a:cubicBezTo>
                  <a:cubicBezTo>
                    <a:pt x="4791837" y="269748"/>
                    <a:pt x="4792853" y="269494"/>
                    <a:pt x="4793996" y="269494"/>
                  </a:cubicBezTo>
                  <a:cubicBezTo>
                    <a:pt x="4793234" y="269494"/>
                    <a:pt x="4792726" y="269748"/>
                    <a:pt x="4792726" y="269748"/>
                  </a:cubicBezTo>
                  <a:lnTo>
                    <a:pt x="4792726" y="269748"/>
                  </a:lnTo>
                  <a:cubicBezTo>
                    <a:pt x="4792726" y="269748"/>
                    <a:pt x="4792726" y="269748"/>
                    <a:pt x="4792726" y="269748"/>
                  </a:cubicBezTo>
                  <a:lnTo>
                    <a:pt x="4796663" y="277241"/>
                  </a:lnTo>
                  <a:lnTo>
                    <a:pt x="4792726" y="269748"/>
                  </a:lnTo>
                  <a:cubicBezTo>
                    <a:pt x="4792853" y="269748"/>
                    <a:pt x="4793234" y="269494"/>
                    <a:pt x="4794123" y="268605"/>
                  </a:cubicBezTo>
                  <a:cubicBezTo>
                    <a:pt x="4795647" y="267081"/>
                    <a:pt x="4797298" y="264922"/>
                    <a:pt x="4799457" y="262128"/>
                  </a:cubicBezTo>
                  <a:cubicBezTo>
                    <a:pt x="4801362" y="259588"/>
                    <a:pt x="4803775" y="256286"/>
                    <a:pt x="4806315" y="253746"/>
                  </a:cubicBezTo>
                  <a:cubicBezTo>
                    <a:pt x="4809617" y="250444"/>
                    <a:pt x="4814951" y="250444"/>
                    <a:pt x="4818253" y="253746"/>
                  </a:cubicBezTo>
                  <a:cubicBezTo>
                    <a:pt x="4823460" y="258953"/>
                    <a:pt x="4823714" y="260604"/>
                    <a:pt x="4830572" y="253746"/>
                  </a:cubicBezTo>
                  <a:lnTo>
                    <a:pt x="4836541" y="259715"/>
                  </a:lnTo>
                  <a:lnTo>
                    <a:pt x="4828921" y="263525"/>
                  </a:lnTo>
                  <a:cubicBezTo>
                    <a:pt x="4821936" y="249428"/>
                    <a:pt x="4821936" y="241554"/>
                    <a:pt x="4821936" y="223266"/>
                  </a:cubicBezTo>
                  <a:cubicBezTo>
                    <a:pt x="4821936" y="220345"/>
                    <a:pt x="4823460" y="217551"/>
                    <a:pt x="4826000" y="216027"/>
                  </a:cubicBezTo>
                  <a:cubicBezTo>
                    <a:pt x="4828540" y="214503"/>
                    <a:pt x="4831588" y="214376"/>
                    <a:pt x="4834255" y="215646"/>
                  </a:cubicBezTo>
                  <a:cubicBezTo>
                    <a:pt x="4845304" y="221234"/>
                    <a:pt x="4854067" y="226695"/>
                    <a:pt x="4861560" y="231521"/>
                  </a:cubicBezTo>
                  <a:cubicBezTo>
                    <a:pt x="4871339" y="237744"/>
                    <a:pt x="4878832" y="242570"/>
                    <a:pt x="4887849" y="245491"/>
                  </a:cubicBezTo>
                  <a:cubicBezTo>
                    <a:pt x="4889119" y="245872"/>
                    <a:pt x="4890262" y="246634"/>
                    <a:pt x="4891151" y="247523"/>
                  </a:cubicBezTo>
                  <a:cubicBezTo>
                    <a:pt x="4896358" y="252730"/>
                    <a:pt x="4906391" y="257175"/>
                    <a:pt x="4909439" y="257175"/>
                  </a:cubicBezTo>
                  <a:lnTo>
                    <a:pt x="4909439" y="265684"/>
                  </a:lnTo>
                  <a:lnTo>
                    <a:pt x="4907153" y="257556"/>
                  </a:lnTo>
                  <a:cubicBezTo>
                    <a:pt x="4968240" y="240919"/>
                    <a:pt x="5014976" y="271907"/>
                    <a:pt x="5056632" y="303022"/>
                  </a:cubicBezTo>
                  <a:cubicBezTo>
                    <a:pt x="5060315" y="305816"/>
                    <a:pt x="5064125" y="308610"/>
                    <a:pt x="5067808" y="311404"/>
                  </a:cubicBezTo>
                  <a:cubicBezTo>
                    <a:pt x="5071491" y="314198"/>
                    <a:pt x="5075174" y="316992"/>
                    <a:pt x="5078730" y="319659"/>
                  </a:cubicBezTo>
                  <a:lnTo>
                    <a:pt x="5073650" y="326390"/>
                  </a:lnTo>
                  <a:lnTo>
                    <a:pt x="5078349" y="319405"/>
                  </a:lnTo>
                  <a:cubicBezTo>
                    <a:pt x="5097018" y="331851"/>
                    <a:pt x="5112258" y="341503"/>
                    <a:pt x="5132451" y="336423"/>
                  </a:cubicBezTo>
                  <a:lnTo>
                    <a:pt x="5133086" y="336296"/>
                  </a:lnTo>
                  <a:cubicBezTo>
                    <a:pt x="5145786" y="334137"/>
                    <a:pt x="5157724" y="333502"/>
                    <a:pt x="5169408" y="333502"/>
                  </a:cubicBezTo>
                  <a:cubicBezTo>
                    <a:pt x="5180711" y="333502"/>
                    <a:pt x="5191887" y="334137"/>
                    <a:pt x="5202809" y="334772"/>
                  </a:cubicBezTo>
                  <a:cubicBezTo>
                    <a:pt x="5214366" y="335407"/>
                    <a:pt x="5225796" y="336169"/>
                    <a:pt x="5237861" y="336169"/>
                  </a:cubicBezTo>
                  <a:lnTo>
                    <a:pt x="5335143" y="336169"/>
                  </a:lnTo>
                  <a:cubicBezTo>
                    <a:pt x="5346827" y="336169"/>
                    <a:pt x="5378831" y="336042"/>
                    <a:pt x="5398643" y="342646"/>
                  </a:cubicBezTo>
                  <a:lnTo>
                    <a:pt x="5395976" y="350647"/>
                  </a:lnTo>
                  <a:lnTo>
                    <a:pt x="5398008" y="342392"/>
                  </a:lnTo>
                  <a:lnTo>
                    <a:pt x="5471033" y="360680"/>
                  </a:lnTo>
                  <a:cubicBezTo>
                    <a:pt x="5473954" y="361442"/>
                    <a:pt x="5476367" y="363728"/>
                    <a:pt x="5477129" y="366649"/>
                  </a:cubicBezTo>
                  <a:cubicBezTo>
                    <a:pt x="5477891" y="369570"/>
                    <a:pt x="5477129" y="372745"/>
                    <a:pt x="5474970" y="374904"/>
                  </a:cubicBezTo>
                  <a:cubicBezTo>
                    <a:pt x="5470652" y="379222"/>
                    <a:pt x="5465318" y="394589"/>
                    <a:pt x="5458714" y="414147"/>
                  </a:cubicBezTo>
                  <a:lnTo>
                    <a:pt x="5450713" y="411480"/>
                  </a:lnTo>
                  <a:lnTo>
                    <a:pt x="5456682" y="405511"/>
                  </a:lnTo>
                  <a:lnTo>
                    <a:pt x="5462778" y="411607"/>
                  </a:lnTo>
                  <a:lnTo>
                    <a:pt x="5456809" y="417576"/>
                  </a:lnTo>
                  <a:lnTo>
                    <a:pt x="5449189" y="413766"/>
                  </a:lnTo>
                  <a:cubicBezTo>
                    <a:pt x="5455031" y="402209"/>
                    <a:pt x="5462143" y="387096"/>
                    <a:pt x="5477256" y="379603"/>
                  </a:cubicBezTo>
                  <a:lnTo>
                    <a:pt x="5481066" y="387223"/>
                  </a:lnTo>
                  <a:lnTo>
                    <a:pt x="5477256" y="379603"/>
                  </a:lnTo>
                  <a:lnTo>
                    <a:pt x="5550281" y="343154"/>
                  </a:lnTo>
                  <a:lnTo>
                    <a:pt x="5554091" y="350774"/>
                  </a:lnTo>
                  <a:lnTo>
                    <a:pt x="5548122" y="344805"/>
                  </a:lnTo>
                  <a:cubicBezTo>
                    <a:pt x="5549392" y="343535"/>
                    <a:pt x="5550789" y="342519"/>
                    <a:pt x="5552313" y="341884"/>
                  </a:cubicBezTo>
                  <a:lnTo>
                    <a:pt x="5552313" y="341884"/>
                  </a:lnTo>
                  <a:lnTo>
                    <a:pt x="5552313" y="341884"/>
                  </a:lnTo>
                  <a:cubicBezTo>
                    <a:pt x="5552313" y="341884"/>
                    <a:pt x="5552313" y="341884"/>
                    <a:pt x="5552313" y="341884"/>
                  </a:cubicBezTo>
                  <a:cubicBezTo>
                    <a:pt x="5564251" y="335915"/>
                    <a:pt x="5583809" y="344170"/>
                    <a:pt x="5590540" y="350901"/>
                  </a:cubicBezTo>
                  <a:lnTo>
                    <a:pt x="5591302" y="351790"/>
                  </a:lnTo>
                  <a:cubicBezTo>
                    <a:pt x="5600827" y="364490"/>
                    <a:pt x="5608701" y="378714"/>
                    <a:pt x="5616321" y="392303"/>
                  </a:cubicBezTo>
                  <a:cubicBezTo>
                    <a:pt x="5623941" y="406146"/>
                    <a:pt x="5631307" y="419227"/>
                    <a:pt x="5640070" y="430911"/>
                  </a:cubicBezTo>
                  <a:cubicBezTo>
                    <a:pt x="5649341" y="443357"/>
                    <a:pt x="5658612" y="457200"/>
                    <a:pt x="5667756" y="470789"/>
                  </a:cubicBezTo>
                  <a:cubicBezTo>
                    <a:pt x="5676900" y="484378"/>
                    <a:pt x="5685917" y="497967"/>
                    <a:pt x="5694807" y="509905"/>
                  </a:cubicBezTo>
                  <a:lnTo>
                    <a:pt x="5695061" y="510286"/>
                  </a:lnTo>
                  <a:cubicBezTo>
                    <a:pt x="5698744" y="515747"/>
                    <a:pt x="5703062" y="520700"/>
                    <a:pt x="5707761" y="525399"/>
                  </a:cubicBezTo>
                  <a:cubicBezTo>
                    <a:pt x="5712714" y="530352"/>
                    <a:pt x="5717921" y="534924"/>
                    <a:pt x="5723128" y="539369"/>
                  </a:cubicBezTo>
                  <a:cubicBezTo>
                    <a:pt x="5727700" y="543306"/>
                    <a:pt x="5732526" y="547370"/>
                    <a:pt x="5736590" y="551561"/>
                  </a:cubicBezTo>
                  <a:lnTo>
                    <a:pt x="5736590" y="551561"/>
                  </a:lnTo>
                  <a:cubicBezTo>
                    <a:pt x="5740019" y="554990"/>
                    <a:pt x="5742559" y="558292"/>
                    <a:pt x="5744591" y="560959"/>
                  </a:cubicBezTo>
                  <a:cubicBezTo>
                    <a:pt x="5749798" y="567690"/>
                    <a:pt x="5751068" y="570992"/>
                    <a:pt x="5765038" y="567563"/>
                  </a:cubicBezTo>
                  <a:lnTo>
                    <a:pt x="5767070" y="575818"/>
                  </a:lnTo>
                  <a:lnTo>
                    <a:pt x="5761101" y="569849"/>
                  </a:lnTo>
                  <a:cubicBezTo>
                    <a:pt x="5763260" y="567690"/>
                    <a:pt x="5766181" y="566420"/>
                    <a:pt x="5769356" y="566420"/>
                  </a:cubicBezTo>
                  <a:cubicBezTo>
                    <a:pt x="5771769" y="566420"/>
                    <a:pt x="5773801" y="567182"/>
                    <a:pt x="5775198" y="567817"/>
                  </a:cubicBezTo>
                  <a:cubicBezTo>
                    <a:pt x="5775198" y="567817"/>
                    <a:pt x="5775198" y="567817"/>
                    <a:pt x="5775198" y="567817"/>
                  </a:cubicBezTo>
                  <a:lnTo>
                    <a:pt x="5775198" y="567817"/>
                  </a:lnTo>
                  <a:cubicBezTo>
                    <a:pt x="5775198" y="567817"/>
                    <a:pt x="5775198" y="567817"/>
                    <a:pt x="5775198" y="567817"/>
                  </a:cubicBezTo>
                  <a:cubicBezTo>
                    <a:pt x="5779262" y="569849"/>
                    <a:pt x="5783326" y="574040"/>
                    <a:pt x="5785993" y="576707"/>
                  </a:cubicBezTo>
                  <a:cubicBezTo>
                    <a:pt x="5792470" y="583184"/>
                    <a:pt x="5795772" y="585597"/>
                    <a:pt x="5797550" y="585597"/>
                  </a:cubicBezTo>
                  <a:cubicBezTo>
                    <a:pt x="5838952" y="585597"/>
                    <a:pt x="5867273" y="608076"/>
                    <a:pt x="5890260" y="631190"/>
                  </a:cubicBezTo>
                  <a:cubicBezTo>
                    <a:pt x="5895467" y="636397"/>
                    <a:pt x="5900547" y="641731"/>
                    <a:pt x="5905373" y="646938"/>
                  </a:cubicBezTo>
                  <a:cubicBezTo>
                    <a:pt x="5910072" y="651891"/>
                    <a:pt x="5914517" y="656717"/>
                    <a:pt x="5919089" y="661162"/>
                  </a:cubicBezTo>
                  <a:lnTo>
                    <a:pt x="5913120" y="667131"/>
                  </a:lnTo>
                  <a:lnTo>
                    <a:pt x="5919089" y="661162"/>
                  </a:lnTo>
                  <a:cubicBezTo>
                    <a:pt x="5936742" y="678815"/>
                    <a:pt x="5963158" y="704850"/>
                    <a:pt x="5970016" y="732028"/>
                  </a:cubicBezTo>
                  <a:lnTo>
                    <a:pt x="5961761" y="734060"/>
                  </a:lnTo>
                  <a:lnTo>
                    <a:pt x="5969762" y="731393"/>
                  </a:lnTo>
                  <a:cubicBezTo>
                    <a:pt x="5977382" y="754126"/>
                    <a:pt x="5995670" y="766445"/>
                    <a:pt x="6015482" y="776351"/>
                  </a:cubicBezTo>
                  <a:cubicBezTo>
                    <a:pt x="6019546" y="778383"/>
                    <a:pt x="6023610" y="780288"/>
                    <a:pt x="6027674" y="782193"/>
                  </a:cubicBezTo>
                  <a:cubicBezTo>
                    <a:pt x="6031357" y="783971"/>
                    <a:pt x="6035040" y="785622"/>
                    <a:pt x="6038469" y="787400"/>
                  </a:cubicBezTo>
                  <a:lnTo>
                    <a:pt x="6038850" y="787654"/>
                  </a:lnTo>
                  <a:cubicBezTo>
                    <a:pt x="6080125" y="811276"/>
                    <a:pt x="6124702" y="821817"/>
                    <a:pt x="6169406" y="788289"/>
                  </a:cubicBezTo>
                  <a:lnTo>
                    <a:pt x="6174486" y="795020"/>
                  </a:lnTo>
                  <a:lnTo>
                    <a:pt x="6168517" y="789051"/>
                  </a:lnTo>
                  <a:cubicBezTo>
                    <a:pt x="6169660" y="787908"/>
                    <a:pt x="6171057" y="787019"/>
                    <a:pt x="6172327" y="786257"/>
                  </a:cubicBezTo>
                  <a:cubicBezTo>
                    <a:pt x="6176137" y="784225"/>
                    <a:pt x="6180455" y="783844"/>
                    <a:pt x="6184011" y="783844"/>
                  </a:cubicBezTo>
                  <a:cubicBezTo>
                    <a:pt x="6188837" y="783844"/>
                    <a:pt x="6194171" y="784606"/>
                    <a:pt x="6198743" y="785241"/>
                  </a:cubicBezTo>
                  <a:cubicBezTo>
                    <a:pt x="6203696" y="786003"/>
                    <a:pt x="6207760" y="786511"/>
                    <a:pt x="6211062" y="786511"/>
                  </a:cubicBezTo>
                  <a:cubicBezTo>
                    <a:pt x="6215126" y="786511"/>
                    <a:pt x="6220079" y="788035"/>
                    <a:pt x="6223635" y="789178"/>
                  </a:cubicBezTo>
                  <a:cubicBezTo>
                    <a:pt x="6229731" y="790956"/>
                    <a:pt x="6235700" y="792607"/>
                    <a:pt x="6241415" y="792607"/>
                  </a:cubicBezTo>
                  <a:lnTo>
                    <a:pt x="6241415" y="801116"/>
                  </a:lnTo>
                  <a:lnTo>
                    <a:pt x="6238748" y="793115"/>
                  </a:lnTo>
                  <a:cubicBezTo>
                    <a:pt x="6275324" y="780923"/>
                    <a:pt x="6311265" y="768985"/>
                    <a:pt x="6347079" y="750951"/>
                  </a:cubicBezTo>
                  <a:lnTo>
                    <a:pt x="6347714" y="750697"/>
                  </a:lnTo>
                  <a:cubicBezTo>
                    <a:pt x="6380861" y="737489"/>
                    <a:pt x="6427216" y="743839"/>
                    <a:pt x="6454140" y="770763"/>
                  </a:cubicBezTo>
                  <a:lnTo>
                    <a:pt x="6448171" y="776732"/>
                  </a:lnTo>
                  <a:lnTo>
                    <a:pt x="6454140" y="770763"/>
                  </a:lnTo>
                  <a:cubicBezTo>
                    <a:pt x="6456045" y="772668"/>
                    <a:pt x="6458077" y="774319"/>
                    <a:pt x="6460109" y="775716"/>
                  </a:cubicBezTo>
                  <a:cubicBezTo>
                    <a:pt x="6469126" y="781685"/>
                    <a:pt x="6477254" y="781812"/>
                    <a:pt x="6483731" y="772160"/>
                  </a:cubicBezTo>
                  <a:cubicBezTo>
                    <a:pt x="6483985" y="771652"/>
                    <a:pt x="6484366" y="771271"/>
                    <a:pt x="6484747" y="770890"/>
                  </a:cubicBezTo>
                  <a:lnTo>
                    <a:pt x="6490843" y="764794"/>
                  </a:lnTo>
                  <a:cubicBezTo>
                    <a:pt x="6492113" y="763524"/>
                    <a:pt x="6493764" y="762635"/>
                    <a:pt x="6495669" y="762381"/>
                  </a:cubicBezTo>
                  <a:cubicBezTo>
                    <a:pt x="6511163" y="760222"/>
                    <a:pt x="6526022" y="755396"/>
                    <a:pt x="6541389" y="750316"/>
                  </a:cubicBezTo>
                  <a:cubicBezTo>
                    <a:pt x="6565519" y="742442"/>
                    <a:pt x="6591300" y="733933"/>
                    <a:pt x="6619748" y="737997"/>
                  </a:cubicBezTo>
                  <a:lnTo>
                    <a:pt x="6620002" y="737997"/>
                  </a:lnTo>
                  <a:cubicBezTo>
                    <a:pt x="6638671" y="741045"/>
                    <a:pt x="6657213" y="745744"/>
                    <a:pt x="6675374" y="750316"/>
                  </a:cubicBezTo>
                  <a:cubicBezTo>
                    <a:pt x="6693535" y="754888"/>
                    <a:pt x="6711569" y="759333"/>
                    <a:pt x="6729476" y="762381"/>
                  </a:cubicBezTo>
                  <a:lnTo>
                    <a:pt x="6728079" y="770763"/>
                  </a:lnTo>
                  <a:lnTo>
                    <a:pt x="6728079" y="762254"/>
                  </a:lnTo>
                  <a:lnTo>
                    <a:pt x="6782816" y="762254"/>
                  </a:lnTo>
                  <a:lnTo>
                    <a:pt x="6782816" y="770763"/>
                  </a:lnTo>
                  <a:lnTo>
                    <a:pt x="6780149" y="762762"/>
                  </a:lnTo>
                  <a:cubicBezTo>
                    <a:pt x="6789039" y="759841"/>
                    <a:pt x="6796405" y="756793"/>
                    <a:pt x="6804025" y="753872"/>
                  </a:cubicBezTo>
                  <a:cubicBezTo>
                    <a:pt x="6811645" y="750951"/>
                    <a:pt x="6819392" y="747649"/>
                    <a:pt x="6828790" y="744601"/>
                  </a:cubicBezTo>
                  <a:cubicBezTo>
                    <a:pt x="6829679" y="744347"/>
                    <a:pt x="6830568" y="744220"/>
                    <a:pt x="6831457" y="744220"/>
                  </a:cubicBezTo>
                  <a:cubicBezTo>
                    <a:pt x="6832854" y="744220"/>
                    <a:pt x="6835140" y="741934"/>
                    <a:pt x="6835140" y="740537"/>
                  </a:cubicBezTo>
                  <a:lnTo>
                    <a:pt x="6835267" y="739394"/>
                  </a:lnTo>
                  <a:cubicBezTo>
                    <a:pt x="6839839" y="707263"/>
                    <a:pt x="6860159" y="690499"/>
                    <a:pt x="6881241" y="677926"/>
                  </a:cubicBezTo>
                  <a:cubicBezTo>
                    <a:pt x="6886448" y="674751"/>
                    <a:pt x="6891909" y="671830"/>
                    <a:pt x="6897116" y="669036"/>
                  </a:cubicBezTo>
                  <a:cubicBezTo>
                    <a:pt x="6902323" y="666242"/>
                    <a:pt x="6907530" y="663321"/>
                    <a:pt x="6912356" y="660400"/>
                  </a:cubicBezTo>
                  <a:lnTo>
                    <a:pt x="6913626" y="659765"/>
                  </a:lnTo>
                  <a:cubicBezTo>
                    <a:pt x="6940169" y="649097"/>
                    <a:pt x="6945249" y="634365"/>
                    <a:pt x="6951091" y="610870"/>
                  </a:cubicBezTo>
                  <a:lnTo>
                    <a:pt x="6951218" y="610235"/>
                  </a:lnTo>
                  <a:cubicBezTo>
                    <a:pt x="6952361" y="606933"/>
                    <a:pt x="6953631" y="603885"/>
                    <a:pt x="6955155" y="600837"/>
                  </a:cubicBezTo>
                  <a:cubicBezTo>
                    <a:pt x="6972681" y="565785"/>
                    <a:pt x="7016496" y="549910"/>
                    <a:pt x="7054342" y="568833"/>
                  </a:cubicBezTo>
                  <a:lnTo>
                    <a:pt x="7050532" y="576453"/>
                  </a:lnTo>
                  <a:lnTo>
                    <a:pt x="7053834" y="568706"/>
                  </a:lnTo>
                  <a:cubicBezTo>
                    <a:pt x="7096760" y="587121"/>
                    <a:pt x="7128510" y="596773"/>
                    <a:pt x="7160641" y="569976"/>
                  </a:cubicBezTo>
                  <a:lnTo>
                    <a:pt x="7166102" y="576453"/>
                  </a:lnTo>
                  <a:lnTo>
                    <a:pt x="7160133" y="570484"/>
                  </a:lnTo>
                  <a:cubicBezTo>
                    <a:pt x="7161530" y="569087"/>
                    <a:pt x="7162419" y="566674"/>
                    <a:pt x="7164197" y="561594"/>
                  </a:cubicBezTo>
                  <a:cubicBezTo>
                    <a:pt x="7165594" y="557530"/>
                    <a:pt x="7167626" y="550799"/>
                    <a:pt x="7172325" y="546100"/>
                  </a:cubicBezTo>
                  <a:lnTo>
                    <a:pt x="7196709" y="521716"/>
                  </a:lnTo>
                  <a:cubicBezTo>
                    <a:pt x="7227062" y="491363"/>
                    <a:pt x="7260717" y="463423"/>
                    <a:pt x="7308469" y="477012"/>
                  </a:cubicBezTo>
                  <a:lnTo>
                    <a:pt x="7306183" y="485140"/>
                  </a:lnTo>
                  <a:lnTo>
                    <a:pt x="7306183" y="476631"/>
                  </a:lnTo>
                  <a:cubicBezTo>
                    <a:pt x="7311009" y="476631"/>
                    <a:pt x="7317105" y="478790"/>
                    <a:pt x="7321042" y="480060"/>
                  </a:cubicBezTo>
                  <a:cubicBezTo>
                    <a:pt x="7326249" y="481838"/>
                    <a:pt x="7329170" y="482727"/>
                    <a:pt x="7330567" y="482727"/>
                  </a:cubicBezTo>
                  <a:cubicBezTo>
                    <a:pt x="7331456" y="482727"/>
                    <a:pt x="7332345" y="482854"/>
                    <a:pt x="7333234" y="483108"/>
                  </a:cubicBezTo>
                  <a:cubicBezTo>
                    <a:pt x="7335901" y="483997"/>
                    <a:pt x="7338568" y="485013"/>
                    <a:pt x="7341235" y="485902"/>
                  </a:cubicBezTo>
                  <a:cubicBezTo>
                    <a:pt x="7358888" y="492252"/>
                    <a:pt x="7376287" y="498221"/>
                    <a:pt x="7393559" y="489585"/>
                  </a:cubicBezTo>
                  <a:cubicBezTo>
                    <a:pt x="7394067" y="489331"/>
                    <a:pt x="7394702" y="489077"/>
                    <a:pt x="7395337" y="488950"/>
                  </a:cubicBezTo>
                  <a:cubicBezTo>
                    <a:pt x="7425817" y="481330"/>
                    <a:pt x="7453376" y="511048"/>
                    <a:pt x="7465314" y="528955"/>
                  </a:cubicBezTo>
                  <a:lnTo>
                    <a:pt x="7465568" y="529336"/>
                  </a:lnTo>
                  <a:cubicBezTo>
                    <a:pt x="7468997" y="535178"/>
                    <a:pt x="7472299" y="541401"/>
                    <a:pt x="7475474" y="547370"/>
                  </a:cubicBezTo>
                  <a:cubicBezTo>
                    <a:pt x="7489952" y="574929"/>
                    <a:pt x="7503541" y="599948"/>
                    <a:pt x="7538466" y="604393"/>
                  </a:cubicBezTo>
                  <a:lnTo>
                    <a:pt x="7539101" y="604520"/>
                  </a:lnTo>
                  <a:cubicBezTo>
                    <a:pt x="7555357" y="607822"/>
                    <a:pt x="7569835" y="614299"/>
                    <a:pt x="7583424" y="620268"/>
                  </a:cubicBezTo>
                  <a:cubicBezTo>
                    <a:pt x="7597267" y="626364"/>
                    <a:pt x="7610094" y="632079"/>
                    <a:pt x="7624191" y="634873"/>
                  </a:cubicBezTo>
                  <a:lnTo>
                    <a:pt x="7624572" y="635000"/>
                  </a:lnTo>
                  <a:cubicBezTo>
                    <a:pt x="7649083" y="641096"/>
                    <a:pt x="7672451" y="646938"/>
                    <a:pt x="7695438" y="646938"/>
                  </a:cubicBezTo>
                  <a:lnTo>
                    <a:pt x="7731887" y="646938"/>
                  </a:lnTo>
                  <a:cubicBezTo>
                    <a:pt x="7739253" y="646938"/>
                    <a:pt x="7747127" y="646430"/>
                    <a:pt x="7750175" y="643382"/>
                  </a:cubicBezTo>
                  <a:lnTo>
                    <a:pt x="7756144" y="649351"/>
                  </a:lnTo>
                  <a:lnTo>
                    <a:pt x="7750175" y="643382"/>
                  </a:lnTo>
                  <a:lnTo>
                    <a:pt x="7786624" y="606933"/>
                  </a:lnTo>
                  <a:cubicBezTo>
                    <a:pt x="7787005" y="606552"/>
                    <a:pt x="7787513" y="606171"/>
                    <a:pt x="7787894" y="605917"/>
                  </a:cubicBezTo>
                  <a:cubicBezTo>
                    <a:pt x="7806817" y="593344"/>
                    <a:pt x="7824343" y="584073"/>
                    <a:pt x="7847203" y="606933"/>
                  </a:cubicBezTo>
                  <a:lnTo>
                    <a:pt x="7841234" y="612902"/>
                  </a:lnTo>
                  <a:lnTo>
                    <a:pt x="7847203" y="606933"/>
                  </a:lnTo>
                  <a:cubicBezTo>
                    <a:pt x="7851902" y="611632"/>
                    <a:pt x="7857109" y="615442"/>
                    <a:pt x="7862570" y="618109"/>
                  </a:cubicBezTo>
                  <a:cubicBezTo>
                    <a:pt x="7887970" y="630809"/>
                    <a:pt x="7918196" y="622427"/>
                    <a:pt x="7930896" y="597027"/>
                  </a:cubicBezTo>
                  <a:lnTo>
                    <a:pt x="7938516" y="600837"/>
                  </a:lnTo>
                  <a:lnTo>
                    <a:pt x="7930769" y="597408"/>
                  </a:lnTo>
                  <a:cubicBezTo>
                    <a:pt x="7932039" y="594614"/>
                    <a:pt x="7933309" y="591820"/>
                    <a:pt x="7934706" y="589153"/>
                  </a:cubicBezTo>
                  <a:cubicBezTo>
                    <a:pt x="7960614" y="537210"/>
                    <a:pt x="8000619" y="519049"/>
                    <a:pt x="8051800" y="544576"/>
                  </a:cubicBezTo>
                  <a:cubicBezTo>
                    <a:pt x="8097647" y="567563"/>
                    <a:pt x="8137652" y="562102"/>
                    <a:pt x="8185912" y="550037"/>
                  </a:cubicBezTo>
                  <a:lnTo>
                    <a:pt x="8187944" y="558292"/>
                  </a:lnTo>
                  <a:lnTo>
                    <a:pt x="8184769" y="550418"/>
                  </a:lnTo>
                  <a:cubicBezTo>
                    <a:pt x="8200390" y="544195"/>
                    <a:pt x="8215884" y="539496"/>
                    <a:pt x="8231124" y="534924"/>
                  </a:cubicBezTo>
                  <a:cubicBezTo>
                    <a:pt x="8246364" y="530352"/>
                    <a:pt x="8261223" y="525907"/>
                    <a:pt x="8276082" y="519938"/>
                  </a:cubicBezTo>
                  <a:lnTo>
                    <a:pt x="8276590" y="519811"/>
                  </a:lnTo>
                  <a:cubicBezTo>
                    <a:pt x="8315833" y="506730"/>
                    <a:pt x="8369554" y="519176"/>
                    <a:pt x="8390255" y="560578"/>
                  </a:cubicBezTo>
                  <a:lnTo>
                    <a:pt x="8382635" y="564388"/>
                  </a:lnTo>
                  <a:lnTo>
                    <a:pt x="8390255" y="560578"/>
                  </a:lnTo>
                  <a:cubicBezTo>
                    <a:pt x="8395081" y="570357"/>
                    <a:pt x="8410702" y="580263"/>
                    <a:pt x="8419211" y="580263"/>
                  </a:cubicBezTo>
                  <a:cubicBezTo>
                    <a:pt x="8419973" y="580263"/>
                    <a:pt x="8420735" y="580390"/>
                    <a:pt x="8421497" y="580644"/>
                  </a:cubicBezTo>
                  <a:cubicBezTo>
                    <a:pt x="8464169" y="592836"/>
                    <a:pt x="8509381" y="603758"/>
                    <a:pt x="8554593" y="575564"/>
                  </a:cubicBezTo>
                  <a:cubicBezTo>
                    <a:pt x="8555990" y="574675"/>
                    <a:pt x="8557514" y="574294"/>
                    <a:pt x="8559038" y="574294"/>
                  </a:cubicBezTo>
                  <a:lnTo>
                    <a:pt x="8565134" y="574294"/>
                  </a:lnTo>
                  <a:lnTo>
                    <a:pt x="8566023" y="574294"/>
                  </a:lnTo>
                  <a:cubicBezTo>
                    <a:pt x="8595487" y="577215"/>
                    <a:pt x="8613521" y="564515"/>
                    <a:pt x="8629142" y="545719"/>
                  </a:cubicBezTo>
                  <a:cubicBezTo>
                    <a:pt x="8635746" y="537718"/>
                    <a:pt x="8641842" y="528828"/>
                    <a:pt x="8648192" y="519430"/>
                  </a:cubicBezTo>
                  <a:cubicBezTo>
                    <a:pt x="8654415" y="510286"/>
                    <a:pt x="8660892" y="500761"/>
                    <a:pt x="8668131" y="492125"/>
                  </a:cubicBezTo>
                  <a:cubicBezTo>
                    <a:pt x="8669655" y="490347"/>
                    <a:pt x="8671814" y="489204"/>
                    <a:pt x="8674227" y="489077"/>
                  </a:cubicBezTo>
                  <a:cubicBezTo>
                    <a:pt x="8676640" y="488950"/>
                    <a:pt x="8678926" y="489839"/>
                    <a:pt x="8680577" y="491490"/>
                  </a:cubicBezTo>
                  <a:cubicBezTo>
                    <a:pt x="8681085" y="491998"/>
                    <a:pt x="8684768" y="495046"/>
                    <a:pt x="8686800" y="495046"/>
                  </a:cubicBezTo>
                  <a:lnTo>
                    <a:pt x="8686800" y="503555"/>
                  </a:lnTo>
                  <a:lnTo>
                    <a:pt x="8682990" y="495935"/>
                  </a:lnTo>
                  <a:cubicBezTo>
                    <a:pt x="8687181" y="493776"/>
                    <a:pt x="8690737" y="489077"/>
                    <a:pt x="8695055" y="483108"/>
                  </a:cubicBezTo>
                  <a:cubicBezTo>
                    <a:pt x="8697087" y="480187"/>
                    <a:pt x="8700135" y="475869"/>
                    <a:pt x="8703437" y="473329"/>
                  </a:cubicBezTo>
                  <a:cubicBezTo>
                    <a:pt x="8703437" y="473329"/>
                    <a:pt x="8703437" y="473329"/>
                    <a:pt x="8703437" y="473329"/>
                  </a:cubicBezTo>
                  <a:lnTo>
                    <a:pt x="8703437" y="473329"/>
                  </a:lnTo>
                  <a:lnTo>
                    <a:pt x="8703437" y="473329"/>
                  </a:lnTo>
                  <a:cubicBezTo>
                    <a:pt x="8705088" y="472059"/>
                    <a:pt x="8707755" y="470662"/>
                    <a:pt x="8711184" y="470662"/>
                  </a:cubicBezTo>
                  <a:lnTo>
                    <a:pt x="8711184" y="479171"/>
                  </a:lnTo>
                  <a:lnTo>
                    <a:pt x="8710295" y="470789"/>
                  </a:lnTo>
                  <a:cubicBezTo>
                    <a:pt x="8765159" y="464693"/>
                    <a:pt x="8819388" y="458597"/>
                    <a:pt x="8873617" y="446659"/>
                  </a:cubicBezTo>
                  <a:lnTo>
                    <a:pt x="8875395" y="454914"/>
                  </a:lnTo>
                  <a:lnTo>
                    <a:pt x="8873109" y="446786"/>
                  </a:lnTo>
                  <a:cubicBezTo>
                    <a:pt x="8875141" y="446278"/>
                    <a:pt x="8877046" y="445643"/>
                    <a:pt x="8879078" y="445135"/>
                  </a:cubicBezTo>
                  <a:cubicBezTo>
                    <a:pt x="8920607" y="433324"/>
                    <a:pt x="8963152" y="421005"/>
                    <a:pt x="8990203" y="383159"/>
                  </a:cubicBezTo>
                  <a:lnTo>
                    <a:pt x="8997061" y="388112"/>
                  </a:lnTo>
                  <a:lnTo>
                    <a:pt x="8990076" y="383413"/>
                  </a:lnTo>
                  <a:cubicBezTo>
                    <a:pt x="9002776" y="364490"/>
                    <a:pt x="9024620" y="341376"/>
                    <a:pt x="9061069" y="355981"/>
                  </a:cubicBezTo>
                  <a:lnTo>
                    <a:pt x="9057894" y="363855"/>
                  </a:lnTo>
                  <a:lnTo>
                    <a:pt x="9057894" y="355346"/>
                  </a:lnTo>
                  <a:cubicBezTo>
                    <a:pt x="9063863" y="355346"/>
                    <a:pt x="9074277" y="355219"/>
                    <a:pt x="9084564" y="350139"/>
                  </a:cubicBezTo>
                  <a:lnTo>
                    <a:pt x="9088374" y="357759"/>
                  </a:lnTo>
                  <a:lnTo>
                    <a:pt x="9084564" y="350139"/>
                  </a:lnTo>
                  <a:cubicBezTo>
                    <a:pt x="9121775" y="331470"/>
                    <a:pt x="9159113" y="319024"/>
                    <a:pt x="9202674" y="312801"/>
                  </a:cubicBezTo>
                  <a:lnTo>
                    <a:pt x="9203817" y="312674"/>
                  </a:lnTo>
                  <a:cubicBezTo>
                    <a:pt x="9220073" y="312674"/>
                    <a:pt x="9236710" y="305943"/>
                    <a:pt x="9255252" y="298069"/>
                  </a:cubicBezTo>
                  <a:cubicBezTo>
                    <a:pt x="9273159" y="290576"/>
                    <a:pt x="9292971" y="282194"/>
                    <a:pt x="9313291" y="282194"/>
                  </a:cubicBezTo>
                  <a:cubicBezTo>
                    <a:pt x="9321546" y="282194"/>
                    <a:pt x="9329039" y="280797"/>
                    <a:pt x="9336024" y="278511"/>
                  </a:cubicBezTo>
                  <a:cubicBezTo>
                    <a:pt x="9351391" y="273431"/>
                    <a:pt x="9364218" y="263652"/>
                    <a:pt x="9377934" y="253238"/>
                  </a:cubicBezTo>
                  <a:cubicBezTo>
                    <a:pt x="9390507" y="243713"/>
                    <a:pt x="9404096" y="233172"/>
                    <a:pt x="9420098" y="227838"/>
                  </a:cubicBezTo>
                  <a:cubicBezTo>
                    <a:pt x="9420987" y="227584"/>
                    <a:pt x="9421876" y="227457"/>
                    <a:pt x="9422765" y="227457"/>
                  </a:cubicBezTo>
                  <a:cubicBezTo>
                    <a:pt x="9422130" y="227457"/>
                    <a:pt x="9421368" y="228346"/>
                    <a:pt x="9422892" y="226949"/>
                  </a:cubicBezTo>
                  <a:cubicBezTo>
                    <a:pt x="9424543" y="225298"/>
                    <a:pt x="9428226" y="221488"/>
                    <a:pt x="9434957" y="221488"/>
                  </a:cubicBezTo>
                  <a:cubicBezTo>
                    <a:pt x="9435973" y="221488"/>
                    <a:pt x="9437116" y="221742"/>
                    <a:pt x="9438132" y="222123"/>
                  </a:cubicBezTo>
                  <a:cubicBezTo>
                    <a:pt x="9464802" y="232791"/>
                    <a:pt x="9491980" y="222377"/>
                    <a:pt x="9523095" y="209931"/>
                  </a:cubicBezTo>
                  <a:cubicBezTo>
                    <a:pt x="9526270" y="208661"/>
                    <a:pt x="9529826" y="209423"/>
                    <a:pt x="9532239" y="211836"/>
                  </a:cubicBezTo>
                  <a:cubicBezTo>
                    <a:pt x="9532747" y="212344"/>
                    <a:pt x="9536430" y="215392"/>
                    <a:pt x="9538462" y="215392"/>
                  </a:cubicBezTo>
                  <a:cubicBezTo>
                    <a:pt x="9540748" y="215392"/>
                    <a:pt x="9542907" y="216281"/>
                    <a:pt x="9544431" y="217932"/>
                  </a:cubicBezTo>
                  <a:cubicBezTo>
                    <a:pt x="9547860" y="221361"/>
                    <a:pt x="9550781" y="221488"/>
                    <a:pt x="9556750" y="221488"/>
                  </a:cubicBezTo>
                  <a:lnTo>
                    <a:pt x="9556750" y="229997"/>
                  </a:lnTo>
                  <a:lnTo>
                    <a:pt x="9552940" y="222377"/>
                  </a:lnTo>
                  <a:cubicBezTo>
                    <a:pt x="9558909" y="219329"/>
                    <a:pt x="9565259" y="216408"/>
                    <a:pt x="9571736" y="213360"/>
                  </a:cubicBezTo>
                  <a:cubicBezTo>
                    <a:pt x="9592056" y="203835"/>
                    <a:pt x="9613138" y="193802"/>
                    <a:pt x="9630664" y="180594"/>
                  </a:cubicBezTo>
                  <a:lnTo>
                    <a:pt x="9631934" y="179832"/>
                  </a:lnTo>
                  <a:cubicBezTo>
                    <a:pt x="9636379" y="177546"/>
                    <a:pt x="9640443" y="175387"/>
                    <a:pt x="9644507" y="173101"/>
                  </a:cubicBezTo>
                  <a:cubicBezTo>
                    <a:pt x="9661652" y="163576"/>
                    <a:pt x="9676638" y="155321"/>
                    <a:pt x="9704324" y="160782"/>
                  </a:cubicBezTo>
                  <a:cubicBezTo>
                    <a:pt x="9705086" y="160909"/>
                    <a:pt x="9705721" y="161163"/>
                    <a:pt x="9706483" y="161544"/>
                  </a:cubicBezTo>
                  <a:cubicBezTo>
                    <a:pt x="9709658" y="163068"/>
                    <a:pt x="9716643" y="162433"/>
                    <a:pt x="9728454" y="158496"/>
                  </a:cubicBezTo>
                  <a:cubicBezTo>
                    <a:pt x="9732772" y="157099"/>
                    <a:pt x="9737344" y="155321"/>
                    <a:pt x="9741916" y="153543"/>
                  </a:cubicBezTo>
                  <a:cubicBezTo>
                    <a:pt x="9746234" y="151892"/>
                    <a:pt x="9750679" y="150241"/>
                    <a:pt x="9754743" y="148844"/>
                  </a:cubicBezTo>
                  <a:lnTo>
                    <a:pt x="9757410" y="156845"/>
                  </a:lnTo>
                  <a:lnTo>
                    <a:pt x="9751441" y="162814"/>
                  </a:lnTo>
                  <a:cubicBezTo>
                    <a:pt x="9744456" y="155829"/>
                    <a:pt x="9739376" y="147320"/>
                    <a:pt x="9734931" y="139954"/>
                  </a:cubicBezTo>
                  <a:cubicBezTo>
                    <a:pt x="9730232" y="132207"/>
                    <a:pt x="9726168" y="125476"/>
                    <a:pt x="9720961" y="120269"/>
                  </a:cubicBezTo>
                  <a:cubicBezTo>
                    <a:pt x="9719310" y="118618"/>
                    <a:pt x="9718421" y="116586"/>
                    <a:pt x="9718421" y="114300"/>
                  </a:cubicBezTo>
                  <a:cubicBezTo>
                    <a:pt x="9718421" y="112014"/>
                    <a:pt x="9719310" y="109855"/>
                    <a:pt x="9720961" y="108331"/>
                  </a:cubicBezTo>
                  <a:lnTo>
                    <a:pt x="9727057" y="102235"/>
                  </a:lnTo>
                  <a:cubicBezTo>
                    <a:pt x="9729851" y="99441"/>
                    <a:pt x="9734423" y="98933"/>
                    <a:pt x="9737725" y="101219"/>
                  </a:cubicBezTo>
                  <a:cubicBezTo>
                    <a:pt x="9751441" y="110363"/>
                    <a:pt x="9758934" y="107061"/>
                    <a:pt x="9783953" y="94615"/>
                  </a:cubicBezTo>
                  <a:lnTo>
                    <a:pt x="9787763" y="102235"/>
                  </a:lnTo>
                  <a:lnTo>
                    <a:pt x="9783445" y="94996"/>
                  </a:lnTo>
                  <a:cubicBezTo>
                    <a:pt x="9806559" y="81153"/>
                    <a:pt x="9835769" y="74041"/>
                    <a:pt x="9861042" y="69088"/>
                  </a:cubicBezTo>
                  <a:cubicBezTo>
                    <a:pt x="9866376" y="68072"/>
                    <a:pt x="9871456" y="67056"/>
                    <a:pt x="9876409" y="66167"/>
                  </a:cubicBezTo>
                  <a:cubicBezTo>
                    <a:pt x="9880981" y="65278"/>
                    <a:pt x="9885299" y="64516"/>
                    <a:pt x="9889490" y="63627"/>
                  </a:cubicBezTo>
                  <a:lnTo>
                    <a:pt x="9891141" y="71882"/>
                  </a:lnTo>
                  <a:lnTo>
                    <a:pt x="9884156" y="67183"/>
                  </a:lnTo>
                  <a:cubicBezTo>
                    <a:pt x="9887331" y="62357"/>
                    <a:pt x="9890125" y="57531"/>
                    <a:pt x="9893046" y="52451"/>
                  </a:cubicBezTo>
                  <a:cubicBezTo>
                    <a:pt x="9900285" y="39878"/>
                    <a:pt x="9908032" y="26162"/>
                    <a:pt x="9923018" y="16129"/>
                  </a:cubicBezTo>
                  <a:lnTo>
                    <a:pt x="9923907" y="15621"/>
                  </a:lnTo>
                  <a:cubicBezTo>
                    <a:pt x="9935972" y="9652"/>
                    <a:pt x="9967087" y="0"/>
                    <a:pt x="9983343" y="24638"/>
                  </a:cubicBezTo>
                  <a:lnTo>
                    <a:pt x="9976358" y="29337"/>
                  </a:lnTo>
                  <a:lnTo>
                    <a:pt x="9982327" y="23368"/>
                  </a:lnTo>
                  <a:cubicBezTo>
                    <a:pt x="9989566" y="30607"/>
                    <a:pt x="9992868" y="33020"/>
                    <a:pt x="9994646" y="33020"/>
                  </a:cubicBezTo>
                  <a:lnTo>
                    <a:pt x="9995789" y="33147"/>
                  </a:lnTo>
                  <a:cubicBezTo>
                    <a:pt x="10016363" y="36068"/>
                    <a:pt x="10035540" y="36068"/>
                    <a:pt x="10055352" y="36068"/>
                  </a:cubicBezTo>
                  <a:cubicBezTo>
                    <a:pt x="10075164" y="36068"/>
                    <a:pt x="10095357" y="36068"/>
                    <a:pt x="10117328" y="39243"/>
                  </a:cubicBezTo>
                  <a:lnTo>
                    <a:pt x="10117582" y="39243"/>
                  </a:lnTo>
                  <a:cubicBezTo>
                    <a:pt x="10132822" y="41783"/>
                    <a:pt x="10147935" y="46355"/>
                    <a:pt x="10162413" y="50673"/>
                  </a:cubicBezTo>
                  <a:cubicBezTo>
                    <a:pt x="10184511" y="57277"/>
                    <a:pt x="10205212" y="63500"/>
                    <a:pt x="10225659" y="63500"/>
                  </a:cubicBezTo>
                  <a:lnTo>
                    <a:pt x="10226675" y="63627"/>
                  </a:lnTo>
                  <a:cubicBezTo>
                    <a:pt x="10239248" y="65151"/>
                    <a:pt x="10251821" y="67945"/>
                    <a:pt x="10263886" y="70612"/>
                  </a:cubicBezTo>
                  <a:cubicBezTo>
                    <a:pt x="10300843" y="78740"/>
                    <a:pt x="10333863" y="85598"/>
                    <a:pt x="10367010" y="64897"/>
                  </a:cubicBezTo>
                  <a:lnTo>
                    <a:pt x="10371455" y="72136"/>
                  </a:lnTo>
                  <a:lnTo>
                    <a:pt x="10365486" y="66167"/>
                  </a:lnTo>
                  <a:cubicBezTo>
                    <a:pt x="10373741" y="57912"/>
                    <a:pt x="10394442" y="51562"/>
                    <a:pt x="10407904" y="51562"/>
                  </a:cubicBezTo>
                  <a:lnTo>
                    <a:pt x="10407904" y="59182"/>
                  </a:lnTo>
                  <a:lnTo>
                    <a:pt x="10407142" y="50800"/>
                  </a:lnTo>
                  <a:cubicBezTo>
                    <a:pt x="10443464" y="47752"/>
                    <a:pt x="10481310" y="43180"/>
                    <a:pt x="10519410" y="38608"/>
                  </a:cubicBezTo>
                  <a:cubicBezTo>
                    <a:pt x="10557510" y="34036"/>
                    <a:pt x="10595610" y="29464"/>
                    <a:pt x="10632186" y="26416"/>
                  </a:cubicBezTo>
                  <a:lnTo>
                    <a:pt x="10632948" y="26416"/>
                  </a:lnTo>
                  <a:cubicBezTo>
                    <a:pt x="10639044" y="26416"/>
                    <a:pt x="10644378" y="27559"/>
                    <a:pt x="10649458" y="29210"/>
                  </a:cubicBezTo>
                  <a:cubicBezTo>
                    <a:pt x="10655808" y="31369"/>
                    <a:pt x="10661650" y="34417"/>
                    <a:pt x="10666857" y="37211"/>
                  </a:cubicBezTo>
                  <a:cubicBezTo>
                    <a:pt x="10672699" y="40259"/>
                    <a:pt x="10678160" y="43180"/>
                    <a:pt x="10684256" y="45212"/>
                  </a:cubicBezTo>
                  <a:cubicBezTo>
                    <a:pt x="10686415" y="45974"/>
                    <a:pt x="10688320" y="47625"/>
                    <a:pt x="10689209" y="49657"/>
                  </a:cubicBezTo>
                  <a:cubicBezTo>
                    <a:pt x="10690098" y="51689"/>
                    <a:pt x="10690225" y="54229"/>
                    <a:pt x="10689336" y="56388"/>
                  </a:cubicBezTo>
                  <a:cubicBezTo>
                    <a:pt x="10678414" y="83566"/>
                    <a:pt x="10683875" y="103759"/>
                    <a:pt x="10704830" y="119507"/>
                  </a:cubicBezTo>
                  <a:lnTo>
                    <a:pt x="10699750" y="126238"/>
                  </a:lnTo>
                  <a:lnTo>
                    <a:pt x="10703560" y="118618"/>
                  </a:lnTo>
                  <a:cubicBezTo>
                    <a:pt x="10713593" y="123698"/>
                    <a:pt x="10719689" y="134112"/>
                    <a:pt x="10724007" y="142494"/>
                  </a:cubicBezTo>
                  <a:cubicBezTo>
                    <a:pt x="10725531" y="145542"/>
                    <a:pt x="10726928" y="148717"/>
                    <a:pt x="10728325" y="151511"/>
                  </a:cubicBezTo>
                  <a:cubicBezTo>
                    <a:pt x="10729595" y="154178"/>
                    <a:pt x="10730611" y="156591"/>
                    <a:pt x="10731754" y="158750"/>
                  </a:cubicBezTo>
                  <a:lnTo>
                    <a:pt x="10724134" y="162560"/>
                  </a:lnTo>
                  <a:lnTo>
                    <a:pt x="10730103" y="156591"/>
                  </a:lnTo>
                  <a:lnTo>
                    <a:pt x="10748391" y="174879"/>
                  </a:lnTo>
                  <a:cubicBezTo>
                    <a:pt x="10750042" y="176530"/>
                    <a:pt x="10750931" y="178562"/>
                    <a:pt x="10750931" y="180848"/>
                  </a:cubicBezTo>
                  <a:cubicBezTo>
                    <a:pt x="10750931" y="179578"/>
                    <a:pt x="10750296" y="179705"/>
                    <a:pt x="10754487" y="184023"/>
                  </a:cubicBezTo>
                  <a:cubicBezTo>
                    <a:pt x="10756265" y="185801"/>
                    <a:pt x="10759821" y="189230"/>
                    <a:pt x="10761599" y="193040"/>
                  </a:cubicBezTo>
                  <a:lnTo>
                    <a:pt x="10753979" y="196596"/>
                  </a:lnTo>
                  <a:lnTo>
                    <a:pt x="10761599" y="193040"/>
                  </a:lnTo>
                  <a:cubicBezTo>
                    <a:pt x="10762361" y="194691"/>
                    <a:pt x="10762996" y="196723"/>
                    <a:pt x="10762996" y="199136"/>
                  </a:cubicBezTo>
                  <a:lnTo>
                    <a:pt x="10754487" y="199136"/>
                  </a:lnTo>
                  <a:lnTo>
                    <a:pt x="10762107" y="195326"/>
                  </a:lnTo>
                  <a:cubicBezTo>
                    <a:pt x="10767314" y="205867"/>
                    <a:pt x="10772140" y="210566"/>
                    <a:pt x="10782681" y="215900"/>
                  </a:cubicBezTo>
                  <a:lnTo>
                    <a:pt x="10783570" y="216408"/>
                  </a:lnTo>
                  <a:cubicBezTo>
                    <a:pt x="10788269" y="219583"/>
                    <a:pt x="10791952" y="223647"/>
                    <a:pt x="10794873" y="227965"/>
                  </a:cubicBezTo>
                  <a:cubicBezTo>
                    <a:pt x="10800588" y="236474"/>
                    <a:pt x="10803763" y="246888"/>
                    <a:pt x="10806557" y="255905"/>
                  </a:cubicBezTo>
                  <a:cubicBezTo>
                    <a:pt x="10809605" y="265430"/>
                    <a:pt x="10812145" y="273431"/>
                    <a:pt x="10816209" y="279527"/>
                  </a:cubicBezTo>
                  <a:lnTo>
                    <a:pt x="10816717" y="280416"/>
                  </a:lnTo>
                  <a:cubicBezTo>
                    <a:pt x="10819892" y="286893"/>
                    <a:pt x="10823067" y="294894"/>
                    <a:pt x="10826115" y="302387"/>
                  </a:cubicBezTo>
                  <a:cubicBezTo>
                    <a:pt x="10829163" y="310134"/>
                    <a:pt x="10832084" y="317373"/>
                    <a:pt x="10835005" y="323088"/>
                  </a:cubicBezTo>
                  <a:lnTo>
                    <a:pt x="10827385" y="326898"/>
                  </a:lnTo>
                  <a:lnTo>
                    <a:pt x="10833354" y="320929"/>
                  </a:lnTo>
                  <a:cubicBezTo>
                    <a:pt x="10836529" y="324104"/>
                    <a:pt x="10844911" y="324485"/>
                    <a:pt x="10845673" y="324485"/>
                  </a:cubicBezTo>
                  <a:lnTo>
                    <a:pt x="10845673" y="332994"/>
                  </a:lnTo>
                  <a:lnTo>
                    <a:pt x="10838942" y="327914"/>
                  </a:lnTo>
                  <a:cubicBezTo>
                    <a:pt x="10851642" y="311023"/>
                    <a:pt x="10865739" y="310134"/>
                    <a:pt x="10878820" y="314452"/>
                  </a:cubicBezTo>
                  <a:cubicBezTo>
                    <a:pt x="10883519" y="315976"/>
                    <a:pt x="10887964" y="318262"/>
                    <a:pt x="10892028" y="320167"/>
                  </a:cubicBezTo>
                  <a:cubicBezTo>
                    <a:pt x="10896219" y="322199"/>
                    <a:pt x="10899775" y="323850"/>
                    <a:pt x="10903204" y="324993"/>
                  </a:cubicBezTo>
                  <a:lnTo>
                    <a:pt x="10900537" y="332994"/>
                  </a:lnTo>
                  <a:lnTo>
                    <a:pt x="10900537" y="324485"/>
                  </a:lnTo>
                  <a:cubicBezTo>
                    <a:pt x="10905363" y="324485"/>
                    <a:pt x="10911459" y="326644"/>
                    <a:pt x="10915396" y="327914"/>
                  </a:cubicBezTo>
                  <a:cubicBezTo>
                    <a:pt x="10920603" y="329692"/>
                    <a:pt x="10923524" y="330581"/>
                    <a:pt x="10924921" y="330581"/>
                  </a:cubicBezTo>
                  <a:cubicBezTo>
                    <a:pt x="10925810" y="330581"/>
                    <a:pt x="10926699" y="330708"/>
                    <a:pt x="10927588" y="330962"/>
                  </a:cubicBezTo>
                  <a:cubicBezTo>
                    <a:pt x="10945622" y="336931"/>
                    <a:pt x="10968863" y="342646"/>
                    <a:pt x="10985754" y="342646"/>
                  </a:cubicBezTo>
                  <a:cubicBezTo>
                    <a:pt x="10990580" y="342646"/>
                    <a:pt x="10995406" y="343408"/>
                    <a:pt x="10999343" y="344170"/>
                  </a:cubicBezTo>
                  <a:cubicBezTo>
                    <a:pt x="11007852" y="345567"/>
                    <a:pt x="11013186" y="346202"/>
                    <a:pt x="11018520" y="343535"/>
                  </a:cubicBezTo>
                  <a:lnTo>
                    <a:pt x="11022330" y="351155"/>
                  </a:lnTo>
                  <a:lnTo>
                    <a:pt x="11018520" y="343535"/>
                  </a:lnTo>
                  <a:cubicBezTo>
                    <a:pt x="11045190" y="330200"/>
                    <a:pt x="11074400" y="329438"/>
                    <a:pt x="11095990" y="358140"/>
                  </a:cubicBezTo>
                  <a:lnTo>
                    <a:pt x="11096752" y="359410"/>
                  </a:lnTo>
                  <a:cubicBezTo>
                    <a:pt x="11101578" y="368935"/>
                    <a:pt x="11121390" y="377190"/>
                    <a:pt x="11127994" y="373888"/>
                  </a:cubicBezTo>
                  <a:lnTo>
                    <a:pt x="11129137" y="373380"/>
                  </a:lnTo>
                  <a:cubicBezTo>
                    <a:pt x="11141202" y="369316"/>
                    <a:pt x="11152632" y="369443"/>
                    <a:pt x="11163427" y="371602"/>
                  </a:cubicBezTo>
                  <a:cubicBezTo>
                    <a:pt x="11176889" y="374269"/>
                    <a:pt x="11189589" y="380365"/>
                    <a:pt x="11200765" y="385826"/>
                  </a:cubicBezTo>
                  <a:cubicBezTo>
                    <a:pt x="11211941" y="391287"/>
                    <a:pt x="11221466" y="395732"/>
                    <a:pt x="11230864" y="397510"/>
                  </a:cubicBezTo>
                  <a:lnTo>
                    <a:pt x="11229213" y="405765"/>
                  </a:lnTo>
                  <a:lnTo>
                    <a:pt x="11229213" y="397256"/>
                  </a:lnTo>
                  <a:cubicBezTo>
                    <a:pt x="11254105" y="397256"/>
                    <a:pt x="11272266" y="396748"/>
                    <a:pt x="11282172" y="372110"/>
                  </a:cubicBezTo>
                  <a:lnTo>
                    <a:pt x="11290046" y="375285"/>
                  </a:lnTo>
                  <a:lnTo>
                    <a:pt x="11281537" y="375285"/>
                  </a:lnTo>
                  <a:cubicBezTo>
                    <a:pt x="11281537" y="365506"/>
                    <a:pt x="11289919" y="357378"/>
                    <a:pt x="11290046" y="357251"/>
                  </a:cubicBezTo>
                  <a:lnTo>
                    <a:pt x="11290046" y="357251"/>
                  </a:lnTo>
                  <a:lnTo>
                    <a:pt x="11290046" y="357251"/>
                  </a:lnTo>
                  <a:lnTo>
                    <a:pt x="11290046" y="357251"/>
                  </a:lnTo>
                  <a:cubicBezTo>
                    <a:pt x="11290046" y="357251"/>
                    <a:pt x="11290173" y="357124"/>
                    <a:pt x="11290173" y="357124"/>
                  </a:cubicBezTo>
                  <a:cubicBezTo>
                    <a:pt x="11293475" y="353822"/>
                    <a:pt x="11298809" y="353822"/>
                    <a:pt x="11302111" y="357124"/>
                  </a:cubicBezTo>
                  <a:cubicBezTo>
                    <a:pt x="11304143" y="359156"/>
                    <a:pt x="11306048" y="360045"/>
                    <a:pt x="11309096" y="361569"/>
                  </a:cubicBezTo>
                  <a:cubicBezTo>
                    <a:pt x="11312144" y="363093"/>
                    <a:pt x="11316335" y="365125"/>
                    <a:pt x="11320399" y="369189"/>
                  </a:cubicBezTo>
                  <a:cubicBezTo>
                    <a:pt x="11322050" y="370840"/>
                    <a:pt x="11322939" y="372872"/>
                    <a:pt x="11322939" y="375158"/>
                  </a:cubicBezTo>
                  <a:cubicBezTo>
                    <a:pt x="11322939" y="390144"/>
                    <a:pt x="11321542" y="406400"/>
                    <a:pt x="11320018" y="422910"/>
                  </a:cubicBezTo>
                  <a:cubicBezTo>
                    <a:pt x="11318367" y="441198"/>
                    <a:pt x="11316843" y="459867"/>
                    <a:pt x="11316843" y="478536"/>
                  </a:cubicBezTo>
                  <a:cubicBezTo>
                    <a:pt x="11316843" y="585724"/>
                    <a:pt x="11316970" y="694690"/>
                    <a:pt x="11317224" y="805180"/>
                  </a:cubicBezTo>
                  <a:cubicBezTo>
                    <a:pt x="11320272" y="1992503"/>
                    <a:pt x="11338687" y="3359277"/>
                    <a:pt x="11356975" y="4716653"/>
                  </a:cubicBezTo>
                  <a:cubicBezTo>
                    <a:pt x="11375009" y="6055614"/>
                    <a:pt x="11392916" y="7385558"/>
                    <a:pt x="11395837" y="8525129"/>
                  </a:cubicBezTo>
                  <a:close/>
                </a:path>
              </a:pathLst>
            </a:custGeom>
            <a:solidFill>
              <a:srgbClr val="000000"/>
            </a:solidFill>
          </p:spPr>
          <p:txBody>
            <a:bodyPr/>
            <a:lstStyle/>
            <a:p>
              <a:endParaRPr lang="ro-RO"/>
            </a:p>
          </p:txBody>
        </p:sp>
      </p:grpSp>
      <p:sp>
        <p:nvSpPr>
          <p:cNvPr id="13" name="TextBox 10"/>
          <p:cNvSpPr txBox="1"/>
          <p:nvPr/>
        </p:nvSpPr>
        <p:spPr>
          <a:xfrm>
            <a:off x="860446" y="3489344"/>
            <a:ext cx="13205998" cy="5020413"/>
          </a:xfrm>
          <a:prstGeom prst="rect">
            <a:avLst/>
          </a:prstGeom>
        </p:spPr>
        <p:txBody>
          <a:bodyPr wrap="square" lIns="0" tIns="0" rIns="0" bIns="0" rtlCol="0" anchor="t">
            <a:spAutoFit/>
          </a:bodyPr>
          <a:lstStyle/>
          <a:p>
            <a:pPr marL="912718" lvl="1" indent="-571500" algn="just">
              <a:lnSpc>
                <a:spcPts val="4422"/>
              </a:lnSpc>
              <a:buFont typeface="Wingdings" panose="05000000000000000000" pitchFamily="2" charset="2"/>
              <a:buChar char="v"/>
            </a:pPr>
            <a:r>
              <a:rPr lang="ro-RO" sz="2800" spc="-47" dirty="0">
                <a:solidFill>
                  <a:srgbClr val="000000"/>
                </a:solidFill>
                <a:latin typeface="Georgia" panose="02040502050405020303" pitchFamily="18" charset="0"/>
              </a:rPr>
              <a:t>Videoclipul</a:t>
            </a:r>
            <a:r>
              <a:rPr lang="ro-RO" sz="2800" b="1" spc="-47" dirty="0">
                <a:solidFill>
                  <a:srgbClr val="000000"/>
                </a:solidFill>
                <a:latin typeface="Georgia" panose="02040502050405020303" pitchFamily="18" charset="0"/>
              </a:rPr>
              <a:t> </a:t>
            </a:r>
            <a:r>
              <a:rPr lang="ro-RO" sz="2800" b="1" spc="-47" dirty="0">
                <a:solidFill>
                  <a:srgbClr val="000000"/>
                </a:solidFill>
                <a:latin typeface="Georgia" panose="02040502050405020303" pitchFamily="18" charset="0"/>
                <a:hlinkClick r:id="rId7"/>
              </a:rPr>
              <a:t>Agricultura regenerativă </a:t>
            </a:r>
            <a:r>
              <a:rPr lang="ro-RO" sz="2800" spc="-47" dirty="0">
                <a:solidFill>
                  <a:srgbClr val="000000"/>
                </a:solidFill>
                <a:latin typeface="Georgia" panose="02040502050405020303" pitchFamily="18" charset="0"/>
              </a:rPr>
              <a:t>explică modul în care sistemele alimentare regenerative protejează planeta și asigură hrana populației. Putem produce alimente care nu doar că nu au un impact negativ, ci și restaurează natura și contracarează daunele anterioare. Sistemele alimentare regenerative pot asigura hrana multor generații viitoare. </a:t>
            </a:r>
            <a:endParaRPr lang="en-US" sz="2800" spc="-47" dirty="0">
              <a:solidFill>
                <a:srgbClr val="000000"/>
              </a:solidFill>
              <a:latin typeface="Georgia" panose="02040502050405020303" pitchFamily="18" charset="0"/>
            </a:endParaRPr>
          </a:p>
          <a:p>
            <a:pPr marL="912718" lvl="1" indent="-571500" algn="just">
              <a:lnSpc>
                <a:spcPts val="4422"/>
              </a:lnSpc>
              <a:buFont typeface="Wingdings" panose="05000000000000000000" pitchFamily="2" charset="2"/>
              <a:buChar char="v"/>
            </a:pPr>
            <a:r>
              <a:rPr lang="ro-RO" sz="2800" spc="-47" dirty="0">
                <a:solidFill>
                  <a:srgbClr val="000000"/>
                </a:solidFill>
                <a:latin typeface="Georgia" panose="02040502050405020303" pitchFamily="18" charset="0"/>
              </a:rPr>
              <a:t>Videoclipul</a:t>
            </a:r>
            <a:r>
              <a:rPr lang="ro-RO" sz="2800" b="1" spc="-47" dirty="0">
                <a:solidFill>
                  <a:srgbClr val="000000"/>
                </a:solidFill>
                <a:latin typeface="Georgia" panose="02040502050405020303" pitchFamily="18" charset="0"/>
              </a:rPr>
              <a:t> </a:t>
            </a:r>
            <a:r>
              <a:rPr lang="ro-RO" sz="2800" b="1" spc="-47" dirty="0">
                <a:solidFill>
                  <a:srgbClr val="000000"/>
                </a:solidFill>
                <a:latin typeface="Georgia" panose="02040502050405020303" pitchFamily="18" charset="0"/>
                <a:hlinkClick r:id="rId8"/>
              </a:rPr>
              <a:t>Frunzele artificiale – tehnologia care ar putea alimenta viitorul</a:t>
            </a:r>
            <a:r>
              <a:rPr lang="ro-RO" sz="2800" b="1" spc="-47" dirty="0">
                <a:solidFill>
                  <a:srgbClr val="000000"/>
                </a:solidFill>
                <a:latin typeface="Georgia" panose="02040502050405020303" pitchFamily="18" charset="0"/>
              </a:rPr>
              <a:t>  </a:t>
            </a:r>
            <a:r>
              <a:rPr lang="ro-RO" sz="2800" spc="-47" dirty="0">
                <a:solidFill>
                  <a:srgbClr val="000000"/>
                </a:solidFill>
                <a:latin typeface="Georgia" panose="02040502050405020303" pitchFamily="18" charset="0"/>
              </a:rPr>
              <a:t>prezintă o tehnologie capabilă să producă metanol (un combustibil mai puțin poluant decât benzina) și să epureze dioxidul de carbon din aer, producând oxigen.  </a:t>
            </a:r>
          </a:p>
        </p:txBody>
      </p:sp>
      <p:pic>
        <p:nvPicPr>
          <p:cNvPr id="4099"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073203" y="4373581"/>
            <a:ext cx="2090737" cy="2090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9">
            <a:extLst>
              <a:ext uri="{FF2B5EF4-FFF2-40B4-BE49-F238E27FC236}">
                <a16:creationId xmlns:a16="http://schemas.microsoft.com/office/drawing/2014/main" id="{F8C043E6-C4F4-027E-1419-AA3EA4D8F948}"/>
              </a:ext>
            </a:extLst>
          </p:cNvPr>
          <p:cNvSpPr txBox="1"/>
          <p:nvPr/>
        </p:nvSpPr>
        <p:spPr>
          <a:xfrm>
            <a:off x="2133715" y="804860"/>
            <a:ext cx="12725400" cy="709681"/>
          </a:xfrm>
          <a:prstGeom prst="rect">
            <a:avLst/>
          </a:prstGeom>
        </p:spPr>
        <p:txBody>
          <a:bodyPr wrap="square" lIns="0" tIns="0" rIns="0" bIns="0" rtlCol="0" anchor="t">
            <a:spAutoFit/>
          </a:bodyPr>
          <a:lstStyle/>
          <a:p>
            <a:pPr marL="691960" lvl="1" algn="ctr">
              <a:lnSpc>
                <a:spcPts val="5449"/>
              </a:lnSpc>
            </a:pPr>
            <a:r>
              <a:rPr lang="bg-BG" sz="5400" b="1" dirty="0">
                <a:solidFill>
                  <a:srgbClr val="000000"/>
                </a:solidFill>
                <a:latin typeface="Georgia" panose="02040502050405020303" pitchFamily="18" charset="0"/>
              </a:rPr>
              <a:t>6. </a:t>
            </a:r>
            <a:r>
              <a:rPr lang="ro-RO" sz="5400" b="1" dirty="0">
                <a:solidFill>
                  <a:srgbClr val="000000"/>
                </a:solidFill>
                <a:latin typeface="Georgia" panose="02040502050405020303" pitchFamily="18" charset="0"/>
              </a:rPr>
              <a:t>Evoluții științifice</a:t>
            </a:r>
            <a:endParaRPr lang="en-US" sz="5400" b="1" dirty="0">
              <a:solidFill>
                <a:srgbClr val="000000"/>
              </a:solidFill>
              <a:latin typeface="Georgia" panose="02040502050405020303" pitchFamily="18" charset="0"/>
            </a:endParaRPr>
          </a:p>
        </p:txBody>
      </p:sp>
      <p:sp>
        <p:nvSpPr>
          <p:cNvPr id="12" name="Правоъгълник 9">
            <a:extLst>
              <a:ext uri="{FF2B5EF4-FFF2-40B4-BE49-F238E27FC236}">
                <a16:creationId xmlns:a16="http://schemas.microsoft.com/office/drawing/2014/main" id="{6D468A96-41AA-3AB9-F3A6-34003D4DE222}"/>
              </a:ext>
            </a:extLst>
          </p:cNvPr>
          <p:cNvSpPr/>
          <p:nvPr/>
        </p:nvSpPr>
        <p:spPr>
          <a:xfrm>
            <a:off x="2781300" y="1531498"/>
            <a:ext cx="11430230" cy="1384995"/>
          </a:xfrm>
          <a:prstGeom prst="rect">
            <a:avLst/>
          </a:prstGeom>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o-RO" sz="2800" dirty="0">
                <a:solidFill>
                  <a:prstClr val="black"/>
                </a:solidFill>
                <a:latin typeface="Georgia" panose="02040502050405020303" pitchFamily="18" charset="0"/>
                <a:cs typeface="Abhaya Libre Regular" panose="020B0604020202020204" charset="0"/>
              </a:rPr>
              <a:t>În această secțiune vom prezenta cele mai recente invenții științifice care ar putea rezolva principalele provocări ale viitorului, din perspectiva poluării. </a:t>
            </a:r>
            <a:endParaRPr lang="bg-BG" sz="2800" dirty="0">
              <a:solidFill>
                <a:prstClr val="black"/>
              </a:solidFill>
              <a:latin typeface="Georgia" panose="02040502050405020303" pitchFamily="18" charset="0"/>
              <a:cs typeface="Abhaya Libre Regular" panose="020B0604020202020204" charset="0"/>
            </a:endParaRPr>
          </a:p>
        </p:txBody>
      </p:sp>
    </p:spTree>
    <p:extLst>
      <p:ext uri="{BB962C8B-B14F-4D97-AF65-F5344CB8AC3E}">
        <p14:creationId xmlns:p14="http://schemas.microsoft.com/office/powerpoint/2010/main" val="38127490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r="63"/>
          <a:stretch>
            <a:fillRect/>
          </a:stretch>
        </p:blipFill>
        <p:spPr>
          <a:xfrm rot="-4196164">
            <a:off x="-5974143" y="8370333"/>
            <a:ext cx="10675280" cy="11378690"/>
          </a:xfrm>
          <a:prstGeom prst="rect">
            <a:avLst/>
          </a:prstGeom>
        </p:spPr>
      </p:pic>
      <p:pic>
        <p:nvPicPr>
          <p:cNvPr id="3" name="Picture 3"/>
          <p:cNvPicPr>
            <a:picLocks noChangeAspect="1"/>
          </p:cNvPicPr>
          <p:nvPr/>
        </p:nvPicPr>
        <p:blipFill>
          <a:blip r:embed="rId3"/>
          <a:srcRect b="55"/>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4"/>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5"/>
          <a:srcRect b="93"/>
          <a:stretch>
            <a:fillRect/>
          </a:stretch>
        </p:blipFill>
        <p:spPr>
          <a:xfrm>
            <a:off x="7870030" y="9245916"/>
            <a:ext cx="3710720" cy="779251"/>
          </a:xfrm>
          <a:prstGeom prst="rect">
            <a:avLst/>
          </a:prstGeom>
        </p:spPr>
      </p:pic>
      <p:pic>
        <p:nvPicPr>
          <p:cNvPr id="6" name="Picture 6"/>
          <p:cNvPicPr>
            <a:picLocks noChangeAspect="1"/>
          </p:cNvPicPr>
          <p:nvPr/>
        </p:nvPicPr>
        <p:blipFill>
          <a:blip r:embed="rId6"/>
          <a:srcRect/>
          <a:stretch>
            <a:fillRect/>
          </a:stretch>
        </p:blipFill>
        <p:spPr>
          <a:xfrm rot="9614497">
            <a:off x="17215841" y="8047725"/>
            <a:ext cx="4352147" cy="4346443"/>
          </a:xfrm>
          <a:prstGeom prst="rect">
            <a:avLst/>
          </a:prstGeom>
        </p:spPr>
      </p:pic>
      <p:grpSp>
        <p:nvGrpSpPr>
          <p:cNvPr id="7" name="Group 7"/>
          <p:cNvGrpSpPr/>
          <p:nvPr/>
        </p:nvGrpSpPr>
        <p:grpSpPr>
          <a:xfrm>
            <a:off x="14408934" y="4223151"/>
            <a:ext cx="3448068" cy="3334670"/>
            <a:chOff x="0" y="0"/>
            <a:chExt cx="11446596" cy="9682769"/>
          </a:xfrm>
        </p:grpSpPr>
        <p:sp>
          <p:nvSpPr>
            <p:cNvPr id="8" name="Freeform 8"/>
            <p:cNvSpPr/>
            <p:nvPr/>
          </p:nvSpPr>
          <p:spPr>
            <a:xfrm>
              <a:off x="762" y="-2032"/>
              <a:ext cx="11396853" cy="9641205"/>
            </a:xfrm>
            <a:custGeom>
              <a:avLst/>
              <a:gdLst/>
              <a:ahLst/>
              <a:cxnLst/>
              <a:rect l="l" t="t" r="r" b="b"/>
              <a:pathLst>
                <a:path w="11396853" h="9641205">
                  <a:moveTo>
                    <a:pt x="11378946" y="8525510"/>
                  </a:moveTo>
                  <a:cubicBezTo>
                    <a:pt x="11376025" y="7385939"/>
                    <a:pt x="11358118" y="6056122"/>
                    <a:pt x="11340084" y="4717161"/>
                  </a:cubicBezTo>
                  <a:cubicBezTo>
                    <a:pt x="11321796" y="3359785"/>
                    <a:pt x="11303381" y="1992884"/>
                    <a:pt x="11300333" y="805434"/>
                  </a:cubicBezTo>
                  <a:cubicBezTo>
                    <a:pt x="11300078" y="694944"/>
                    <a:pt x="11299952" y="585978"/>
                    <a:pt x="11299952" y="478790"/>
                  </a:cubicBezTo>
                  <a:lnTo>
                    <a:pt x="11308461" y="478790"/>
                  </a:lnTo>
                  <a:lnTo>
                    <a:pt x="11299952" y="478790"/>
                  </a:lnTo>
                  <a:cubicBezTo>
                    <a:pt x="11299952" y="459232"/>
                    <a:pt x="11301602" y="439801"/>
                    <a:pt x="11303253" y="421640"/>
                  </a:cubicBezTo>
                  <a:cubicBezTo>
                    <a:pt x="11304651" y="404876"/>
                    <a:pt x="11306048" y="389382"/>
                    <a:pt x="11306048" y="375285"/>
                  </a:cubicBezTo>
                  <a:lnTo>
                    <a:pt x="11314557" y="375285"/>
                  </a:lnTo>
                  <a:lnTo>
                    <a:pt x="11308588" y="381254"/>
                  </a:lnTo>
                  <a:cubicBezTo>
                    <a:pt x="11306556" y="379222"/>
                    <a:pt x="11304651" y="378333"/>
                    <a:pt x="11301602" y="376809"/>
                  </a:cubicBezTo>
                  <a:cubicBezTo>
                    <a:pt x="11298555" y="375285"/>
                    <a:pt x="11294364" y="373253"/>
                    <a:pt x="11290300" y="369189"/>
                  </a:cubicBezTo>
                  <a:lnTo>
                    <a:pt x="11296269" y="363220"/>
                  </a:lnTo>
                  <a:lnTo>
                    <a:pt x="11302238" y="369189"/>
                  </a:lnTo>
                  <a:cubicBezTo>
                    <a:pt x="11302238" y="369189"/>
                    <a:pt x="11302238" y="369189"/>
                    <a:pt x="11302238" y="369189"/>
                  </a:cubicBezTo>
                  <a:lnTo>
                    <a:pt x="11302238" y="369189"/>
                  </a:lnTo>
                  <a:lnTo>
                    <a:pt x="11302238" y="369189"/>
                  </a:lnTo>
                  <a:lnTo>
                    <a:pt x="11302238" y="369189"/>
                  </a:lnTo>
                  <a:cubicBezTo>
                    <a:pt x="11301349" y="370078"/>
                    <a:pt x="11298555" y="373507"/>
                    <a:pt x="11298555" y="375412"/>
                  </a:cubicBezTo>
                  <a:cubicBezTo>
                    <a:pt x="11298555" y="376428"/>
                    <a:pt x="11298301" y="377571"/>
                    <a:pt x="11297920" y="378587"/>
                  </a:cubicBezTo>
                  <a:cubicBezTo>
                    <a:pt x="11283441" y="414782"/>
                    <a:pt x="11252962" y="414274"/>
                    <a:pt x="11229213" y="414274"/>
                  </a:cubicBezTo>
                  <a:cubicBezTo>
                    <a:pt x="11228705" y="414274"/>
                    <a:pt x="11228070" y="414274"/>
                    <a:pt x="11227562" y="414147"/>
                  </a:cubicBezTo>
                  <a:cubicBezTo>
                    <a:pt x="11215751" y="411734"/>
                    <a:pt x="11204194" y="406146"/>
                    <a:pt x="11193526" y="401066"/>
                  </a:cubicBezTo>
                  <a:cubicBezTo>
                    <a:pt x="11181969" y="395478"/>
                    <a:pt x="11171174" y="390398"/>
                    <a:pt x="11160125" y="388239"/>
                  </a:cubicBezTo>
                  <a:cubicBezTo>
                    <a:pt x="11151743" y="386588"/>
                    <a:pt x="11143361" y="386588"/>
                    <a:pt x="11134471" y="389509"/>
                  </a:cubicBezTo>
                  <a:lnTo>
                    <a:pt x="11131803" y="381508"/>
                  </a:lnTo>
                  <a:lnTo>
                    <a:pt x="11135614" y="389128"/>
                  </a:lnTo>
                  <a:cubicBezTo>
                    <a:pt x="11117834" y="398018"/>
                    <a:pt x="11089005" y="381889"/>
                    <a:pt x="11081639" y="367157"/>
                  </a:cubicBezTo>
                  <a:lnTo>
                    <a:pt x="11089259" y="363347"/>
                  </a:lnTo>
                  <a:lnTo>
                    <a:pt x="11082527" y="368427"/>
                  </a:lnTo>
                  <a:cubicBezTo>
                    <a:pt x="11067541" y="348488"/>
                    <a:pt x="11048238" y="347726"/>
                    <a:pt x="11026139" y="358775"/>
                  </a:cubicBezTo>
                  <a:cubicBezTo>
                    <a:pt x="11015218" y="364236"/>
                    <a:pt x="11004423" y="362204"/>
                    <a:pt x="10996676" y="360934"/>
                  </a:cubicBezTo>
                  <a:cubicBezTo>
                    <a:pt x="10992485" y="360299"/>
                    <a:pt x="10989183" y="359664"/>
                    <a:pt x="10985881" y="359664"/>
                  </a:cubicBezTo>
                  <a:lnTo>
                    <a:pt x="10985881" y="351155"/>
                  </a:lnTo>
                  <a:lnTo>
                    <a:pt x="10985881" y="359664"/>
                  </a:lnTo>
                  <a:cubicBezTo>
                    <a:pt x="10966196" y="359664"/>
                    <a:pt x="10940923" y="353187"/>
                    <a:pt x="10922381" y="347091"/>
                  </a:cubicBezTo>
                  <a:lnTo>
                    <a:pt x="10925048" y="339090"/>
                  </a:lnTo>
                  <a:lnTo>
                    <a:pt x="10925048" y="347599"/>
                  </a:lnTo>
                  <a:cubicBezTo>
                    <a:pt x="10920222" y="347599"/>
                    <a:pt x="10914126" y="345440"/>
                    <a:pt x="10910189" y="344170"/>
                  </a:cubicBezTo>
                  <a:cubicBezTo>
                    <a:pt x="10904982" y="342392"/>
                    <a:pt x="10902061" y="341503"/>
                    <a:pt x="10900664" y="341503"/>
                  </a:cubicBezTo>
                  <a:cubicBezTo>
                    <a:pt x="10899775" y="341503"/>
                    <a:pt x="10898886" y="341376"/>
                    <a:pt x="10897997" y="341122"/>
                  </a:cubicBezTo>
                  <a:cubicBezTo>
                    <a:pt x="10893298" y="339598"/>
                    <a:pt x="10888852" y="337312"/>
                    <a:pt x="10884789" y="335407"/>
                  </a:cubicBezTo>
                  <a:cubicBezTo>
                    <a:pt x="10880598" y="333375"/>
                    <a:pt x="10877041" y="331724"/>
                    <a:pt x="10873613" y="330581"/>
                  </a:cubicBezTo>
                  <a:cubicBezTo>
                    <a:pt x="10866374" y="328168"/>
                    <a:pt x="10860277" y="328041"/>
                    <a:pt x="10852658" y="338201"/>
                  </a:cubicBezTo>
                  <a:cubicBezTo>
                    <a:pt x="10851007" y="340360"/>
                    <a:pt x="10848594" y="341630"/>
                    <a:pt x="10845927" y="341630"/>
                  </a:cubicBezTo>
                  <a:cubicBezTo>
                    <a:pt x="10846562" y="341630"/>
                    <a:pt x="10830687" y="342011"/>
                    <a:pt x="10821670" y="333121"/>
                  </a:cubicBezTo>
                  <a:cubicBezTo>
                    <a:pt x="10821035" y="332486"/>
                    <a:pt x="10820527" y="331724"/>
                    <a:pt x="10820146" y="330962"/>
                  </a:cubicBezTo>
                  <a:cubicBezTo>
                    <a:pt x="10816971" y="324485"/>
                    <a:pt x="10813796" y="316484"/>
                    <a:pt x="10810748" y="308991"/>
                  </a:cubicBezTo>
                  <a:cubicBezTo>
                    <a:pt x="10807700" y="301244"/>
                    <a:pt x="10804778" y="294005"/>
                    <a:pt x="10801858" y="288290"/>
                  </a:cubicBezTo>
                  <a:lnTo>
                    <a:pt x="10809477" y="284480"/>
                  </a:lnTo>
                  <a:lnTo>
                    <a:pt x="10802493" y="289179"/>
                  </a:lnTo>
                  <a:cubicBezTo>
                    <a:pt x="10796777" y="280670"/>
                    <a:pt x="10793602" y="270256"/>
                    <a:pt x="10790809" y="261239"/>
                  </a:cubicBezTo>
                  <a:cubicBezTo>
                    <a:pt x="10787761" y="251714"/>
                    <a:pt x="10785221" y="243713"/>
                    <a:pt x="10781157" y="237617"/>
                  </a:cubicBezTo>
                  <a:cubicBezTo>
                    <a:pt x="10779252" y="234696"/>
                    <a:pt x="10777093" y="232410"/>
                    <a:pt x="10774552" y="230759"/>
                  </a:cubicBezTo>
                  <a:lnTo>
                    <a:pt x="10779252" y="223774"/>
                  </a:lnTo>
                  <a:lnTo>
                    <a:pt x="10775441" y="231394"/>
                  </a:lnTo>
                  <a:cubicBezTo>
                    <a:pt x="10761599" y="224536"/>
                    <a:pt x="10754233" y="217043"/>
                    <a:pt x="10747375" y="203327"/>
                  </a:cubicBezTo>
                  <a:cubicBezTo>
                    <a:pt x="10746739" y="202184"/>
                    <a:pt x="10746486" y="200914"/>
                    <a:pt x="10746486" y="199517"/>
                  </a:cubicBezTo>
                  <a:cubicBezTo>
                    <a:pt x="10746486" y="200279"/>
                    <a:pt x="10746739" y="200660"/>
                    <a:pt x="10746613" y="200660"/>
                  </a:cubicBezTo>
                  <a:lnTo>
                    <a:pt x="10754233" y="197104"/>
                  </a:lnTo>
                  <a:lnTo>
                    <a:pt x="10746613" y="200660"/>
                  </a:lnTo>
                  <a:cubicBezTo>
                    <a:pt x="10746359" y="200025"/>
                    <a:pt x="10745470" y="199009"/>
                    <a:pt x="10742802" y="196342"/>
                  </a:cubicBezTo>
                  <a:cubicBezTo>
                    <a:pt x="10741025" y="194564"/>
                    <a:pt x="10734294" y="188595"/>
                    <a:pt x="10734294" y="181229"/>
                  </a:cubicBezTo>
                  <a:lnTo>
                    <a:pt x="10742802" y="181229"/>
                  </a:lnTo>
                  <a:lnTo>
                    <a:pt x="10736834" y="187198"/>
                  </a:lnTo>
                  <a:lnTo>
                    <a:pt x="10718546" y="168910"/>
                  </a:lnTo>
                  <a:cubicBezTo>
                    <a:pt x="10717911" y="168275"/>
                    <a:pt x="10717402" y="167513"/>
                    <a:pt x="10717022" y="166751"/>
                  </a:cubicBezTo>
                  <a:cubicBezTo>
                    <a:pt x="10715752" y="164211"/>
                    <a:pt x="10714482" y="161544"/>
                    <a:pt x="10713339" y="158877"/>
                  </a:cubicBezTo>
                  <a:cubicBezTo>
                    <a:pt x="10712069" y="155956"/>
                    <a:pt x="10710672" y="153162"/>
                    <a:pt x="10709402" y="150368"/>
                  </a:cubicBezTo>
                  <a:cubicBezTo>
                    <a:pt x="10705211" y="141859"/>
                    <a:pt x="10701147" y="136271"/>
                    <a:pt x="10696575" y="133985"/>
                  </a:cubicBezTo>
                  <a:lnTo>
                    <a:pt x="10695305" y="133223"/>
                  </a:lnTo>
                  <a:cubicBezTo>
                    <a:pt x="10667619" y="112395"/>
                    <a:pt x="10660888" y="83947"/>
                    <a:pt x="10674223" y="50292"/>
                  </a:cubicBezTo>
                  <a:lnTo>
                    <a:pt x="10682097" y="53467"/>
                  </a:lnTo>
                  <a:lnTo>
                    <a:pt x="10679430" y="61468"/>
                  </a:lnTo>
                  <a:cubicBezTo>
                    <a:pt x="10671810" y="58928"/>
                    <a:pt x="10665206" y="55499"/>
                    <a:pt x="10659490" y="52451"/>
                  </a:cubicBezTo>
                  <a:cubicBezTo>
                    <a:pt x="10654030" y="49530"/>
                    <a:pt x="10649331" y="47117"/>
                    <a:pt x="10644632" y="45593"/>
                  </a:cubicBezTo>
                  <a:cubicBezTo>
                    <a:pt x="10641076" y="44450"/>
                    <a:pt x="10637393" y="43688"/>
                    <a:pt x="10633456" y="43688"/>
                  </a:cubicBezTo>
                  <a:lnTo>
                    <a:pt x="10633456" y="34798"/>
                  </a:lnTo>
                  <a:lnTo>
                    <a:pt x="10634218" y="43180"/>
                  </a:lnTo>
                  <a:cubicBezTo>
                    <a:pt x="10597896" y="46228"/>
                    <a:pt x="10560050" y="50800"/>
                    <a:pt x="10521950" y="55372"/>
                  </a:cubicBezTo>
                  <a:cubicBezTo>
                    <a:pt x="10483850" y="59944"/>
                    <a:pt x="10445750" y="64516"/>
                    <a:pt x="10409174" y="67564"/>
                  </a:cubicBezTo>
                  <a:lnTo>
                    <a:pt x="10408412" y="67564"/>
                  </a:lnTo>
                  <a:cubicBezTo>
                    <a:pt x="10397489" y="67564"/>
                    <a:pt x="10381869" y="73279"/>
                    <a:pt x="10377932" y="77216"/>
                  </a:cubicBezTo>
                  <a:cubicBezTo>
                    <a:pt x="10377424" y="77724"/>
                    <a:pt x="10376915" y="78105"/>
                    <a:pt x="10376408" y="78359"/>
                  </a:cubicBezTo>
                  <a:cubicBezTo>
                    <a:pt x="10336657" y="103251"/>
                    <a:pt x="10296652" y="94234"/>
                    <a:pt x="10260584" y="86233"/>
                  </a:cubicBezTo>
                  <a:cubicBezTo>
                    <a:pt x="10248391" y="83566"/>
                    <a:pt x="10236581" y="81026"/>
                    <a:pt x="10224897" y="79502"/>
                  </a:cubicBezTo>
                  <a:lnTo>
                    <a:pt x="10225913" y="71120"/>
                  </a:lnTo>
                  <a:lnTo>
                    <a:pt x="10225913" y="79629"/>
                  </a:lnTo>
                  <a:cubicBezTo>
                    <a:pt x="10202545" y="79629"/>
                    <a:pt x="10179431" y="72644"/>
                    <a:pt x="10157840" y="66167"/>
                  </a:cubicBezTo>
                  <a:cubicBezTo>
                    <a:pt x="10143109" y="61722"/>
                    <a:pt x="10129012" y="57531"/>
                    <a:pt x="10115041" y="55245"/>
                  </a:cubicBezTo>
                  <a:lnTo>
                    <a:pt x="10116439" y="46863"/>
                  </a:lnTo>
                  <a:lnTo>
                    <a:pt x="10115296" y="55245"/>
                  </a:lnTo>
                  <a:cubicBezTo>
                    <a:pt x="10094722" y="52324"/>
                    <a:pt x="10075545" y="52324"/>
                    <a:pt x="10055733" y="52324"/>
                  </a:cubicBezTo>
                  <a:cubicBezTo>
                    <a:pt x="10035921" y="52324"/>
                    <a:pt x="10015727" y="52324"/>
                    <a:pt x="9993757" y="49149"/>
                  </a:cubicBezTo>
                  <a:lnTo>
                    <a:pt x="9994900" y="40767"/>
                  </a:lnTo>
                  <a:lnTo>
                    <a:pt x="9994900" y="49276"/>
                  </a:lnTo>
                  <a:cubicBezTo>
                    <a:pt x="9984486" y="49276"/>
                    <a:pt x="9975596" y="39497"/>
                    <a:pt x="9970643" y="34671"/>
                  </a:cubicBezTo>
                  <a:cubicBezTo>
                    <a:pt x="9970262" y="34290"/>
                    <a:pt x="9969881" y="33782"/>
                    <a:pt x="9969627" y="33401"/>
                  </a:cubicBezTo>
                  <a:cubicBezTo>
                    <a:pt x="9961626" y="21463"/>
                    <a:pt x="9944100" y="24003"/>
                    <a:pt x="9931781" y="30226"/>
                  </a:cubicBezTo>
                  <a:lnTo>
                    <a:pt x="9927971" y="22606"/>
                  </a:lnTo>
                  <a:lnTo>
                    <a:pt x="9932670" y="29591"/>
                  </a:lnTo>
                  <a:cubicBezTo>
                    <a:pt x="9921366" y="37084"/>
                    <a:pt x="9915398" y="47244"/>
                    <a:pt x="9908032" y="60198"/>
                  </a:cubicBezTo>
                  <a:cubicBezTo>
                    <a:pt x="9905238" y="65151"/>
                    <a:pt x="9902189" y="70485"/>
                    <a:pt x="9898507" y="75819"/>
                  </a:cubicBezTo>
                  <a:cubicBezTo>
                    <a:pt x="9897237" y="77724"/>
                    <a:pt x="9895332" y="78994"/>
                    <a:pt x="9893173" y="79375"/>
                  </a:cubicBezTo>
                  <a:cubicBezTo>
                    <a:pt x="9888982" y="80264"/>
                    <a:pt x="9884537" y="81026"/>
                    <a:pt x="9879964" y="81915"/>
                  </a:cubicBezTo>
                  <a:cubicBezTo>
                    <a:pt x="9875012" y="82804"/>
                    <a:pt x="9869932" y="83820"/>
                    <a:pt x="9864725" y="84836"/>
                  </a:cubicBezTo>
                  <a:cubicBezTo>
                    <a:pt x="9839452" y="89916"/>
                    <a:pt x="9812909" y="96520"/>
                    <a:pt x="9792462" y="108712"/>
                  </a:cubicBezTo>
                  <a:lnTo>
                    <a:pt x="9791953" y="108966"/>
                  </a:lnTo>
                  <a:cubicBezTo>
                    <a:pt x="9768332" y="120777"/>
                    <a:pt x="9751568" y="129794"/>
                    <a:pt x="9728708" y="114554"/>
                  </a:cubicBezTo>
                  <a:lnTo>
                    <a:pt x="9733407" y="107569"/>
                  </a:lnTo>
                  <a:lnTo>
                    <a:pt x="9739376" y="113538"/>
                  </a:lnTo>
                  <a:lnTo>
                    <a:pt x="9733280" y="119634"/>
                  </a:lnTo>
                  <a:lnTo>
                    <a:pt x="9727311" y="113665"/>
                  </a:lnTo>
                  <a:lnTo>
                    <a:pt x="9733280" y="107696"/>
                  </a:lnTo>
                  <a:cubicBezTo>
                    <a:pt x="9740264" y="114681"/>
                    <a:pt x="9745345" y="123190"/>
                    <a:pt x="9749789" y="130556"/>
                  </a:cubicBezTo>
                  <a:cubicBezTo>
                    <a:pt x="9754489" y="138303"/>
                    <a:pt x="9758552" y="145034"/>
                    <a:pt x="9763760" y="150241"/>
                  </a:cubicBezTo>
                  <a:cubicBezTo>
                    <a:pt x="9765791" y="152273"/>
                    <a:pt x="9766681" y="155321"/>
                    <a:pt x="9766046" y="158115"/>
                  </a:cubicBezTo>
                  <a:cubicBezTo>
                    <a:pt x="9765411" y="160909"/>
                    <a:pt x="9763252" y="163322"/>
                    <a:pt x="9760458" y="164211"/>
                  </a:cubicBezTo>
                  <a:cubicBezTo>
                    <a:pt x="9756648" y="165481"/>
                    <a:pt x="9752584" y="167005"/>
                    <a:pt x="9748265" y="168656"/>
                  </a:cubicBezTo>
                  <a:cubicBezTo>
                    <a:pt x="9743694" y="170307"/>
                    <a:pt x="9738868" y="172212"/>
                    <a:pt x="9734169" y="173736"/>
                  </a:cubicBezTo>
                  <a:cubicBezTo>
                    <a:pt x="9723627" y="177292"/>
                    <a:pt x="9709658" y="181102"/>
                    <a:pt x="9699244" y="175895"/>
                  </a:cubicBezTo>
                  <a:lnTo>
                    <a:pt x="9703053" y="168275"/>
                  </a:lnTo>
                  <a:lnTo>
                    <a:pt x="9701402" y="176530"/>
                  </a:lnTo>
                  <a:cubicBezTo>
                    <a:pt x="9679939" y="172212"/>
                    <a:pt x="9669526" y="177927"/>
                    <a:pt x="9653143" y="187071"/>
                  </a:cubicBezTo>
                  <a:cubicBezTo>
                    <a:pt x="9649206" y="189230"/>
                    <a:pt x="9644761" y="191643"/>
                    <a:pt x="9639935" y="194056"/>
                  </a:cubicBezTo>
                  <a:lnTo>
                    <a:pt x="9636125" y="186436"/>
                  </a:lnTo>
                  <a:lnTo>
                    <a:pt x="9641205" y="193167"/>
                  </a:lnTo>
                  <a:cubicBezTo>
                    <a:pt x="9622027" y="207645"/>
                    <a:pt x="9599295" y="218313"/>
                    <a:pt x="9579228" y="227711"/>
                  </a:cubicBezTo>
                  <a:cubicBezTo>
                    <a:pt x="9572752" y="230759"/>
                    <a:pt x="9566656" y="233680"/>
                    <a:pt x="9560814" y="236601"/>
                  </a:cubicBezTo>
                  <a:cubicBezTo>
                    <a:pt x="9559671" y="237236"/>
                    <a:pt x="9558401" y="237490"/>
                    <a:pt x="9557003" y="237490"/>
                  </a:cubicBezTo>
                  <a:cubicBezTo>
                    <a:pt x="9550781" y="237490"/>
                    <a:pt x="9541510" y="237617"/>
                    <a:pt x="9532747" y="228981"/>
                  </a:cubicBezTo>
                  <a:lnTo>
                    <a:pt x="9538715" y="223012"/>
                  </a:lnTo>
                  <a:lnTo>
                    <a:pt x="9538715" y="231521"/>
                  </a:lnTo>
                  <a:cubicBezTo>
                    <a:pt x="9528556" y="231521"/>
                    <a:pt x="9520047" y="222504"/>
                    <a:pt x="9520555" y="223012"/>
                  </a:cubicBezTo>
                  <a:lnTo>
                    <a:pt x="9526524" y="217043"/>
                  </a:lnTo>
                  <a:lnTo>
                    <a:pt x="9529699" y="224917"/>
                  </a:lnTo>
                  <a:cubicBezTo>
                    <a:pt x="9499981" y="236728"/>
                    <a:pt x="9466326" y="250698"/>
                    <a:pt x="9432163" y="237109"/>
                  </a:cubicBezTo>
                  <a:lnTo>
                    <a:pt x="9435338" y="229235"/>
                  </a:lnTo>
                  <a:lnTo>
                    <a:pt x="9435338" y="237744"/>
                  </a:lnTo>
                  <a:cubicBezTo>
                    <a:pt x="9435973" y="237744"/>
                    <a:pt x="9436735" y="236855"/>
                    <a:pt x="9435211" y="238252"/>
                  </a:cubicBezTo>
                  <a:cubicBezTo>
                    <a:pt x="9433560" y="239903"/>
                    <a:pt x="9429877" y="243713"/>
                    <a:pt x="9423146" y="243713"/>
                  </a:cubicBezTo>
                  <a:lnTo>
                    <a:pt x="9423146" y="235204"/>
                  </a:lnTo>
                  <a:lnTo>
                    <a:pt x="9425813" y="243205"/>
                  </a:lnTo>
                  <a:cubicBezTo>
                    <a:pt x="9412986" y="247523"/>
                    <a:pt x="9401683" y="256032"/>
                    <a:pt x="9388602" y="265938"/>
                  </a:cubicBezTo>
                  <a:cubicBezTo>
                    <a:pt x="9375266" y="276098"/>
                    <a:pt x="9360281" y="287655"/>
                    <a:pt x="9341739" y="293751"/>
                  </a:cubicBezTo>
                  <a:cubicBezTo>
                    <a:pt x="9333230" y="296545"/>
                    <a:pt x="9323832" y="298323"/>
                    <a:pt x="9313672" y="298323"/>
                  </a:cubicBezTo>
                  <a:lnTo>
                    <a:pt x="9313672" y="290322"/>
                  </a:lnTo>
                  <a:lnTo>
                    <a:pt x="9313672" y="298831"/>
                  </a:lnTo>
                  <a:cubicBezTo>
                    <a:pt x="9297415" y="298831"/>
                    <a:pt x="9280778" y="305562"/>
                    <a:pt x="9262237" y="313436"/>
                  </a:cubicBezTo>
                  <a:cubicBezTo>
                    <a:pt x="9244330" y="320929"/>
                    <a:pt x="9224518" y="329311"/>
                    <a:pt x="9204198" y="329311"/>
                  </a:cubicBezTo>
                  <a:lnTo>
                    <a:pt x="9204198" y="320802"/>
                  </a:lnTo>
                  <a:lnTo>
                    <a:pt x="9205340" y="329184"/>
                  </a:lnTo>
                  <a:cubicBezTo>
                    <a:pt x="9163685" y="335153"/>
                    <a:pt x="9128125" y="346964"/>
                    <a:pt x="9092311" y="364871"/>
                  </a:cubicBezTo>
                  <a:cubicBezTo>
                    <a:pt x="9078214" y="371856"/>
                    <a:pt x="9064244" y="371856"/>
                    <a:pt x="9058148" y="371856"/>
                  </a:cubicBezTo>
                  <a:cubicBezTo>
                    <a:pt x="9057132" y="371856"/>
                    <a:pt x="9055989" y="371602"/>
                    <a:pt x="9054973" y="371221"/>
                  </a:cubicBezTo>
                  <a:cubicBezTo>
                    <a:pt x="9030589" y="361442"/>
                    <a:pt x="9015984" y="374904"/>
                    <a:pt x="9004300" y="392430"/>
                  </a:cubicBezTo>
                  <a:lnTo>
                    <a:pt x="9004173" y="392684"/>
                  </a:lnTo>
                  <a:cubicBezTo>
                    <a:pt x="8973185" y="436118"/>
                    <a:pt x="8924544" y="449580"/>
                    <a:pt x="8883903" y="461137"/>
                  </a:cubicBezTo>
                  <a:cubicBezTo>
                    <a:pt x="8881872" y="461645"/>
                    <a:pt x="8879966" y="462280"/>
                    <a:pt x="8877935" y="462788"/>
                  </a:cubicBezTo>
                  <a:lnTo>
                    <a:pt x="8877427" y="462915"/>
                  </a:lnTo>
                  <a:cubicBezTo>
                    <a:pt x="8822182" y="475234"/>
                    <a:pt x="8766937" y="481330"/>
                    <a:pt x="8712327" y="487426"/>
                  </a:cubicBezTo>
                  <a:lnTo>
                    <a:pt x="8711438" y="487426"/>
                  </a:lnTo>
                  <a:cubicBezTo>
                    <a:pt x="8713089" y="487426"/>
                    <a:pt x="8713977" y="486664"/>
                    <a:pt x="8713851" y="486791"/>
                  </a:cubicBezTo>
                  <a:lnTo>
                    <a:pt x="8713851" y="486791"/>
                  </a:lnTo>
                  <a:lnTo>
                    <a:pt x="8713851" y="486791"/>
                  </a:lnTo>
                  <a:cubicBezTo>
                    <a:pt x="8713851" y="486791"/>
                    <a:pt x="8713851" y="486791"/>
                    <a:pt x="8713851" y="486791"/>
                  </a:cubicBezTo>
                  <a:cubicBezTo>
                    <a:pt x="8713215" y="487299"/>
                    <a:pt x="8711946" y="488823"/>
                    <a:pt x="8709152" y="492760"/>
                  </a:cubicBezTo>
                  <a:cubicBezTo>
                    <a:pt x="8705469" y="497840"/>
                    <a:pt x="8699627" y="506476"/>
                    <a:pt x="8690864" y="510921"/>
                  </a:cubicBezTo>
                  <a:cubicBezTo>
                    <a:pt x="8689721" y="511556"/>
                    <a:pt x="8688451" y="511810"/>
                    <a:pt x="8687053" y="511810"/>
                  </a:cubicBezTo>
                  <a:cubicBezTo>
                    <a:pt x="8676894" y="511810"/>
                    <a:pt x="8668385" y="502793"/>
                    <a:pt x="8668893" y="503301"/>
                  </a:cubicBezTo>
                  <a:lnTo>
                    <a:pt x="8674862" y="497332"/>
                  </a:lnTo>
                  <a:lnTo>
                    <a:pt x="8681339" y="502793"/>
                  </a:lnTo>
                  <a:cubicBezTo>
                    <a:pt x="8674735" y="510667"/>
                    <a:pt x="8668765" y="519557"/>
                    <a:pt x="8662415" y="528828"/>
                  </a:cubicBezTo>
                  <a:cubicBezTo>
                    <a:pt x="8656065" y="538099"/>
                    <a:pt x="8649589" y="547624"/>
                    <a:pt x="8642350" y="556387"/>
                  </a:cubicBezTo>
                  <a:cubicBezTo>
                    <a:pt x="8624570" y="577723"/>
                    <a:pt x="8601456" y="594741"/>
                    <a:pt x="8564499" y="590931"/>
                  </a:cubicBezTo>
                  <a:lnTo>
                    <a:pt x="8565388" y="582549"/>
                  </a:lnTo>
                  <a:lnTo>
                    <a:pt x="8565388" y="591058"/>
                  </a:lnTo>
                  <a:lnTo>
                    <a:pt x="8559291" y="591058"/>
                  </a:lnTo>
                  <a:lnTo>
                    <a:pt x="8559291" y="582549"/>
                  </a:lnTo>
                  <a:lnTo>
                    <a:pt x="8563737" y="589788"/>
                  </a:lnTo>
                  <a:cubicBezTo>
                    <a:pt x="8511539" y="622427"/>
                    <a:pt x="8459470" y="608965"/>
                    <a:pt x="8417052" y="596773"/>
                  </a:cubicBezTo>
                  <a:lnTo>
                    <a:pt x="8419338" y="588645"/>
                  </a:lnTo>
                  <a:lnTo>
                    <a:pt x="8419338" y="597154"/>
                  </a:lnTo>
                  <a:cubicBezTo>
                    <a:pt x="8403463" y="597154"/>
                    <a:pt x="8382635" y="582803"/>
                    <a:pt x="8375269" y="568198"/>
                  </a:cubicBezTo>
                  <a:cubicBezTo>
                    <a:pt x="8359394" y="536575"/>
                    <a:pt x="8315833" y="524764"/>
                    <a:pt x="8282177" y="535940"/>
                  </a:cubicBezTo>
                  <a:lnTo>
                    <a:pt x="8279511" y="527939"/>
                  </a:lnTo>
                  <a:lnTo>
                    <a:pt x="8282686" y="535813"/>
                  </a:lnTo>
                  <a:cubicBezTo>
                    <a:pt x="8267064" y="542036"/>
                    <a:pt x="8251571" y="546735"/>
                    <a:pt x="8236331" y="551307"/>
                  </a:cubicBezTo>
                  <a:cubicBezTo>
                    <a:pt x="8221090" y="555879"/>
                    <a:pt x="8206232" y="560324"/>
                    <a:pt x="8191373" y="566293"/>
                  </a:cubicBezTo>
                  <a:lnTo>
                    <a:pt x="8190230" y="566674"/>
                  </a:lnTo>
                  <a:cubicBezTo>
                    <a:pt x="8141081" y="578993"/>
                    <a:pt x="8095996" y="585724"/>
                    <a:pt x="8044561" y="559943"/>
                  </a:cubicBezTo>
                  <a:lnTo>
                    <a:pt x="8048371" y="552323"/>
                  </a:lnTo>
                  <a:lnTo>
                    <a:pt x="8044561" y="559943"/>
                  </a:lnTo>
                  <a:cubicBezTo>
                    <a:pt x="8003286" y="539369"/>
                    <a:pt x="7972806" y="551688"/>
                    <a:pt x="7950200" y="596900"/>
                  </a:cubicBezTo>
                  <a:cubicBezTo>
                    <a:pt x="7948930" y="599313"/>
                    <a:pt x="7947787" y="601853"/>
                    <a:pt x="7946644" y="604520"/>
                  </a:cubicBezTo>
                  <a:lnTo>
                    <a:pt x="7946516" y="604901"/>
                  </a:lnTo>
                  <a:cubicBezTo>
                    <a:pt x="7929245" y="639572"/>
                    <a:pt x="7888224" y="649986"/>
                    <a:pt x="7855458" y="633603"/>
                  </a:cubicBezTo>
                  <a:cubicBezTo>
                    <a:pt x="7848346" y="630047"/>
                    <a:pt x="7841614" y="625348"/>
                    <a:pt x="7835646" y="619252"/>
                  </a:cubicBezTo>
                  <a:cubicBezTo>
                    <a:pt x="7822057" y="605663"/>
                    <a:pt x="7815199" y="608584"/>
                    <a:pt x="7797673" y="620268"/>
                  </a:cubicBezTo>
                  <a:lnTo>
                    <a:pt x="7792974" y="613283"/>
                  </a:lnTo>
                  <a:lnTo>
                    <a:pt x="7798943" y="619252"/>
                  </a:lnTo>
                  <a:lnTo>
                    <a:pt x="7762494" y="655701"/>
                  </a:lnTo>
                  <a:cubicBezTo>
                    <a:pt x="7753350" y="664845"/>
                    <a:pt x="7736966" y="664210"/>
                    <a:pt x="7732140" y="664210"/>
                  </a:cubicBezTo>
                  <a:lnTo>
                    <a:pt x="7732140" y="655701"/>
                  </a:lnTo>
                  <a:lnTo>
                    <a:pt x="7732140" y="664210"/>
                  </a:lnTo>
                  <a:lnTo>
                    <a:pt x="7695691" y="664210"/>
                  </a:lnTo>
                  <a:lnTo>
                    <a:pt x="7695691" y="655701"/>
                  </a:lnTo>
                  <a:lnTo>
                    <a:pt x="7695691" y="664210"/>
                  </a:lnTo>
                  <a:cubicBezTo>
                    <a:pt x="7670164" y="664210"/>
                    <a:pt x="7644764" y="657860"/>
                    <a:pt x="7620635" y="651764"/>
                  </a:cubicBezTo>
                  <a:lnTo>
                    <a:pt x="7622666" y="643509"/>
                  </a:lnTo>
                  <a:lnTo>
                    <a:pt x="7621015" y="651764"/>
                  </a:lnTo>
                  <a:cubicBezTo>
                    <a:pt x="7604760" y="648462"/>
                    <a:pt x="7590282" y="641985"/>
                    <a:pt x="7576693" y="636016"/>
                  </a:cubicBezTo>
                  <a:cubicBezTo>
                    <a:pt x="7562850" y="629920"/>
                    <a:pt x="7550023" y="624205"/>
                    <a:pt x="7535926" y="621411"/>
                  </a:cubicBezTo>
                  <a:lnTo>
                    <a:pt x="7537577" y="613156"/>
                  </a:lnTo>
                  <a:lnTo>
                    <a:pt x="7536561" y="621538"/>
                  </a:lnTo>
                  <a:cubicBezTo>
                    <a:pt x="7491984" y="615950"/>
                    <a:pt x="7474712" y="582295"/>
                    <a:pt x="7460741" y="555625"/>
                  </a:cubicBezTo>
                  <a:cubicBezTo>
                    <a:pt x="7457566" y="549529"/>
                    <a:pt x="7454519" y="543687"/>
                    <a:pt x="7451344" y="538480"/>
                  </a:cubicBezTo>
                  <a:lnTo>
                    <a:pt x="7458583" y="534162"/>
                  </a:lnTo>
                  <a:lnTo>
                    <a:pt x="7451598" y="538861"/>
                  </a:lnTo>
                  <a:cubicBezTo>
                    <a:pt x="7439152" y="520192"/>
                    <a:pt x="7417943" y="501396"/>
                    <a:pt x="7399909" y="505841"/>
                  </a:cubicBezTo>
                  <a:lnTo>
                    <a:pt x="7397877" y="497586"/>
                  </a:lnTo>
                  <a:lnTo>
                    <a:pt x="7401687" y="505206"/>
                  </a:lnTo>
                  <a:cubicBezTo>
                    <a:pt x="7377049" y="517525"/>
                    <a:pt x="7352538" y="508254"/>
                    <a:pt x="7336027" y="502285"/>
                  </a:cubicBezTo>
                  <a:cubicBezTo>
                    <a:pt x="7333234" y="501269"/>
                    <a:pt x="7330821" y="500380"/>
                    <a:pt x="7328408" y="499618"/>
                  </a:cubicBezTo>
                  <a:lnTo>
                    <a:pt x="7331075" y="491617"/>
                  </a:lnTo>
                  <a:lnTo>
                    <a:pt x="7331075" y="500126"/>
                  </a:lnTo>
                  <a:cubicBezTo>
                    <a:pt x="7326249" y="500126"/>
                    <a:pt x="7320152" y="497967"/>
                    <a:pt x="7316215" y="496697"/>
                  </a:cubicBezTo>
                  <a:cubicBezTo>
                    <a:pt x="7311009" y="494919"/>
                    <a:pt x="7308088" y="494030"/>
                    <a:pt x="7306690" y="494030"/>
                  </a:cubicBezTo>
                  <a:cubicBezTo>
                    <a:pt x="7305928" y="494030"/>
                    <a:pt x="7305166" y="493903"/>
                    <a:pt x="7304405" y="493649"/>
                  </a:cubicBezTo>
                  <a:cubicBezTo>
                    <a:pt x="7266939" y="482981"/>
                    <a:pt x="7239889" y="503555"/>
                    <a:pt x="7209282" y="534035"/>
                  </a:cubicBezTo>
                  <a:lnTo>
                    <a:pt x="7203313" y="528066"/>
                  </a:lnTo>
                  <a:lnTo>
                    <a:pt x="7209282" y="534035"/>
                  </a:lnTo>
                  <a:lnTo>
                    <a:pt x="7184898" y="558419"/>
                  </a:lnTo>
                  <a:lnTo>
                    <a:pt x="7178928" y="552450"/>
                  </a:lnTo>
                  <a:lnTo>
                    <a:pt x="7184898" y="558419"/>
                  </a:lnTo>
                  <a:cubicBezTo>
                    <a:pt x="7183501" y="559816"/>
                    <a:pt x="7182612" y="562229"/>
                    <a:pt x="7180834" y="567309"/>
                  </a:cubicBezTo>
                  <a:cubicBezTo>
                    <a:pt x="7179437" y="571373"/>
                    <a:pt x="7177405" y="578104"/>
                    <a:pt x="7172706" y="582803"/>
                  </a:cubicBezTo>
                  <a:lnTo>
                    <a:pt x="7172198" y="583311"/>
                  </a:lnTo>
                  <a:cubicBezTo>
                    <a:pt x="7131431" y="617347"/>
                    <a:pt x="7090156" y="602742"/>
                    <a:pt x="7047864" y="584581"/>
                  </a:cubicBezTo>
                  <a:lnTo>
                    <a:pt x="7047357" y="584327"/>
                  </a:lnTo>
                  <a:cubicBezTo>
                    <a:pt x="7017893" y="569595"/>
                    <a:pt x="6984238" y="582041"/>
                    <a:pt x="6970902" y="608711"/>
                  </a:cubicBezTo>
                  <a:cubicBezTo>
                    <a:pt x="6969760" y="610997"/>
                    <a:pt x="6968744" y="613410"/>
                    <a:pt x="6967982" y="615950"/>
                  </a:cubicBezTo>
                  <a:lnTo>
                    <a:pt x="6959981" y="613283"/>
                  </a:lnTo>
                  <a:lnTo>
                    <a:pt x="6968236" y="615315"/>
                  </a:lnTo>
                  <a:cubicBezTo>
                    <a:pt x="6961886" y="640461"/>
                    <a:pt x="6954901" y="662178"/>
                    <a:pt x="6920611" y="675894"/>
                  </a:cubicBezTo>
                  <a:lnTo>
                    <a:pt x="6917436" y="668020"/>
                  </a:lnTo>
                  <a:lnTo>
                    <a:pt x="6921753" y="675259"/>
                  </a:lnTo>
                  <a:cubicBezTo>
                    <a:pt x="6916547" y="678434"/>
                    <a:pt x="6911086" y="681355"/>
                    <a:pt x="6905878" y="684149"/>
                  </a:cubicBezTo>
                  <a:cubicBezTo>
                    <a:pt x="6900672" y="686943"/>
                    <a:pt x="6895464" y="689864"/>
                    <a:pt x="6890639" y="692785"/>
                  </a:cubicBezTo>
                  <a:cubicBezTo>
                    <a:pt x="6871208" y="704469"/>
                    <a:pt x="6856222" y="717550"/>
                    <a:pt x="6852793" y="742188"/>
                  </a:cubicBezTo>
                  <a:lnTo>
                    <a:pt x="6844411" y="741045"/>
                  </a:lnTo>
                  <a:lnTo>
                    <a:pt x="6852920" y="741045"/>
                  </a:lnTo>
                  <a:cubicBezTo>
                    <a:pt x="6852920" y="751840"/>
                    <a:pt x="6843014" y="761619"/>
                    <a:pt x="6832346" y="761619"/>
                  </a:cubicBezTo>
                  <a:lnTo>
                    <a:pt x="6832346" y="753110"/>
                  </a:lnTo>
                  <a:lnTo>
                    <a:pt x="6835013" y="761111"/>
                  </a:lnTo>
                  <a:cubicBezTo>
                    <a:pt x="6826123" y="764032"/>
                    <a:pt x="6818757" y="767080"/>
                    <a:pt x="6811137" y="770001"/>
                  </a:cubicBezTo>
                  <a:cubicBezTo>
                    <a:pt x="6803516" y="772922"/>
                    <a:pt x="6795770" y="776224"/>
                    <a:pt x="6786372" y="779272"/>
                  </a:cubicBezTo>
                  <a:cubicBezTo>
                    <a:pt x="6785483" y="779526"/>
                    <a:pt x="6784594" y="779653"/>
                    <a:pt x="6783705" y="779653"/>
                  </a:cubicBezTo>
                  <a:lnTo>
                    <a:pt x="6728968" y="779653"/>
                  </a:lnTo>
                  <a:lnTo>
                    <a:pt x="6727571" y="779526"/>
                  </a:lnTo>
                  <a:cubicBezTo>
                    <a:pt x="6708902" y="776478"/>
                    <a:pt x="6690360" y="771779"/>
                    <a:pt x="6672199" y="767207"/>
                  </a:cubicBezTo>
                  <a:cubicBezTo>
                    <a:pt x="6654038" y="762635"/>
                    <a:pt x="6636003" y="758190"/>
                    <a:pt x="6618097" y="755142"/>
                  </a:cubicBezTo>
                  <a:lnTo>
                    <a:pt x="6619494" y="746760"/>
                  </a:lnTo>
                  <a:lnTo>
                    <a:pt x="6618351" y="755142"/>
                  </a:lnTo>
                  <a:cubicBezTo>
                    <a:pt x="6594348" y="751713"/>
                    <a:pt x="6572377" y="758698"/>
                    <a:pt x="6547612" y="766826"/>
                  </a:cubicBezTo>
                  <a:cubicBezTo>
                    <a:pt x="6532499" y="771779"/>
                    <a:pt x="6516370" y="776986"/>
                    <a:pt x="6499098" y="779526"/>
                  </a:cubicBezTo>
                  <a:lnTo>
                    <a:pt x="6497955" y="771144"/>
                  </a:lnTo>
                  <a:lnTo>
                    <a:pt x="6503924" y="777113"/>
                  </a:lnTo>
                  <a:lnTo>
                    <a:pt x="6497828" y="783209"/>
                  </a:lnTo>
                  <a:lnTo>
                    <a:pt x="6491859" y="777240"/>
                  </a:lnTo>
                  <a:lnTo>
                    <a:pt x="6498844" y="781939"/>
                  </a:lnTo>
                  <a:cubicBezTo>
                    <a:pt x="6485382" y="802005"/>
                    <a:pt x="6465570" y="799465"/>
                    <a:pt x="6451727" y="790194"/>
                  </a:cubicBezTo>
                  <a:cubicBezTo>
                    <a:pt x="6448679" y="788162"/>
                    <a:pt x="6445758" y="785749"/>
                    <a:pt x="6443218" y="783209"/>
                  </a:cubicBezTo>
                  <a:cubicBezTo>
                    <a:pt x="6421628" y="761619"/>
                    <a:pt x="6382639" y="755777"/>
                    <a:pt x="6355080" y="766826"/>
                  </a:cubicBezTo>
                  <a:lnTo>
                    <a:pt x="6351905" y="758952"/>
                  </a:lnTo>
                  <a:lnTo>
                    <a:pt x="6355715" y="766572"/>
                  </a:lnTo>
                  <a:cubicBezTo>
                    <a:pt x="6318631" y="785114"/>
                    <a:pt x="6281547" y="797433"/>
                    <a:pt x="6245098" y="809625"/>
                  </a:cubicBezTo>
                  <a:cubicBezTo>
                    <a:pt x="6244209" y="809879"/>
                    <a:pt x="6243320" y="810006"/>
                    <a:pt x="6242431" y="810006"/>
                  </a:cubicBezTo>
                  <a:cubicBezTo>
                    <a:pt x="6233922" y="810006"/>
                    <a:pt x="6225667" y="807466"/>
                    <a:pt x="6219952" y="805815"/>
                  </a:cubicBezTo>
                  <a:cubicBezTo>
                    <a:pt x="6215253" y="804418"/>
                    <a:pt x="6213094" y="803910"/>
                    <a:pt x="6212078" y="803910"/>
                  </a:cubicBezTo>
                  <a:lnTo>
                    <a:pt x="6212078" y="795401"/>
                  </a:lnTo>
                  <a:lnTo>
                    <a:pt x="6212078" y="803910"/>
                  </a:lnTo>
                  <a:cubicBezTo>
                    <a:pt x="6207252" y="803910"/>
                    <a:pt x="6201918" y="803148"/>
                    <a:pt x="6197346" y="802513"/>
                  </a:cubicBezTo>
                  <a:cubicBezTo>
                    <a:pt x="6192393" y="801751"/>
                    <a:pt x="6188329" y="801243"/>
                    <a:pt x="6185027" y="801243"/>
                  </a:cubicBezTo>
                  <a:cubicBezTo>
                    <a:pt x="6182487" y="801243"/>
                    <a:pt x="6181471" y="801624"/>
                    <a:pt x="6181217" y="801751"/>
                  </a:cubicBezTo>
                  <a:cubicBezTo>
                    <a:pt x="6181217" y="801751"/>
                    <a:pt x="6181344" y="801624"/>
                    <a:pt x="6181471" y="801497"/>
                  </a:cubicBezTo>
                  <a:lnTo>
                    <a:pt x="6180582" y="802259"/>
                  </a:lnTo>
                  <a:cubicBezTo>
                    <a:pt x="6128004" y="841756"/>
                    <a:pt x="6075299" y="827913"/>
                    <a:pt x="6031357" y="802894"/>
                  </a:cubicBezTo>
                  <a:lnTo>
                    <a:pt x="6035548" y="795528"/>
                  </a:lnTo>
                  <a:lnTo>
                    <a:pt x="6031738" y="803148"/>
                  </a:lnTo>
                  <a:cubicBezTo>
                    <a:pt x="6028563" y="801497"/>
                    <a:pt x="6025007" y="799973"/>
                    <a:pt x="6021324" y="798195"/>
                  </a:cubicBezTo>
                  <a:cubicBezTo>
                    <a:pt x="6017387" y="796290"/>
                    <a:pt x="6013069" y="794385"/>
                    <a:pt x="6008751" y="792226"/>
                  </a:cubicBezTo>
                  <a:cubicBezTo>
                    <a:pt x="5988177" y="781939"/>
                    <a:pt x="5964301" y="766953"/>
                    <a:pt x="5954522" y="737489"/>
                  </a:cubicBezTo>
                  <a:lnTo>
                    <a:pt x="5954395" y="736854"/>
                  </a:lnTo>
                  <a:cubicBezTo>
                    <a:pt x="5949061" y="715264"/>
                    <a:pt x="5926836" y="692785"/>
                    <a:pt x="5907913" y="673862"/>
                  </a:cubicBezTo>
                  <a:cubicBezTo>
                    <a:pt x="5903214" y="669163"/>
                    <a:pt x="5898515" y="664210"/>
                    <a:pt x="5893816" y="659257"/>
                  </a:cubicBezTo>
                  <a:cubicBezTo>
                    <a:pt x="5888990" y="654050"/>
                    <a:pt x="5884037" y="648970"/>
                    <a:pt x="5879084" y="643890"/>
                  </a:cubicBezTo>
                  <a:cubicBezTo>
                    <a:pt x="5856859" y="621665"/>
                    <a:pt x="5832729" y="603377"/>
                    <a:pt x="5798312" y="603377"/>
                  </a:cubicBezTo>
                  <a:lnTo>
                    <a:pt x="5798312" y="594868"/>
                  </a:lnTo>
                  <a:lnTo>
                    <a:pt x="5798312" y="603377"/>
                  </a:lnTo>
                  <a:cubicBezTo>
                    <a:pt x="5787898" y="603377"/>
                    <a:pt x="5779008" y="593725"/>
                    <a:pt x="5774817" y="589534"/>
                  </a:cubicBezTo>
                  <a:cubicBezTo>
                    <a:pt x="5771134" y="585851"/>
                    <a:pt x="5769483" y="584327"/>
                    <a:pt x="5768594" y="583946"/>
                  </a:cubicBezTo>
                  <a:cubicBezTo>
                    <a:pt x="5768594" y="583946"/>
                    <a:pt x="5768594" y="583946"/>
                    <a:pt x="5768594" y="583946"/>
                  </a:cubicBezTo>
                  <a:lnTo>
                    <a:pt x="5768594" y="583946"/>
                  </a:lnTo>
                  <a:cubicBezTo>
                    <a:pt x="5768594" y="583946"/>
                    <a:pt x="5768594" y="583946"/>
                    <a:pt x="5768594" y="583946"/>
                  </a:cubicBezTo>
                  <a:cubicBezTo>
                    <a:pt x="5768594" y="583946"/>
                    <a:pt x="5769102" y="584200"/>
                    <a:pt x="5770118" y="584200"/>
                  </a:cubicBezTo>
                  <a:cubicBezTo>
                    <a:pt x="5771642" y="584200"/>
                    <a:pt x="5773039" y="583565"/>
                    <a:pt x="5773801" y="582676"/>
                  </a:cubicBezTo>
                  <a:cubicBezTo>
                    <a:pt x="5772658" y="583819"/>
                    <a:pt x="5771388" y="584581"/>
                    <a:pt x="5769864" y="584962"/>
                  </a:cubicBezTo>
                  <a:cubicBezTo>
                    <a:pt x="5747004" y="590677"/>
                    <a:pt x="5739384" y="582168"/>
                    <a:pt x="5731764" y="572135"/>
                  </a:cubicBezTo>
                  <a:cubicBezTo>
                    <a:pt x="5729732" y="569468"/>
                    <a:pt x="5727827" y="566928"/>
                    <a:pt x="5725287" y="564388"/>
                  </a:cubicBezTo>
                  <a:lnTo>
                    <a:pt x="5731256" y="558419"/>
                  </a:lnTo>
                  <a:lnTo>
                    <a:pt x="5725287" y="564388"/>
                  </a:lnTo>
                  <a:cubicBezTo>
                    <a:pt x="5721731" y="560832"/>
                    <a:pt x="5717540" y="557149"/>
                    <a:pt x="5712714" y="553085"/>
                  </a:cubicBezTo>
                  <a:cubicBezTo>
                    <a:pt x="5707507" y="548640"/>
                    <a:pt x="5701919" y="543687"/>
                    <a:pt x="5696458" y="538226"/>
                  </a:cubicBezTo>
                  <a:cubicBezTo>
                    <a:pt x="5691251" y="533019"/>
                    <a:pt x="5686171" y="527177"/>
                    <a:pt x="5681599" y="520446"/>
                  </a:cubicBezTo>
                  <a:lnTo>
                    <a:pt x="5688584" y="515747"/>
                  </a:lnTo>
                  <a:lnTo>
                    <a:pt x="5681853" y="520827"/>
                  </a:lnTo>
                  <a:cubicBezTo>
                    <a:pt x="5672582" y="508381"/>
                    <a:pt x="5663311" y="494538"/>
                    <a:pt x="5654167" y="480949"/>
                  </a:cubicBezTo>
                  <a:cubicBezTo>
                    <a:pt x="5645023" y="467360"/>
                    <a:pt x="5636006" y="453771"/>
                    <a:pt x="5627116" y="441833"/>
                  </a:cubicBezTo>
                  <a:lnTo>
                    <a:pt x="5633847" y="436753"/>
                  </a:lnTo>
                  <a:lnTo>
                    <a:pt x="5627116" y="441833"/>
                  </a:lnTo>
                  <a:cubicBezTo>
                    <a:pt x="5617591" y="429133"/>
                    <a:pt x="5609717" y="414909"/>
                    <a:pt x="5602097" y="401320"/>
                  </a:cubicBezTo>
                  <a:cubicBezTo>
                    <a:pt x="5594477" y="387477"/>
                    <a:pt x="5587111" y="374396"/>
                    <a:pt x="5578348" y="362712"/>
                  </a:cubicBezTo>
                  <a:lnTo>
                    <a:pt x="5585079" y="357632"/>
                  </a:lnTo>
                  <a:lnTo>
                    <a:pt x="5579110" y="363601"/>
                  </a:lnTo>
                  <a:cubicBezTo>
                    <a:pt x="5574792" y="359283"/>
                    <a:pt x="5563108" y="356489"/>
                    <a:pt x="5560314" y="357759"/>
                  </a:cubicBezTo>
                  <a:cubicBezTo>
                    <a:pt x="5560314" y="357759"/>
                    <a:pt x="5560314" y="357759"/>
                    <a:pt x="5560314" y="357759"/>
                  </a:cubicBezTo>
                  <a:lnTo>
                    <a:pt x="5560314" y="357759"/>
                  </a:lnTo>
                  <a:lnTo>
                    <a:pt x="5560314" y="357759"/>
                  </a:lnTo>
                  <a:cubicBezTo>
                    <a:pt x="5560314" y="357759"/>
                    <a:pt x="5560441" y="357632"/>
                    <a:pt x="5560568" y="357505"/>
                  </a:cubicBezTo>
                  <a:cubicBezTo>
                    <a:pt x="5559933" y="358140"/>
                    <a:pt x="5559171" y="358648"/>
                    <a:pt x="5558409" y="359156"/>
                  </a:cubicBezTo>
                  <a:lnTo>
                    <a:pt x="5485384" y="395605"/>
                  </a:lnTo>
                  <a:cubicBezTo>
                    <a:pt x="5476113" y="400177"/>
                    <a:pt x="5471160" y="409575"/>
                    <a:pt x="5464810" y="422275"/>
                  </a:cubicBezTo>
                  <a:cubicBezTo>
                    <a:pt x="5463540" y="424688"/>
                    <a:pt x="5461254" y="426466"/>
                    <a:pt x="5458587" y="426847"/>
                  </a:cubicBezTo>
                  <a:cubicBezTo>
                    <a:pt x="5455920" y="427228"/>
                    <a:pt x="5453126" y="426339"/>
                    <a:pt x="5451221" y="424434"/>
                  </a:cubicBezTo>
                  <a:lnTo>
                    <a:pt x="5445125" y="418338"/>
                  </a:lnTo>
                  <a:cubicBezTo>
                    <a:pt x="5442839" y="416052"/>
                    <a:pt x="5442077" y="412750"/>
                    <a:pt x="5443093" y="409702"/>
                  </a:cubicBezTo>
                  <a:cubicBezTo>
                    <a:pt x="5448681" y="392811"/>
                    <a:pt x="5455539" y="371729"/>
                    <a:pt x="5463413" y="363855"/>
                  </a:cubicBezTo>
                  <a:lnTo>
                    <a:pt x="5469382" y="369824"/>
                  </a:lnTo>
                  <a:lnTo>
                    <a:pt x="5467350" y="378079"/>
                  </a:lnTo>
                  <a:lnTo>
                    <a:pt x="5394325" y="359791"/>
                  </a:lnTo>
                  <a:lnTo>
                    <a:pt x="5393690" y="359664"/>
                  </a:lnTo>
                  <a:cubicBezTo>
                    <a:pt x="5377053" y="354076"/>
                    <a:pt x="5348224" y="354076"/>
                    <a:pt x="5335524" y="354076"/>
                  </a:cubicBezTo>
                  <a:lnTo>
                    <a:pt x="5335524" y="345567"/>
                  </a:lnTo>
                  <a:lnTo>
                    <a:pt x="5335524" y="354076"/>
                  </a:lnTo>
                  <a:lnTo>
                    <a:pt x="5238242" y="354076"/>
                  </a:lnTo>
                  <a:lnTo>
                    <a:pt x="5238242" y="345567"/>
                  </a:lnTo>
                  <a:lnTo>
                    <a:pt x="5238242" y="354076"/>
                  </a:lnTo>
                  <a:cubicBezTo>
                    <a:pt x="5225542" y="354076"/>
                    <a:pt x="5213604" y="353314"/>
                    <a:pt x="5202174" y="352679"/>
                  </a:cubicBezTo>
                  <a:cubicBezTo>
                    <a:pt x="5191125" y="352044"/>
                    <a:pt x="5180457" y="351409"/>
                    <a:pt x="5169789" y="351409"/>
                  </a:cubicBezTo>
                  <a:cubicBezTo>
                    <a:pt x="5158867" y="351409"/>
                    <a:pt x="5147818" y="352044"/>
                    <a:pt x="5136261" y="353949"/>
                  </a:cubicBezTo>
                  <a:lnTo>
                    <a:pt x="5134864" y="345567"/>
                  </a:lnTo>
                  <a:lnTo>
                    <a:pt x="5136896" y="353822"/>
                  </a:lnTo>
                  <a:cubicBezTo>
                    <a:pt x="5108448" y="360934"/>
                    <a:pt x="5087112" y="346329"/>
                    <a:pt x="5069332" y="334391"/>
                  </a:cubicBezTo>
                  <a:lnTo>
                    <a:pt x="5068951" y="334137"/>
                  </a:lnTo>
                  <a:cubicBezTo>
                    <a:pt x="5065268" y="331343"/>
                    <a:pt x="5061585" y="328549"/>
                    <a:pt x="5057902" y="325755"/>
                  </a:cubicBezTo>
                  <a:cubicBezTo>
                    <a:pt x="5054219" y="322961"/>
                    <a:pt x="5050536" y="320167"/>
                    <a:pt x="5046853" y="317373"/>
                  </a:cubicBezTo>
                  <a:cubicBezTo>
                    <a:pt x="5005070" y="286004"/>
                    <a:pt x="4964557" y="260350"/>
                    <a:pt x="4911979" y="274701"/>
                  </a:cubicBezTo>
                  <a:cubicBezTo>
                    <a:pt x="4911217" y="274955"/>
                    <a:pt x="4910455" y="274955"/>
                    <a:pt x="4909693" y="274955"/>
                  </a:cubicBezTo>
                  <a:cubicBezTo>
                    <a:pt x="4900549" y="274955"/>
                    <a:pt x="4886325" y="267335"/>
                    <a:pt x="4879340" y="260350"/>
                  </a:cubicBezTo>
                  <a:lnTo>
                    <a:pt x="4885309" y="254381"/>
                  </a:lnTo>
                  <a:lnTo>
                    <a:pt x="4882642" y="262382"/>
                  </a:lnTo>
                  <a:cubicBezTo>
                    <a:pt x="4871212" y="258572"/>
                    <a:pt x="4862068" y="252603"/>
                    <a:pt x="4852543" y="246507"/>
                  </a:cubicBezTo>
                  <a:cubicBezTo>
                    <a:pt x="4845050" y="241681"/>
                    <a:pt x="4837049" y="236601"/>
                    <a:pt x="4826762" y="231521"/>
                  </a:cubicBezTo>
                  <a:lnTo>
                    <a:pt x="4830572" y="223901"/>
                  </a:lnTo>
                  <a:lnTo>
                    <a:pt x="4839081" y="223901"/>
                  </a:lnTo>
                  <a:cubicBezTo>
                    <a:pt x="4839081" y="242062"/>
                    <a:pt x="4839208" y="246380"/>
                    <a:pt x="4844288" y="256667"/>
                  </a:cubicBezTo>
                  <a:cubicBezTo>
                    <a:pt x="4845939" y="259969"/>
                    <a:pt x="4845304" y="263906"/>
                    <a:pt x="4842764" y="266446"/>
                  </a:cubicBezTo>
                  <a:cubicBezTo>
                    <a:pt x="4825238" y="283972"/>
                    <a:pt x="4813427" y="273431"/>
                    <a:pt x="4806442" y="266446"/>
                  </a:cubicBezTo>
                  <a:lnTo>
                    <a:pt x="4812411" y="260477"/>
                  </a:lnTo>
                  <a:lnTo>
                    <a:pt x="4818380" y="266446"/>
                  </a:lnTo>
                  <a:cubicBezTo>
                    <a:pt x="4816856" y="267970"/>
                    <a:pt x="4815205" y="270129"/>
                    <a:pt x="4813046" y="272923"/>
                  </a:cubicBezTo>
                  <a:cubicBezTo>
                    <a:pt x="4811141" y="275463"/>
                    <a:pt x="4808728" y="278765"/>
                    <a:pt x="4806188" y="281305"/>
                  </a:cubicBezTo>
                  <a:cubicBezTo>
                    <a:pt x="4804791" y="282702"/>
                    <a:pt x="4802886" y="284353"/>
                    <a:pt x="4800727" y="285496"/>
                  </a:cubicBezTo>
                  <a:lnTo>
                    <a:pt x="4796790" y="278003"/>
                  </a:lnTo>
                  <a:lnTo>
                    <a:pt x="4800727" y="285496"/>
                  </a:lnTo>
                  <a:cubicBezTo>
                    <a:pt x="4800727" y="285496"/>
                    <a:pt x="4800727" y="285496"/>
                    <a:pt x="4800727" y="285496"/>
                  </a:cubicBezTo>
                  <a:lnTo>
                    <a:pt x="4800727" y="285496"/>
                  </a:lnTo>
                  <a:cubicBezTo>
                    <a:pt x="4798949" y="286385"/>
                    <a:pt x="4796663" y="287274"/>
                    <a:pt x="4794123" y="287274"/>
                  </a:cubicBezTo>
                  <a:lnTo>
                    <a:pt x="4794123" y="278765"/>
                  </a:lnTo>
                  <a:lnTo>
                    <a:pt x="4797298" y="286639"/>
                  </a:lnTo>
                  <a:cubicBezTo>
                    <a:pt x="4781677" y="292862"/>
                    <a:pt x="4766183" y="297561"/>
                    <a:pt x="4750943" y="302133"/>
                  </a:cubicBezTo>
                  <a:cubicBezTo>
                    <a:pt x="4735703" y="306705"/>
                    <a:pt x="4720844" y="311150"/>
                    <a:pt x="4705985" y="317119"/>
                  </a:cubicBezTo>
                  <a:lnTo>
                    <a:pt x="4702810" y="309245"/>
                  </a:lnTo>
                  <a:lnTo>
                    <a:pt x="4706620" y="316865"/>
                  </a:lnTo>
                  <a:cubicBezTo>
                    <a:pt x="4693793" y="323215"/>
                    <a:pt x="4683252" y="328676"/>
                    <a:pt x="4678426" y="333502"/>
                  </a:cubicBezTo>
                  <a:lnTo>
                    <a:pt x="4677537" y="334264"/>
                  </a:lnTo>
                  <a:cubicBezTo>
                    <a:pt x="4672330" y="338201"/>
                    <a:pt x="4667250" y="342773"/>
                    <a:pt x="4661916" y="347726"/>
                  </a:cubicBezTo>
                  <a:cubicBezTo>
                    <a:pt x="4656582" y="352679"/>
                    <a:pt x="4650613" y="358013"/>
                    <a:pt x="4644263" y="362839"/>
                  </a:cubicBezTo>
                  <a:cubicBezTo>
                    <a:pt x="4629531" y="373888"/>
                    <a:pt x="4611624" y="382016"/>
                    <a:pt x="4586097" y="378333"/>
                  </a:cubicBezTo>
                  <a:lnTo>
                    <a:pt x="4587240" y="369951"/>
                  </a:lnTo>
                  <a:lnTo>
                    <a:pt x="4587240" y="378460"/>
                  </a:lnTo>
                  <a:cubicBezTo>
                    <a:pt x="4587621" y="378460"/>
                    <a:pt x="4587748" y="378460"/>
                    <a:pt x="4587748" y="378460"/>
                  </a:cubicBezTo>
                  <a:cubicBezTo>
                    <a:pt x="4586986" y="378587"/>
                    <a:pt x="4585208" y="379603"/>
                    <a:pt x="4581271" y="381889"/>
                  </a:cubicBezTo>
                  <a:cubicBezTo>
                    <a:pt x="4575937" y="385064"/>
                    <a:pt x="4566666" y="390652"/>
                    <a:pt x="4556887" y="390652"/>
                  </a:cubicBezTo>
                  <a:lnTo>
                    <a:pt x="4556887" y="382143"/>
                  </a:lnTo>
                  <a:lnTo>
                    <a:pt x="4560697" y="389763"/>
                  </a:lnTo>
                  <a:cubicBezTo>
                    <a:pt x="4553458" y="393446"/>
                    <a:pt x="4544568" y="395097"/>
                    <a:pt x="4537329" y="396621"/>
                  </a:cubicBezTo>
                  <a:cubicBezTo>
                    <a:pt x="4529455" y="398145"/>
                    <a:pt x="4522978" y="399542"/>
                    <a:pt x="4518152" y="401955"/>
                  </a:cubicBezTo>
                  <a:cubicBezTo>
                    <a:pt x="4517009" y="402590"/>
                    <a:pt x="4515739" y="402844"/>
                    <a:pt x="4514342" y="402844"/>
                  </a:cubicBezTo>
                  <a:lnTo>
                    <a:pt x="4502150" y="402844"/>
                  </a:lnTo>
                  <a:lnTo>
                    <a:pt x="4502150" y="394335"/>
                  </a:lnTo>
                  <a:lnTo>
                    <a:pt x="4504817" y="402336"/>
                  </a:lnTo>
                  <a:cubicBezTo>
                    <a:pt x="4497451" y="404749"/>
                    <a:pt x="4490212" y="407289"/>
                    <a:pt x="4483227" y="409702"/>
                  </a:cubicBezTo>
                  <a:cubicBezTo>
                    <a:pt x="4476496" y="411988"/>
                    <a:pt x="4469765" y="414274"/>
                    <a:pt x="4463161" y="416560"/>
                  </a:cubicBezTo>
                  <a:cubicBezTo>
                    <a:pt x="4442841" y="423291"/>
                    <a:pt x="4422648" y="429387"/>
                    <a:pt x="4400169" y="433070"/>
                  </a:cubicBezTo>
                  <a:lnTo>
                    <a:pt x="4398772" y="433197"/>
                  </a:lnTo>
                  <a:lnTo>
                    <a:pt x="4374388" y="433197"/>
                  </a:lnTo>
                  <a:lnTo>
                    <a:pt x="4374388" y="424688"/>
                  </a:lnTo>
                  <a:lnTo>
                    <a:pt x="4374388" y="433197"/>
                  </a:lnTo>
                  <a:cubicBezTo>
                    <a:pt x="4358640" y="433197"/>
                    <a:pt x="4344543" y="431673"/>
                    <a:pt x="4330827" y="430149"/>
                  </a:cubicBezTo>
                  <a:cubicBezTo>
                    <a:pt x="4317111" y="428625"/>
                    <a:pt x="4303903" y="427101"/>
                    <a:pt x="4289171" y="427101"/>
                  </a:cubicBezTo>
                  <a:lnTo>
                    <a:pt x="4289171" y="418592"/>
                  </a:lnTo>
                  <a:lnTo>
                    <a:pt x="4289171" y="427101"/>
                  </a:lnTo>
                  <a:cubicBezTo>
                    <a:pt x="4274947" y="427101"/>
                    <a:pt x="4260596" y="429895"/>
                    <a:pt x="4245229" y="433070"/>
                  </a:cubicBezTo>
                  <a:cubicBezTo>
                    <a:pt x="4230116" y="436118"/>
                    <a:pt x="4214114" y="439293"/>
                    <a:pt x="4197985" y="439293"/>
                  </a:cubicBezTo>
                  <a:lnTo>
                    <a:pt x="4197985" y="430784"/>
                  </a:lnTo>
                  <a:lnTo>
                    <a:pt x="4197985" y="439293"/>
                  </a:lnTo>
                  <a:cubicBezTo>
                    <a:pt x="4162298" y="439293"/>
                    <a:pt x="4116324" y="439674"/>
                    <a:pt x="4083177" y="413131"/>
                  </a:cubicBezTo>
                  <a:lnTo>
                    <a:pt x="4082542" y="412496"/>
                  </a:lnTo>
                  <a:cubicBezTo>
                    <a:pt x="4080383" y="410337"/>
                    <a:pt x="4066921" y="408559"/>
                    <a:pt x="4055872" y="414020"/>
                  </a:cubicBezTo>
                  <a:cubicBezTo>
                    <a:pt x="4055110" y="414401"/>
                    <a:pt x="4054221" y="414655"/>
                    <a:pt x="4053332" y="414782"/>
                  </a:cubicBezTo>
                  <a:cubicBezTo>
                    <a:pt x="4010533" y="420878"/>
                    <a:pt x="3968750" y="426847"/>
                    <a:pt x="3933190" y="438785"/>
                  </a:cubicBezTo>
                  <a:cubicBezTo>
                    <a:pt x="3892042" y="452501"/>
                    <a:pt x="3869436" y="437642"/>
                    <a:pt x="3855720" y="403479"/>
                  </a:cubicBezTo>
                  <a:lnTo>
                    <a:pt x="3863594" y="400304"/>
                  </a:lnTo>
                  <a:lnTo>
                    <a:pt x="3855974" y="404114"/>
                  </a:lnTo>
                  <a:cubicBezTo>
                    <a:pt x="3850640" y="393446"/>
                    <a:pt x="3839591" y="382270"/>
                    <a:pt x="3827145" y="369824"/>
                  </a:cubicBezTo>
                  <a:lnTo>
                    <a:pt x="3833114" y="363855"/>
                  </a:lnTo>
                  <a:lnTo>
                    <a:pt x="3828415" y="370840"/>
                  </a:lnTo>
                  <a:cubicBezTo>
                    <a:pt x="3823589" y="367665"/>
                    <a:pt x="3818890" y="364109"/>
                    <a:pt x="3814318" y="360680"/>
                  </a:cubicBezTo>
                  <a:cubicBezTo>
                    <a:pt x="3809746" y="357251"/>
                    <a:pt x="3805301" y="353949"/>
                    <a:pt x="3800983" y="351028"/>
                  </a:cubicBezTo>
                  <a:cubicBezTo>
                    <a:pt x="3792093" y="345059"/>
                    <a:pt x="3784727" y="341757"/>
                    <a:pt x="3778250" y="341757"/>
                  </a:cubicBezTo>
                  <a:lnTo>
                    <a:pt x="3778250" y="333248"/>
                  </a:lnTo>
                  <a:lnTo>
                    <a:pt x="3778250" y="341757"/>
                  </a:lnTo>
                  <a:cubicBezTo>
                    <a:pt x="3742055" y="341757"/>
                    <a:pt x="3717925" y="325374"/>
                    <a:pt x="3695446" y="310134"/>
                  </a:cubicBezTo>
                  <a:cubicBezTo>
                    <a:pt x="3689096" y="305943"/>
                    <a:pt x="3683000" y="301752"/>
                    <a:pt x="3676523" y="297942"/>
                  </a:cubicBezTo>
                  <a:lnTo>
                    <a:pt x="3676396" y="297815"/>
                  </a:lnTo>
                  <a:cubicBezTo>
                    <a:pt x="3668776" y="292989"/>
                    <a:pt x="3661156" y="288036"/>
                    <a:pt x="3653790" y="283210"/>
                  </a:cubicBezTo>
                  <a:cubicBezTo>
                    <a:pt x="3646424" y="278384"/>
                    <a:pt x="3639312" y="273685"/>
                    <a:pt x="3632200" y="269240"/>
                  </a:cubicBezTo>
                  <a:cubicBezTo>
                    <a:pt x="3600069" y="249174"/>
                    <a:pt x="3568700" y="234315"/>
                    <a:pt x="3529584" y="238252"/>
                  </a:cubicBezTo>
                  <a:cubicBezTo>
                    <a:pt x="3527171" y="238506"/>
                    <a:pt x="3524885" y="237744"/>
                    <a:pt x="3523107" y="236093"/>
                  </a:cubicBezTo>
                  <a:cubicBezTo>
                    <a:pt x="3521329" y="234442"/>
                    <a:pt x="3520313" y="232156"/>
                    <a:pt x="3520313" y="229870"/>
                  </a:cubicBezTo>
                  <a:lnTo>
                    <a:pt x="3520313" y="199009"/>
                  </a:lnTo>
                  <a:cubicBezTo>
                    <a:pt x="3520313" y="194310"/>
                    <a:pt x="3524123" y="190500"/>
                    <a:pt x="3528822" y="190500"/>
                  </a:cubicBezTo>
                  <a:cubicBezTo>
                    <a:pt x="3541141" y="190500"/>
                    <a:pt x="3551428" y="190373"/>
                    <a:pt x="3561588" y="185293"/>
                  </a:cubicBezTo>
                  <a:lnTo>
                    <a:pt x="3565398" y="192913"/>
                  </a:lnTo>
                  <a:lnTo>
                    <a:pt x="3560699" y="199898"/>
                  </a:lnTo>
                  <a:cubicBezTo>
                    <a:pt x="3547999" y="191389"/>
                    <a:pt x="3542665" y="180213"/>
                    <a:pt x="3538474" y="171450"/>
                  </a:cubicBezTo>
                  <a:cubicBezTo>
                    <a:pt x="3535299" y="164973"/>
                    <a:pt x="3532886" y="160147"/>
                    <a:pt x="3529076" y="156337"/>
                  </a:cubicBezTo>
                  <a:lnTo>
                    <a:pt x="3535045" y="150368"/>
                  </a:lnTo>
                  <a:lnTo>
                    <a:pt x="3529965" y="157099"/>
                  </a:lnTo>
                  <a:cubicBezTo>
                    <a:pt x="3514725" y="145669"/>
                    <a:pt x="3499358" y="139192"/>
                    <a:pt x="3483102" y="132461"/>
                  </a:cubicBezTo>
                  <a:cubicBezTo>
                    <a:pt x="3474974" y="129159"/>
                    <a:pt x="3466592" y="125603"/>
                    <a:pt x="3458210" y="121412"/>
                  </a:cubicBezTo>
                  <a:lnTo>
                    <a:pt x="3462020" y="113792"/>
                  </a:lnTo>
                  <a:lnTo>
                    <a:pt x="3459353" y="121793"/>
                  </a:lnTo>
                  <a:cubicBezTo>
                    <a:pt x="3443986" y="116713"/>
                    <a:pt x="3437763" y="119888"/>
                    <a:pt x="3437128" y="121666"/>
                  </a:cubicBezTo>
                  <a:cubicBezTo>
                    <a:pt x="3436620" y="123190"/>
                    <a:pt x="3436366" y="127000"/>
                    <a:pt x="3439541" y="134874"/>
                  </a:cubicBezTo>
                  <a:cubicBezTo>
                    <a:pt x="3440430" y="137160"/>
                    <a:pt x="3440303" y="139827"/>
                    <a:pt x="3439160" y="142113"/>
                  </a:cubicBezTo>
                  <a:cubicBezTo>
                    <a:pt x="3438017" y="144399"/>
                    <a:pt x="3435858" y="145923"/>
                    <a:pt x="3433318" y="146431"/>
                  </a:cubicBezTo>
                  <a:cubicBezTo>
                    <a:pt x="3424936" y="148082"/>
                    <a:pt x="3417062" y="149352"/>
                    <a:pt x="3409950" y="150368"/>
                  </a:cubicBezTo>
                  <a:cubicBezTo>
                    <a:pt x="3403727" y="151384"/>
                    <a:pt x="3398139" y="152146"/>
                    <a:pt x="3393059" y="153162"/>
                  </a:cubicBezTo>
                  <a:cubicBezTo>
                    <a:pt x="3381883" y="155448"/>
                    <a:pt x="3374898" y="158115"/>
                    <a:pt x="3370834" y="162306"/>
                  </a:cubicBezTo>
                  <a:lnTo>
                    <a:pt x="3369945" y="163068"/>
                  </a:lnTo>
                  <a:cubicBezTo>
                    <a:pt x="3340608" y="185039"/>
                    <a:pt x="3311525" y="169418"/>
                    <a:pt x="3293237" y="157226"/>
                  </a:cubicBezTo>
                  <a:lnTo>
                    <a:pt x="3297936" y="150241"/>
                  </a:lnTo>
                  <a:lnTo>
                    <a:pt x="3294126" y="157861"/>
                  </a:lnTo>
                  <a:cubicBezTo>
                    <a:pt x="3280918" y="151257"/>
                    <a:pt x="3272917" y="147955"/>
                    <a:pt x="3265170" y="151765"/>
                  </a:cubicBezTo>
                  <a:lnTo>
                    <a:pt x="3261360" y="144145"/>
                  </a:lnTo>
                  <a:lnTo>
                    <a:pt x="3265170" y="151765"/>
                  </a:lnTo>
                  <a:cubicBezTo>
                    <a:pt x="3208147" y="180340"/>
                    <a:pt x="3151124" y="176530"/>
                    <a:pt x="3096641" y="173228"/>
                  </a:cubicBezTo>
                  <a:cubicBezTo>
                    <a:pt x="3078353" y="172085"/>
                    <a:pt x="3060319" y="170942"/>
                    <a:pt x="3042412" y="170942"/>
                  </a:cubicBezTo>
                  <a:lnTo>
                    <a:pt x="3042412" y="162433"/>
                  </a:lnTo>
                  <a:lnTo>
                    <a:pt x="3042412" y="170942"/>
                  </a:lnTo>
                  <a:cubicBezTo>
                    <a:pt x="3035808" y="170942"/>
                    <a:pt x="3029458" y="169418"/>
                    <a:pt x="3023616" y="168148"/>
                  </a:cubicBezTo>
                  <a:cubicBezTo>
                    <a:pt x="3016250" y="166497"/>
                    <a:pt x="3008884" y="164846"/>
                    <a:pt x="2999867" y="164846"/>
                  </a:cubicBezTo>
                  <a:cubicBezTo>
                    <a:pt x="2999232" y="164846"/>
                    <a:pt x="2998470" y="164719"/>
                    <a:pt x="2997835" y="164592"/>
                  </a:cubicBezTo>
                  <a:cubicBezTo>
                    <a:pt x="2984881" y="161417"/>
                    <a:pt x="2973705" y="156591"/>
                    <a:pt x="2963164" y="152019"/>
                  </a:cubicBezTo>
                  <a:cubicBezTo>
                    <a:pt x="2952496" y="147447"/>
                    <a:pt x="2942463" y="143129"/>
                    <a:pt x="2931033" y="140335"/>
                  </a:cubicBezTo>
                  <a:cubicBezTo>
                    <a:pt x="2918968" y="137287"/>
                    <a:pt x="2905379" y="134366"/>
                    <a:pt x="2891663" y="131318"/>
                  </a:cubicBezTo>
                  <a:cubicBezTo>
                    <a:pt x="2877947" y="128270"/>
                    <a:pt x="2864231" y="125222"/>
                    <a:pt x="2851912" y="122174"/>
                  </a:cubicBezTo>
                  <a:lnTo>
                    <a:pt x="2853944" y="113919"/>
                  </a:lnTo>
                  <a:lnTo>
                    <a:pt x="2853944" y="122428"/>
                  </a:lnTo>
                  <a:lnTo>
                    <a:pt x="2835656" y="122428"/>
                  </a:lnTo>
                  <a:lnTo>
                    <a:pt x="2835656" y="113919"/>
                  </a:lnTo>
                  <a:lnTo>
                    <a:pt x="2835656" y="122428"/>
                  </a:lnTo>
                  <a:cubicBezTo>
                    <a:pt x="2813939" y="122428"/>
                    <a:pt x="2792095" y="124079"/>
                    <a:pt x="2770759" y="125603"/>
                  </a:cubicBezTo>
                  <a:cubicBezTo>
                    <a:pt x="2751201" y="127000"/>
                    <a:pt x="2731897" y="128524"/>
                    <a:pt x="2713990" y="128524"/>
                  </a:cubicBezTo>
                  <a:lnTo>
                    <a:pt x="2713990" y="120015"/>
                  </a:lnTo>
                  <a:lnTo>
                    <a:pt x="2713990" y="128524"/>
                  </a:lnTo>
                  <a:cubicBezTo>
                    <a:pt x="2694051" y="128524"/>
                    <a:pt x="2674239" y="123571"/>
                    <a:pt x="2654300" y="118745"/>
                  </a:cubicBezTo>
                  <a:cubicBezTo>
                    <a:pt x="2641727" y="115697"/>
                    <a:pt x="2628900" y="112522"/>
                    <a:pt x="2615184" y="110236"/>
                  </a:cubicBezTo>
                  <a:cubicBezTo>
                    <a:pt x="2611501" y="109601"/>
                    <a:pt x="2608580" y="106680"/>
                    <a:pt x="2608199" y="102997"/>
                  </a:cubicBezTo>
                  <a:cubicBezTo>
                    <a:pt x="2605024" y="77851"/>
                    <a:pt x="2589530" y="72898"/>
                    <a:pt x="2566416" y="65913"/>
                  </a:cubicBezTo>
                  <a:cubicBezTo>
                    <a:pt x="2553716" y="62103"/>
                    <a:pt x="2538603" y="57658"/>
                    <a:pt x="2526157" y="47625"/>
                  </a:cubicBezTo>
                  <a:lnTo>
                    <a:pt x="2525522" y="46990"/>
                  </a:lnTo>
                  <a:cubicBezTo>
                    <a:pt x="2525268" y="46736"/>
                    <a:pt x="2523871" y="46228"/>
                    <a:pt x="2515997" y="48133"/>
                  </a:cubicBezTo>
                  <a:cubicBezTo>
                    <a:pt x="2513711" y="48641"/>
                    <a:pt x="2510282" y="49530"/>
                    <a:pt x="2507234" y="49530"/>
                  </a:cubicBezTo>
                  <a:lnTo>
                    <a:pt x="2505837" y="49403"/>
                  </a:lnTo>
                  <a:cubicBezTo>
                    <a:pt x="2473960" y="44069"/>
                    <a:pt x="2453005" y="59436"/>
                    <a:pt x="2442083" y="86741"/>
                  </a:cubicBezTo>
                  <a:lnTo>
                    <a:pt x="2441448" y="88011"/>
                  </a:lnTo>
                  <a:cubicBezTo>
                    <a:pt x="2434844" y="99060"/>
                    <a:pt x="2424684" y="107823"/>
                    <a:pt x="2416048" y="115443"/>
                  </a:cubicBezTo>
                  <a:cubicBezTo>
                    <a:pt x="2407031" y="123317"/>
                    <a:pt x="2399538" y="130048"/>
                    <a:pt x="2394839" y="137922"/>
                  </a:cubicBezTo>
                  <a:cubicBezTo>
                    <a:pt x="2389886" y="146304"/>
                    <a:pt x="2387727" y="156464"/>
                    <a:pt x="2393569" y="171958"/>
                  </a:cubicBezTo>
                  <a:lnTo>
                    <a:pt x="2385695" y="174879"/>
                  </a:lnTo>
                  <a:lnTo>
                    <a:pt x="2391664" y="168910"/>
                  </a:lnTo>
                  <a:cubicBezTo>
                    <a:pt x="2393061" y="170307"/>
                    <a:pt x="2394966" y="171704"/>
                    <a:pt x="2397633" y="173863"/>
                  </a:cubicBezTo>
                  <a:cubicBezTo>
                    <a:pt x="2400681" y="176276"/>
                    <a:pt x="2404618" y="179197"/>
                    <a:pt x="2408301" y="182880"/>
                  </a:cubicBezTo>
                  <a:cubicBezTo>
                    <a:pt x="2411730" y="186309"/>
                    <a:pt x="2415032" y="190373"/>
                    <a:pt x="2417572" y="195453"/>
                  </a:cubicBezTo>
                  <a:cubicBezTo>
                    <a:pt x="2418207" y="196596"/>
                    <a:pt x="2418461" y="197866"/>
                    <a:pt x="2418461" y="199263"/>
                  </a:cubicBezTo>
                  <a:cubicBezTo>
                    <a:pt x="2418461" y="213741"/>
                    <a:pt x="2414397" y="233680"/>
                    <a:pt x="2394204" y="233680"/>
                  </a:cubicBezTo>
                  <a:cubicBezTo>
                    <a:pt x="2390521" y="233680"/>
                    <a:pt x="2386838" y="232918"/>
                    <a:pt x="2382901" y="231648"/>
                  </a:cubicBezTo>
                  <a:lnTo>
                    <a:pt x="2385568" y="223647"/>
                  </a:lnTo>
                  <a:lnTo>
                    <a:pt x="2385568" y="232156"/>
                  </a:lnTo>
                  <a:cubicBezTo>
                    <a:pt x="2386330" y="232156"/>
                    <a:pt x="2386838" y="231902"/>
                    <a:pt x="2386838" y="231902"/>
                  </a:cubicBezTo>
                  <a:cubicBezTo>
                    <a:pt x="2386838" y="231902"/>
                    <a:pt x="2386838" y="231902"/>
                    <a:pt x="2386838" y="231902"/>
                  </a:cubicBezTo>
                  <a:cubicBezTo>
                    <a:pt x="2385822" y="232410"/>
                    <a:pt x="2383917" y="234696"/>
                    <a:pt x="2380234" y="239522"/>
                  </a:cubicBezTo>
                  <a:cubicBezTo>
                    <a:pt x="2378329" y="242062"/>
                    <a:pt x="2375916" y="245364"/>
                    <a:pt x="2373376" y="247904"/>
                  </a:cubicBezTo>
                  <a:lnTo>
                    <a:pt x="2367407" y="241935"/>
                  </a:lnTo>
                  <a:lnTo>
                    <a:pt x="2373376" y="247904"/>
                  </a:lnTo>
                  <a:cubicBezTo>
                    <a:pt x="2372233" y="249047"/>
                    <a:pt x="2371217" y="251079"/>
                    <a:pt x="2369820" y="255016"/>
                  </a:cubicBezTo>
                  <a:cubicBezTo>
                    <a:pt x="2369058" y="257048"/>
                    <a:pt x="2367661" y="260604"/>
                    <a:pt x="2365629" y="263271"/>
                  </a:cubicBezTo>
                  <a:cubicBezTo>
                    <a:pt x="2365629" y="263271"/>
                    <a:pt x="2365629" y="263271"/>
                    <a:pt x="2365629" y="263271"/>
                  </a:cubicBezTo>
                  <a:cubicBezTo>
                    <a:pt x="2365629" y="263271"/>
                    <a:pt x="2365629" y="263271"/>
                    <a:pt x="2365629" y="263271"/>
                  </a:cubicBezTo>
                  <a:cubicBezTo>
                    <a:pt x="2365248" y="263779"/>
                    <a:pt x="2364740" y="264287"/>
                    <a:pt x="2364232" y="264922"/>
                  </a:cubicBezTo>
                  <a:cubicBezTo>
                    <a:pt x="2362073" y="267081"/>
                    <a:pt x="2359025" y="268732"/>
                    <a:pt x="2355215" y="268732"/>
                  </a:cubicBezTo>
                  <a:lnTo>
                    <a:pt x="2355215" y="259842"/>
                  </a:lnTo>
                  <a:lnTo>
                    <a:pt x="2357882" y="267843"/>
                  </a:lnTo>
                  <a:cubicBezTo>
                    <a:pt x="2346071" y="271780"/>
                    <a:pt x="2335530" y="277876"/>
                    <a:pt x="2324354" y="284226"/>
                  </a:cubicBezTo>
                  <a:cubicBezTo>
                    <a:pt x="2313813" y="290322"/>
                    <a:pt x="2302510" y="296799"/>
                    <a:pt x="2290064" y="300990"/>
                  </a:cubicBezTo>
                  <a:cubicBezTo>
                    <a:pt x="2278380" y="304927"/>
                    <a:pt x="2265426" y="306832"/>
                    <a:pt x="2250694" y="304673"/>
                  </a:cubicBezTo>
                  <a:lnTo>
                    <a:pt x="2251837" y="296291"/>
                  </a:lnTo>
                  <a:lnTo>
                    <a:pt x="2251837" y="304800"/>
                  </a:lnTo>
                  <a:lnTo>
                    <a:pt x="2239645" y="304800"/>
                  </a:lnTo>
                  <a:lnTo>
                    <a:pt x="2239645" y="296291"/>
                  </a:lnTo>
                  <a:lnTo>
                    <a:pt x="2245106" y="302768"/>
                  </a:lnTo>
                  <a:cubicBezTo>
                    <a:pt x="2206244" y="335153"/>
                    <a:pt x="2166874" y="329184"/>
                    <a:pt x="2125853" y="323342"/>
                  </a:cubicBezTo>
                  <a:cubicBezTo>
                    <a:pt x="2124837" y="323215"/>
                    <a:pt x="2123821" y="323088"/>
                    <a:pt x="2122932" y="322961"/>
                  </a:cubicBezTo>
                  <a:lnTo>
                    <a:pt x="2121408" y="322580"/>
                  </a:lnTo>
                  <a:cubicBezTo>
                    <a:pt x="2111375" y="319278"/>
                    <a:pt x="2098802" y="320167"/>
                    <a:pt x="2082673" y="321564"/>
                  </a:cubicBezTo>
                  <a:cubicBezTo>
                    <a:pt x="2074672" y="322199"/>
                    <a:pt x="2065909" y="322961"/>
                    <a:pt x="2057146" y="322961"/>
                  </a:cubicBezTo>
                  <a:lnTo>
                    <a:pt x="2057146" y="314452"/>
                  </a:lnTo>
                  <a:lnTo>
                    <a:pt x="2057146" y="322961"/>
                  </a:lnTo>
                  <a:cubicBezTo>
                    <a:pt x="2039112" y="322961"/>
                    <a:pt x="2018284" y="323088"/>
                    <a:pt x="1997710" y="309372"/>
                  </a:cubicBezTo>
                  <a:lnTo>
                    <a:pt x="2002409" y="302387"/>
                  </a:lnTo>
                  <a:lnTo>
                    <a:pt x="1998599" y="310007"/>
                  </a:lnTo>
                  <a:cubicBezTo>
                    <a:pt x="1986026" y="303657"/>
                    <a:pt x="1973453" y="295910"/>
                    <a:pt x="1961388" y="288290"/>
                  </a:cubicBezTo>
                  <a:cubicBezTo>
                    <a:pt x="1949196" y="280670"/>
                    <a:pt x="1937385" y="273304"/>
                    <a:pt x="1925574" y="267335"/>
                  </a:cubicBezTo>
                  <a:cubicBezTo>
                    <a:pt x="1920875" y="265049"/>
                    <a:pt x="1915922" y="263144"/>
                    <a:pt x="1910461" y="261112"/>
                  </a:cubicBezTo>
                  <a:cubicBezTo>
                    <a:pt x="1905381" y="259207"/>
                    <a:pt x="1899793" y="257175"/>
                    <a:pt x="1894586" y="254508"/>
                  </a:cubicBezTo>
                  <a:cubicBezTo>
                    <a:pt x="1878584" y="246507"/>
                    <a:pt x="1866138" y="233426"/>
                    <a:pt x="1866138" y="204978"/>
                  </a:cubicBezTo>
                  <a:lnTo>
                    <a:pt x="1874647" y="204978"/>
                  </a:lnTo>
                  <a:lnTo>
                    <a:pt x="1866138" y="204978"/>
                  </a:lnTo>
                  <a:cubicBezTo>
                    <a:pt x="1866138" y="205740"/>
                    <a:pt x="1866392" y="206121"/>
                    <a:pt x="1866265" y="206121"/>
                  </a:cubicBezTo>
                  <a:lnTo>
                    <a:pt x="1873885" y="202565"/>
                  </a:lnTo>
                  <a:lnTo>
                    <a:pt x="1866265" y="206121"/>
                  </a:lnTo>
                  <a:cubicBezTo>
                    <a:pt x="1866011" y="205486"/>
                    <a:pt x="1865122" y="204470"/>
                    <a:pt x="1862455" y="201803"/>
                  </a:cubicBezTo>
                  <a:cubicBezTo>
                    <a:pt x="1860677" y="200025"/>
                    <a:pt x="1853946" y="194056"/>
                    <a:pt x="1853946" y="186690"/>
                  </a:cubicBezTo>
                  <a:lnTo>
                    <a:pt x="1862455" y="186690"/>
                  </a:lnTo>
                  <a:lnTo>
                    <a:pt x="1867916" y="193167"/>
                  </a:lnTo>
                  <a:cubicBezTo>
                    <a:pt x="1825244" y="229743"/>
                    <a:pt x="1788795" y="260096"/>
                    <a:pt x="1752219" y="290576"/>
                  </a:cubicBezTo>
                  <a:lnTo>
                    <a:pt x="1746758" y="284099"/>
                  </a:lnTo>
                  <a:lnTo>
                    <a:pt x="1752727" y="290068"/>
                  </a:lnTo>
                  <a:cubicBezTo>
                    <a:pt x="1733296" y="309499"/>
                    <a:pt x="1714500" y="329565"/>
                    <a:pt x="1724152" y="353949"/>
                  </a:cubicBezTo>
                  <a:cubicBezTo>
                    <a:pt x="1724533" y="354965"/>
                    <a:pt x="1724787" y="355981"/>
                    <a:pt x="1724787" y="357124"/>
                  </a:cubicBezTo>
                  <a:cubicBezTo>
                    <a:pt x="1724787" y="362585"/>
                    <a:pt x="1722120" y="367538"/>
                    <a:pt x="1720850" y="370078"/>
                  </a:cubicBezTo>
                  <a:cubicBezTo>
                    <a:pt x="1719072" y="373634"/>
                    <a:pt x="1718691" y="374777"/>
                    <a:pt x="1718691" y="375412"/>
                  </a:cubicBezTo>
                  <a:cubicBezTo>
                    <a:pt x="1718691" y="376682"/>
                    <a:pt x="1718437" y="378079"/>
                    <a:pt x="1717802" y="379222"/>
                  </a:cubicBezTo>
                  <a:cubicBezTo>
                    <a:pt x="1711960" y="390779"/>
                    <a:pt x="1704848" y="405892"/>
                    <a:pt x="1689735" y="413385"/>
                  </a:cubicBezTo>
                  <a:lnTo>
                    <a:pt x="1685925" y="405765"/>
                  </a:lnTo>
                  <a:lnTo>
                    <a:pt x="1692910" y="410464"/>
                  </a:lnTo>
                  <a:cubicBezTo>
                    <a:pt x="1680718" y="428752"/>
                    <a:pt x="1668907" y="446532"/>
                    <a:pt x="1656969" y="470408"/>
                  </a:cubicBezTo>
                  <a:cubicBezTo>
                    <a:pt x="1656588" y="471170"/>
                    <a:pt x="1656080" y="471932"/>
                    <a:pt x="1655445" y="472567"/>
                  </a:cubicBezTo>
                  <a:lnTo>
                    <a:pt x="1618996" y="509016"/>
                  </a:lnTo>
                  <a:lnTo>
                    <a:pt x="1613027" y="503047"/>
                  </a:lnTo>
                  <a:lnTo>
                    <a:pt x="1620012" y="507746"/>
                  </a:lnTo>
                  <a:cubicBezTo>
                    <a:pt x="1608074" y="525780"/>
                    <a:pt x="1594993" y="545465"/>
                    <a:pt x="1575054" y="558800"/>
                  </a:cubicBezTo>
                  <a:lnTo>
                    <a:pt x="1570355" y="551815"/>
                  </a:lnTo>
                  <a:lnTo>
                    <a:pt x="1575816" y="558292"/>
                  </a:lnTo>
                  <a:cubicBezTo>
                    <a:pt x="1533271" y="594741"/>
                    <a:pt x="1490472" y="631444"/>
                    <a:pt x="1441577" y="668147"/>
                  </a:cubicBezTo>
                  <a:lnTo>
                    <a:pt x="1436497" y="661416"/>
                  </a:lnTo>
                  <a:lnTo>
                    <a:pt x="1442466" y="667385"/>
                  </a:lnTo>
                  <a:cubicBezTo>
                    <a:pt x="1429893" y="679958"/>
                    <a:pt x="1415796" y="691007"/>
                    <a:pt x="1402080" y="701548"/>
                  </a:cubicBezTo>
                  <a:cubicBezTo>
                    <a:pt x="1388364" y="712216"/>
                    <a:pt x="1375029" y="722630"/>
                    <a:pt x="1363345" y="734314"/>
                  </a:cubicBezTo>
                  <a:lnTo>
                    <a:pt x="1362837" y="734695"/>
                  </a:lnTo>
                  <a:cubicBezTo>
                    <a:pt x="1354201" y="742061"/>
                    <a:pt x="1345311" y="749173"/>
                    <a:pt x="1336548" y="756285"/>
                  </a:cubicBezTo>
                  <a:cubicBezTo>
                    <a:pt x="1327785" y="763397"/>
                    <a:pt x="1319149" y="770382"/>
                    <a:pt x="1310767" y="777494"/>
                  </a:cubicBezTo>
                  <a:cubicBezTo>
                    <a:pt x="1285621" y="799084"/>
                    <a:pt x="1263396" y="822198"/>
                    <a:pt x="1249553" y="853313"/>
                  </a:cubicBezTo>
                  <a:lnTo>
                    <a:pt x="1241806" y="849884"/>
                  </a:lnTo>
                  <a:lnTo>
                    <a:pt x="1250315" y="849884"/>
                  </a:lnTo>
                  <a:cubicBezTo>
                    <a:pt x="1250315" y="852551"/>
                    <a:pt x="1249553" y="854710"/>
                    <a:pt x="1248537" y="856488"/>
                  </a:cubicBezTo>
                  <a:cubicBezTo>
                    <a:pt x="1245743" y="861695"/>
                    <a:pt x="1239520" y="866140"/>
                    <a:pt x="1236091" y="868807"/>
                  </a:cubicBezTo>
                  <a:cubicBezTo>
                    <a:pt x="1233297" y="870966"/>
                    <a:pt x="1231138" y="872617"/>
                    <a:pt x="1229614" y="874141"/>
                  </a:cubicBezTo>
                  <a:lnTo>
                    <a:pt x="1228979" y="874776"/>
                  </a:lnTo>
                  <a:cubicBezTo>
                    <a:pt x="1218438" y="883158"/>
                    <a:pt x="1206119" y="888873"/>
                    <a:pt x="1195070" y="893953"/>
                  </a:cubicBezTo>
                  <a:cubicBezTo>
                    <a:pt x="1184275" y="898906"/>
                    <a:pt x="1175004" y="903224"/>
                    <a:pt x="1167638" y="909066"/>
                  </a:cubicBezTo>
                  <a:cubicBezTo>
                    <a:pt x="1158875" y="916051"/>
                    <a:pt x="1153033" y="925195"/>
                    <a:pt x="1153033" y="941197"/>
                  </a:cubicBezTo>
                  <a:cubicBezTo>
                    <a:pt x="1153033" y="945896"/>
                    <a:pt x="1149223" y="949706"/>
                    <a:pt x="1144524" y="949706"/>
                  </a:cubicBezTo>
                  <a:cubicBezTo>
                    <a:pt x="1104519" y="949706"/>
                    <a:pt x="1082802" y="976757"/>
                    <a:pt x="1059942" y="1005713"/>
                  </a:cubicBezTo>
                  <a:cubicBezTo>
                    <a:pt x="1057910" y="1008253"/>
                    <a:pt x="1055878" y="1010920"/>
                    <a:pt x="1053846" y="1013460"/>
                  </a:cubicBezTo>
                  <a:lnTo>
                    <a:pt x="1047242" y="1008126"/>
                  </a:lnTo>
                  <a:lnTo>
                    <a:pt x="1053973" y="1013206"/>
                  </a:lnTo>
                  <a:cubicBezTo>
                    <a:pt x="1049909" y="1018667"/>
                    <a:pt x="1045845" y="1024382"/>
                    <a:pt x="1041654" y="1030351"/>
                  </a:cubicBezTo>
                  <a:cubicBezTo>
                    <a:pt x="1037336" y="1036447"/>
                    <a:pt x="1032764" y="1042797"/>
                    <a:pt x="1028192" y="1049020"/>
                  </a:cubicBezTo>
                  <a:cubicBezTo>
                    <a:pt x="1017524" y="1063244"/>
                    <a:pt x="1005586" y="1077341"/>
                    <a:pt x="991489" y="1087882"/>
                  </a:cubicBezTo>
                  <a:lnTo>
                    <a:pt x="990219" y="1088644"/>
                  </a:lnTo>
                  <a:cubicBezTo>
                    <a:pt x="969645" y="1098931"/>
                    <a:pt x="945769" y="1097534"/>
                    <a:pt x="923798" y="1096391"/>
                  </a:cubicBezTo>
                  <a:cubicBezTo>
                    <a:pt x="916178" y="1096010"/>
                    <a:pt x="908685" y="1095629"/>
                    <a:pt x="901192" y="1095629"/>
                  </a:cubicBezTo>
                  <a:lnTo>
                    <a:pt x="901192" y="1087120"/>
                  </a:lnTo>
                  <a:lnTo>
                    <a:pt x="901192" y="1095629"/>
                  </a:lnTo>
                  <a:cubicBezTo>
                    <a:pt x="891159" y="1095629"/>
                    <a:pt x="885317" y="1095883"/>
                    <a:pt x="883412" y="1096899"/>
                  </a:cubicBezTo>
                  <a:cubicBezTo>
                    <a:pt x="883539" y="1096772"/>
                    <a:pt x="885317" y="1095629"/>
                    <a:pt x="885317" y="1093216"/>
                  </a:cubicBezTo>
                  <a:cubicBezTo>
                    <a:pt x="885317" y="1095502"/>
                    <a:pt x="884428" y="1097661"/>
                    <a:pt x="882777" y="1099185"/>
                  </a:cubicBezTo>
                  <a:cubicBezTo>
                    <a:pt x="874395" y="1107567"/>
                    <a:pt x="865378" y="1115187"/>
                    <a:pt x="856615" y="1122680"/>
                  </a:cubicBezTo>
                  <a:cubicBezTo>
                    <a:pt x="847852" y="1130173"/>
                    <a:pt x="839851" y="1137285"/>
                    <a:pt x="832104" y="1145032"/>
                  </a:cubicBezTo>
                  <a:cubicBezTo>
                    <a:pt x="824357" y="1152779"/>
                    <a:pt x="817372" y="1161034"/>
                    <a:pt x="811784" y="1170432"/>
                  </a:cubicBezTo>
                  <a:lnTo>
                    <a:pt x="804545" y="1166114"/>
                  </a:lnTo>
                  <a:lnTo>
                    <a:pt x="811784" y="1170432"/>
                  </a:lnTo>
                  <a:cubicBezTo>
                    <a:pt x="792988" y="1201801"/>
                    <a:pt x="773049" y="1222375"/>
                    <a:pt x="739267" y="1229106"/>
                  </a:cubicBezTo>
                  <a:lnTo>
                    <a:pt x="737616" y="1220851"/>
                  </a:lnTo>
                  <a:lnTo>
                    <a:pt x="739267" y="1229106"/>
                  </a:lnTo>
                  <a:cubicBezTo>
                    <a:pt x="730885" y="1230757"/>
                    <a:pt x="722376" y="1234567"/>
                    <a:pt x="712470" y="1239012"/>
                  </a:cubicBezTo>
                  <a:cubicBezTo>
                    <a:pt x="702056" y="1243711"/>
                    <a:pt x="690118" y="1249045"/>
                    <a:pt x="677164" y="1251585"/>
                  </a:cubicBezTo>
                  <a:cubicBezTo>
                    <a:pt x="663067" y="1254379"/>
                    <a:pt x="647827" y="1253998"/>
                    <a:pt x="630936" y="1246759"/>
                  </a:cubicBezTo>
                  <a:lnTo>
                    <a:pt x="634238" y="1239012"/>
                  </a:lnTo>
                  <a:lnTo>
                    <a:pt x="631571" y="1247013"/>
                  </a:lnTo>
                  <a:cubicBezTo>
                    <a:pt x="618363" y="1242568"/>
                    <a:pt x="604012" y="1241679"/>
                    <a:pt x="589026" y="1240663"/>
                  </a:cubicBezTo>
                  <a:cubicBezTo>
                    <a:pt x="575437" y="1239774"/>
                    <a:pt x="560959" y="1238885"/>
                    <a:pt x="548132" y="1234567"/>
                  </a:cubicBezTo>
                  <a:cubicBezTo>
                    <a:pt x="539750" y="1231773"/>
                    <a:pt x="531749" y="1227455"/>
                    <a:pt x="524891" y="1220597"/>
                  </a:cubicBezTo>
                  <a:lnTo>
                    <a:pt x="530860" y="1214628"/>
                  </a:lnTo>
                  <a:lnTo>
                    <a:pt x="531876" y="1223010"/>
                  </a:lnTo>
                  <a:cubicBezTo>
                    <a:pt x="505968" y="1226312"/>
                    <a:pt x="483489" y="1231265"/>
                    <a:pt x="461391" y="1236218"/>
                  </a:cubicBezTo>
                  <a:cubicBezTo>
                    <a:pt x="442722" y="1240409"/>
                    <a:pt x="424180" y="1244473"/>
                    <a:pt x="404241" y="1247394"/>
                  </a:cubicBezTo>
                  <a:lnTo>
                    <a:pt x="403098" y="1239012"/>
                  </a:lnTo>
                  <a:lnTo>
                    <a:pt x="405130" y="1247267"/>
                  </a:lnTo>
                  <a:cubicBezTo>
                    <a:pt x="389890" y="1251077"/>
                    <a:pt x="374269" y="1253109"/>
                    <a:pt x="359029" y="1255141"/>
                  </a:cubicBezTo>
                  <a:cubicBezTo>
                    <a:pt x="343535" y="1257173"/>
                    <a:pt x="328676" y="1259205"/>
                    <a:pt x="314198" y="1262761"/>
                  </a:cubicBezTo>
                  <a:cubicBezTo>
                    <a:pt x="295529" y="1267460"/>
                    <a:pt x="278130" y="1274699"/>
                    <a:pt x="262636" y="1288034"/>
                  </a:cubicBezTo>
                  <a:lnTo>
                    <a:pt x="262509" y="1288161"/>
                  </a:lnTo>
                  <a:cubicBezTo>
                    <a:pt x="259461" y="1290701"/>
                    <a:pt x="256540" y="1293114"/>
                    <a:pt x="253619" y="1295654"/>
                  </a:cubicBezTo>
                  <a:cubicBezTo>
                    <a:pt x="250698" y="1298194"/>
                    <a:pt x="247777" y="1300607"/>
                    <a:pt x="244983" y="1303020"/>
                  </a:cubicBezTo>
                  <a:cubicBezTo>
                    <a:pt x="215138" y="1327912"/>
                    <a:pt x="184023" y="1350391"/>
                    <a:pt x="134620" y="1344930"/>
                  </a:cubicBezTo>
                  <a:lnTo>
                    <a:pt x="135509" y="1336548"/>
                  </a:lnTo>
                  <a:lnTo>
                    <a:pt x="143891" y="1335151"/>
                  </a:lnTo>
                  <a:cubicBezTo>
                    <a:pt x="146939" y="1353312"/>
                    <a:pt x="149987" y="1369949"/>
                    <a:pt x="153035" y="1386713"/>
                  </a:cubicBezTo>
                  <a:cubicBezTo>
                    <a:pt x="156083" y="1403477"/>
                    <a:pt x="159131" y="1420241"/>
                    <a:pt x="162179" y="1438529"/>
                  </a:cubicBezTo>
                  <a:lnTo>
                    <a:pt x="162179" y="1438910"/>
                  </a:lnTo>
                  <a:cubicBezTo>
                    <a:pt x="174371" y="1536192"/>
                    <a:pt x="186563" y="1633728"/>
                    <a:pt x="192659" y="1731391"/>
                  </a:cubicBezTo>
                  <a:lnTo>
                    <a:pt x="184150" y="1731899"/>
                  </a:lnTo>
                  <a:lnTo>
                    <a:pt x="192532" y="1730629"/>
                  </a:lnTo>
                  <a:cubicBezTo>
                    <a:pt x="210820" y="1852803"/>
                    <a:pt x="217043" y="1969135"/>
                    <a:pt x="204724" y="2085594"/>
                  </a:cubicBezTo>
                  <a:lnTo>
                    <a:pt x="196342" y="2084705"/>
                  </a:lnTo>
                  <a:lnTo>
                    <a:pt x="204724" y="2085340"/>
                  </a:lnTo>
                  <a:cubicBezTo>
                    <a:pt x="201041" y="2134616"/>
                    <a:pt x="193548" y="2683002"/>
                    <a:pt x="183261" y="3428873"/>
                  </a:cubicBezTo>
                  <a:cubicBezTo>
                    <a:pt x="161417" y="5008372"/>
                    <a:pt x="127508" y="7472172"/>
                    <a:pt x="92456" y="7944866"/>
                  </a:cubicBezTo>
                  <a:cubicBezTo>
                    <a:pt x="89408" y="7986141"/>
                    <a:pt x="86233" y="8013700"/>
                    <a:pt x="82677" y="8023733"/>
                  </a:cubicBezTo>
                  <a:lnTo>
                    <a:pt x="82550" y="8024241"/>
                  </a:lnTo>
                  <a:lnTo>
                    <a:pt x="27813" y="8152003"/>
                  </a:lnTo>
                  <a:lnTo>
                    <a:pt x="20066" y="8148701"/>
                  </a:lnTo>
                  <a:lnTo>
                    <a:pt x="27940" y="8151876"/>
                  </a:lnTo>
                  <a:cubicBezTo>
                    <a:pt x="19939" y="8172069"/>
                    <a:pt x="27559" y="8184388"/>
                    <a:pt x="45212" y="8191373"/>
                  </a:cubicBezTo>
                  <a:cubicBezTo>
                    <a:pt x="49149" y="8192897"/>
                    <a:pt x="53467" y="8194167"/>
                    <a:pt x="58293" y="8195183"/>
                  </a:cubicBezTo>
                  <a:lnTo>
                    <a:pt x="56642" y="8203438"/>
                  </a:lnTo>
                  <a:lnTo>
                    <a:pt x="58039" y="8195056"/>
                  </a:lnTo>
                  <a:cubicBezTo>
                    <a:pt x="99441" y="8201914"/>
                    <a:pt x="113157" y="8230489"/>
                    <a:pt x="125349" y="8261096"/>
                  </a:cubicBezTo>
                  <a:lnTo>
                    <a:pt x="125730" y="8262239"/>
                  </a:lnTo>
                  <a:cubicBezTo>
                    <a:pt x="131064" y="8283702"/>
                    <a:pt x="130810" y="8305038"/>
                    <a:pt x="130683" y="8325231"/>
                  </a:cubicBezTo>
                  <a:cubicBezTo>
                    <a:pt x="130429" y="8345678"/>
                    <a:pt x="130302" y="8364855"/>
                    <a:pt x="135128" y="8383905"/>
                  </a:cubicBezTo>
                  <a:cubicBezTo>
                    <a:pt x="137033" y="8391525"/>
                    <a:pt x="139700" y="8399018"/>
                    <a:pt x="143383" y="8406511"/>
                  </a:cubicBezTo>
                  <a:cubicBezTo>
                    <a:pt x="154813" y="8429371"/>
                    <a:pt x="147574" y="8464550"/>
                    <a:pt x="141986" y="8493887"/>
                  </a:cubicBezTo>
                  <a:cubicBezTo>
                    <a:pt x="140589" y="8501126"/>
                    <a:pt x="139192" y="8508238"/>
                    <a:pt x="138049" y="8515096"/>
                  </a:cubicBezTo>
                  <a:lnTo>
                    <a:pt x="129667" y="8513699"/>
                  </a:lnTo>
                  <a:lnTo>
                    <a:pt x="138049" y="8514715"/>
                  </a:lnTo>
                  <a:cubicBezTo>
                    <a:pt x="132207" y="8561324"/>
                    <a:pt x="143891" y="8608441"/>
                    <a:pt x="161798" y="8650224"/>
                  </a:cubicBezTo>
                  <a:lnTo>
                    <a:pt x="154051" y="8653526"/>
                  </a:lnTo>
                  <a:lnTo>
                    <a:pt x="161417" y="8649208"/>
                  </a:lnTo>
                  <a:cubicBezTo>
                    <a:pt x="205232" y="8724265"/>
                    <a:pt x="211201" y="8811387"/>
                    <a:pt x="211201" y="8890635"/>
                  </a:cubicBezTo>
                  <a:lnTo>
                    <a:pt x="202692" y="8890635"/>
                  </a:lnTo>
                  <a:lnTo>
                    <a:pt x="211201" y="8890635"/>
                  </a:lnTo>
                  <a:cubicBezTo>
                    <a:pt x="211201" y="8907145"/>
                    <a:pt x="216789" y="8924163"/>
                    <a:pt x="222504" y="8935466"/>
                  </a:cubicBezTo>
                  <a:lnTo>
                    <a:pt x="214884" y="8939276"/>
                  </a:lnTo>
                  <a:lnTo>
                    <a:pt x="220853" y="8933307"/>
                  </a:lnTo>
                  <a:cubicBezTo>
                    <a:pt x="231521" y="8943975"/>
                    <a:pt x="254254" y="8955659"/>
                    <a:pt x="277749" y="8961501"/>
                  </a:cubicBezTo>
                  <a:cubicBezTo>
                    <a:pt x="278384" y="8961628"/>
                    <a:pt x="278892" y="8961882"/>
                    <a:pt x="279527" y="8962136"/>
                  </a:cubicBezTo>
                  <a:lnTo>
                    <a:pt x="425450" y="9035161"/>
                  </a:lnTo>
                  <a:lnTo>
                    <a:pt x="425704" y="9035288"/>
                  </a:lnTo>
                  <a:cubicBezTo>
                    <a:pt x="489585" y="9070086"/>
                    <a:pt x="540893" y="9064498"/>
                    <a:pt x="599313" y="9023604"/>
                  </a:cubicBezTo>
                  <a:lnTo>
                    <a:pt x="604139" y="9030589"/>
                  </a:lnTo>
                  <a:lnTo>
                    <a:pt x="598170" y="9024620"/>
                  </a:lnTo>
                  <a:cubicBezTo>
                    <a:pt x="606171" y="9016619"/>
                    <a:pt x="626618" y="9010015"/>
                    <a:pt x="634619" y="9010015"/>
                  </a:cubicBezTo>
                  <a:lnTo>
                    <a:pt x="635762" y="9010142"/>
                  </a:lnTo>
                  <a:cubicBezTo>
                    <a:pt x="641604" y="9011031"/>
                    <a:pt x="647573" y="9011666"/>
                    <a:pt x="653542" y="9012428"/>
                  </a:cubicBezTo>
                  <a:cubicBezTo>
                    <a:pt x="659511" y="9013190"/>
                    <a:pt x="665480" y="9013952"/>
                    <a:pt x="671449" y="9014714"/>
                  </a:cubicBezTo>
                  <a:cubicBezTo>
                    <a:pt x="702437" y="9019159"/>
                    <a:pt x="734060" y="9026906"/>
                    <a:pt x="762254" y="9055100"/>
                  </a:cubicBezTo>
                  <a:lnTo>
                    <a:pt x="756285" y="9061069"/>
                  </a:lnTo>
                  <a:lnTo>
                    <a:pt x="761746" y="9054592"/>
                  </a:lnTo>
                  <a:cubicBezTo>
                    <a:pt x="787908" y="9077071"/>
                    <a:pt x="821436" y="9094851"/>
                    <a:pt x="855599" y="9113012"/>
                  </a:cubicBezTo>
                  <a:cubicBezTo>
                    <a:pt x="875030" y="9123299"/>
                    <a:pt x="894715" y="9133713"/>
                    <a:pt x="912749" y="9145016"/>
                  </a:cubicBezTo>
                  <a:lnTo>
                    <a:pt x="908304" y="9152255"/>
                  </a:lnTo>
                  <a:lnTo>
                    <a:pt x="912622" y="9145016"/>
                  </a:lnTo>
                  <a:cubicBezTo>
                    <a:pt x="942848" y="9163177"/>
                    <a:pt x="980821" y="9188196"/>
                    <a:pt x="1000252" y="9214104"/>
                  </a:cubicBezTo>
                  <a:lnTo>
                    <a:pt x="993521" y="9219184"/>
                  </a:lnTo>
                  <a:lnTo>
                    <a:pt x="999490" y="9213215"/>
                  </a:lnTo>
                  <a:cubicBezTo>
                    <a:pt x="1011936" y="9225661"/>
                    <a:pt x="1023112" y="9236710"/>
                    <a:pt x="1033780" y="9242044"/>
                  </a:cubicBezTo>
                  <a:lnTo>
                    <a:pt x="1029970" y="9249664"/>
                  </a:lnTo>
                  <a:lnTo>
                    <a:pt x="1032891" y="9241663"/>
                  </a:lnTo>
                  <a:cubicBezTo>
                    <a:pt x="1088263" y="9261856"/>
                    <a:pt x="1123569" y="9305798"/>
                    <a:pt x="1156208" y="9346311"/>
                  </a:cubicBezTo>
                  <a:cubicBezTo>
                    <a:pt x="1164971" y="9357106"/>
                    <a:pt x="1173480" y="9367774"/>
                    <a:pt x="1182370" y="9377807"/>
                  </a:cubicBezTo>
                  <a:lnTo>
                    <a:pt x="1182370" y="9377934"/>
                  </a:lnTo>
                  <a:cubicBezTo>
                    <a:pt x="1217422" y="9418828"/>
                    <a:pt x="1264031" y="9442196"/>
                    <a:pt x="1316736" y="9448038"/>
                  </a:cubicBezTo>
                  <a:lnTo>
                    <a:pt x="1317498" y="9448165"/>
                  </a:lnTo>
                  <a:cubicBezTo>
                    <a:pt x="1347724" y="9454261"/>
                    <a:pt x="1377823" y="9458706"/>
                    <a:pt x="1408303" y="9463278"/>
                  </a:cubicBezTo>
                  <a:cubicBezTo>
                    <a:pt x="1438783" y="9467850"/>
                    <a:pt x="1469263" y="9472422"/>
                    <a:pt x="1499997" y="9478518"/>
                  </a:cubicBezTo>
                  <a:lnTo>
                    <a:pt x="1500378" y="9478645"/>
                  </a:lnTo>
                  <a:cubicBezTo>
                    <a:pt x="1504315" y="9479661"/>
                    <a:pt x="1508379" y="9480550"/>
                    <a:pt x="1512570" y="9481566"/>
                  </a:cubicBezTo>
                  <a:cubicBezTo>
                    <a:pt x="1517015" y="9482582"/>
                    <a:pt x="1521587" y="9483725"/>
                    <a:pt x="1526286" y="9484868"/>
                  </a:cubicBezTo>
                  <a:cubicBezTo>
                    <a:pt x="1544447" y="9489440"/>
                    <a:pt x="1564132" y="9495028"/>
                    <a:pt x="1581150" y="9503537"/>
                  </a:cubicBezTo>
                  <a:lnTo>
                    <a:pt x="1577340" y="9511157"/>
                  </a:lnTo>
                  <a:lnTo>
                    <a:pt x="1580515" y="9503283"/>
                  </a:lnTo>
                  <a:cubicBezTo>
                    <a:pt x="1591437" y="9507728"/>
                    <a:pt x="1602486" y="9510395"/>
                    <a:pt x="1613789" y="9513189"/>
                  </a:cubicBezTo>
                  <a:cubicBezTo>
                    <a:pt x="1624330" y="9515729"/>
                    <a:pt x="1635252" y="9518523"/>
                    <a:pt x="1645539" y="9522587"/>
                  </a:cubicBezTo>
                  <a:cubicBezTo>
                    <a:pt x="1653032" y="9525635"/>
                    <a:pt x="1660525" y="9529445"/>
                    <a:pt x="1667510" y="9534779"/>
                  </a:cubicBezTo>
                  <a:lnTo>
                    <a:pt x="1667891" y="9535033"/>
                  </a:lnTo>
                  <a:cubicBezTo>
                    <a:pt x="1703451" y="9564624"/>
                    <a:pt x="1737233" y="9581007"/>
                    <a:pt x="1782064" y="9569831"/>
                  </a:cubicBezTo>
                  <a:lnTo>
                    <a:pt x="1784096" y="9578086"/>
                  </a:lnTo>
                  <a:lnTo>
                    <a:pt x="1781429" y="9570085"/>
                  </a:lnTo>
                  <a:cubicBezTo>
                    <a:pt x="1799590" y="9563989"/>
                    <a:pt x="1821561" y="9572625"/>
                    <a:pt x="1836801" y="9578340"/>
                  </a:cubicBezTo>
                  <a:cubicBezTo>
                    <a:pt x="1840738" y="9579864"/>
                    <a:pt x="1844294" y="9581134"/>
                    <a:pt x="1847596" y="9582277"/>
                  </a:cubicBezTo>
                  <a:lnTo>
                    <a:pt x="1844929" y="9590278"/>
                  </a:lnTo>
                  <a:lnTo>
                    <a:pt x="1844929" y="9581769"/>
                  </a:lnTo>
                  <a:cubicBezTo>
                    <a:pt x="1850390" y="9581769"/>
                    <a:pt x="1855343" y="9584436"/>
                    <a:pt x="1857883" y="9585706"/>
                  </a:cubicBezTo>
                  <a:cubicBezTo>
                    <a:pt x="1861439" y="9587484"/>
                    <a:pt x="1862582" y="9587865"/>
                    <a:pt x="1863217" y="9587865"/>
                  </a:cubicBezTo>
                  <a:lnTo>
                    <a:pt x="1863979" y="9587865"/>
                  </a:lnTo>
                  <a:cubicBezTo>
                    <a:pt x="1929511" y="9593834"/>
                    <a:pt x="1989201" y="9581896"/>
                    <a:pt x="2050161" y="9569704"/>
                  </a:cubicBezTo>
                  <a:lnTo>
                    <a:pt x="2051812" y="9577959"/>
                  </a:lnTo>
                  <a:lnTo>
                    <a:pt x="2049780" y="9569704"/>
                  </a:lnTo>
                  <a:cubicBezTo>
                    <a:pt x="2074164" y="9563608"/>
                    <a:pt x="2097659" y="9557766"/>
                    <a:pt x="2121027" y="9545955"/>
                  </a:cubicBezTo>
                  <a:lnTo>
                    <a:pt x="2121281" y="9545828"/>
                  </a:lnTo>
                  <a:cubicBezTo>
                    <a:pt x="2188210" y="9515348"/>
                    <a:pt x="2254758" y="9485122"/>
                    <a:pt x="2315083" y="9448927"/>
                  </a:cubicBezTo>
                  <a:lnTo>
                    <a:pt x="2315210" y="9448800"/>
                  </a:lnTo>
                  <a:cubicBezTo>
                    <a:pt x="2356993" y="9424924"/>
                    <a:pt x="2403729" y="9397619"/>
                    <a:pt x="2456942" y="9424289"/>
                  </a:cubicBezTo>
                  <a:lnTo>
                    <a:pt x="2453132" y="9431909"/>
                  </a:lnTo>
                  <a:lnTo>
                    <a:pt x="2453132" y="9423400"/>
                  </a:lnTo>
                  <a:lnTo>
                    <a:pt x="2477516" y="9423400"/>
                  </a:lnTo>
                  <a:lnTo>
                    <a:pt x="2477516" y="9431909"/>
                  </a:lnTo>
                  <a:lnTo>
                    <a:pt x="2477516" y="9423400"/>
                  </a:lnTo>
                  <a:cubicBezTo>
                    <a:pt x="2519299" y="9423400"/>
                    <a:pt x="2561336" y="9417431"/>
                    <a:pt x="2597785" y="9411335"/>
                  </a:cubicBezTo>
                  <a:lnTo>
                    <a:pt x="2599182" y="9411208"/>
                  </a:lnTo>
                  <a:cubicBezTo>
                    <a:pt x="2604516" y="9411208"/>
                    <a:pt x="2609088" y="9410954"/>
                    <a:pt x="2610739" y="9410065"/>
                  </a:cubicBezTo>
                  <a:lnTo>
                    <a:pt x="2610739" y="9410065"/>
                  </a:lnTo>
                  <a:cubicBezTo>
                    <a:pt x="2610739" y="9410065"/>
                    <a:pt x="2610739" y="9410065"/>
                    <a:pt x="2610739" y="9410065"/>
                  </a:cubicBezTo>
                  <a:lnTo>
                    <a:pt x="2610739" y="9410065"/>
                  </a:lnTo>
                  <a:cubicBezTo>
                    <a:pt x="2610739" y="9410065"/>
                    <a:pt x="2610739" y="9410065"/>
                    <a:pt x="2610739" y="9410065"/>
                  </a:cubicBezTo>
                  <a:lnTo>
                    <a:pt x="2610739" y="9410065"/>
                  </a:lnTo>
                  <a:cubicBezTo>
                    <a:pt x="2610739" y="9410065"/>
                    <a:pt x="2608961" y="9411208"/>
                    <a:pt x="2608961" y="9413621"/>
                  </a:cubicBezTo>
                  <a:cubicBezTo>
                    <a:pt x="2608961" y="9411843"/>
                    <a:pt x="2609596" y="9410065"/>
                    <a:pt x="2610612" y="9408541"/>
                  </a:cubicBezTo>
                  <a:cubicBezTo>
                    <a:pt x="2627757" y="9385554"/>
                    <a:pt x="2654427" y="9381744"/>
                    <a:pt x="2678049" y="9377807"/>
                  </a:cubicBezTo>
                  <a:cubicBezTo>
                    <a:pt x="2683764" y="9376918"/>
                    <a:pt x="2689225" y="9376029"/>
                    <a:pt x="2694813" y="9374886"/>
                  </a:cubicBezTo>
                  <a:lnTo>
                    <a:pt x="2695448" y="9374759"/>
                  </a:lnTo>
                  <a:cubicBezTo>
                    <a:pt x="2703322" y="9373743"/>
                    <a:pt x="2711323" y="9372981"/>
                    <a:pt x="2719070" y="9372092"/>
                  </a:cubicBezTo>
                  <a:cubicBezTo>
                    <a:pt x="2726817" y="9371203"/>
                    <a:pt x="2734310" y="9370441"/>
                    <a:pt x="2741803" y="9369552"/>
                  </a:cubicBezTo>
                  <a:cubicBezTo>
                    <a:pt x="2773807" y="9365615"/>
                    <a:pt x="2802128" y="9359138"/>
                    <a:pt x="2824988" y="9340088"/>
                  </a:cubicBezTo>
                  <a:lnTo>
                    <a:pt x="2825750" y="9339580"/>
                  </a:lnTo>
                  <a:cubicBezTo>
                    <a:pt x="2863977" y="9314053"/>
                    <a:pt x="2902204" y="9307830"/>
                    <a:pt x="2944749" y="9301734"/>
                  </a:cubicBezTo>
                  <a:lnTo>
                    <a:pt x="2945892" y="9301607"/>
                  </a:lnTo>
                  <a:cubicBezTo>
                    <a:pt x="2947162" y="9301607"/>
                    <a:pt x="2950210" y="9300718"/>
                    <a:pt x="2955417" y="9298940"/>
                  </a:cubicBezTo>
                  <a:cubicBezTo>
                    <a:pt x="2959354" y="9297670"/>
                    <a:pt x="2965450" y="9295511"/>
                    <a:pt x="2970276" y="9295511"/>
                  </a:cubicBezTo>
                  <a:lnTo>
                    <a:pt x="2970276" y="9304020"/>
                  </a:lnTo>
                  <a:lnTo>
                    <a:pt x="2968625" y="9295765"/>
                  </a:lnTo>
                  <a:cubicBezTo>
                    <a:pt x="2978785" y="9293733"/>
                    <a:pt x="2988945" y="9290304"/>
                    <a:pt x="2999486" y="9286621"/>
                  </a:cubicBezTo>
                  <a:cubicBezTo>
                    <a:pt x="3009392" y="9283319"/>
                    <a:pt x="3019552" y="9279763"/>
                    <a:pt x="3029458" y="9277731"/>
                  </a:cubicBezTo>
                  <a:cubicBezTo>
                    <a:pt x="3038602" y="9275953"/>
                    <a:pt x="3048127" y="9275191"/>
                    <a:pt x="3057398" y="9277604"/>
                  </a:cubicBezTo>
                  <a:lnTo>
                    <a:pt x="3055366" y="9285859"/>
                  </a:lnTo>
                  <a:lnTo>
                    <a:pt x="3057144" y="9277604"/>
                  </a:lnTo>
                  <a:cubicBezTo>
                    <a:pt x="3107182" y="9288653"/>
                    <a:pt x="3128518" y="9273540"/>
                    <a:pt x="3164078" y="9226042"/>
                  </a:cubicBezTo>
                  <a:lnTo>
                    <a:pt x="3170809" y="9231122"/>
                  </a:lnTo>
                  <a:lnTo>
                    <a:pt x="3163189" y="9227312"/>
                  </a:lnTo>
                  <a:cubicBezTo>
                    <a:pt x="3169666" y="9214231"/>
                    <a:pt x="3186049" y="9207246"/>
                    <a:pt x="3196209" y="9202674"/>
                  </a:cubicBezTo>
                  <a:cubicBezTo>
                    <a:pt x="3198876" y="9201404"/>
                    <a:pt x="3201289" y="9200388"/>
                    <a:pt x="3203448" y="9199245"/>
                  </a:cubicBezTo>
                  <a:cubicBezTo>
                    <a:pt x="3204083" y="9198864"/>
                    <a:pt x="3204845" y="9198610"/>
                    <a:pt x="3205607" y="9198483"/>
                  </a:cubicBezTo>
                  <a:cubicBezTo>
                    <a:pt x="3221736" y="9195308"/>
                    <a:pt x="3237865" y="9195308"/>
                    <a:pt x="3252851" y="9195308"/>
                  </a:cubicBezTo>
                  <a:cubicBezTo>
                    <a:pt x="3268218" y="9195308"/>
                    <a:pt x="3282569" y="9195308"/>
                    <a:pt x="3296793" y="9192387"/>
                  </a:cubicBezTo>
                  <a:cubicBezTo>
                    <a:pt x="3297301" y="9192260"/>
                    <a:pt x="3297936" y="9192260"/>
                    <a:pt x="3298444" y="9192260"/>
                  </a:cubicBezTo>
                  <a:cubicBezTo>
                    <a:pt x="3305937" y="9192260"/>
                    <a:pt x="3313938" y="9188069"/>
                    <a:pt x="3323463" y="9182862"/>
                  </a:cubicBezTo>
                  <a:cubicBezTo>
                    <a:pt x="3329940" y="9179306"/>
                    <a:pt x="3338957" y="9174099"/>
                    <a:pt x="3347085" y="9174099"/>
                  </a:cubicBezTo>
                  <a:lnTo>
                    <a:pt x="3348101" y="9174226"/>
                  </a:lnTo>
                  <a:cubicBezTo>
                    <a:pt x="3363468" y="9176131"/>
                    <a:pt x="3379724" y="9175496"/>
                    <a:pt x="3396742" y="9174861"/>
                  </a:cubicBezTo>
                  <a:cubicBezTo>
                    <a:pt x="3413506" y="9174226"/>
                    <a:pt x="3431159" y="9173464"/>
                    <a:pt x="3448177" y="9175623"/>
                  </a:cubicBezTo>
                  <a:cubicBezTo>
                    <a:pt x="3465322" y="9177782"/>
                    <a:pt x="3482340" y="9182862"/>
                    <a:pt x="3497961" y="9194038"/>
                  </a:cubicBezTo>
                  <a:lnTo>
                    <a:pt x="3498977" y="9194927"/>
                  </a:lnTo>
                  <a:cubicBezTo>
                    <a:pt x="3502025" y="9197975"/>
                    <a:pt x="3509518" y="9198483"/>
                    <a:pt x="3523361" y="9198483"/>
                  </a:cubicBezTo>
                  <a:lnTo>
                    <a:pt x="3523996" y="9198483"/>
                  </a:lnTo>
                  <a:cubicBezTo>
                    <a:pt x="3604514" y="9204706"/>
                    <a:pt x="3673221" y="9229471"/>
                    <a:pt x="3729736" y="9279636"/>
                  </a:cubicBezTo>
                  <a:lnTo>
                    <a:pt x="3730117" y="9280017"/>
                  </a:lnTo>
                  <a:cubicBezTo>
                    <a:pt x="3742563" y="9292463"/>
                    <a:pt x="3758057" y="9301988"/>
                    <a:pt x="3773170" y="9311132"/>
                  </a:cubicBezTo>
                  <a:cubicBezTo>
                    <a:pt x="3778758" y="9314561"/>
                    <a:pt x="3784473" y="9317990"/>
                    <a:pt x="3789680" y="9321419"/>
                  </a:cubicBezTo>
                  <a:lnTo>
                    <a:pt x="3784981" y="9328404"/>
                  </a:lnTo>
                  <a:lnTo>
                    <a:pt x="3789680" y="9321419"/>
                  </a:lnTo>
                  <a:cubicBezTo>
                    <a:pt x="3799840" y="9328150"/>
                    <a:pt x="3812413" y="9330690"/>
                    <a:pt x="3826383" y="9333484"/>
                  </a:cubicBezTo>
                  <a:cubicBezTo>
                    <a:pt x="3833622" y="9334881"/>
                    <a:pt x="3841369" y="9336405"/>
                    <a:pt x="3848481" y="9338691"/>
                  </a:cubicBezTo>
                  <a:lnTo>
                    <a:pt x="3845814" y="9346692"/>
                  </a:lnTo>
                  <a:lnTo>
                    <a:pt x="3848481" y="9338691"/>
                  </a:lnTo>
                  <a:cubicBezTo>
                    <a:pt x="3852418" y="9339961"/>
                    <a:pt x="3855974" y="9341358"/>
                    <a:pt x="3859403" y="9342501"/>
                  </a:cubicBezTo>
                  <a:cubicBezTo>
                    <a:pt x="3862578" y="9343644"/>
                    <a:pt x="3865372" y="9344660"/>
                    <a:pt x="3868293" y="9345549"/>
                  </a:cubicBezTo>
                  <a:cubicBezTo>
                    <a:pt x="3877056" y="9348470"/>
                    <a:pt x="3884803" y="9350375"/>
                    <a:pt x="3894455" y="9350375"/>
                  </a:cubicBezTo>
                  <a:lnTo>
                    <a:pt x="3894455" y="9358884"/>
                  </a:lnTo>
                  <a:lnTo>
                    <a:pt x="3894455" y="9350375"/>
                  </a:lnTo>
                  <a:cubicBezTo>
                    <a:pt x="3927475" y="9350375"/>
                    <a:pt x="3954399" y="9363837"/>
                    <a:pt x="3974211" y="9390253"/>
                  </a:cubicBezTo>
                  <a:lnTo>
                    <a:pt x="3967480" y="9395333"/>
                  </a:lnTo>
                  <a:lnTo>
                    <a:pt x="3973449" y="9389364"/>
                  </a:lnTo>
                  <a:cubicBezTo>
                    <a:pt x="3979672" y="9395587"/>
                    <a:pt x="3986530" y="9402445"/>
                    <a:pt x="3993261" y="9415907"/>
                  </a:cubicBezTo>
                  <a:cubicBezTo>
                    <a:pt x="3994277" y="9417939"/>
                    <a:pt x="3994404" y="9420225"/>
                    <a:pt x="3993769" y="9422384"/>
                  </a:cubicBezTo>
                  <a:cubicBezTo>
                    <a:pt x="3990467" y="9432163"/>
                    <a:pt x="4013962" y="9470009"/>
                    <a:pt x="4035806" y="9477248"/>
                  </a:cubicBezTo>
                  <a:cubicBezTo>
                    <a:pt x="4037711" y="9477883"/>
                    <a:pt x="4039235" y="9478137"/>
                    <a:pt x="4040505" y="9478137"/>
                  </a:cubicBezTo>
                  <a:lnTo>
                    <a:pt x="4040505" y="9486646"/>
                  </a:lnTo>
                  <a:lnTo>
                    <a:pt x="4040505" y="9478137"/>
                  </a:lnTo>
                  <a:cubicBezTo>
                    <a:pt x="4084701" y="9478137"/>
                    <a:pt x="4129278" y="9490837"/>
                    <a:pt x="4167505" y="9522714"/>
                  </a:cubicBezTo>
                  <a:lnTo>
                    <a:pt x="4168013" y="9523222"/>
                  </a:lnTo>
                  <a:cubicBezTo>
                    <a:pt x="4170172" y="9525381"/>
                    <a:pt x="4177538" y="9527159"/>
                    <a:pt x="4188587" y="9521698"/>
                  </a:cubicBezTo>
                  <a:lnTo>
                    <a:pt x="4189730" y="9521190"/>
                  </a:lnTo>
                  <a:cubicBezTo>
                    <a:pt x="4209923" y="9514459"/>
                    <a:pt x="4226941" y="9514078"/>
                    <a:pt x="4242054" y="9536684"/>
                  </a:cubicBezTo>
                  <a:lnTo>
                    <a:pt x="4235069" y="9541383"/>
                  </a:lnTo>
                  <a:lnTo>
                    <a:pt x="4241038" y="9535414"/>
                  </a:lnTo>
                  <a:cubicBezTo>
                    <a:pt x="4240911" y="9535287"/>
                    <a:pt x="4240911" y="9535287"/>
                    <a:pt x="4240911" y="9535287"/>
                  </a:cubicBezTo>
                  <a:cubicBezTo>
                    <a:pt x="4244975" y="9538462"/>
                    <a:pt x="4263771" y="9538970"/>
                    <a:pt x="4277614" y="9538970"/>
                  </a:cubicBezTo>
                  <a:lnTo>
                    <a:pt x="4277614" y="9547479"/>
                  </a:lnTo>
                  <a:lnTo>
                    <a:pt x="4277614" y="9538970"/>
                  </a:lnTo>
                  <a:cubicBezTo>
                    <a:pt x="4287266" y="9538970"/>
                    <a:pt x="4297553" y="9538335"/>
                    <a:pt x="4308348" y="9537700"/>
                  </a:cubicBezTo>
                  <a:cubicBezTo>
                    <a:pt x="4319524" y="9537065"/>
                    <a:pt x="4331335" y="9536303"/>
                    <a:pt x="4342892" y="9536303"/>
                  </a:cubicBezTo>
                  <a:cubicBezTo>
                    <a:pt x="4354195" y="9536303"/>
                    <a:pt x="4365625" y="9536938"/>
                    <a:pt x="4376547" y="9539224"/>
                  </a:cubicBezTo>
                  <a:lnTo>
                    <a:pt x="4374896" y="9547479"/>
                  </a:lnTo>
                  <a:lnTo>
                    <a:pt x="4375785" y="9539097"/>
                  </a:lnTo>
                  <a:cubicBezTo>
                    <a:pt x="4430522" y="9545193"/>
                    <a:pt x="4479671" y="9551289"/>
                    <a:pt x="4534789" y="9563608"/>
                  </a:cubicBezTo>
                  <a:lnTo>
                    <a:pt x="4533011" y="9571863"/>
                  </a:lnTo>
                  <a:lnTo>
                    <a:pt x="4533011" y="9563354"/>
                  </a:lnTo>
                  <a:cubicBezTo>
                    <a:pt x="4547616" y="9563354"/>
                    <a:pt x="4561840" y="9570466"/>
                    <a:pt x="4569460" y="9577959"/>
                  </a:cubicBezTo>
                  <a:cubicBezTo>
                    <a:pt x="4570222" y="9578721"/>
                    <a:pt x="4570857" y="9579737"/>
                    <a:pt x="4571365" y="9580753"/>
                  </a:cubicBezTo>
                  <a:cubicBezTo>
                    <a:pt x="4579239" y="9600438"/>
                    <a:pt x="4596003" y="9604756"/>
                    <a:pt x="4613783" y="9608820"/>
                  </a:cubicBezTo>
                  <a:cubicBezTo>
                    <a:pt x="4618228" y="9609836"/>
                    <a:pt x="4622800" y="9610979"/>
                    <a:pt x="4626991" y="9612376"/>
                  </a:cubicBezTo>
                  <a:lnTo>
                    <a:pt x="4624324" y="9620377"/>
                  </a:lnTo>
                  <a:lnTo>
                    <a:pt x="4626991" y="9612376"/>
                  </a:lnTo>
                  <a:cubicBezTo>
                    <a:pt x="4645279" y="9618472"/>
                    <a:pt x="4668393" y="9624060"/>
                    <a:pt x="4679061" y="9624060"/>
                  </a:cubicBezTo>
                  <a:lnTo>
                    <a:pt x="4679061" y="9632569"/>
                  </a:lnTo>
                  <a:lnTo>
                    <a:pt x="4673092" y="9626600"/>
                  </a:lnTo>
                  <a:cubicBezTo>
                    <a:pt x="4676267" y="9623425"/>
                    <a:pt x="4680458" y="9620504"/>
                    <a:pt x="4684395" y="9617710"/>
                  </a:cubicBezTo>
                  <a:cubicBezTo>
                    <a:pt x="4690364" y="9613519"/>
                    <a:pt x="4696841" y="9608820"/>
                    <a:pt x="4703445" y="9602343"/>
                  </a:cubicBezTo>
                  <a:lnTo>
                    <a:pt x="4709414" y="9608312"/>
                  </a:lnTo>
                  <a:lnTo>
                    <a:pt x="4709414" y="9616821"/>
                  </a:lnTo>
                  <a:cubicBezTo>
                    <a:pt x="4696079" y="9616821"/>
                    <a:pt x="4686681" y="9618726"/>
                    <a:pt x="4678426" y="9620504"/>
                  </a:cubicBezTo>
                  <a:cubicBezTo>
                    <a:pt x="4672711" y="9621647"/>
                    <a:pt x="4666742" y="9622917"/>
                    <a:pt x="4660773" y="9622917"/>
                  </a:cubicBezTo>
                  <a:cubicBezTo>
                    <a:pt x="4657471" y="9622917"/>
                    <a:pt x="4654550" y="9621012"/>
                    <a:pt x="4653153" y="9618091"/>
                  </a:cubicBezTo>
                  <a:cubicBezTo>
                    <a:pt x="4651756" y="9615170"/>
                    <a:pt x="4652137" y="9611614"/>
                    <a:pt x="4654169" y="9609074"/>
                  </a:cubicBezTo>
                  <a:cubicBezTo>
                    <a:pt x="4680585" y="9576054"/>
                    <a:pt x="4709541" y="9568053"/>
                    <a:pt x="4744212" y="9588881"/>
                  </a:cubicBezTo>
                  <a:lnTo>
                    <a:pt x="4745228" y="9589643"/>
                  </a:lnTo>
                  <a:cubicBezTo>
                    <a:pt x="4778375" y="9617202"/>
                    <a:pt x="4804537" y="9617710"/>
                    <a:pt x="4844415" y="9589262"/>
                  </a:cubicBezTo>
                  <a:lnTo>
                    <a:pt x="4845558" y="9588627"/>
                  </a:lnTo>
                  <a:lnTo>
                    <a:pt x="4882007" y="9570339"/>
                  </a:lnTo>
                  <a:lnTo>
                    <a:pt x="4885817" y="9577959"/>
                  </a:lnTo>
                  <a:lnTo>
                    <a:pt x="4877308" y="9577959"/>
                  </a:lnTo>
                  <a:lnTo>
                    <a:pt x="4877308" y="9547352"/>
                  </a:lnTo>
                  <a:cubicBezTo>
                    <a:pt x="4877308" y="9544684"/>
                    <a:pt x="4878578" y="9542018"/>
                    <a:pt x="4880864" y="9540494"/>
                  </a:cubicBezTo>
                  <a:cubicBezTo>
                    <a:pt x="4883150" y="9538970"/>
                    <a:pt x="4885944" y="9538462"/>
                    <a:pt x="4888484" y="9539351"/>
                  </a:cubicBezTo>
                  <a:cubicBezTo>
                    <a:pt x="4896231" y="9541891"/>
                    <a:pt x="4903851" y="9545446"/>
                    <a:pt x="4910582" y="9548621"/>
                  </a:cubicBezTo>
                  <a:cubicBezTo>
                    <a:pt x="4916805" y="9551543"/>
                    <a:pt x="4922266" y="9554083"/>
                    <a:pt x="4926965" y="9555607"/>
                  </a:cubicBezTo>
                  <a:cubicBezTo>
                    <a:pt x="4930267" y="9556750"/>
                    <a:pt x="4932680" y="9557131"/>
                    <a:pt x="4934458" y="9557131"/>
                  </a:cubicBezTo>
                  <a:lnTo>
                    <a:pt x="4934458" y="9565640"/>
                  </a:lnTo>
                  <a:lnTo>
                    <a:pt x="4930648" y="9558020"/>
                  </a:lnTo>
                  <a:cubicBezTo>
                    <a:pt x="4967351" y="9539732"/>
                    <a:pt x="5002911" y="9521825"/>
                    <a:pt x="5032502" y="9498203"/>
                  </a:cubicBezTo>
                  <a:lnTo>
                    <a:pt x="5033137" y="9497821"/>
                  </a:lnTo>
                  <a:cubicBezTo>
                    <a:pt x="5056378" y="9482328"/>
                    <a:pt x="5077206" y="9464294"/>
                    <a:pt x="5097526" y="9446514"/>
                  </a:cubicBezTo>
                  <a:cubicBezTo>
                    <a:pt x="5108321" y="9437116"/>
                    <a:pt x="5119116" y="9427718"/>
                    <a:pt x="5129784" y="9419208"/>
                  </a:cubicBezTo>
                  <a:cubicBezTo>
                    <a:pt x="5131308" y="9418066"/>
                    <a:pt x="5133213" y="9417304"/>
                    <a:pt x="5135118" y="9417304"/>
                  </a:cubicBezTo>
                  <a:cubicBezTo>
                    <a:pt x="5134483" y="9417304"/>
                    <a:pt x="5133721" y="9418193"/>
                    <a:pt x="5135245" y="9416795"/>
                  </a:cubicBezTo>
                  <a:cubicBezTo>
                    <a:pt x="5136896" y="9415145"/>
                    <a:pt x="5140579" y="9411334"/>
                    <a:pt x="5147310" y="9411334"/>
                  </a:cubicBezTo>
                  <a:lnTo>
                    <a:pt x="5147310" y="9419844"/>
                  </a:lnTo>
                  <a:lnTo>
                    <a:pt x="5145024" y="9411716"/>
                  </a:lnTo>
                  <a:cubicBezTo>
                    <a:pt x="5166614" y="9405620"/>
                    <a:pt x="5186553" y="9400920"/>
                    <a:pt x="5206238" y="9396349"/>
                  </a:cubicBezTo>
                  <a:cubicBezTo>
                    <a:pt x="5225923" y="9391777"/>
                    <a:pt x="5245608" y="9387205"/>
                    <a:pt x="5266690" y="9381235"/>
                  </a:cubicBezTo>
                  <a:lnTo>
                    <a:pt x="5266944" y="9381108"/>
                  </a:lnTo>
                  <a:cubicBezTo>
                    <a:pt x="5278374" y="9378315"/>
                    <a:pt x="5288407" y="9373996"/>
                    <a:pt x="5299075" y="9369425"/>
                  </a:cubicBezTo>
                  <a:cubicBezTo>
                    <a:pt x="5309616" y="9364853"/>
                    <a:pt x="5320919" y="9360027"/>
                    <a:pt x="5333746" y="9356852"/>
                  </a:cubicBezTo>
                  <a:lnTo>
                    <a:pt x="5335778" y="9365107"/>
                  </a:lnTo>
                  <a:lnTo>
                    <a:pt x="5333111" y="9357106"/>
                  </a:lnTo>
                  <a:cubicBezTo>
                    <a:pt x="5342763" y="9353931"/>
                    <a:pt x="5350891" y="9352280"/>
                    <a:pt x="5358511" y="9350756"/>
                  </a:cubicBezTo>
                  <a:cubicBezTo>
                    <a:pt x="5366131" y="9349232"/>
                    <a:pt x="5373243" y="9347834"/>
                    <a:pt x="5381879" y="9344914"/>
                  </a:cubicBezTo>
                  <a:cubicBezTo>
                    <a:pt x="5382768" y="9344659"/>
                    <a:pt x="5383657" y="9344533"/>
                    <a:pt x="5384546" y="9344533"/>
                  </a:cubicBezTo>
                  <a:lnTo>
                    <a:pt x="5445379" y="9344533"/>
                  </a:lnTo>
                  <a:lnTo>
                    <a:pt x="5445379" y="9353042"/>
                  </a:lnTo>
                  <a:lnTo>
                    <a:pt x="5445379" y="9344533"/>
                  </a:lnTo>
                  <a:cubicBezTo>
                    <a:pt x="5458206" y="9344533"/>
                    <a:pt x="5474208" y="9344406"/>
                    <a:pt x="5484114" y="9339326"/>
                  </a:cubicBezTo>
                  <a:lnTo>
                    <a:pt x="5487924" y="9346945"/>
                  </a:lnTo>
                  <a:lnTo>
                    <a:pt x="5480304" y="9343135"/>
                  </a:lnTo>
                  <a:cubicBezTo>
                    <a:pt x="5485511" y="9332849"/>
                    <a:pt x="5496814" y="9314307"/>
                    <a:pt x="5506212" y="9309608"/>
                  </a:cubicBezTo>
                  <a:cubicBezTo>
                    <a:pt x="5507736" y="9308845"/>
                    <a:pt x="5509768" y="9308083"/>
                    <a:pt x="5512181" y="9308083"/>
                  </a:cubicBezTo>
                  <a:lnTo>
                    <a:pt x="5512181" y="9316593"/>
                  </a:lnTo>
                  <a:lnTo>
                    <a:pt x="5512181" y="9308083"/>
                  </a:lnTo>
                  <a:cubicBezTo>
                    <a:pt x="5525897" y="9308083"/>
                    <a:pt x="5536692" y="9313926"/>
                    <a:pt x="5546090" y="9318879"/>
                  </a:cubicBezTo>
                  <a:cubicBezTo>
                    <a:pt x="5551932" y="9321927"/>
                    <a:pt x="5557393" y="9324847"/>
                    <a:pt x="5563489" y="9326880"/>
                  </a:cubicBezTo>
                  <a:lnTo>
                    <a:pt x="5560822" y="9334881"/>
                  </a:lnTo>
                  <a:lnTo>
                    <a:pt x="5560822" y="9326371"/>
                  </a:lnTo>
                  <a:cubicBezTo>
                    <a:pt x="5560949" y="9326371"/>
                    <a:pt x="5561203" y="9326371"/>
                    <a:pt x="5561330" y="9326371"/>
                  </a:cubicBezTo>
                  <a:cubicBezTo>
                    <a:pt x="5564759" y="9326499"/>
                    <a:pt x="5568061" y="9327642"/>
                    <a:pt x="5570728" y="9330308"/>
                  </a:cubicBezTo>
                  <a:cubicBezTo>
                    <a:pt x="5575935" y="9335516"/>
                    <a:pt x="5575300" y="9344406"/>
                    <a:pt x="5575300" y="9347072"/>
                  </a:cubicBezTo>
                  <a:lnTo>
                    <a:pt x="5566791" y="9347072"/>
                  </a:lnTo>
                  <a:lnTo>
                    <a:pt x="5572760" y="9341104"/>
                  </a:lnTo>
                  <a:cubicBezTo>
                    <a:pt x="5585333" y="9353677"/>
                    <a:pt x="5596382" y="9367774"/>
                    <a:pt x="5606923" y="9381490"/>
                  </a:cubicBezTo>
                  <a:cubicBezTo>
                    <a:pt x="5617591" y="9395206"/>
                    <a:pt x="5628005" y="9408541"/>
                    <a:pt x="5639689" y="9420225"/>
                  </a:cubicBezTo>
                  <a:cubicBezTo>
                    <a:pt x="5668137" y="9448672"/>
                    <a:pt x="5693029" y="9446133"/>
                    <a:pt x="5706745" y="9432417"/>
                  </a:cubicBezTo>
                  <a:lnTo>
                    <a:pt x="5707380" y="9431782"/>
                  </a:lnTo>
                  <a:cubicBezTo>
                    <a:pt x="5737860" y="9407397"/>
                    <a:pt x="5765292" y="9386443"/>
                    <a:pt x="5812282" y="9399905"/>
                  </a:cubicBezTo>
                  <a:lnTo>
                    <a:pt x="5809996" y="9408033"/>
                  </a:lnTo>
                  <a:lnTo>
                    <a:pt x="5809996" y="9399524"/>
                  </a:lnTo>
                  <a:cubicBezTo>
                    <a:pt x="5813044" y="9399524"/>
                    <a:pt x="5816473" y="9400413"/>
                    <a:pt x="5818759" y="9400920"/>
                  </a:cubicBezTo>
                  <a:cubicBezTo>
                    <a:pt x="5822061" y="9401683"/>
                    <a:pt x="5824601" y="9402191"/>
                    <a:pt x="5826633" y="9402191"/>
                  </a:cubicBezTo>
                  <a:cubicBezTo>
                    <a:pt x="5828411" y="9402191"/>
                    <a:pt x="5828411" y="9401809"/>
                    <a:pt x="5828284" y="9401937"/>
                  </a:cubicBezTo>
                  <a:cubicBezTo>
                    <a:pt x="5829046" y="9401175"/>
                    <a:pt x="5830062" y="9400540"/>
                    <a:pt x="5831078" y="9400032"/>
                  </a:cubicBezTo>
                  <a:cubicBezTo>
                    <a:pt x="5837682" y="9397365"/>
                    <a:pt x="5844667" y="9394697"/>
                    <a:pt x="5851779" y="9392031"/>
                  </a:cubicBezTo>
                  <a:cubicBezTo>
                    <a:pt x="5859145" y="9389237"/>
                    <a:pt x="5866638" y="9386316"/>
                    <a:pt x="5874258" y="9383268"/>
                  </a:cubicBezTo>
                  <a:cubicBezTo>
                    <a:pt x="5892673" y="9375902"/>
                    <a:pt x="5910961" y="9367774"/>
                    <a:pt x="5927217" y="9357995"/>
                  </a:cubicBezTo>
                  <a:cubicBezTo>
                    <a:pt x="5927725" y="9357614"/>
                    <a:pt x="5928360" y="9357359"/>
                    <a:pt x="5928868" y="9357233"/>
                  </a:cubicBezTo>
                  <a:cubicBezTo>
                    <a:pt x="5935218" y="9355074"/>
                    <a:pt x="5942076" y="9353677"/>
                    <a:pt x="5948172" y="9352407"/>
                  </a:cubicBezTo>
                  <a:cubicBezTo>
                    <a:pt x="5954268" y="9351137"/>
                    <a:pt x="5959475" y="9350120"/>
                    <a:pt x="5963793" y="9348596"/>
                  </a:cubicBezTo>
                  <a:cubicBezTo>
                    <a:pt x="5969635" y="9346692"/>
                    <a:pt x="5971921" y="9344659"/>
                    <a:pt x="5972683" y="9343135"/>
                  </a:cubicBezTo>
                  <a:lnTo>
                    <a:pt x="5980303" y="9346945"/>
                  </a:lnTo>
                  <a:lnTo>
                    <a:pt x="5972683" y="9343135"/>
                  </a:lnTo>
                  <a:cubicBezTo>
                    <a:pt x="5988685" y="9311258"/>
                    <a:pt x="6013323" y="9292590"/>
                    <a:pt x="6037707" y="9273920"/>
                  </a:cubicBezTo>
                  <a:cubicBezTo>
                    <a:pt x="6043168" y="9269730"/>
                    <a:pt x="6048629" y="9265666"/>
                    <a:pt x="6053963" y="9261347"/>
                  </a:cubicBezTo>
                  <a:lnTo>
                    <a:pt x="6059297" y="9267952"/>
                  </a:lnTo>
                  <a:lnTo>
                    <a:pt x="6053328" y="9261983"/>
                  </a:lnTo>
                  <a:cubicBezTo>
                    <a:pt x="6057773" y="9257538"/>
                    <a:pt x="6062218" y="9252712"/>
                    <a:pt x="6066790" y="9247758"/>
                  </a:cubicBezTo>
                  <a:cubicBezTo>
                    <a:pt x="6071362" y="9242806"/>
                    <a:pt x="6076061" y="9237726"/>
                    <a:pt x="6080760" y="9233027"/>
                  </a:cubicBezTo>
                  <a:cubicBezTo>
                    <a:pt x="6089904" y="9223883"/>
                    <a:pt x="6100318" y="9214993"/>
                    <a:pt x="6111494" y="9211183"/>
                  </a:cubicBezTo>
                  <a:lnTo>
                    <a:pt x="6111875" y="9211056"/>
                  </a:lnTo>
                  <a:cubicBezTo>
                    <a:pt x="6138291" y="9203563"/>
                    <a:pt x="6159881" y="9185783"/>
                    <a:pt x="6183122" y="9166733"/>
                  </a:cubicBezTo>
                  <a:cubicBezTo>
                    <a:pt x="6194552" y="9157334"/>
                    <a:pt x="6206363" y="9147556"/>
                    <a:pt x="6218936" y="9139174"/>
                  </a:cubicBezTo>
                  <a:lnTo>
                    <a:pt x="6219317" y="9138920"/>
                  </a:lnTo>
                  <a:cubicBezTo>
                    <a:pt x="6230874" y="9131934"/>
                    <a:pt x="6240780" y="9122029"/>
                    <a:pt x="6251067" y="9111360"/>
                  </a:cubicBezTo>
                  <a:cubicBezTo>
                    <a:pt x="6260465" y="9101835"/>
                    <a:pt x="6270498" y="9091421"/>
                    <a:pt x="6281928" y="9084564"/>
                  </a:cubicBezTo>
                  <a:cubicBezTo>
                    <a:pt x="6287770" y="9081134"/>
                    <a:pt x="6293993" y="9078341"/>
                    <a:pt x="6300978" y="9076944"/>
                  </a:cubicBezTo>
                  <a:lnTo>
                    <a:pt x="6302629" y="9085199"/>
                  </a:lnTo>
                  <a:lnTo>
                    <a:pt x="6300597" y="9076944"/>
                  </a:lnTo>
                  <a:cubicBezTo>
                    <a:pt x="6340602" y="9066910"/>
                    <a:pt x="6372098" y="9044051"/>
                    <a:pt x="6407785" y="9018143"/>
                  </a:cubicBezTo>
                  <a:cubicBezTo>
                    <a:pt x="6413627" y="9013952"/>
                    <a:pt x="6419469" y="9009633"/>
                    <a:pt x="6425438" y="9005316"/>
                  </a:cubicBezTo>
                  <a:lnTo>
                    <a:pt x="6430391" y="9012174"/>
                  </a:lnTo>
                  <a:lnTo>
                    <a:pt x="6425311" y="9005443"/>
                  </a:lnTo>
                  <a:cubicBezTo>
                    <a:pt x="6450711" y="8986393"/>
                    <a:pt x="6483477" y="8972804"/>
                    <a:pt x="6517259" y="8979534"/>
                  </a:cubicBezTo>
                  <a:lnTo>
                    <a:pt x="6518275" y="8979789"/>
                  </a:lnTo>
                  <a:cubicBezTo>
                    <a:pt x="6533515" y="8984869"/>
                    <a:pt x="6555359" y="8979789"/>
                    <a:pt x="6566535" y="8974201"/>
                  </a:cubicBezTo>
                  <a:lnTo>
                    <a:pt x="6570345" y="8981820"/>
                  </a:lnTo>
                  <a:lnTo>
                    <a:pt x="6566535" y="8974201"/>
                  </a:lnTo>
                  <a:cubicBezTo>
                    <a:pt x="6578219" y="8968358"/>
                    <a:pt x="6590030" y="8960993"/>
                    <a:pt x="6602349" y="8953245"/>
                  </a:cubicBezTo>
                  <a:cubicBezTo>
                    <a:pt x="6614414" y="8945626"/>
                    <a:pt x="6626987" y="8937879"/>
                    <a:pt x="6639560" y="8931529"/>
                  </a:cubicBezTo>
                  <a:lnTo>
                    <a:pt x="6643370" y="8939149"/>
                  </a:lnTo>
                  <a:lnTo>
                    <a:pt x="6638671" y="8932164"/>
                  </a:lnTo>
                  <a:cubicBezTo>
                    <a:pt x="6656197" y="8920480"/>
                    <a:pt x="6676771" y="8906383"/>
                    <a:pt x="6698107" y="8906383"/>
                  </a:cubicBezTo>
                  <a:lnTo>
                    <a:pt x="6698107" y="8914892"/>
                  </a:lnTo>
                  <a:lnTo>
                    <a:pt x="6697218" y="8906509"/>
                  </a:lnTo>
                  <a:cubicBezTo>
                    <a:pt x="6757416" y="8900541"/>
                    <a:pt x="6801993" y="8888730"/>
                    <a:pt x="6830314" y="8832088"/>
                  </a:cubicBezTo>
                  <a:cubicBezTo>
                    <a:pt x="6843776" y="8805291"/>
                    <a:pt x="6908927" y="8770746"/>
                    <a:pt x="6939026" y="8785733"/>
                  </a:cubicBezTo>
                  <a:lnTo>
                    <a:pt x="6935216" y="8793353"/>
                  </a:lnTo>
                  <a:lnTo>
                    <a:pt x="6938518" y="8785606"/>
                  </a:lnTo>
                  <a:cubicBezTo>
                    <a:pt x="6976872" y="8802116"/>
                    <a:pt x="7003161" y="8791829"/>
                    <a:pt x="7025513" y="8758301"/>
                  </a:cubicBezTo>
                  <a:cubicBezTo>
                    <a:pt x="7025767" y="8757793"/>
                    <a:pt x="7026148" y="8757412"/>
                    <a:pt x="7026529" y="8757031"/>
                  </a:cubicBezTo>
                  <a:cubicBezTo>
                    <a:pt x="7049135" y="8734425"/>
                    <a:pt x="7078726" y="8743060"/>
                    <a:pt x="7098030" y="8756015"/>
                  </a:cubicBezTo>
                  <a:cubicBezTo>
                    <a:pt x="7098538" y="8756269"/>
                    <a:pt x="7098919" y="8756650"/>
                    <a:pt x="7099300" y="8757031"/>
                  </a:cubicBezTo>
                  <a:cubicBezTo>
                    <a:pt x="7110603" y="8768333"/>
                    <a:pt x="7120636" y="8772779"/>
                    <a:pt x="7129780" y="8772779"/>
                  </a:cubicBezTo>
                  <a:lnTo>
                    <a:pt x="7130923" y="8772906"/>
                  </a:lnTo>
                  <a:cubicBezTo>
                    <a:pt x="7151497" y="8775827"/>
                    <a:pt x="7173722" y="8775827"/>
                    <a:pt x="7196582" y="8775827"/>
                  </a:cubicBezTo>
                  <a:cubicBezTo>
                    <a:pt x="7219315" y="8775827"/>
                    <a:pt x="7242683" y="8775827"/>
                    <a:pt x="7264654" y="8779002"/>
                  </a:cubicBezTo>
                  <a:lnTo>
                    <a:pt x="7264908" y="8779002"/>
                  </a:lnTo>
                  <a:cubicBezTo>
                    <a:pt x="7298690" y="8784590"/>
                    <a:pt x="7332472" y="8773287"/>
                    <a:pt x="7354824" y="8750934"/>
                  </a:cubicBezTo>
                  <a:lnTo>
                    <a:pt x="7360793" y="8756904"/>
                  </a:lnTo>
                  <a:lnTo>
                    <a:pt x="7354824" y="8750934"/>
                  </a:lnTo>
                  <a:cubicBezTo>
                    <a:pt x="7382383" y="8723376"/>
                    <a:pt x="7404481" y="8724010"/>
                    <a:pt x="7442581" y="8736710"/>
                  </a:cubicBezTo>
                  <a:lnTo>
                    <a:pt x="7443089" y="8736838"/>
                  </a:lnTo>
                  <a:cubicBezTo>
                    <a:pt x="7453503" y="8741029"/>
                    <a:pt x="7463155" y="8747125"/>
                    <a:pt x="7472172" y="8752713"/>
                  </a:cubicBezTo>
                  <a:cubicBezTo>
                    <a:pt x="7481697" y="8758682"/>
                    <a:pt x="7490714" y="8764396"/>
                    <a:pt x="7500493" y="8768333"/>
                  </a:cubicBezTo>
                  <a:cubicBezTo>
                    <a:pt x="7511034" y="8772525"/>
                    <a:pt x="7522464" y="8774810"/>
                    <a:pt x="7536053" y="8772779"/>
                  </a:cubicBezTo>
                  <a:lnTo>
                    <a:pt x="7537196" y="8781160"/>
                  </a:lnTo>
                  <a:lnTo>
                    <a:pt x="7535799" y="8772779"/>
                  </a:lnTo>
                  <a:cubicBezTo>
                    <a:pt x="7551420" y="8770112"/>
                    <a:pt x="7567930" y="8771763"/>
                    <a:pt x="7583551" y="8773159"/>
                  </a:cubicBezTo>
                  <a:cubicBezTo>
                    <a:pt x="7600823" y="8774683"/>
                    <a:pt x="7617587" y="8776208"/>
                    <a:pt x="7634351" y="8773414"/>
                  </a:cubicBezTo>
                  <a:cubicBezTo>
                    <a:pt x="7641336" y="8772270"/>
                    <a:pt x="7648448" y="8770366"/>
                    <a:pt x="7655433" y="8767318"/>
                  </a:cubicBezTo>
                  <a:cubicBezTo>
                    <a:pt x="7656449" y="8766809"/>
                    <a:pt x="7657592" y="8766683"/>
                    <a:pt x="7658735" y="8766683"/>
                  </a:cubicBezTo>
                  <a:lnTo>
                    <a:pt x="7683119" y="8766683"/>
                  </a:lnTo>
                  <a:cubicBezTo>
                    <a:pt x="7684008" y="8766683"/>
                    <a:pt x="7684897" y="8766809"/>
                    <a:pt x="7685786" y="8767064"/>
                  </a:cubicBezTo>
                  <a:cubicBezTo>
                    <a:pt x="7692517" y="8769350"/>
                    <a:pt x="7699248" y="8771382"/>
                    <a:pt x="7706106" y="8773414"/>
                  </a:cubicBezTo>
                  <a:cubicBezTo>
                    <a:pt x="7712964" y="8775445"/>
                    <a:pt x="7719695" y="8777478"/>
                    <a:pt x="7726426" y="8779764"/>
                  </a:cubicBezTo>
                  <a:cubicBezTo>
                    <a:pt x="7749286" y="8787383"/>
                    <a:pt x="7772019" y="8797417"/>
                    <a:pt x="7792339" y="8817737"/>
                  </a:cubicBezTo>
                  <a:lnTo>
                    <a:pt x="7786370" y="8823706"/>
                  </a:lnTo>
                  <a:lnTo>
                    <a:pt x="7791831" y="8817229"/>
                  </a:lnTo>
                  <a:cubicBezTo>
                    <a:pt x="7793609" y="8818626"/>
                    <a:pt x="7793482" y="8817864"/>
                    <a:pt x="7792720" y="8818118"/>
                  </a:cubicBezTo>
                  <a:lnTo>
                    <a:pt x="7792720" y="8818118"/>
                  </a:lnTo>
                  <a:lnTo>
                    <a:pt x="7792720" y="8818118"/>
                  </a:lnTo>
                  <a:lnTo>
                    <a:pt x="7792720" y="8818118"/>
                  </a:lnTo>
                  <a:cubicBezTo>
                    <a:pt x="7792720" y="8818118"/>
                    <a:pt x="7793355" y="8817864"/>
                    <a:pt x="7794498" y="8816467"/>
                  </a:cubicBezTo>
                  <a:cubicBezTo>
                    <a:pt x="7803007" y="8806307"/>
                    <a:pt x="7810119" y="8774430"/>
                    <a:pt x="7817993" y="8737854"/>
                  </a:cubicBezTo>
                  <a:cubicBezTo>
                    <a:pt x="7825232" y="8703945"/>
                    <a:pt x="7833360" y="8665464"/>
                    <a:pt x="7845425" y="8650858"/>
                  </a:cubicBezTo>
                  <a:cubicBezTo>
                    <a:pt x="7847711" y="8648065"/>
                    <a:pt x="7850759" y="8645397"/>
                    <a:pt x="7854569" y="8644001"/>
                  </a:cubicBezTo>
                  <a:cubicBezTo>
                    <a:pt x="7854569" y="8644001"/>
                    <a:pt x="7854569" y="8644001"/>
                    <a:pt x="7854569" y="8644001"/>
                  </a:cubicBezTo>
                  <a:cubicBezTo>
                    <a:pt x="7860030" y="8641969"/>
                    <a:pt x="7865491" y="8643239"/>
                    <a:pt x="7870190" y="8646287"/>
                  </a:cubicBezTo>
                  <a:lnTo>
                    <a:pt x="7865491" y="8653271"/>
                  </a:lnTo>
                  <a:lnTo>
                    <a:pt x="7870190" y="8646287"/>
                  </a:lnTo>
                  <a:cubicBezTo>
                    <a:pt x="7897241" y="8664320"/>
                    <a:pt x="7905750" y="8662924"/>
                    <a:pt x="7914767" y="8662289"/>
                  </a:cubicBezTo>
                  <a:cubicBezTo>
                    <a:pt x="7926578" y="8661400"/>
                    <a:pt x="7939024" y="8660892"/>
                    <a:pt x="7966837" y="8676385"/>
                  </a:cubicBezTo>
                  <a:lnTo>
                    <a:pt x="7962773" y="8683752"/>
                  </a:lnTo>
                  <a:lnTo>
                    <a:pt x="7966075" y="8676005"/>
                  </a:lnTo>
                  <a:cubicBezTo>
                    <a:pt x="7979918" y="8681974"/>
                    <a:pt x="7982458" y="8677147"/>
                    <a:pt x="7989189" y="8664320"/>
                  </a:cubicBezTo>
                  <a:cubicBezTo>
                    <a:pt x="7996174" y="8651113"/>
                    <a:pt x="8006715" y="8631301"/>
                    <a:pt x="8037830" y="8639047"/>
                  </a:cubicBezTo>
                  <a:lnTo>
                    <a:pt x="8035798" y="8647303"/>
                  </a:lnTo>
                  <a:lnTo>
                    <a:pt x="8035798" y="8638794"/>
                  </a:lnTo>
                  <a:cubicBezTo>
                    <a:pt x="8041640" y="8638794"/>
                    <a:pt x="8060436" y="8650605"/>
                    <a:pt x="8074787" y="8659241"/>
                  </a:cubicBezTo>
                  <a:cubicBezTo>
                    <a:pt x="8093583" y="8670544"/>
                    <a:pt x="8110982" y="8680958"/>
                    <a:pt x="8115173" y="8681974"/>
                  </a:cubicBezTo>
                  <a:cubicBezTo>
                    <a:pt x="8115173" y="8681974"/>
                    <a:pt x="8115173" y="8681974"/>
                    <a:pt x="8115173" y="8681974"/>
                  </a:cubicBezTo>
                  <a:cubicBezTo>
                    <a:pt x="8115173" y="8681974"/>
                    <a:pt x="8114792" y="8681846"/>
                    <a:pt x="8114157" y="8681846"/>
                  </a:cubicBezTo>
                  <a:cubicBezTo>
                    <a:pt x="8112887" y="8681846"/>
                    <a:pt x="8106410" y="8682990"/>
                    <a:pt x="8106410" y="8689847"/>
                  </a:cubicBezTo>
                  <a:cubicBezTo>
                    <a:pt x="8106410" y="8686927"/>
                    <a:pt x="8107934" y="8684133"/>
                    <a:pt x="8110474" y="8682608"/>
                  </a:cubicBezTo>
                  <a:cubicBezTo>
                    <a:pt x="8121015" y="8676258"/>
                    <a:pt x="8134223" y="8637270"/>
                    <a:pt x="8149209" y="8590660"/>
                  </a:cubicBezTo>
                  <a:cubicBezTo>
                    <a:pt x="8162544" y="8549132"/>
                    <a:pt x="8177657" y="8499983"/>
                    <a:pt x="8195437" y="8489315"/>
                  </a:cubicBezTo>
                  <a:cubicBezTo>
                    <a:pt x="8197088" y="8488299"/>
                    <a:pt x="8198993" y="8487537"/>
                    <a:pt x="8201025" y="8487029"/>
                  </a:cubicBezTo>
                  <a:cubicBezTo>
                    <a:pt x="8201025" y="8487029"/>
                    <a:pt x="8201025" y="8487029"/>
                    <a:pt x="8201025" y="8487029"/>
                  </a:cubicBezTo>
                  <a:lnTo>
                    <a:pt x="8201025" y="8487029"/>
                  </a:lnTo>
                  <a:cubicBezTo>
                    <a:pt x="8201025" y="8487029"/>
                    <a:pt x="8201025" y="8487029"/>
                    <a:pt x="8201025" y="8487029"/>
                  </a:cubicBezTo>
                  <a:cubicBezTo>
                    <a:pt x="8203184" y="8486520"/>
                    <a:pt x="8205470" y="8486520"/>
                    <a:pt x="8207756" y="8486902"/>
                  </a:cubicBezTo>
                  <a:lnTo>
                    <a:pt x="8208518" y="8487156"/>
                  </a:lnTo>
                  <a:cubicBezTo>
                    <a:pt x="8266684" y="8504555"/>
                    <a:pt x="8319262" y="8493125"/>
                    <a:pt x="8372983" y="8469249"/>
                  </a:cubicBezTo>
                  <a:lnTo>
                    <a:pt x="8373237" y="8469121"/>
                  </a:lnTo>
                  <a:cubicBezTo>
                    <a:pt x="8381492" y="8465820"/>
                    <a:pt x="8391525" y="8459851"/>
                    <a:pt x="8402828" y="8453246"/>
                  </a:cubicBezTo>
                  <a:cubicBezTo>
                    <a:pt x="8414893" y="8446134"/>
                    <a:pt x="8428355" y="8438133"/>
                    <a:pt x="8440928" y="8433054"/>
                  </a:cubicBezTo>
                  <a:cubicBezTo>
                    <a:pt x="8455025" y="8427466"/>
                    <a:pt x="8471662" y="8423909"/>
                    <a:pt x="8484743" y="8433689"/>
                  </a:cubicBezTo>
                  <a:lnTo>
                    <a:pt x="8479663" y="8440420"/>
                  </a:lnTo>
                  <a:lnTo>
                    <a:pt x="8484616" y="8433562"/>
                  </a:lnTo>
                  <a:cubicBezTo>
                    <a:pt x="8525637" y="8462899"/>
                    <a:pt x="8566785" y="8474709"/>
                    <a:pt x="8614537" y="8480679"/>
                  </a:cubicBezTo>
                  <a:lnTo>
                    <a:pt x="8613521" y="8489060"/>
                  </a:lnTo>
                  <a:lnTo>
                    <a:pt x="8613521" y="8480552"/>
                  </a:lnTo>
                  <a:cubicBezTo>
                    <a:pt x="8623935" y="8480552"/>
                    <a:pt x="8632825" y="8490331"/>
                    <a:pt x="8637778" y="8495157"/>
                  </a:cubicBezTo>
                  <a:lnTo>
                    <a:pt x="8638540" y="8496045"/>
                  </a:lnTo>
                  <a:cubicBezTo>
                    <a:pt x="8642604" y="8501507"/>
                    <a:pt x="8658860" y="8496808"/>
                    <a:pt x="8689340" y="8484234"/>
                  </a:cubicBezTo>
                  <a:cubicBezTo>
                    <a:pt x="8710549" y="8475471"/>
                    <a:pt x="8745982" y="8458962"/>
                    <a:pt x="8760206" y="8477884"/>
                  </a:cubicBezTo>
                  <a:lnTo>
                    <a:pt x="8760460" y="8478266"/>
                  </a:lnTo>
                  <a:cubicBezTo>
                    <a:pt x="8784844" y="8514842"/>
                    <a:pt x="8808974" y="8551037"/>
                    <a:pt x="8832977" y="8581008"/>
                  </a:cubicBezTo>
                  <a:lnTo>
                    <a:pt x="8826373" y="8586343"/>
                  </a:lnTo>
                  <a:lnTo>
                    <a:pt x="8832342" y="8580374"/>
                  </a:lnTo>
                  <a:cubicBezTo>
                    <a:pt x="8836660" y="8584692"/>
                    <a:pt x="8842121" y="8588247"/>
                    <a:pt x="8848090" y="8592184"/>
                  </a:cubicBezTo>
                  <a:cubicBezTo>
                    <a:pt x="8853297" y="8595614"/>
                    <a:pt x="8859266" y="8599424"/>
                    <a:pt x="8863838" y="8604122"/>
                  </a:cubicBezTo>
                  <a:cubicBezTo>
                    <a:pt x="8866378" y="8606663"/>
                    <a:pt x="8868664" y="8609583"/>
                    <a:pt x="8870442" y="8613013"/>
                  </a:cubicBezTo>
                  <a:cubicBezTo>
                    <a:pt x="8870823" y="8613647"/>
                    <a:pt x="8871077" y="8614409"/>
                    <a:pt x="8871204" y="8615171"/>
                  </a:cubicBezTo>
                  <a:cubicBezTo>
                    <a:pt x="8876665" y="8642350"/>
                    <a:pt x="8885809" y="8650985"/>
                    <a:pt x="8911590" y="8650985"/>
                  </a:cubicBezTo>
                  <a:lnTo>
                    <a:pt x="8911590" y="8659495"/>
                  </a:lnTo>
                  <a:lnTo>
                    <a:pt x="8911590" y="8650985"/>
                  </a:lnTo>
                  <a:cubicBezTo>
                    <a:pt x="8931529" y="8650985"/>
                    <a:pt x="8952103" y="8657590"/>
                    <a:pt x="8966200" y="8671687"/>
                  </a:cubicBezTo>
                  <a:lnTo>
                    <a:pt x="8960231" y="8677656"/>
                  </a:lnTo>
                  <a:lnTo>
                    <a:pt x="8964549" y="8670417"/>
                  </a:lnTo>
                  <a:cubicBezTo>
                    <a:pt x="8995410" y="8688958"/>
                    <a:pt x="9020048" y="8707374"/>
                    <a:pt x="9044305" y="8725662"/>
                  </a:cubicBezTo>
                  <a:lnTo>
                    <a:pt x="9039225" y="8732393"/>
                  </a:lnTo>
                  <a:lnTo>
                    <a:pt x="9043543" y="8725154"/>
                  </a:lnTo>
                  <a:cubicBezTo>
                    <a:pt x="9073261" y="8742933"/>
                    <a:pt x="9106662" y="8762619"/>
                    <a:pt x="9119997" y="8796146"/>
                  </a:cubicBezTo>
                  <a:lnTo>
                    <a:pt x="9112123" y="8799321"/>
                  </a:lnTo>
                  <a:lnTo>
                    <a:pt x="9119743" y="8795512"/>
                  </a:lnTo>
                  <a:cubicBezTo>
                    <a:pt x="9125204" y="8806433"/>
                    <a:pt x="9130538" y="8811768"/>
                    <a:pt x="9136380" y="8817609"/>
                  </a:cubicBezTo>
                  <a:lnTo>
                    <a:pt x="9130411" y="8823579"/>
                  </a:lnTo>
                  <a:lnTo>
                    <a:pt x="9136380" y="8817609"/>
                  </a:lnTo>
                  <a:cubicBezTo>
                    <a:pt x="9148318" y="8829547"/>
                    <a:pt x="9160256" y="8839962"/>
                    <a:pt x="9172448" y="8850630"/>
                  </a:cubicBezTo>
                  <a:cubicBezTo>
                    <a:pt x="9184640" y="8861297"/>
                    <a:pt x="9196959" y="8872093"/>
                    <a:pt x="9209405" y="8884412"/>
                  </a:cubicBezTo>
                  <a:lnTo>
                    <a:pt x="9203436" y="8890381"/>
                  </a:lnTo>
                  <a:lnTo>
                    <a:pt x="9208897" y="8883904"/>
                  </a:lnTo>
                  <a:cubicBezTo>
                    <a:pt x="9227439" y="8899397"/>
                    <a:pt x="9244457" y="8916416"/>
                    <a:pt x="9261221" y="8933053"/>
                  </a:cubicBezTo>
                  <a:cubicBezTo>
                    <a:pt x="9277985" y="8949690"/>
                    <a:pt x="9294495" y="8966327"/>
                    <a:pt x="9312402" y="8981185"/>
                  </a:cubicBezTo>
                  <a:lnTo>
                    <a:pt x="9306941" y="8987663"/>
                  </a:lnTo>
                  <a:lnTo>
                    <a:pt x="9310751" y="8980043"/>
                  </a:lnTo>
                  <a:cubicBezTo>
                    <a:pt x="9317609" y="8983471"/>
                    <a:pt x="9324340" y="8988552"/>
                    <a:pt x="9330309" y="8992996"/>
                  </a:cubicBezTo>
                  <a:cubicBezTo>
                    <a:pt x="9336532" y="8997695"/>
                    <a:pt x="9341993" y="9001759"/>
                    <a:pt x="9347200" y="9004300"/>
                  </a:cubicBezTo>
                  <a:cubicBezTo>
                    <a:pt x="9371203" y="9016365"/>
                    <a:pt x="9396857" y="9029065"/>
                    <a:pt x="9416288" y="9048495"/>
                  </a:cubicBezTo>
                  <a:cubicBezTo>
                    <a:pt x="9416034" y="9048242"/>
                    <a:pt x="9415653" y="9048115"/>
                    <a:pt x="9415526" y="9048115"/>
                  </a:cubicBezTo>
                  <a:lnTo>
                    <a:pt x="9415526" y="9048115"/>
                  </a:lnTo>
                  <a:cubicBezTo>
                    <a:pt x="9415526" y="9048115"/>
                    <a:pt x="9415526" y="9048115"/>
                    <a:pt x="9415526" y="9048115"/>
                  </a:cubicBezTo>
                  <a:cubicBezTo>
                    <a:pt x="9421622" y="9049131"/>
                    <a:pt x="9439910" y="9034271"/>
                    <a:pt x="9464421" y="9012808"/>
                  </a:cubicBezTo>
                  <a:cubicBezTo>
                    <a:pt x="9482709" y="8996680"/>
                    <a:pt x="9506204" y="8975090"/>
                    <a:pt x="9520809" y="8975597"/>
                  </a:cubicBezTo>
                  <a:cubicBezTo>
                    <a:pt x="9524238" y="8975725"/>
                    <a:pt x="9527794" y="8976868"/>
                    <a:pt x="9530588" y="8979789"/>
                  </a:cubicBezTo>
                  <a:cubicBezTo>
                    <a:pt x="9531858" y="8981058"/>
                    <a:pt x="9532747" y="8982456"/>
                    <a:pt x="9533509" y="8983853"/>
                  </a:cubicBezTo>
                  <a:cubicBezTo>
                    <a:pt x="9534144" y="8984995"/>
                    <a:pt x="9534398" y="8986266"/>
                    <a:pt x="9534398" y="8987663"/>
                  </a:cubicBezTo>
                  <a:cubicBezTo>
                    <a:pt x="9534398" y="8987663"/>
                    <a:pt x="9534271" y="8986646"/>
                    <a:pt x="9533382" y="8985631"/>
                  </a:cubicBezTo>
                  <a:cubicBezTo>
                    <a:pt x="9532874" y="8985122"/>
                    <a:pt x="9532493" y="8984995"/>
                    <a:pt x="9532493" y="8984995"/>
                  </a:cubicBezTo>
                  <a:cubicBezTo>
                    <a:pt x="9533128" y="8985250"/>
                    <a:pt x="9534525" y="8985377"/>
                    <a:pt x="9538208" y="8985377"/>
                  </a:cubicBezTo>
                  <a:cubicBezTo>
                    <a:pt x="9540240" y="8985377"/>
                    <a:pt x="9542145" y="8986012"/>
                    <a:pt x="9543669" y="8987282"/>
                  </a:cubicBezTo>
                  <a:cubicBezTo>
                    <a:pt x="9576181" y="9014333"/>
                    <a:pt x="9608058" y="9004172"/>
                    <a:pt x="9645015" y="8991854"/>
                  </a:cubicBezTo>
                  <a:lnTo>
                    <a:pt x="9647682" y="8999855"/>
                  </a:lnTo>
                  <a:lnTo>
                    <a:pt x="9643872" y="8992234"/>
                  </a:lnTo>
                  <a:cubicBezTo>
                    <a:pt x="9652381" y="8988044"/>
                    <a:pt x="9667621" y="8979534"/>
                    <a:pt x="9678797" y="8984233"/>
                  </a:cubicBezTo>
                  <a:cubicBezTo>
                    <a:pt x="9680575" y="8984995"/>
                    <a:pt x="9682353" y="8986139"/>
                    <a:pt x="9683750" y="8987535"/>
                  </a:cubicBezTo>
                  <a:cubicBezTo>
                    <a:pt x="9683877" y="8987663"/>
                    <a:pt x="9684004" y="8987790"/>
                    <a:pt x="9684004" y="8987790"/>
                  </a:cubicBezTo>
                  <a:lnTo>
                    <a:pt x="9678035" y="8993758"/>
                  </a:lnTo>
                  <a:lnTo>
                    <a:pt x="9681337" y="8986012"/>
                  </a:lnTo>
                  <a:cubicBezTo>
                    <a:pt x="9698482" y="8993378"/>
                    <a:pt x="9713722" y="9004427"/>
                    <a:pt x="9728200" y="9014968"/>
                  </a:cubicBezTo>
                  <a:cubicBezTo>
                    <a:pt x="9743440" y="9026017"/>
                    <a:pt x="9758172" y="9036684"/>
                    <a:pt x="9775063" y="9043924"/>
                  </a:cubicBezTo>
                  <a:cubicBezTo>
                    <a:pt x="9784715" y="9048115"/>
                    <a:pt x="9795129" y="9051163"/>
                    <a:pt x="9806686" y="9052433"/>
                  </a:cubicBezTo>
                  <a:lnTo>
                    <a:pt x="9805797" y="9060815"/>
                  </a:lnTo>
                  <a:lnTo>
                    <a:pt x="9805797" y="9052306"/>
                  </a:lnTo>
                  <a:cubicBezTo>
                    <a:pt x="9804654" y="9052306"/>
                    <a:pt x="9820402" y="9051925"/>
                    <a:pt x="9820402" y="9066910"/>
                  </a:cubicBezTo>
                  <a:lnTo>
                    <a:pt x="9811893" y="9066910"/>
                  </a:lnTo>
                  <a:lnTo>
                    <a:pt x="9819894" y="9064244"/>
                  </a:lnTo>
                  <a:cubicBezTo>
                    <a:pt x="9828403" y="9089770"/>
                    <a:pt x="9850628" y="9094089"/>
                    <a:pt x="9878441" y="9098660"/>
                  </a:cubicBezTo>
                  <a:cubicBezTo>
                    <a:pt x="9883140" y="9099422"/>
                    <a:pt x="9887966" y="9100184"/>
                    <a:pt x="9892665" y="9101201"/>
                  </a:cubicBezTo>
                  <a:lnTo>
                    <a:pt x="9891014" y="9109456"/>
                  </a:lnTo>
                  <a:lnTo>
                    <a:pt x="9891014" y="9100946"/>
                  </a:lnTo>
                  <a:cubicBezTo>
                    <a:pt x="9910953" y="9100946"/>
                    <a:pt x="9930511" y="9107551"/>
                    <a:pt x="9943465" y="9114028"/>
                  </a:cubicBezTo>
                  <a:cubicBezTo>
                    <a:pt x="9953879" y="9119234"/>
                    <a:pt x="9964293" y="9124950"/>
                    <a:pt x="9974707" y="9130665"/>
                  </a:cubicBezTo>
                  <a:cubicBezTo>
                    <a:pt x="9985375" y="9136507"/>
                    <a:pt x="9996170" y="9142349"/>
                    <a:pt x="10007092" y="9147937"/>
                  </a:cubicBezTo>
                  <a:cubicBezTo>
                    <a:pt x="10023348" y="9156065"/>
                    <a:pt x="10039985" y="9163304"/>
                    <a:pt x="10057511" y="9168257"/>
                  </a:cubicBezTo>
                  <a:lnTo>
                    <a:pt x="10057892" y="9168383"/>
                  </a:lnTo>
                  <a:cubicBezTo>
                    <a:pt x="10069703" y="9172320"/>
                    <a:pt x="10081387" y="9175877"/>
                    <a:pt x="10093198" y="9179559"/>
                  </a:cubicBezTo>
                  <a:cubicBezTo>
                    <a:pt x="10104628" y="9183116"/>
                    <a:pt x="10116185" y="9186671"/>
                    <a:pt x="10127361" y="9190355"/>
                  </a:cubicBezTo>
                  <a:cubicBezTo>
                    <a:pt x="10157587" y="9200388"/>
                    <a:pt x="10186797" y="9212199"/>
                    <a:pt x="10212197" y="9230233"/>
                  </a:cubicBezTo>
                  <a:lnTo>
                    <a:pt x="10207244" y="9237091"/>
                  </a:lnTo>
                  <a:lnTo>
                    <a:pt x="10207244" y="9228582"/>
                  </a:lnTo>
                  <a:cubicBezTo>
                    <a:pt x="10209784" y="9228582"/>
                    <a:pt x="10214610" y="9228455"/>
                    <a:pt x="10218674" y="9229852"/>
                  </a:cubicBezTo>
                  <a:lnTo>
                    <a:pt x="10218674" y="9229852"/>
                  </a:lnTo>
                  <a:cubicBezTo>
                    <a:pt x="10218674" y="9229852"/>
                    <a:pt x="10218674" y="9229852"/>
                    <a:pt x="10218674" y="9229852"/>
                  </a:cubicBezTo>
                  <a:lnTo>
                    <a:pt x="10218674" y="9229852"/>
                  </a:lnTo>
                  <a:cubicBezTo>
                    <a:pt x="10223881" y="9231757"/>
                    <a:pt x="10227818" y="9236202"/>
                    <a:pt x="10227818" y="9243059"/>
                  </a:cubicBezTo>
                  <a:lnTo>
                    <a:pt x="10219309" y="9243059"/>
                  </a:lnTo>
                  <a:lnTo>
                    <a:pt x="10224008" y="9236075"/>
                  </a:lnTo>
                  <a:cubicBezTo>
                    <a:pt x="10229850" y="9240012"/>
                    <a:pt x="10237343" y="9243314"/>
                    <a:pt x="10245852" y="9246996"/>
                  </a:cubicBezTo>
                  <a:cubicBezTo>
                    <a:pt x="10254361" y="9250680"/>
                    <a:pt x="10263886" y="9254870"/>
                    <a:pt x="10272014" y="9260332"/>
                  </a:cubicBezTo>
                  <a:cubicBezTo>
                    <a:pt x="10277729" y="9264142"/>
                    <a:pt x="10283190" y="9268841"/>
                    <a:pt x="10287254" y="9274937"/>
                  </a:cubicBezTo>
                  <a:lnTo>
                    <a:pt x="10287762" y="9275826"/>
                  </a:lnTo>
                  <a:cubicBezTo>
                    <a:pt x="10296017" y="9292208"/>
                    <a:pt x="10311511" y="9298558"/>
                    <a:pt x="10330942" y="9306179"/>
                  </a:cubicBezTo>
                  <a:cubicBezTo>
                    <a:pt x="10346690" y="9312275"/>
                    <a:pt x="10365232" y="9319259"/>
                    <a:pt x="10377932" y="9335262"/>
                  </a:cubicBezTo>
                  <a:lnTo>
                    <a:pt x="10371328" y="9340595"/>
                  </a:lnTo>
                  <a:lnTo>
                    <a:pt x="10371328" y="9332087"/>
                  </a:lnTo>
                  <a:lnTo>
                    <a:pt x="10377424" y="9332087"/>
                  </a:lnTo>
                  <a:lnTo>
                    <a:pt x="10377424" y="9340595"/>
                  </a:lnTo>
                  <a:lnTo>
                    <a:pt x="10377424" y="9332087"/>
                  </a:lnTo>
                  <a:cubicBezTo>
                    <a:pt x="10389489" y="9332087"/>
                    <a:pt x="10401427" y="9333483"/>
                    <a:pt x="10413492" y="9334881"/>
                  </a:cubicBezTo>
                  <a:cubicBezTo>
                    <a:pt x="10427081" y="9336532"/>
                    <a:pt x="10440924" y="9338056"/>
                    <a:pt x="10456418" y="9338056"/>
                  </a:cubicBezTo>
                  <a:lnTo>
                    <a:pt x="10456418" y="9346565"/>
                  </a:lnTo>
                  <a:lnTo>
                    <a:pt x="10452608" y="9338945"/>
                  </a:lnTo>
                  <a:cubicBezTo>
                    <a:pt x="10455275" y="9337547"/>
                    <a:pt x="10458323" y="9335896"/>
                    <a:pt x="10461752" y="9333992"/>
                  </a:cubicBezTo>
                  <a:cubicBezTo>
                    <a:pt x="10465562" y="9331959"/>
                    <a:pt x="10469626" y="9329546"/>
                    <a:pt x="10473817" y="9327515"/>
                  </a:cubicBezTo>
                  <a:cubicBezTo>
                    <a:pt x="10481310" y="9323705"/>
                    <a:pt x="10490581" y="9319768"/>
                    <a:pt x="10498836" y="9319768"/>
                  </a:cubicBezTo>
                  <a:cubicBezTo>
                    <a:pt x="10499725" y="9319768"/>
                    <a:pt x="10500614" y="9319895"/>
                    <a:pt x="10501503" y="9320149"/>
                  </a:cubicBezTo>
                  <a:cubicBezTo>
                    <a:pt x="10554970" y="9337929"/>
                    <a:pt x="10604881" y="9336913"/>
                    <a:pt x="10638028" y="9292717"/>
                  </a:cubicBezTo>
                  <a:lnTo>
                    <a:pt x="10638790" y="9291828"/>
                  </a:lnTo>
                  <a:cubicBezTo>
                    <a:pt x="10647934" y="9282683"/>
                    <a:pt x="10664698" y="9283319"/>
                    <a:pt x="10675239" y="9283319"/>
                  </a:cubicBezTo>
                  <a:lnTo>
                    <a:pt x="10675239" y="9291828"/>
                  </a:lnTo>
                  <a:lnTo>
                    <a:pt x="10675239" y="9283319"/>
                  </a:lnTo>
                  <a:lnTo>
                    <a:pt x="10723880" y="9283319"/>
                  </a:lnTo>
                  <a:lnTo>
                    <a:pt x="10723880" y="9291828"/>
                  </a:lnTo>
                  <a:lnTo>
                    <a:pt x="10722102" y="9283572"/>
                  </a:lnTo>
                  <a:cubicBezTo>
                    <a:pt x="10730611" y="9281668"/>
                    <a:pt x="10738993" y="9279763"/>
                    <a:pt x="10747248" y="9277858"/>
                  </a:cubicBezTo>
                  <a:cubicBezTo>
                    <a:pt x="10755376" y="9276080"/>
                    <a:pt x="10763377" y="9274175"/>
                    <a:pt x="10771251" y="9272396"/>
                  </a:cubicBezTo>
                  <a:cubicBezTo>
                    <a:pt x="10807446" y="9264395"/>
                    <a:pt x="10842752" y="9257157"/>
                    <a:pt x="10881106" y="9252839"/>
                  </a:cubicBezTo>
                  <a:lnTo>
                    <a:pt x="10881995" y="9261220"/>
                  </a:lnTo>
                  <a:lnTo>
                    <a:pt x="10879963" y="9252966"/>
                  </a:lnTo>
                  <a:cubicBezTo>
                    <a:pt x="10901934" y="9247505"/>
                    <a:pt x="10927334" y="9254997"/>
                    <a:pt x="10947527" y="9260840"/>
                  </a:cubicBezTo>
                  <a:cubicBezTo>
                    <a:pt x="10952988" y="9262364"/>
                    <a:pt x="10958195" y="9263888"/>
                    <a:pt x="10963148" y="9265158"/>
                  </a:cubicBezTo>
                  <a:cubicBezTo>
                    <a:pt x="10986262" y="9271000"/>
                    <a:pt x="11009630" y="9271000"/>
                    <a:pt x="11034141" y="9271000"/>
                  </a:cubicBezTo>
                  <a:lnTo>
                    <a:pt x="11034141" y="9279508"/>
                  </a:lnTo>
                  <a:lnTo>
                    <a:pt x="11034141" y="9271000"/>
                  </a:lnTo>
                  <a:cubicBezTo>
                    <a:pt x="11048238" y="9271000"/>
                    <a:pt x="11061065" y="9268206"/>
                    <a:pt x="11074908" y="9265158"/>
                  </a:cubicBezTo>
                  <a:cubicBezTo>
                    <a:pt x="11088497" y="9262109"/>
                    <a:pt x="11103102" y="9258934"/>
                    <a:pt x="11119358" y="9258934"/>
                  </a:cubicBezTo>
                  <a:lnTo>
                    <a:pt x="11119358" y="9267444"/>
                  </a:lnTo>
                  <a:lnTo>
                    <a:pt x="11117326" y="9259189"/>
                  </a:lnTo>
                  <a:cubicBezTo>
                    <a:pt x="11130153" y="9256014"/>
                    <a:pt x="11144377" y="9254363"/>
                    <a:pt x="11157966" y="9252966"/>
                  </a:cubicBezTo>
                  <a:cubicBezTo>
                    <a:pt x="11171809" y="9251442"/>
                    <a:pt x="11184890" y="9249918"/>
                    <a:pt x="11196320" y="9247124"/>
                  </a:cubicBezTo>
                  <a:lnTo>
                    <a:pt x="11196574" y="9247124"/>
                  </a:lnTo>
                  <a:cubicBezTo>
                    <a:pt x="11205083" y="9245219"/>
                    <a:pt x="11213465" y="9243314"/>
                    <a:pt x="11221720" y="9241408"/>
                  </a:cubicBezTo>
                  <a:cubicBezTo>
                    <a:pt x="11229848" y="9239631"/>
                    <a:pt x="11237849" y="9237726"/>
                    <a:pt x="11245723" y="9235947"/>
                  </a:cubicBezTo>
                  <a:cubicBezTo>
                    <a:pt x="11281918" y="9227946"/>
                    <a:pt x="11317224" y="9220708"/>
                    <a:pt x="11355578" y="9216390"/>
                  </a:cubicBezTo>
                  <a:lnTo>
                    <a:pt x="11356467" y="9224771"/>
                  </a:lnTo>
                  <a:lnTo>
                    <a:pt x="11348085" y="9223247"/>
                  </a:lnTo>
                  <a:cubicBezTo>
                    <a:pt x="11379835" y="9043289"/>
                    <a:pt x="11379200" y="8835390"/>
                    <a:pt x="11378565" y="8618982"/>
                  </a:cubicBezTo>
                  <a:cubicBezTo>
                    <a:pt x="11378438" y="8587867"/>
                    <a:pt x="11378311" y="8556625"/>
                    <a:pt x="11378311" y="8525382"/>
                  </a:cubicBezTo>
                  <a:lnTo>
                    <a:pt x="11386820" y="8525382"/>
                  </a:lnTo>
                  <a:lnTo>
                    <a:pt x="11378311" y="8525382"/>
                  </a:lnTo>
                  <a:moveTo>
                    <a:pt x="11395202" y="8525382"/>
                  </a:moveTo>
                  <a:lnTo>
                    <a:pt x="11395202" y="8525382"/>
                  </a:lnTo>
                  <a:cubicBezTo>
                    <a:pt x="11395202" y="8556752"/>
                    <a:pt x="11395329" y="8587867"/>
                    <a:pt x="11395456" y="8618982"/>
                  </a:cubicBezTo>
                  <a:cubicBezTo>
                    <a:pt x="11396091" y="8835008"/>
                    <a:pt x="11396853" y="9044558"/>
                    <a:pt x="11364722" y="9226295"/>
                  </a:cubicBezTo>
                  <a:cubicBezTo>
                    <a:pt x="11364087" y="9229979"/>
                    <a:pt x="11361039" y="9232772"/>
                    <a:pt x="11357356" y="9233281"/>
                  </a:cubicBezTo>
                  <a:cubicBezTo>
                    <a:pt x="11319891" y="9237471"/>
                    <a:pt x="11285347" y="9244457"/>
                    <a:pt x="11249279" y="9252457"/>
                  </a:cubicBezTo>
                  <a:cubicBezTo>
                    <a:pt x="11241405" y="9254235"/>
                    <a:pt x="11233404" y="9256014"/>
                    <a:pt x="11225276" y="9257792"/>
                  </a:cubicBezTo>
                  <a:cubicBezTo>
                    <a:pt x="11217021" y="9259696"/>
                    <a:pt x="11208639" y="9261602"/>
                    <a:pt x="11200130" y="9263507"/>
                  </a:cubicBezTo>
                  <a:lnTo>
                    <a:pt x="11198352" y="9255252"/>
                  </a:lnTo>
                  <a:lnTo>
                    <a:pt x="11200384" y="9263507"/>
                  </a:lnTo>
                  <a:cubicBezTo>
                    <a:pt x="11187557" y="9266682"/>
                    <a:pt x="11173333" y="9268332"/>
                    <a:pt x="11159744" y="9269730"/>
                  </a:cubicBezTo>
                  <a:cubicBezTo>
                    <a:pt x="11145901" y="9271254"/>
                    <a:pt x="11132820" y="9272778"/>
                    <a:pt x="11121390" y="9275571"/>
                  </a:cubicBezTo>
                  <a:cubicBezTo>
                    <a:pt x="11120755" y="9275699"/>
                    <a:pt x="11119993" y="9275826"/>
                    <a:pt x="11119358" y="9275826"/>
                  </a:cubicBezTo>
                  <a:cubicBezTo>
                    <a:pt x="11105261" y="9275826"/>
                    <a:pt x="11092434" y="9278620"/>
                    <a:pt x="11078591" y="9281668"/>
                  </a:cubicBezTo>
                  <a:cubicBezTo>
                    <a:pt x="11065002" y="9284716"/>
                    <a:pt x="11050397" y="9287891"/>
                    <a:pt x="11034141" y="9287891"/>
                  </a:cubicBezTo>
                  <a:cubicBezTo>
                    <a:pt x="11010011" y="9287891"/>
                    <a:pt x="10984611" y="9287891"/>
                    <a:pt x="10959084" y="9281541"/>
                  </a:cubicBezTo>
                  <a:lnTo>
                    <a:pt x="10961116" y="9273285"/>
                  </a:lnTo>
                  <a:lnTo>
                    <a:pt x="10959084" y="9281541"/>
                  </a:lnTo>
                  <a:cubicBezTo>
                    <a:pt x="10953877" y="9280270"/>
                    <a:pt x="10948416" y="9278620"/>
                    <a:pt x="10942955" y="9277095"/>
                  </a:cubicBezTo>
                  <a:cubicBezTo>
                    <a:pt x="10921365" y="9270872"/>
                    <a:pt x="10900791" y="9265284"/>
                    <a:pt x="10884154" y="9269349"/>
                  </a:cubicBezTo>
                  <a:lnTo>
                    <a:pt x="10883011" y="9269603"/>
                  </a:lnTo>
                  <a:cubicBezTo>
                    <a:pt x="10845546" y="9273794"/>
                    <a:pt x="10811002" y="9280779"/>
                    <a:pt x="10774934" y="9288780"/>
                  </a:cubicBezTo>
                  <a:cubicBezTo>
                    <a:pt x="10767060" y="9290557"/>
                    <a:pt x="10759059" y="9292335"/>
                    <a:pt x="10750931" y="9294114"/>
                  </a:cubicBezTo>
                  <a:cubicBezTo>
                    <a:pt x="10742676" y="9296019"/>
                    <a:pt x="10734294" y="9297924"/>
                    <a:pt x="10725785" y="9299829"/>
                  </a:cubicBezTo>
                  <a:cubicBezTo>
                    <a:pt x="10725150" y="9299956"/>
                    <a:pt x="10724515" y="9300082"/>
                    <a:pt x="10724007" y="9300082"/>
                  </a:cubicBezTo>
                  <a:lnTo>
                    <a:pt x="10675366" y="9300082"/>
                  </a:lnTo>
                  <a:cubicBezTo>
                    <a:pt x="10661523" y="9300082"/>
                    <a:pt x="10653903" y="9300718"/>
                    <a:pt x="10650982" y="9303639"/>
                  </a:cubicBezTo>
                  <a:lnTo>
                    <a:pt x="10645013" y="9297670"/>
                  </a:lnTo>
                  <a:lnTo>
                    <a:pt x="10651744" y="9302750"/>
                  </a:lnTo>
                  <a:cubicBezTo>
                    <a:pt x="10611993" y="9355835"/>
                    <a:pt x="10552303" y="9354820"/>
                    <a:pt x="10496296" y="9336151"/>
                  </a:cubicBezTo>
                  <a:lnTo>
                    <a:pt x="10498963" y="9328150"/>
                  </a:lnTo>
                  <a:lnTo>
                    <a:pt x="10498963" y="9336658"/>
                  </a:lnTo>
                  <a:cubicBezTo>
                    <a:pt x="10495153" y="9336658"/>
                    <a:pt x="10489057" y="9338818"/>
                    <a:pt x="10481437" y="9342628"/>
                  </a:cubicBezTo>
                  <a:cubicBezTo>
                    <a:pt x="10477627" y="9344532"/>
                    <a:pt x="10473690" y="9346692"/>
                    <a:pt x="10469880" y="9348724"/>
                  </a:cubicBezTo>
                  <a:cubicBezTo>
                    <a:pt x="10466578" y="9350629"/>
                    <a:pt x="10463149" y="9352407"/>
                    <a:pt x="10460101" y="9353931"/>
                  </a:cubicBezTo>
                  <a:cubicBezTo>
                    <a:pt x="10458958" y="9354566"/>
                    <a:pt x="10457688" y="9354820"/>
                    <a:pt x="10456291" y="9354820"/>
                  </a:cubicBezTo>
                  <a:cubicBezTo>
                    <a:pt x="10439654" y="9354820"/>
                    <a:pt x="10424795" y="9353042"/>
                    <a:pt x="10411333" y="9351518"/>
                  </a:cubicBezTo>
                  <a:cubicBezTo>
                    <a:pt x="10399141" y="9350120"/>
                    <a:pt x="10388092" y="9348851"/>
                    <a:pt x="10377170" y="9348851"/>
                  </a:cubicBezTo>
                  <a:lnTo>
                    <a:pt x="10371074" y="9348851"/>
                  </a:lnTo>
                  <a:cubicBezTo>
                    <a:pt x="10368534" y="9348851"/>
                    <a:pt x="10366121" y="9347707"/>
                    <a:pt x="10364470" y="9345676"/>
                  </a:cubicBezTo>
                  <a:cubicBezTo>
                    <a:pt x="10354945" y="9333865"/>
                    <a:pt x="10340975" y="9328277"/>
                    <a:pt x="10324592" y="9321927"/>
                  </a:cubicBezTo>
                  <a:cubicBezTo>
                    <a:pt x="10306050" y="9314815"/>
                    <a:pt x="10283825" y="9306559"/>
                    <a:pt x="10272268" y="9283445"/>
                  </a:cubicBezTo>
                  <a:lnTo>
                    <a:pt x="10279888" y="9279635"/>
                  </a:lnTo>
                  <a:lnTo>
                    <a:pt x="10272903" y="9284334"/>
                  </a:lnTo>
                  <a:cubicBezTo>
                    <a:pt x="10270490" y="9280779"/>
                    <a:pt x="10267061" y="9277477"/>
                    <a:pt x="10262362" y="9274429"/>
                  </a:cubicBezTo>
                  <a:cubicBezTo>
                    <a:pt x="10255758" y="9269983"/>
                    <a:pt x="10247630" y="9266428"/>
                    <a:pt x="10238740" y="9262491"/>
                  </a:cubicBezTo>
                  <a:cubicBezTo>
                    <a:pt x="10230612" y="9258934"/>
                    <a:pt x="10221722" y="9254997"/>
                    <a:pt x="10214356" y="9250171"/>
                  </a:cubicBezTo>
                  <a:cubicBezTo>
                    <a:pt x="10211943" y="9248647"/>
                    <a:pt x="10210546" y="9245981"/>
                    <a:pt x="10210546" y="9243187"/>
                  </a:cubicBezTo>
                  <a:cubicBezTo>
                    <a:pt x="10210546" y="9244203"/>
                    <a:pt x="10211689" y="9245600"/>
                    <a:pt x="10212578" y="9245854"/>
                  </a:cubicBezTo>
                  <a:lnTo>
                    <a:pt x="10212578" y="9245854"/>
                  </a:lnTo>
                  <a:cubicBezTo>
                    <a:pt x="10212578" y="9245854"/>
                    <a:pt x="10212578" y="9245854"/>
                    <a:pt x="10212578" y="9245854"/>
                  </a:cubicBezTo>
                  <a:lnTo>
                    <a:pt x="10212578" y="9245854"/>
                  </a:lnTo>
                  <a:cubicBezTo>
                    <a:pt x="10211943" y="9245600"/>
                    <a:pt x="10210546" y="9245472"/>
                    <a:pt x="10206863" y="9245472"/>
                  </a:cubicBezTo>
                  <a:cubicBezTo>
                    <a:pt x="10205085" y="9245472"/>
                    <a:pt x="10203434" y="9244965"/>
                    <a:pt x="10201910" y="9243949"/>
                  </a:cubicBezTo>
                  <a:cubicBezTo>
                    <a:pt x="10178669" y="9227312"/>
                    <a:pt x="10151237" y="9216263"/>
                    <a:pt x="10121519" y="9206357"/>
                  </a:cubicBezTo>
                  <a:cubicBezTo>
                    <a:pt x="10110470" y="9202674"/>
                    <a:pt x="10099167" y="9199245"/>
                    <a:pt x="10087737" y="9195689"/>
                  </a:cubicBezTo>
                  <a:cubicBezTo>
                    <a:pt x="10076053" y="9192006"/>
                    <a:pt x="10064115" y="9188322"/>
                    <a:pt x="10052177" y="9184385"/>
                  </a:cubicBezTo>
                  <a:lnTo>
                    <a:pt x="10054844" y="9176384"/>
                  </a:lnTo>
                  <a:lnTo>
                    <a:pt x="10052558" y="9184513"/>
                  </a:lnTo>
                  <a:cubicBezTo>
                    <a:pt x="10033635" y="9179052"/>
                    <a:pt x="10015982" y="9171432"/>
                    <a:pt x="9999218" y="9163050"/>
                  </a:cubicBezTo>
                  <a:cubicBezTo>
                    <a:pt x="9987915" y="9157462"/>
                    <a:pt x="9976993" y="9151366"/>
                    <a:pt x="9966198" y="9145524"/>
                  </a:cubicBezTo>
                  <a:cubicBezTo>
                    <a:pt x="9955784" y="9139808"/>
                    <a:pt x="9945624" y="9134220"/>
                    <a:pt x="9935464" y="9129141"/>
                  </a:cubicBezTo>
                  <a:lnTo>
                    <a:pt x="9939274" y="9121520"/>
                  </a:lnTo>
                  <a:lnTo>
                    <a:pt x="9935464" y="9129141"/>
                  </a:lnTo>
                  <a:cubicBezTo>
                    <a:pt x="9924034" y="9123426"/>
                    <a:pt x="9907143" y="9117838"/>
                    <a:pt x="9890633" y="9117838"/>
                  </a:cubicBezTo>
                  <a:cubicBezTo>
                    <a:pt x="9890125" y="9117838"/>
                    <a:pt x="9889490" y="9117838"/>
                    <a:pt x="9888982" y="9117710"/>
                  </a:cubicBezTo>
                  <a:cubicBezTo>
                    <a:pt x="9884664" y="9116821"/>
                    <a:pt x="9880092" y="9116059"/>
                    <a:pt x="9875393" y="9115297"/>
                  </a:cubicBezTo>
                  <a:cubicBezTo>
                    <a:pt x="9849485" y="9110980"/>
                    <a:pt x="9815703" y="9106027"/>
                    <a:pt x="9803511" y="9069451"/>
                  </a:cubicBezTo>
                  <a:cubicBezTo>
                    <a:pt x="9803257" y="9068562"/>
                    <a:pt x="9803130" y="9067672"/>
                    <a:pt x="9803130" y="9066783"/>
                  </a:cubicBezTo>
                  <a:cubicBezTo>
                    <a:pt x="9803130" y="9069578"/>
                    <a:pt x="9806686" y="9069196"/>
                    <a:pt x="9805543" y="9069196"/>
                  </a:cubicBezTo>
                  <a:lnTo>
                    <a:pt x="9804654" y="9069196"/>
                  </a:lnTo>
                  <a:cubicBezTo>
                    <a:pt x="9791319" y="9067672"/>
                    <a:pt x="9779254" y="9064244"/>
                    <a:pt x="9768332" y="9059418"/>
                  </a:cubicBezTo>
                  <a:cubicBezTo>
                    <a:pt x="9749409" y="9051290"/>
                    <a:pt x="9733280" y="9039606"/>
                    <a:pt x="9718167" y="9028683"/>
                  </a:cubicBezTo>
                  <a:cubicBezTo>
                    <a:pt x="9703308" y="9018016"/>
                    <a:pt x="9689719" y="9008109"/>
                    <a:pt x="9674606" y="9001632"/>
                  </a:cubicBezTo>
                  <a:cubicBezTo>
                    <a:pt x="9673590" y="9001252"/>
                    <a:pt x="9672701" y="9000617"/>
                    <a:pt x="9671939" y="8999855"/>
                  </a:cubicBezTo>
                  <a:cubicBezTo>
                    <a:pt x="9671939" y="8999855"/>
                    <a:pt x="9671939" y="8999855"/>
                    <a:pt x="9671939" y="8999855"/>
                  </a:cubicBezTo>
                  <a:cubicBezTo>
                    <a:pt x="9671939" y="8999855"/>
                    <a:pt x="9672066" y="8999855"/>
                    <a:pt x="9672066" y="8999855"/>
                  </a:cubicBezTo>
                  <a:cubicBezTo>
                    <a:pt x="9670034" y="8998966"/>
                    <a:pt x="9664065" y="9001125"/>
                    <a:pt x="9651365" y="9007475"/>
                  </a:cubicBezTo>
                  <a:lnTo>
                    <a:pt x="9650222" y="9007982"/>
                  </a:lnTo>
                  <a:cubicBezTo>
                    <a:pt x="9614281" y="9019920"/>
                    <a:pt x="9573133" y="9034145"/>
                    <a:pt x="9532620" y="9000363"/>
                  </a:cubicBezTo>
                  <a:lnTo>
                    <a:pt x="9538081" y="8993885"/>
                  </a:lnTo>
                  <a:lnTo>
                    <a:pt x="9538081" y="9002395"/>
                  </a:lnTo>
                  <a:cubicBezTo>
                    <a:pt x="9535541" y="9002395"/>
                    <a:pt x="9530715" y="9002521"/>
                    <a:pt x="9526651" y="9001125"/>
                  </a:cubicBezTo>
                  <a:cubicBezTo>
                    <a:pt x="9525000" y="9000490"/>
                    <a:pt x="9522968" y="8999474"/>
                    <a:pt x="9521317" y="8997822"/>
                  </a:cubicBezTo>
                  <a:cubicBezTo>
                    <a:pt x="9518523" y="8995029"/>
                    <a:pt x="9517380" y="8991472"/>
                    <a:pt x="9517380" y="8987917"/>
                  </a:cubicBezTo>
                  <a:lnTo>
                    <a:pt x="9525889" y="8987917"/>
                  </a:lnTo>
                  <a:lnTo>
                    <a:pt x="9518269" y="8991727"/>
                  </a:lnTo>
                  <a:cubicBezTo>
                    <a:pt x="9518269" y="8991727"/>
                    <a:pt x="9518269" y="8991854"/>
                    <a:pt x="9518523" y="8992107"/>
                  </a:cubicBezTo>
                  <a:cubicBezTo>
                    <a:pt x="9519158" y="8992743"/>
                    <a:pt x="9519920" y="8992870"/>
                    <a:pt x="9520047" y="8992870"/>
                  </a:cubicBezTo>
                  <a:cubicBezTo>
                    <a:pt x="9514332" y="8992616"/>
                    <a:pt x="9497949" y="9006078"/>
                    <a:pt x="9475470" y="9025890"/>
                  </a:cubicBezTo>
                  <a:cubicBezTo>
                    <a:pt x="9456039" y="9043034"/>
                    <a:pt x="9429242" y="9067800"/>
                    <a:pt x="9412859" y="9065259"/>
                  </a:cubicBezTo>
                  <a:cubicBezTo>
                    <a:pt x="9412859" y="9065259"/>
                    <a:pt x="9412859" y="9065259"/>
                    <a:pt x="9412859" y="9065259"/>
                  </a:cubicBezTo>
                  <a:lnTo>
                    <a:pt x="9412859" y="9065259"/>
                  </a:lnTo>
                  <a:cubicBezTo>
                    <a:pt x="9409684" y="9064752"/>
                    <a:pt x="9406636" y="9063355"/>
                    <a:pt x="9404223" y="9060942"/>
                  </a:cubicBezTo>
                  <a:lnTo>
                    <a:pt x="9410192" y="9054972"/>
                  </a:lnTo>
                  <a:lnTo>
                    <a:pt x="9404223" y="9060942"/>
                  </a:lnTo>
                  <a:cubicBezTo>
                    <a:pt x="9387078" y="9043796"/>
                    <a:pt x="9364091" y="9032240"/>
                    <a:pt x="9339580" y="9019920"/>
                  </a:cubicBezTo>
                  <a:lnTo>
                    <a:pt x="9343390" y="9012301"/>
                  </a:lnTo>
                  <a:lnTo>
                    <a:pt x="9339580" y="9019920"/>
                  </a:lnTo>
                  <a:cubicBezTo>
                    <a:pt x="9332722" y="9016492"/>
                    <a:pt x="9325991" y="9011412"/>
                    <a:pt x="9320022" y="9006967"/>
                  </a:cubicBezTo>
                  <a:cubicBezTo>
                    <a:pt x="9313799" y="9002268"/>
                    <a:pt x="9308338" y="8998204"/>
                    <a:pt x="9303131" y="8995664"/>
                  </a:cubicBezTo>
                  <a:cubicBezTo>
                    <a:pt x="9302496" y="8995409"/>
                    <a:pt x="9301988" y="8995029"/>
                    <a:pt x="9301480" y="8994647"/>
                  </a:cubicBezTo>
                  <a:cubicBezTo>
                    <a:pt x="9282938" y="8979154"/>
                    <a:pt x="9265920" y="8962135"/>
                    <a:pt x="9249156" y="8945499"/>
                  </a:cubicBezTo>
                  <a:cubicBezTo>
                    <a:pt x="9232392" y="8928862"/>
                    <a:pt x="9215882" y="8912225"/>
                    <a:pt x="9197975" y="8897366"/>
                  </a:cubicBezTo>
                  <a:lnTo>
                    <a:pt x="9197467" y="8896857"/>
                  </a:lnTo>
                  <a:cubicBezTo>
                    <a:pt x="9185529" y="8884920"/>
                    <a:pt x="9173591" y="8874506"/>
                    <a:pt x="9161399" y="8863838"/>
                  </a:cubicBezTo>
                  <a:cubicBezTo>
                    <a:pt x="9149207" y="8853170"/>
                    <a:pt x="9136888" y="8842375"/>
                    <a:pt x="9124442" y="8830056"/>
                  </a:cubicBezTo>
                  <a:cubicBezTo>
                    <a:pt x="9118219" y="8823832"/>
                    <a:pt x="9111361" y="8816975"/>
                    <a:pt x="9104630" y="8803513"/>
                  </a:cubicBezTo>
                  <a:lnTo>
                    <a:pt x="9104376" y="8802878"/>
                  </a:lnTo>
                  <a:cubicBezTo>
                    <a:pt x="9093454" y="8775572"/>
                    <a:pt x="9066022" y="8758682"/>
                    <a:pt x="9034907" y="8740140"/>
                  </a:cubicBezTo>
                  <a:lnTo>
                    <a:pt x="9034145" y="8739632"/>
                  </a:lnTo>
                  <a:cubicBezTo>
                    <a:pt x="9009761" y="8721344"/>
                    <a:pt x="8985758" y="8703309"/>
                    <a:pt x="8955786" y="8685403"/>
                  </a:cubicBezTo>
                  <a:cubicBezTo>
                    <a:pt x="8955151" y="8685021"/>
                    <a:pt x="8954643" y="8684641"/>
                    <a:pt x="8954135" y="8684132"/>
                  </a:cubicBezTo>
                  <a:cubicBezTo>
                    <a:pt x="8943975" y="8673972"/>
                    <a:pt x="8927973" y="8668384"/>
                    <a:pt x="8911463" y="8668384"/>
                  </a:cubicBezTo>
                  <a:cubicBezTo>
                    <a:pt x="8876411" y="8668384"/>
                    <a:pt x="8861298" y="8652637"/>
                    <a:pt x="8854567" y="8618982"/>
                  </a:cubicBezTo>
                  <a:lnTo>
                    <a:pt x="8862822" y="8617331"/>
                  </a:lnTo>
                  <a:lnTo>
                    <a:pt x="8855202" y="8621141"/>
                  </a:lnTo>
                  <a:cubicBezTo>
                    <a:pt x="8854440" y="8619744"/>
                    <a:pt x="8853424" y="8618220"/>
                    <a:pt x="8851773" y="8616695"/>
                  </a:cubicBezTo>
                  <a:cubicBezTo>
                    <a:pt x="8848598" y="8613520"/>
                    <a:pt x="8844280" y="8610600"/>
                    <a:pt x="8838692" y="8607044"/>
                  </a:cubicBezTo>
                  <a:cubicBezTo>
                    <a:pt x="8832977" y="8603233"/>
                    <a:pt x="8826119" y="8598789"/>
                    <a:pt x="8820277" y="8592946"/>
                  </a:cubicBezTo>
                  <a:lnTo>
                    <a:pt x="8819642" y="8592312"/>
                  </a:lnTo>
                  <a:cubicBezTo>
                    <a:pt x="8795004" y="8561578"/>
                    <a:pt x="8770493" y="8524747"/>
                    <a:pt x="8746236" y="8488299"/>
                  </a:cubicBezTo>
                  <a:lnTo>
                    <a:pt x="8753221" y="8483600"/>
                  </a:lnTo>
                  <a:lnTo>
                    <a:pt x="8746490" y="8488680"/>
                  </a:lnTo>
                  <a:cubicBezTo>
                    <a:pt x="8742426" y="8483219"/>
                    <a:pt x="8726170" y="8487918"/>
                    <a:pt x="8695690" y="8500491"/>
                  </a:cubicBezTo>
                  <a:cubicBezTo>
                    <a:pt x="8674481" y="8509254"/>
                    <a:pt x="8639048" y="8525764"/>
                    <a:pt x="8624824" y="8506841"/>
                  </a:cubicBezTo>
                  <a:lnTo>
                    <a:pt x="8631555" y="8501760"/>
                  </a:lnTo>
                  <a:lnTo>
                    <a:pt x="8625586" y="8507730"/>
                  </a:lnTo>
                  <a:cubicBezTo>
                    <a:pt x="8618347" y="8500491"/>
                    <a:pt x="8615045" y="8498078"/>
                    <a:pt x="8613267" y="8498078"/>
                  </a:cubicBezTo>
                  <a:lnTo>
                    <a:pt x="8612251" y="8497951"/>
                  </a:lnTo>
                  <a:cubicBezTo>
                    <a:pt x="8562721" y="8491728"/>
                    <a:pt x="8518652" y="8479282"/>
                    <a:pt x="8474583" y="8447785"/>
                  </a:cubicBezTo>
                  <a:lnTo>
                    <a:pt x="8474456" y="8447658"/>
                  </a:lnTo>
                  <a:cubicBezTo>
                    <a:pt x="8469122" y="8443721"/>
                    <a:pt x="8460613" y="8443721"/>
                    <a:pt x="8447024" y="8449182"/>
                  </a:cubicBezTo>
                  <a:cubicBezTo>
                    <a:pt x="8435848" y="8453628"/>
                    <a:pt x="8423529" y="8460867"/>
                    <a:pt x="8411210" y="8468232"/>
                  </a:cubicBezTo>
                  <a:cubicBezTo>
                    <a:pt x="8400288" y="8474709"/>
                    <a:pt x="8388985" y="8481441"/>
                    <a:pt x="8379206" y="8485251"/>
                  </a:cubicBezTo>
                  <a:lnTo>
                    <a:pt x="8376031" y="8477377"/>
                  </a:lnTo>
                  <a:lnTo>
                    <a:pt x="8379460" y="8485124"/>
                  </a:lnTo>
                  <a:cubicBezTo>
                    <a:pt x="8323707" y="8509889"/>
                    <a:pt x="8266811" y="8522843"/>
                    <a:pt x="8203311" y="8503793"/>
                  </a:cubicBezTo>
                  <a:lnTo>
                    <a:pt x="8205724" y="8495665"/>
                  </a:lnTo>
                  <a:lnTo>
                    <a:pt x="8204073" y="8503920"/>
                  </a:lnTo>
                  <a:cubicBezTo>
                    <a:pt x="8204200" y="8503920"/>
                    <a:pt x="8204327" y="8503920"/>
                    <a:pt x="8204327" y="8503920"/>
                  </a:cubicBezTo>
                  <a:cubicBezTo>
                    <a:pt x="8204327" y="8503920"/>
                    <a:pt x="8204327" y="8503920"/>
                    <a:pt x="8204327" y="8503920"/>
                  </a:cubicBezTo>
                  <a:lnTo>
                    <a:pt x="8204327" y="8503920"/>
                  </a:lnTo>
                  <a:cubicBezTo>
                    <a:pt x="8204327" y="8503920"/>
                    <a:pt x="8204327" y="8503920"/>
                    <a:pt x="8204327" y="8503920"/>
                  </a:cubicBezTo>
                  <a:cubicBezTo>
                    <a:pt x="8204327" y="8503920"/>
                    <a:pt x="8204200" y="8503920"/>
                    <a:pt x="8203819" y="8504174"/>
                  </a:cubicBezTo>
                  <a:cubicBezTo>
                    <a:pt x="8193278" y="8510524"/>
                    <a:pt x="8180070" y="8549513"/>
                    <a:pt x="8165084" y="8596121"/>
                  </a:cubicBezTo>
                  <a:cubicBezTo>
                    <a:pt x="8151749" y="8637651"/>
                    <a:pt x="8136636" y="8686800"/>
                    <a:pt x="8118856" y="8697468"/>
                  </a:cubicBezTo>
                  <a:lnTo>
                    <a:pt x="8114538" y="8690229"/>
                  </a:lnTo>
                  <a:lnTo>
                    <a:pt x="8123047" y="8690229"/>
                  </a:lnTo>
                  <a:cubicBezTo>
                    <a:pt x="8123047" y="8697721"/>
                    <a:pt x="8116062" y="8699245"/>
                    <a:pt x="8113903" y="8699245"/>
                  </a:cubicBezTo>
                  <a:cubicBezTo>
                    <a:pt x="8112633" y="8699245"/>
                    <a:pt x="8111490" y="8698992"/>
                    <a:pt x="8110728" y="8698865"/>
                  </a:cubicBezTo>
                  <a:cubicBezTo>
                    <a:pt x="8110728" y="8698865"/>
                    <a:pt x="8110728" y="8698865"/>
                    <a:pt x="8110728" y="8698865"/>
                  </a:cubicBezTo>
                  <a:cubicBezTo>
                    <a:pt x="8103362" y="8696959"/>
                    <a:pt x="8082661" y="8684387"/>
                    <a:pt x="8065770" y="8674227"/>
                  </a:cubicBezTo>
                  <a:cubicBezTo>
                    <a:pt x="8046974" y="8662924"/>
                    <a:pt x="8035036" y="8656193"/>
                    <a:pt x="8035544" y="8656193"/>
                  </a:cubicBezTo>
                  <a:cubicBezTo>
                    <a:pt x="8034909" y="8656193"/>
                    <a:pt x="8034147" y="8656066"/>
                    <a:pt x="8033512" y="8655939"/>
                  </a:cubicBezTo>
                  <a:cubicBezTo>
                    <a:pt x="8015351" y="8651367"/>
                    <a:pt x="8010779" y="8659876"/>
                    <a:pt x="8004048" y="8672703"/>
                  </a:cubicBezTo>
                  <a:cubicBezTo>
                    <a:pt x="7997317" y="8685403"/>
                    <a:pt x="7987411" y="8704071"/>
                    <a:pt x="7959344" y="8692007"/>
                  </a:cubicBezTo>
                  <a:lnTo>
                    <a:pt x="7958582" y="8691626"/>
                  </a:lnTo>
                  <a:cubicBezTo>
                    <a:pt x="7933817" y="8677909"/>
                    <a:pt x="7924673" y="8679053"/>
                    <a:pt x="7915910" y="8679688"/>
                  </a:cubicBezTo>
                  <a:cubicBezTo>
                    <a:pt x="7902829" y="8680704"/>
                    <a:pt x="7890510" y="8680831"/>
                    <a:pt x="7860665" y="8660892"/>
                  </a:cubicBezTo>
                  <a:cubicBezTo>
                    <a:pt x="7859649" y="8660130"/>
                    <a:pt x="7859776" y="8660638"/>
                    <a:pt x="7860157" y="8660383"/>
                  </a:cubicBezTo>
                  <a:cubicBezTo>
                    <a:pt x="7860157" y="8660383"/>
                    <a:pt x="7860157" y="8660383"/>
                    <a:pt x="7860157" y="8660383"/>
                  </a:cubicBezTo>
                  <a:cubicBezTo>
                    <a:pt x="7860157" y="8660383"/>
                    <a:pt x="7859395" y="8660638"/>
                    <a:pt x="7858252" y="8662162"/>
                  </a:cubicBezTo>
                  <a:cubicBezTo>
                    <a:pt x="7849489" y="8672703"/>
                    <a:pt x="7842250" y="8705088"/>
                    <a:pt x="7834376" y="8741918"/>
                  </a:cubicBezTo>
                  <a:cubicBezTo>
                    <a:pt x="7827137" y="8775572"/>
                    <a:pt x="7819263" y="8813545"/>
                    <a:pt x="7807325" y="8827770"/>
                  </a:cubicBezTo>
                  <a:cubicBezTo>
                    <a:pt x="7805166" y="8830309"/>
                    <a:pt x="7802372" y="8832850"/>
                    <a:pt x="7798943" y="8834246"/>
                  </a:cubicBezTo>
                  <a:lnTo>
                    <a:pt x="7798943" y="8834246"/>
                  </a:lnTo>
                  <a:lnTo>
                    <a:pt x="7798943" y="8834246"/>
                  </a:lnTo>
                  <a:lnTo>
                    <a:pt x="7798943" y="8834246"/>
                  </a:lnTo>
                  <a:cubicBezTo>
                    <a:pt x="7792339" y="8836914"/>
                    <a:pt x="7785989" y="8834755"/>
                    <a:pt x="7780909" y="8830691"/>
                  </a:cubicBezTo>
                  <a:lnTo>
                    <a:pt x="7780401" y="8830182"/>
                  </a:lnTo>
                  <a:cubicBezTo>
                    <a:pt x="7762748" y="8812530"/>
                    <a:pt x="7742809" y="8803513"/>
                    <a:pt x="7721092" y="8796274"/>
                  </a:cubicBezTo>
                  <a:cubicBezTo>
                    <a:pt x="7714615" y="8794115"/>
                    <a:pt x="7708011" y="8792082"/>
                    <a:pt x="7701153" y="8790051"/>
                  </a:cubicBezTo>
                  <a:cubicBezTo>
                    <a:pt x="7694295" y="8788019"/>
                    <a:pt x="7687310" y="8785859"/>
                    <a:pt x="7680325" y="8783574"/>
                  </a:cubicBezTo>
                  <a:lnTo>
                    <a:pt x="7682992" y="8775572"/>
                  </a:lnTo>
                  <a:lnTo>
                    <a:pt x="7682992" y="8784082"/>
                  </a:lnTo>
                  <a:lnTo>
                    <a:pt x="7658608" y="8784082"/>
                  </a:lnTo>
                  <a:lnTo>
                    <a:pt x="7658608" y="8775572"/>
                  </a:lnTo>
                  <a:lnTo>
                    <a:pt x="7661910" y="8783320"/>
                  </a:lnTo>
                  <a:cubicBezTo>
                    <a:pt x="7653528" y="8786876"/>
                    <a:pt x="7645146" y="8789162"/>
                    <a:pt x="7637018" y="8790558"/>
                  </a:cubicBezTo>
                  <a:cubicBezTo>
                    <a:pt x="7617714" y="8793733"/>
                    <a:pt x="7598918" y="8791956"/>
                    <a:pt x="7581900" y="8790432"/>
                  </a:cubicBezTo>
                  <a:cubicBezTo>
                    <a:pt x="7565771" y="8788907"/>
                    <a:pt x="7551547" y="8787765"/>
                    <a:pt x="7538339" y="8789924"/>
                  </a:cubicBezTo>
                  <a:lnTo>
                    <a:pt x="7538085" y="8789924"/>
                  </a:lnTo>
                  <a:cubicBezTo>
                    <a:pt x="7521067" y="8792337"/>
                    <a:pt x="7506716" y="8789543"/>
                    <a:pt x="7493889" y="8784335"/>
                  </a:cubicBezTo>
                  <a:cubicBezTo>
                    <a:pt x="7482459" y="8779764"/>
                    <a:pt x="7472172" y="8773287"/>
                    <a:pt x="7462774" y="8767318"/>
                  </a:cubicBezTo>
                  <a:cubicBezTo>
                    <a:pt x="7453376" y="8761349"/>
                    <a:pt x="7445121" y="8756269"/>
                    <a:pt x="7436485" y="8752840"/>
                  </a:cubicBezTo>
                  <a:lnTo>
                    <a:pt x="7439660" y="8744966"/>
                  </a:lnTo>
                  <a:lnTo>
                    <a:pt x="7436993" y="8752967"/>
                  </a:lnTo>
                  <a:cubicBezTo>
                    <a:pt x="7402068" y="8741282"/>
                    <a:pt x="7387717" y="8741918"/>
                    <a:pt x="7366635" y="8763127"/>
                  </a:cubicBezTo>
                  <a:cubicBezTo>
                    <a:pt x="7340346" y="8789416"/>
                    <a:pt x="7301103" y="8802370"/>
                    <a:pt x="7261987" y="8795893"/>
                  </a:cubicBezTo>
                  <a:lnTo>
                    <a:pt x="7263384" y="8787510"/>
                  </a:lnTo>
                  <a:lnTo>
                    <a:pt x="7262241" y="8795893"/>
                  </a:lnTo>
                  <a:cubicBezTo>
                    <a:pt x="7241667" y="8792971"/>
                    <a:pt x="7219442" y="8792971"/>
                    <a:pt x="7196582" y="8792971"/>
                  </a:cubicBezTo>
                  <a:cubicBezTo>
                    <a:pt x="7173849" y="8792971"/>
                    <a:pt x="7150481" y="8792971"/>
                    <a:pt x="7128510" y="8789796"/>
                  </a:cubicBezTo>
                  <a:lnTo>
                    <a:pt x="7129653" y="8781415"/>
                  </a:lnTo>
                  <a:lnTo>
                    <a:pt x="7129653" y="8789924"/>
                  </a:lnTo>
                  <a:cubicBezTo>
                    <a:pt x="7114413" y="8789924"/>
                    <a:pt x="7100316" y="8782304"/>
                    <a:pt x="7087235" y="8769222"/>
                  </a:cubicBezTo>
                  <a:lnTo>
                    <a:pt x="7093204" y="8763254"/>
                  </a:lnTo>
                  <a:lnTo>
                    <a:pt x="7088505" y="8770239"/>
                  </a:lnTo>
                  <a:cubicBezTo>
                    <a:pt x="7071360" y="8758808"/>
                    <a:pt x="7052183" y="8755380"/>
                    <a:pt x="7038340" y="8769222"/>
                  </a:cubicBezTo>
                  <a:lnTo>
                    <a:pt x="7032371" y="8763254"/>
                  </a:lnTo>
                  <a:lnTo>
                    <a:pt x="7039356" y="8767953"/>
                  </a:lnTo>
                  <a:cubicBezTo>
                    <a:pt x="7013067" y="8807450"/>
                    <a:pt x="6978396" y="8821546"/>
                    <a:pt x="6931660" y="8801481"/>
                  </a:cubicBezTo>
                  <a:lnTo>
                    <a:pt x="6931152" y="8801227"/>
                  </a:lnTo>
                  <a:cubicBezTo>
                    <a:pt x="6912483" y="8791956"/>
                    <a:pt x="6856095" y="8818245"/>
                    <a:pt x="6845173" y="8839962"/>
                  </a:cubicBezTo>
                  <a:lnTo>
                    <a:pt x="6837553" y="8836152"/>
                  </a:lnTo>
                  <a:lnTo>
                    <a:pt x="6845173" y="8839962"/>
                  </a:lnTo>
                  <a:cubicBezTo>
                    <a:pt x="6812661" y="8904858"/>
                    <a:pt x="6760083" y="8917558"/>
                    <a:pt x="6698615" y="8923655"/>
                  </a:cubicBezTo>
                  <a:lnTo>
                    <a:pt x="6697726" y="8923655"/>
                  </a:lnTo>
                  <a:cubicBezTo>
                    <a:pt x="6682613" y="8923655"/>
                    <a:pt x="6666611" y="8933942"/>
                    <a:pt x="6647688" y="8946515"/>
                  </a:cubicBezTo>
                  <a:lnTo>
                    <a:pt x="6646799" y="8947022"/>
                  </a:lnTo>
                  <a:cubicBezTo>
                    <a:pt x="6635115" y="8952865"/>
                    <a:pt x="6623304" y="8960231"/>
                    <a:pt x="6610985" y="8967978"/>
                  </a:cubicBezTo>
                  <a:cubicBezTo>
                    <a:pt x="6598920" y="8975597"/>
                    <a:pt x="6586347" y="8983345"/>
                    <a:pt x="6573774" y="8989695"/>
                  </a:cubicBezTo>
                  <a:cubicBezTo>
                    <a:pt x="6560566" y="8996299"/>
                    <a:pt x="6533769" y="9003283"/>
                    <a:pt x="6512560" y="8996299"/>
                  </a:cubicBezTo>
                  <a:lnTo>
                    <a:pt x="6515227" y="8988297"/>
                  </a:lnTo>
                  <a:lnTo>
                    <a:pt x="6513576" y="8996553"/>
                  </a:lnTo>
                  <a:cubicBezTo>
                    <a:pt x="6486398" y="8991092"/>
                    <a:pt x="6458458" y="9001887"/>
                    <a:pt x="6435217" y="9019413"/>
                  </a:cubicBezTo>
                  <a:lnTo>
                    <a:pt x="6435090" y="9019540"/>
                  </a:lnTo>
                  <a:cubicBezTo>
                    <a:pt x="6429121" y="9023731"/>
                    <a:pt x="6423279" y="9028049"/>
                    <a:pt x="6417564" y="9032240"/>
                  </a:cubicBezTo>
                  <a:cubicBezTo>
                    <a:pt x="6382385" y="9057894"/>
                    <a:pt x="6348222" y="9082913"/>
                    <a:pt x="6304534" y="9093834"/>
                  </a:cubicBezTo>
                  <a:lnTo>
                    <a:pt x="6304153" y="9093962"/>
                  </a:lnTo>
                  <a:cubicBezTo>
                    <a:pt x="6299454" y="9094851"/>
                    <a:pt x="6294882" y="9096756"/>
                    <a:pt x="6290437" y="9099422"/>
                  </a:cubicBezTo>
                  <a:cubicBezTo>
                    <a:pt x="6281166" y="9105010"/>
                    <a:pt x="6272657" y="9113646"/>
                    <a:pt x="6262878" y="9123553"/>
                  </a:cubicBezTo>
                  <a:cubicBezTo>
                    <a:pt x="6252845" y="9133840"/>
                    <a:pt x="6241542" y="9145396"/>
                    <a:pt x="6227699" y="9153779"/>
                  </a:cubicBezTo>
                  <a:lnTo>
                    <a:pt x="6223381" y="9146540"/>
                  </a:lnTo>
                  <a:lnTo>
                    <a:pt x="6228080" y="9153525"/>
                  </a:lnTo>
                  <a:cubicBezTo>
                    <a:pt x="6216269" y="9161399"/>
                    <a:pt x="6205220" y="9170543"/>
                    <a:pt x="6193663" y="9180068"/>
                  </a:cubicBezTo>
                  <a:cubicBezTo>
                    <a:pt x="6170930" y="9198737"/>
                    <a:pt x="6146673" y="9218930"/>
                    <a:pt x="6116320" y="9227566"/>
                  </a:cubicBezTo>
                  <a:lnTo>
                    <a:pt x="6114034" y="9219438"/>
                  </a:lnTo>
                  <a:lnTo>
                    <a:pt x="6116701" y="9227439"/>
                  </a:lnTo>
                  <a:cubicBezTo>
                    <a:pt x="6109589" y="9229852"/>
                    <a:pt x="6101715" y="9236075"/>
                    <a:pt x="6092698" y="9245219"/>
                  </a:cubicBezTo>
                  <a:cubicBezTo>
                    <a:pt x="6088253" y="9249664"/>
                    <a:pt x="6083808" y="9254490"/>
                    <a:pt x="6079236" y="9259443"/>
                  </a:cubicBezTo>
                  <a:cubicBezTo>
                    <a:pt x="6074664" y="9264395"/>
                    <a:pt x="6069965" y="9269476"/>
                    <a:pt x="6065266" y="9274175"/>
                  </a:cubicBezTo>
                  <a:lnTo>
                    <a:pt x="6064631" y="9274809"/>
                  </a:lnTo>
                  <a:cubicBezTo>
                    <a:pt x="6059043" y="9279255"/>
                    <a:pt x="6053455" y="9283572"/>
                    <a:pt x="6047994" y="9287637"/>
                  </a:cubicBezTo>
                  <a:cubicBezTo>
                    <a:pt x="6023229" y="9306559"/>
                    <a:pt x="6001766" y="9323070"/>
                    <a:pt x="5987796" y="9351009"/>
                  </a:cubicBezTo>
                  <a:cubicBezTo>
                    <a:pt x="5983859" y="9358883"/>
                    <a:pt x="5975985" y="9362694"/>
                    <a:pt x="5969127" y="9364980"/>
                  </a:cubicBezTo>
                  <a:cubicBezTo>
                    <a:pt x="5963666" y="9366757"/>
                    <a:pt x="5957316" y="9368155"/>
                    <a:pt x="5951601" y="9369297"/>
                  </a:cubicBezTo>
                  <a:cubicBezTo>
                    <a:pt x="5945251" y="9370568"/>
                    <a:pt x="5939409" y="9371838"/>
                    <a:pt x="5934202" y="9373489"/>
                  </a:cubicBezTo>
                  <a:lnTo>
                    <a:pt x="5931535" y="9365488"/>
                  </a:lnTo>
                  <a:lnTo>
                    <a:pt x="5935853" y="9372727"/>
                  </a:lnTo>
                  <a:cubicBezTo>
                    <a:pt x="5918327" y="9383268"/>
                    <a:pt x="5899150" y="9391650"/>
                    <a:pt x="5880354" y="9399143"/>
                  </a:cubicBezTo>
                  <a:cubicBezTo>
                    <a:pt x="5872734" y="9402191"/>
                    <a:pt x="5865114" y="9405112"/>
                    <a:pt x="5857748" y="9407906"/>
                  </a:cubicBezTo>
                  <a:cubicBezTo>
                    <a:pt x="5850636" y="9410572"/>
                    <a:pt x="5843905" y="9413240"/>
                    <a:pt x="5837301" y="9415780"/>
                  </a:cubicBezTo>
                  <a:lnTo>
                    <a:pt x="5834126" y="9407906"/>
                  </a:lnTo>
                  <a:lnTo>
                    <a:pt x="5840095" y="9413875"/>
                  </a:lnTo>
                  <a:cubicBezTo>
                    <a:pt x="5835904" y="9418066"/>
                    <a:pt x="5830570" y="9419082"/>
                    <a:pt x="5826506" y="9419082"/>
                  </a:cubicBezTo>
                  <a:cubicBezTo>
                    <a:pt x="5822188" y="9419082"/>
                    <a:pt x="5817743" y="9418066"/>
                    <a:pt x="5814822" y="9417304"/>
                  </a:cubicBezTo>
                  <a:cubicBezTo>
                    <a:pt x="5811901" y="9416542"/>
                    <a:pt x="5810504" y="9416415"/>
                    <a:pt x="5809869" y="9416415"/>
                  </a:cubicBezTo>
                  <a:cubicBezTo>
                    <a:pt x="5809107" y="9416415"/>
                    <a:pt x="5808345" y="9416288"/>
                    <a:pt x="5807583" y="9416033"/>
                  </a:cubicBezTo>
                  <a:cubicBezTo>
                    <a:pt x="5769483" y="9405112"/>
                    <a:pt x="5748274" y="9420606"/>
                    <a:pt x="5717921" y="9444863"/>
                  </a:cubicBezTo>
                  <a:lnTo>
                    <a:pt x="5712587" y="9438258"/>
                  </a:lnTo>
                  <a:lnTo>
                    <a:pt x="5718556" y="9444228"/>
                  </a:lnTo>
                  <a:cubicBezTo>
                    <a:pt x="5695823" y="9466960"/>
                    <a:pt x="5659882" y="9464420"/>
                    <a:pt x="5627497" y="9432035"/>
                  </a:cubicBezTo>
                  <a:lnTo>
                    <a:pt x="5633466" y="9426067"/>
                  </a:lnTo>
                  <a:lnTo>
                    <a:pt x="5627497" y="9432035"/>
                  </a:lnTo>
                  <a:cubicBezTo>
                    <a:pt x="5614924" y="9419463"/>
                    <a:pt x="5603875" y="9405366"/>
                    <a:pt x="5593334" y="9391650"/>
                  </a:cubicBezTo>
                  <a:cubicBezTo>
                    <a:pt x="5582666" y="9377933"/>
                    <a:pt x="5572252" y="9364599"/>
                    <a:pt x="5560568" y="9352915"/>
                  </a:cubicBezTo>
                  <a:cubicBezTo>
                    <a:pt x="5558917" y="9351264"/>
                    <a:pt x="5558028" y="9349232"/>
                    <a:pt x="5558028" y="9346945"/>
                  </a:cubicBezTo>
                  <a:cubicBezTo>
                    <a:pt x="5558028" y="9340977"/>
                    <a:pt x="5557393" y="9341231"/>
                    <a:pt x="5558409" y="9342120"/>
                  </a:cubicBezTo>
                  <a:cubicBezTo>
                    <a:pt x="5559425" y="9343008"/>
                    <a:pt x="5560314" y="9343135"/>
                    <a:pt x="5560441" y="9343135"/>
                  </a:cubicBezTo>
                  <a:cubicBezTo>
                    <a:pt x="5560441" y="9343135"/>
                    <a:pt x="5560441" y="9343135"/>
                    <a:pt x="5560441" y="9343135"/>
                  </a:cubicBezTo>
                  <a:cubicBezTo>
                    <a:pt x="5559552" y="9343135"/>
                    <a:pt x="5558663" y="9343008"/>
                    <a:pt x="5557774" y="9342755"/>
                  </a:cubicBezTo>
                  <a:cubicBezTo>
                    <a:pt x="5550154" y="9340215"/>
                    <a:pt x="5543550" y="9336785"/>
                    <a:pt x="5537835" y="9333738"/>
                  </a:cubicBezTo>
                  <a:cubicBezTo>
                    <a:pt x="5528056" y="9328531"/>
                    <a:pt x="5520817" y="9324975"/>
                    <a:pt x="5511800" y="9324975"/>
                  </a:cubicBezTo>
                  <a:cubicBezTo>
                    <a:pt x="5512943" y="9324975"/>
                    <a:pt x="5513578" y="9324594"/>
                    <a:pt x="5513451" y="9324720"/>
                  </a:cubicBezTo>
                  <a:cubicBezTo>
                    <a:pt x="5509895" y="9326499"/>
                    <a:pt x="5500751" y="9339326"/>
                    <a:pt x="5495036" y="9350756"/>
                  </a:cubicBezTo>
                  <a:cubicBezTo>
                    <a:pt x="5494274" y="9352407"/>
                    <a:pt x="5492877" y="9353677"/>
                    <a:pt x="5491226" y="9354566"/>
                  </a:cubicBezTo>
                  <a:cubicBezTo>
                    <a:pt x="5476875" y="9361678"/>
                    <a:pt x="5456428" y="9361551"/>
                    <a:pt x="5444871" y="9361551"/>
                  </a:cubicBezTo>
                  <a:lnTo>
                    <a:pt x="5384038" y="9361551"/>
                  </a:lnTo>
                  <a:lnTo>
                    <a:pt x="5384038" y="9353042"/>
                  </a:lnTo>
                  <a:lnTo>
                    <a:pt x="5386705" y="9361043"/>
                  </a:lnTo>
                  <a:cubicBezTo>
                    <a:pt x="5377053" y="9364218"/>
                    <a:pt x="5368925" y="9365869"/>
                    <a:pt x="5361305" y="9367393"/>
                  </a:cubicBezTo>
                  <a:cubicBezTo>
                    <a:pt x="5353685" y="9368917"/>
                    <a:pt x="5346573" y="9370314"/>
                    <a:pt x="5337937" y="9373234"/>
                  </a:cubicBezTo>
                  <a:lnTo>
                    <a:pt x="5337302" y="9373362"/>
                  </a:lnTo>
                  <a:cubicBezTo>
                    <a:pt x="5325872" y="9376156"/>
                    <a:pt x="5315839" y="9380474"/>
                    <a:pt x="5305171" y="9385045"/>
                  </a:cubicBezTo>
                  <a:cubicBezTo>
                    <a:pt x="5294630" y="9389618"/>
                    <a:pt x="5283327" y="9394444"/>
                    <a:pt x="5270500" y="9397619"/>
                  </a:cubicBezTo>
                  <a:lnTo>
                    <a:pt x="5268468" y="9389364"/>
                  </a:lnTo>
                  <a:lnTo>
                    <a:pt x="5270754" y="9397492"/>
                  </a:lnTo>
                  <a:cubicBezTo>
                    <a:pt x="5249164" y="9403588"/>
                    <a:pt x="5229225" y="9408287"/>
                    <a:pt x="5209540" y="9412858"/>
                  </a:cubicBezTo>
                  <a:cubicBezTo>
                    <a:pt x="5189855" y="9417431"/>
                    <a:pt x="5170170" y="9422003"/>
                    <a:pt x="5149088" y="9427971"/>
                  </a:cubicBezTo>
                  <a:cubicBezTo>
                    <a:pt x="5148326" y="9428226"/>
                    <a:pt x="5147564" y="9428353"/>
                    <a:pt x="5146802" y="9428353"/>
                  </a:cubicBezTo>
                  <a:cubicBezTo>
                    <a:pt x="5147437" y="9428353"/>
                    <a:pt x="5148199" y="9427464"/>
                    <a:pt x="5146675" y="9428860"/>
                  </a:cubicBezTo>
                  <a:cubicBezTo>
                    <a:pt x="5145024" y="9430512"/>
                    <a:pt x="5141341" y="9434321"/>
                    <a:pt x="5134610" y="9434321"/>
                  </a:cubicBezTo>
                  <a:lnTo>
                    <a:pt x="5134610" y="9425813"/>
                  </a:lnTo>
                  <a:lnTo>
                    <a:pt x="5139944" y="9432417"/>
                  </a:lnTo>
                  <a:cubicBezTo>
                    <a:pt x="5129530" y="9440799"/>
                    <a:pt x="5118989" y="9449816"/>
                    <a:pt x="5108194" y="9459341"/>
                  </a:cubicBezTo>
                  <a:cubicBezTo>
                    <a:pt x="5088001" y="9476994"/>
                    <a:pt x="5066411" y="9495790"/>
                    <a:pt x="5042027" y="9511919"/>
                  </a:cubicBezTo>
                  <a:lnTo>
                    <a:pt x="5037328" y="9504933"/>
                  </a:lnTo>
                  <a:lnTo>
                    <a:pt x="5042662" y="9511538"/>
                  </a:lnTo>
                  <a:cubicBezTo>
                    <a:pt x="5011420" y="9536557"/>
                    <a:pt x="4974082" y="9555099"/>
                    <a:pt x="4937760" y="9573259"/>
                  </a:cubicBezTo>
                  <a:cubicBezTo>
                    <a:pt x="4936617" y="9573895"/>
                    <a:pt x="4935347" y="9574149"/>
                    <a:pt x="4933950" y="9574149"/>
                  </a:cubicBezTo>
                  <a:cubicBezTo>
                    <a:pt x="4929632" y="9574149"/>
                    <a:pt x="4925187" y="9573132"/>
                    <a:pt x="4921123" y="9571735"/>
                  </a:cubicBezTo>
                  <a:cubicBezTo>
                    <a:pt x="4915281" y="9569831"/>
                    <a:pt x="4908931" y="9566909"/>
                    <a:pt x="4902962" y="9563989"/>
                  </a:cubicBezTo>
                  <a:cubicBezTo>
                    <a:pt x="4896104" y="9560814"/>
                    <a:pt x="4889246" y="9557639"/>
                    <a:pt x="4882642" y="9555480"/>
                  </a:cubicBezTo>
                  <a:lnTo>
                    <a:pt x="4885309" y="9547479"/>
                  </a:lnTo>
                  <a:lnTo>
                    <a:pt x="4893818" y="9547479"/>
                  </a:lnTo>
                  <a:lnTo>
                    <a:pt x="4893818" y="9577832"/>
                  </a:lnTo>
                  <a:cubicBezTo>
                    <a:pt x="4893818" y="9581007"/>
                    <a:pt x="4892040" y="9583928"/>
                    <a:pt x="4889119" y="9585452"/>
                  </a:cubicBezTo>
                  <a:lnTo>
                    <a:pt x="4852670" y="9603740"/>
                  </a:lnTo>
                  <a:lnTo>
                    <a:pt x="4848860" y="9596120"/>
                  </a:lnTo>
                  <a:lnTo>
                    <a:pt x="4853813" y="9602978"/>
                  </a:lnTo>
                  <a:cubicBezTo>
                    <a:pt x="4808601" y="9635363"/>
                    <a:pt x="4773803" y="9635744"/>
                    <a:pt x="4734052" y="9602596"/>
                  </a:cubicBezTo>
                  <a:lnTo>
                    <a:pt x="4739513" y="9596120"/>
                  </a:lnTo>
                  <a:lnTo>
                    <a:pt x="4735195" y="9603358"/>
                  </a:lnTo>
                  <a:cubicBezTo>
                    <a:pt x="4709033" y="9587738"/>
                    <a:pt x="4689348" y="9591929"/>
                    <a:pt x="4667123" y="9619615"/>
                  </a:cubicBezTo>
                  <a:lnTo>
                    <a:pt x="4660519" y="9614281"/>
                  </a:lnTo>
                  <a:lnTo>
                    <a:pt x="4660519" y="9605771"/>
                  </a:lnTo>
                  <a:cubicBezTo>
                    <a:pt x="4664583" y="9605771"/>
                    <a:pt x="4668647" y="9604882"/>
                    <a:pt x="4674743" y="9603740"/>
                  </a:cubicBezTo>
                  <a:cubicBezTo>
                    <a:pt x="4683252" y="9601962"/>
                    <a:pt x="4693920" y="9599803"/>
                    <a:pt x="4709160" y="9599803"/>
                  </a:cubicBezTo>
                  <a:cubicBezTo>
                    <a:pt x="4712589" y="9599803"/>
                    <a:pt x="4715637" y="9601834"/>
                    <a:pt x="4717034" y="9605009"/>
                  </a:cubicBezTo>
                  <a:cubicBezTo>
                    <a:pt x="4718431" y="9608184"/>
                    <a:pt x="4717669" y="9611868"/>
                    <a:pt x="4715256" y="9614281"/>
                  </a:cubicBezTo>
                  <a:cubicBezTo>
                    <a:pt x="4707509" y="9622028"/>
                    <a:pt x="4699889" y="9627362"/>
                    <a:pt x="4694047" y="9631553"/>
                  </a:cubicBezTo>
                  <a:cubicBezTo>
                    <a:pt x="4689602" y="9634601"/>
                    <a:pt x="4686808" y="9636759"/>
                    <a:pt x="4684903" y="9638665"/>
                  </a:cubicBezTo>
                  <a:cubicBezTo>
                    <a:pt x="4683252" y="9640316"/>
                    <a:pt x="4681220" y="9641205"/>
                    <a:pt x="4678934" y="9641205"/>
                  </a:cubicBezTo>
                  <a:cubicBezTo>
                    <a:pt x="4665218" y="9641205"/>
                    <a:pt x="4639818" y="9634728"/>
                    <a:pt x="4621530" y="9628632"/>
                  </a:cubicBezTo>
                  <a:cubicBezTo>
                    <a:pt x="4618228" y="9627489"/>
                    <a:pt x="4614418" y="9626600"/>
                    <a:pt x="4609846" y="9625583"/>
                  </a:cubicBezTo>
                  <a:cubicBezTo>
                    <a:pt x="4592828" y="9621646"/>
                    <a:pt x="4567047" y="9615932"/>
                    <a:pt x="4555617" y="9587230"/>
                  </a:cubicBezTo>
                  <a:lnTo>
                    <a:pt x="4563491" y="9584055"/>
                  </a:lnTo>
                  <a:lnTo>
                    <a:pt x="4557522" y="9590024"/>
                  </a:lnTo>
                  <a:cubicBezTo>
                    <a:pt x="4552950" y="9585452"/>
                    <a:pt x="4542917" y="9580371"/>
                    <a:pt x="4533138" y="9580371"/>
                  </a:cubicBezTo>
                  <a:cubicBezTo>
                    <a:pt x="4532503" y="9580371"/>
                    <a:pt x="4531868" y="9580245"/>
                    <a:pt x="4531360" y="9580118"/>
                  </a:cubicBezTo>
                  <a:cubicBezTo>
                    <a:pt x="4477131" y="9568053"/>
                    <a:pt x="4428871" y="9561957"/>
                    <a:pt x="4374134" y="9555988"/>
                  </a:cubicBezTo>
                  <a:lnTo>
                    <a:pt x="4373372" y="9555860"/>
                  </a:lnTo>
                  <a:cubicBezTo>
                    <a:pt x="4363974" y="9553956"/>
                    <a:pt x="4353814" y="9553320"/>
                    <a:pt x="4343019" y="9553320"/>
                  </a:cubicBezTo>
                  <a:cubicBezTo>
                    <a:pt x="4332097" y="9553320"/>
                    <a:pt x="4320794" y="9553956"/>
                    <a:pt x="4309491" y="9554718"/>
                  </a:cubicBezTo>
                  <a:cubicBezTo>
                    <a:pt x="4298696" y="9555353"/>
                    <a:pt x="4287901" y="9555988"/>
                    <a:pt x="4277741" y="9555988"/>
                  </a:cubicBezTo>
                  <a:cubicBezTo>
                    <a:pt x="4268089" y="9555988"/>
                    <a:pt x="4240657" y="9556495"/>
                    <a:pt x="4230624" y="9548749"/>
                  </a:cubicBezTo>
                  <a:cubicBezTo>
                    <a:pt x="4230116" y="9548368"/>
                    <a:pt x="4229608" y="9547859"/>
                    <a:pt x="4229100" y="9547479"/>
                  </a:cubicBezTo>
                  <a:cubicBezTo>
                    <a:pt x="4228592" y="9547097"/>
                    <a:pt x="4228338" y="9546590"/>
                    <a:pt x="4228084" y="9546208"/>
                  </a:cubicBezTo>
                  <a:cubicBezTo>
                    <a:pt x="4218813" y="9532366"/>
                    <a:pt x="4211447" y="9531984"/>
                    <a:pt x="4195191" y="9537319"/>
                  </a:cubicBezTo>
                  <a:lnTo>
                    <a:pt x="4192524" y="9529318"/>
                  </a:lnTo>
                  <a:lnTo>
                    <a:pt x="4196334" y="9536938"/>
                  </a:lnTo>
                  <a:cubicBezTo>
                    <a:pt x="4183126" y="9543542"/>
                    <a:pt x="4166235" y="9545446"/>
                    <a:pt x="4156202" y="9535414"/>
                  </a:cubicBezTo>
                  <a:lnTo>
                    <a:pt x="4162171" y="9529445"/>
                  </a:lnTo>
                  <a:lnTo>
                    <a:pt x="4156710" y="9535921"/>
                  </a:lnTo>
                  <a:cubicBezTo>
                    <a:pt x="4121912" y="9506966"/>
                    <a:pt x="4081399" y="9495282"/>
                    <a:pt x="4040505" y="9495282"/>
                  </a:cubicBezTo>
                  <a:cubicBezTo>
                    <a:pt x="4037076" y="9495282"/>
                    <a:pt x="4033647" y="9494646"/>
                    <a:pt x="4030472" y="9493504"/>
                  </a:cubicBezTo>
                  <a:cubicBezTo>
                    <a:pt x="4004945" y="9484995"/>
                    <a:pt x="3970020" y="9440291"/>
                    <a:pt x="3977767" y="9417177"/>
                  </a:cubicBezTo>
                  <a:lnTo>
                    <a:pt x="3985768" y="9419844"/>
                  </a:lnTo>
                  <a:lnTo>
                    <a:pt x="3978148" y="9423654"/>
                  </a:lnTo>
                  <a:cubicBezTo>
                    <a:pt x="3972687" y="9412732"/>
                    <a:pt x="3967353" y="9407397"/>
                    <a:pt x="3961511" y="9401556"/>
                  </a:cubicBezTo>
                  <a:lnTo>
                    <a:pt x="3960749" y="9400667"/>
                  </a:lnTo>
                  <a:cubicBezTo>
                    <a:pt x="3944112" y="9378442"/>
                    <a:pt x="3922268" y="9367520"/>
                    <a:pt x="3894582" y="9367520"/>
                  </a:cubicBezTo>
                  <a:cubicBezTo>
                    <a:pt x="3882390" y="9367520"/>
                    <a:pt x="3872611" y="9365107"/>
                    <a:pt x="3862959" y="9361805"/>
                  </a:cubicBezTo>
                  <a:cubicBezTo>
                    <a:pt x="3859911" y="9360789"/>
                    <a:pt x="3856863" y="9359645"/>
                    <a:pt x="3853815" y="9358630"/>
                  </a:cubicBezTo>
                  <a:cubicBezTo>
                    <a:pt x="3850386" y="9357359"/>
                    <a:pt x="3846957" y="9356217"/>
                    <a:pt x="3843274" y="9354946"/>
                  </a:cubicBezTo>
                  <a:cubicBezTo>
                    <a:pt x="3837432" y="9353042"/>
                    <a:pt x="3830828" y="9351771"/>
                    <a:pt x="3823335" y="9350247"/>
                  </a:cubicBezTo>
                  <a:cubicBezTo>
                    <a:pt x="3810000" y="9347707"/>
                    <a:pt x="3793871" y="9344659"/>
                    <a:pt x="3780409" y="9335643"/>
                  </a:cubicBezTo>
                  <a:cubicBezTo>
                    <a:pt x="3775583" y="9332468"/>
                    <a:pt x="3770249" y="9329166"/>
                    <a:pt x="3764534" y="9325609"/>
                  </a:cubicBezTo>
                  <a:cubicBezTo>
                    <a:pt x="3749675" y="9316593"/>
                    <a:pt x="3732403" y="9306052"/>
                    <a:pt x="3718306" y="9291955"/>
                  </a:cubicBezTo>
                  <a:lnTo>
                    <a:pt x="3724275" y="9285985"/>
                  </a:lnTo>
                  <a:lnTo>
                    <a:pt x="3718687" y="9292335"/>
                  </a:lnTo>
                  <a:cubicBezTo>
                    <a:pt x="3665601" y="9245219"/>
                    <a:pt x="3600577" y="9221343"/>
                    <a:pt x="3522980" y="9215374"/>
                  </a:cubicBezTo>
                  <a:lnTo>
                    <a:pt x="3523615" y="9206992"/>
                  </a:lnTo>
                  <a:lnTo>
                    <a:pt x="3523615" y="9215501"/>
                  </a:lnTo>
                  <a:cubicBezTo>
                    <a:pt x="3513201" y="9215501"/>
                    <a:pt x="3496437" y="9216135"/>
                    <a:pt x="3487166" y="9206992"/>
                  </a:cubicBezTo>
                  <a:lnTo>
                    <a:pt x="3493135" y="9201022"/>
                  </a:lnTo>
                  <a:lnTo>
                    <a:pt x="3488182" y="9207881"/>
                  </a:lnTo>
                  <a:cubicBezTo>
                    <a:pt x="3475482" y="9198737"/>
                    <a:pt x="3461385" y="9194419"/>
                    <a:pt x="3446145" y="9192514"/>
                  </a:cubicBezTo>
                  <a:cubicBezTo>
                    <a:pt x="3430778" y="9190608"/>
                    <a:pt x="3414522" y="9191244"/>
                    <a:pt x="3397504" y="9191879"/>
                  </a:cubicBezTo>
                  <a:cubicBezTo>
                    <a:pt x="3380740" y="9192514"/>
                    <a:pt x="3363087" y="9193276"/>
                    <a:pt x="3346069" y="9191117"/>
                  </a:cubicBezTo>
                  <a:lnTo>
                    <a:pt x="3347085" y="9182734"/>
                  </a:lnTo>
                  <a:lnTo>
                    <a:pt x="3347085" y="9191244"/>
                  </a:lnTo>
                  <a:cubicBezTo>
                    <a:pt x="3344291" y="9191244"/>
                    <a:pt x="3339846" y="9193403"/>
                    <a:pt x="3331591" y="9197975"/>
                  </a:cubicBezTo>
                  <a:cubicBezTo>
                    <a:pt x="3323082" y="9202674"/>
                    <a:pt x="3311017" y="9209532"/>
                    <a:pt x="3298444" y="9209532"/>
                  </a:cubicBezTo>
                  <a:lnTo>
                    <a:pt x="3298444" y="9201022"/>
                  </a:lnTo>
                  <a:lnTo>
                    <a:pt x="3300095" y="9209278"/>
                  </a:lnTo>
                  <a:cubicBezTo>
                    <a:pt x="3283966" y="9212453"/>
                    <a:pt x="3267837" y="9212453"/>
                    <a:pt x="3252851" y="9212453"/>
                  </a:cubicBezTo>
                  <a:cubicBezTo>
                    <a:pt x="3237484" y="9212453"/>
                    <a:pt x="3223133" y="9212453"/>
                    <a:pt x="3208909" y="9215374"/>
                  </a:cubicBezTo>
                  <a:lnTo>
                    <a:pt x="3207258" y="9207119"/>
                  </a:lnTo>
                  <a:lnTo>
                    <a:pt x="3211068" y="9214739"/>
                  </a:lnTo>
                  <a:cubicBezTo>
                    <a:pt x="3208528" y="9216008"/>
                    <a:pt x="3205861" y="9217279"/>
                    <a:pt x="3203194" y="9218421"/>
                  </a:cubicBezTo>
                  <a:cubicBezTo>
                    <a:pt x="3191002" y="9224009"/>
                    <a:pt x="3181604" y="9228708"/>
                    <a:pt x="3178302" y="9235313"/>
                  </a:cubicBezTo>
                  <a:lnTo>
                    <a:pt x="3177540" y="9236582"/>
                  </a:lnTo>
                  <a:cubicBezTo>
                    <a:pt x="3140202" y="9286367"/>
                    <a:pt x="3112897" y="9307703"/>
                    <a:pt x="3053334" y="9294495"/>
                  </a:cubicBezTo>
                  <a:lnTo>
                    <a:pt x="3053080" y="9294495"/>
                  </a:lnTo>
                  <a:cubicBezTo>
                    <a:pt x="3047238" y="9292970"/>
                    <a:pt x="3040507" y="9293225"/>
                    <a:pt x="3032506" y="9294876"/>
                  </a:cubicBezTo>
                  <a:cubicBezTo>
                    <a:pt x="3023870" y="9296654"/>
                    <a:pt x="3014726" y="9299702"/>
                    <a:pt x="3004693" y="9303131"/>
                  </a:cubicBezTo>
                  <a:cubicBezTo>
                    <a:pt x="2994279" y="9306687"/>
                    <a:pt x="2982976" y="9310496"/>
                    <a:pt x="2971673" y="9312782"/>
                  </a:cubicBezTo>
                  <a:cubicBezTo>
                    <a:pt x="2971165" y="9312909"/>
                    <a:pt x="2970530" y="9312909"/>
                    <a:pt x="2970022" y="9312909"/>
                  </a:cubicBezTo>
                  <a:cubicBezTo>
                    <a:pt x="2968752" y="9312909"/>
                    <a:pt x="2965704" y="9313799"/>
                    <a:pt x="2960497" y="9315577"/>
                  </a:cubicBezTo>
                  <a:cubicBezTo>
                    <a:pt x="2956560" y="9316846"/>
                    <a:pt x="2950464" y="9319006"/>
                    <a:pt x="2945638" y="9319006"/>
                  </a:cubicBezTo>
                  <a:lnTo>
                    <a:pt x="2945638" y="9310496"/>
                  </a:lnTo>
                  <a:lnTo>
                    <a:pt x="2946781" y="9318879"/>
                  </a:lnTo>
                  <a:cubicBezTo>
                    <a:pt x="2904236" y="9324975"/>
                    <a:pt x="2869438" y="9330817"/>
                    <a:pt x="2834767" y="9354057"/>
                  </a:cubicBezTo>
                  <a:lnTo>
                    <a:pt x="2830068" y="9347072"/>
                  </a:lnTo>
                  <a:lnTo>
                    <a:pt x="2835529" y="9353550"/>
                  </a:lnTo>
                  <a:cubicBezTo>
                    <a:pt x="2808732" y="9375902"/>
                    <a:pt x="2776220" y="9382759"/>
                    <a:pt x="2743708" y="9386824"/>
                  </a:cubicBezTo>
                  <a:cubicBezTo>
                    <a:pt x="2736088" y="9387840"/>
                    <a:pt x="2728341" y="9388602"/>
                    <a:pt x="2720721" y="9389364"/>
                  </a:cubicBezTo>
                  <a:cubicBezTo>
                    <a:pt x="2712974" y="9390126"/>
                    <a:pt x="2705227" y="9391015"/>
                    <a:pt x="2697480" y="9391904"/>
                  </a:cubicBezTo>
                  <a:lnTo>
                    <a:pt x="2696464" y="9383521"/>
                  </a:lnTo>
                  <a:lnTo>
                    <a:pt x="2698115" y="9391777"/>
                  </a:lnTo>
                  <a:cubicBezTo>
                    <a:pt x="2692273" y="9392920"/>
                    <a:pt x="2686304" y="9393935"/>
                    <a:pt x="2680716" y="9394825"/>
                  </a:cubicBezTo>
                  <a:cubicBezTo>
                    <a:pt x="2655697" y="9398889"/>
                    <a:pt x="2636520" y="9402445"/>
                    <a:pt x="2624074" y="9418955"/>
                  </a:cubicBezTo>
                  <a:lnTo>
                    <a:pt x="2617343" y="9413875"/>
                  </a:lnTo>
                  <a:lnTo>
                    <a:pt x="2625852" y="9413875"/>
                  </a:lnTo>
                  <a:cubicBezTo>
                    <a:pt x="2625852" y="9419717"/>
                    <a:pt x="2622169" y="9423400"/>
                    <a:pt x="2618867" y="9425178"/>
                  </a:cubicBezTo>
                  <a:lnTo>
                    <a:pt x="2618867" y="9425178"/>
                  </a:lnTo>
                  <a:cubicBezTo>
                    <a:pt x="2618867" y="9425178"/>
                    <a:pt x="2618867" y="9425178"/>
                    <a:pt x="2618867" y="9425178"/>
                  </a:cubicBezTo>
                  <a:lnTo>
                    <a:pt x="2618867" y="9425178"/>
                  </a:lnTo>
                  <a:cubicBezTo>
                    <a:pt x="2618867" y="9425178"/>
                    <a:pt x="2618867" y="9425178"/>
                    <a:pt x="2618867" y="9425178"/>
                  </a:cubicBezTo>
                  <a:lnTo>
                    <a:pt x="2618867" y="9425178"/>
                  </a:lnTo>
                  <a:cubicBezTo>
                    <a:pt x="2612517" y="9428607"/>
                    <a:pt x="2602484" y="9428353"/>
                    <a:pt x="2599182" y="9428353"/>
                  </a:cubicBezTo>
                  <a:lnTo>
                    <a:pt x="2599182" y="9419844"/>
                  </a:lnTo>
                  <a:lnTo>
                    <a:pt x="2600579" y="9428226"/>
                  </a:lnTo>
                  <a:cubicBezTo>
                    <a:pt x="2564003" y="9434321"/>
                    <a:pt x="2520823" y="9440545"/>
                    <a:pt x="2477516" y="9440545"/>
                  </a:cubicBezTo>
                  <a:lnTo>
                    <a:pt x="2453132" y="9440545"/>
                  </a:lnTo>
                  <a:cubicBezTo>
                    <a:pt x="2451862" y="9440545"/>
                    <a:pt x="2450465" y="9440291"/>
                    <a:pt x="2449322" y="9439656"/>
                  </a:cubicBezTo>
                  <a:cubicBezTo>
                    <a:pt x="2405253" y="9417684"/>
                    <a:pt x="2366899" y="9439020"/>
                    <a:pt x="2323465" y="9463785"/>
                  </a:cubicBezTo>
                  <a:lnTo>
                    <a:pt x="2319274" y="9456420"/>
                  </a:lnTo>
                  <a:lnTo>
                    <a:pt x="2323592" y="9463658"/>
                  </a:lnTo>
                  <a:cubicBezTo>
                    <a:pt x="2262251" y="9500489"/>
                    <a:pt x="2194941" y="9531095"/>
                    <a:pt x="2128139" y="9561449"/>
                  </a:cubicBezTo>
                  <a:lnTo>
                    <a:pt x="2124583" y="9553702"/>
                  </a:lnTo>
                  <a:lnTo>
                    <a:pt x="2128393" y="9561321"/>
                  </a:lnTo>
                  <a:cubicBezTo>
                    <a:pt x="2103120" y="9574021"/>
                    <a:pt x="2077847" y="9580245"/>
                    <a:pt x="2053717" y="9586341"/>
                  </a:cubicBezTo>
                  <a:lnTo>
                    <a:pt x="2053336" y="9586468"/>
                  </a:lnTo>
                  <a:cubicBezTo>
                    <a:pt x="1992630" y="9598659"/>
                    <a:pt x="1930654" y="9611106"/>
                    <a:pt x="1862328" y="9604882"/>
                  </a:cubicBezTo>
                  <a:lnTo>
                    <a:pt x="1863090" y="9596501"/>
                  </a:lnTo>
                  <a:lnTo>
                    <a:pt x="1863090" y="9605009"/>
                  </a:lnTo>
                  <a:cubicBezTo>
                    <a:pt x="1857629" y="9605009"/>
                    <a:pt x="1852676" y="9602343"/>
                    <a:pt x="1850136" y="9601072"/>
                  </a:cubicBezTo>
                  <a:cubicBezTo>
                    <a:pt x="1846580" y="9599295"/>
                    <a:pt x="1845437" y="9598914"/>
                    <a:pt x="1844802" y="9598914"/>
                  </a:cubicBezTo>
                  <a:cubicBezTo>
                    <a:pt x="1843913" y="9598914"/>
                    <a:pt x="1843024" y="9598787"/>
                    <a:pt x="1842135" y="9598532"/>
                  </a:cubicBezTo>
                  <a:cubicBezTo>
                    <a:pt x="1838452" y="9597263"/>
                    <a:pt x="1834515" y="9595866"/>
                    <a:pt x="1830705" y="9594469"/>
                  </a:cubicBezTo>
                  <a:cubicBezTo>
                    <a:pt x="1813433" y="9587992"/>
                    <a:pt x="1797939" y="9582657"/>
                    <a:pt x="1786636" y="9586468"/>
                  </a:cubicBezTo>
                  <a:lnTo>
                    <a:pt x="1786001" y="9586595"/>
                  </a:lnTo>
                  <a:cubicBezTo>
                    <a:pt x="1733550" y="9599676"/>
                    <a:pt x="1694307" y="9579609"/>
                    <a:pt x="1656842" y="9548368"/>
                  </a:cubicBezTo>
                  <a:lnTo>
                    <a:pt x="1662303" y="9541891"/>
                  </a:lnTo>
                  <a:lnTo>
                    <a:pt x="1657223" y="9548621"/>
                  </a:lnTo>
                  <a:cubicBezTo>
                    <a:pt x="1651635" y="9544431"/>
                    <a:pt x="1645539" y="9541256"/>
                    <a:pt x="1639062" y="9538716"/>
                  </a:cubicBezTo>
                  <a:cubicBezTo>
                    <a:pt x="1629918" y="9535032"/>
                    <a:pt x="1620266" y="9532620"/>
                    <a:pt x="1609471" y="9529953"/>
                  </a:cubicBezTo>
                  <a:cubicBezTo>
                    <a:pt x="1598295" y="9527158"/>
                    <a:pt x="1586103" y="9524238"/>
                    <a:pt x="1573911" y="9519284"/>
                  </a:cubicBezTo>
                  <a:lnTo>
                    <a:pt x="1573276" y="9519031"/>
                  </a:lnTo>
                  <a:cubicBezTo>
                    <a:pt x="1557909" y="9511410"/>
                    <a:pt x="1539748" y="9506077"/>
                    <a:pt x="1521841" y="9501632"/>
                  </a:cubicBezTo>
                  <a:cubicBezTo>
                    <a:pt x="1517269" y="9500489"/>
                    <a:pt x="1512697" y="9499345"/>
                    <a:pt x="1508252" y="9498330"/>
                  </a:cubicBezTo>
                  <a:cubicBezTo>
                    <a:pt x="1504061" y="9497314"/>
                    <a:pt x="1499870" y="9496297"/>
                    <a:pt x="1495933" y="9495282"/>
                  </a:cubicBezTo>
                  <a:lnTo>
                    <a:pt x="1497965" y="9487027"/>
                  </a:lnTo>
                  <a:lnTo>
                    <a:pt x="1496314" y="9495282"/>
                  </a:lnTo>
                  <a:cubicBezTo>
                    <a:pt x="1466088" y="9489185"/>
                    <a:pt x="1435989" y="9484741"/>
                    <a:pt x="1405509" y="9480169"/>
                  </a:cubicBezTo>
                  <a:cubicBezTo>
                    <a:pt x="1375029" y="9475596"/>
                    <a:pt x="1344549" y="9471025"/>
                    <a:pt x="1313815" y="9464929"/>
                  </a:cubicBezTo>
                  <a:lnTo>
                    <a:pt x="1315466" y="9456674"/>
                  </a:lnTo>
                  <a:lnTo>
                    <a:pt x="1314577" y="9465056"/>
                  </a:lnTo>
                  <a:cubicBezTo>
                    <a:pt x="1257808" y="9458706"/>
                    <a:pt x="1207135" y="9433432"/>
                    <a:pt x="1169162" y="9389109"/>
                  </a:cubicBezTo>
                  <a:lnTo>
                    <a:pt x="1175639" y="9383649"/>
                  </a:lnTo>
                  <a:lnTo>
                    <a:pt x="1169289" y="9389237"/>
                  </a:lnTo>
                  <a:cubicBezTo>
                    <a:pt x="1160272" y="9378822"/>
                    <a:pt x="1151509" y="9368028"/>
                    <a:pt x="1142746" y="9357232"/>
                  </a:cubicBezTo>
                  <a:cubicBezTo>
                    <a:pt x="1109599" y="9316084"/>
                    <a:pt x="1077087" y="9276207"/>
                    <a:pt x="1026795" y="9257919"/>
                  </a:cubicBezTo>
                  <a:lnTo>
                    <a:pt x="1025906" y="9257538"/>
                  </a:lnTo>
                  <a:cubicBezTo>
                    <a:pt x="1012190" y="9250680"/>
                    <a:pt x="998982" y="9237345"/>
                    <a:pt x="987171" y="9225533"/>
                  </a:cubicBezTo>
                  <a:lnTo>
                    <a:pt x="986409" y="9224645"/>
                  </a:lnTo>
                  <a:cubicBezTo>
                    <a:pt x="969264" y="9201784"/>
                    <a:pt x="934212" y="9178290"/>
                    <a:pt x="903732" y="9159875"/>
                  </a:cubicBezTo>
                  <a:lnTo>
                    <a:pt x="903605" y="9159747"/>
                  </a:lnTo>
                  <a:cubicBezTo>
                    <a:pt x="886206" y="9148826"/>
                    <a:pt x="867029" y="9138666"/>
                    <a:pt x="847471" y="9128379"/>
                  </a:cubicBezTo>
                  <a:cubicBezTo>
                    <a:pt x="813689" y="9110471"/>
                    <a:pt x="778383" y="9091676"/>
                    <a:pt x="750443" y="9067800"/>
                  </a:cubicBezTo>
                  <a:lnTo>
                    <a:pt x="749935" y="9067419"/>
                  </a:lnTo>
                  <a:cubicBezTo>
                    <a:pt x="725551" y="9043034"/>
                    <a:pt x="698373" y="9036050"/>
                    <a:pt x="668655" y="9031858"/>
                  </a:cubicBezTo>
                  <a:cubicBezTo>
                    <a:pt x="662813" y="9030970"/>
                    <a:pt x="657098" y="9030334"/>
                    <a:pt x="651129" y="9029572"/>
                  </a:cubicBezTo>
                  <a:cubicBezTo>
                    <a:pt x="645160" y="9028810"/>
                    <a:pt x="639064" y="9028049"/>
                    <a:pt x="633095" y="9027287"/>
                  </a:cubicBezTo>
                  <a:lnTo>
                    <a:pt x="634238" y="9018905"/>
                  </a:lnTo>
                  <a:lnTo>
                    <a:pt x="634238" y="9027414"/>
                  </a:lnTo>
                  <a:cubicBezTo>
                    <a:pt x="629920" y="9027414"/>
                    <a:pt x="614045" y="9032875"/>
                    <a:pt x="609854" y="9037066"/>
                  </a:cubicBezTo>
                  <a:lnTo>
                    <a:pt x="608711" y="9037955"/>
                  </a:lnTo>
                  <a:cubicBezTo>
                    <a:pt x="545465" y="9082151"/>
                    <a:pt x="487299" y="9088755"/>
                    <a:pt x="417322" y="9050655"/>
                  </a:cubicBezTo>
                  <a:lnTo>
                    <a:pt x="421386" y="9043162"/>
                  </a:lnTo>
                  <a:lnTo>
                    <a:pt x="417576" y="9050782"/>
                  </a:lnTo>
                  <a:lnTo>
                    <a:pt x="271653" y="8977757"/>
                  </a:lnTo>
                  <a:lnTo>
                    <a:pt x="275463" y="8970137"/>
                  </a:lnTo>
                  <a:lnTo>
                    <a:pt x="273431" y="8978392"/>
                  </a:lnTo>
                  <a:cubicBezTo>
                    <a:pt x="248285" y="8972042"/>
                    <a:pt x="222250" y="8959342"/>
                    <a:pt x="208661" y="8945753"/>
                  </a:cubicBezTo>
                  <a:cubicBezTo>
                    <a:pt x="208026" y="8945118"/>
                    <a:pt x="207518" y="8944356"/>
                    <a:pt x="207137" y="8943594"/>
                  </a:cubicBezTo>
                  <a:cubicBezTo>
                    <a:pt x="200660" y="8930640"/>
                    <a:pt x="194056" y="8911082"/>
                    <a:pt x="194056" y="8891143"/>
                  </a:cubicBezTo>
                  <a:cubicBezTo>
                    <a:pt x="194056" y="8812276"/>
                    <a:pt x="187960" y="8729091"/>
                    <a:pt x="146558" y="8658225"/>
                  </a:cubicBezTo>
                  <a:lnTo>
                    <a:pt x="146050" y="8657335"/>
                  </a:lnTo>
                  <a:cubicBezTo>
                    <a:pt x="127508" y="8614029"/>
                    <a:pt x="114808" y="8563737"/>
                    <a:pt x="121158" y="8513064"/>
                  </a:cubicBezTo>
                  <a:lnTo>
                    <a:pt x="121158" y="8512682"/>
                  </a:lnTo>
                  <a:cubicBezTo>
                    <a:pt x="122301" y="8505570"/>
                    <a:pt x="123698" y="8498332"/>
                    <a:pt x="125095" y="8491093"/>
                  </a:cubicBezTo>
                  <a:cubicBezTo>
                    <a:pt x="131318" y="8459089"/>
                    <a:pt x="136271" y="8431021"/>
                    <a:pt x="128016" y="8414512"/>
                  </a:cubicBezTo>
                  <a:lnTo>
                    <a:pt x="135636" y="8410702"/>
                  </a:lnTo>
                  <a:lnTo>
                    <a:pt x="128016" y="8414512"/>
                  </a:lnTo>
                  <a:cubicBezTo>
                    <a:pt x="123698" y="8405749"/>
                    <a:pt x="120523" y="8397113"/>
                    <a:pt x="118364" y="8388477"/>
                  </a:cubicBezTo>
                  <a:cubicBezTo>
                    <a:pt x="113030" y="8367014"/>
                    <a:pt x="113284" y="8345678"/>
                    <a:pt x="113411" y="8325484"/>
                  </a:cubicBezTo>
                  <a:cubicBezTo>
                    <a:pt x="113665" y="8305038"/>
                    <a:pt x="113792" y="8285860"/>
                    <a:pt x="108966" y="8266810"/>
                  </a:cubicBezTo>
                  <a:lnTo>
                    <a:pt x="117221" y="8264779"/>
                  </a:lnTo>
                  <a:lnTo>
                    <a:pt x="109347" y="8267954"/>
                  </a:lnTo>
                  <a:cubicBezTo>
                    <a:pt x="97282" y="8237728"/>
                    <a:pt x="86614" y="8217662"/>
                    <a:pt x="54991" y="8212328"/>
                  </a:cubicBezTo>
                  <a:lnTo>
                    <a:pt x="54737" y="8212328"/>
                  </a:lnTo>
                  <a:cubicBezTo>
                    <a:pt x="49022" y="8211184"/>
                    <a:pt x="43688" y="8209660"/>
                    <a:pt x="38735" y="8207629"/>
                  </a:cubicBezTo>
                  <a:cubicBezTo>
                    <a:pt x="13843" y="8197722"/>
                    <a:pt x="0" y="8176259"/>
                    <a:pt x="12065" y="8146160"/>
                  </a:cubicBezTo>
                  <a:lnTo>
                    <a:pt x="12192" y="8145907"/>
                  </a:lnTo>
                  <a:lnTo>
                    <a:pt x="66929" y="8018145"/>
                  </a:lnTo>
                  <a:lnTo>
                    <a:pt x="74676" y="8021446"/>
                  </a:lnTo>
                  <a:lnTo>
                    <a:pt x="66675" y="8018526"/>
                  </a:lnTo>
                  <a:cubicBezTo>
                    <a:pt x="69342" y="8011287"/>
                    <a:pt x="72390" y="7986521"/>
                    <a:pt x="75565" y="7944104"/>
                  </a:cubicBezTo>
                  <a:cubicBezTo>
                    <a:pt x="110490" y="7472045"/>
                    <a:pt x="144526" y="5009134"/>
                    <a:pt x="166370" y="3429127"/>
                  </a:cubicBezTo>
                  <a:cubicBezTo>
                    <a:pt x="176657" y="2683763"/>
                    <a:pt x="184277" y="2134488"/>
                    <a:pt x="187960" y="2084578"/>
                  </a:cubicBezTo>
                  <a:lnTo>
                    <a:pt x="187960" y="2084324"/>
                  </a:lnTo>
                  <a:cubicBezTo>
                    <a:pt x="200025" y="1969643"/>
                    <a:pt x="194056" y="1854834"/>
                    <a:pt x="175895" y="1733676"/>
                  </a:cubicBezTo>
                  <a:lnTo>
                    <a:pt x="175768" y="1732915"/>
                  </a:lnTo>
                  <a:cubicBezTo>
                    <a:pt x="169672" y="1635887"/>
                    <a:pt x="157607" y="1538858"/>
                    <a:pt x="145415" y="1441449"/>
                  </a:cubicBezTo>
                  <a:lnTo>
                    <a:pt x="153797" y="1440433"/>
                  </a:lnTo>
                  <a:lnTo>
                    <a:pt x="145415" y="1441830"/>
                  </a:lnTo>
                  <a:cubicBezTo>
                    <a:pt x="142367" y="1423669"/>
                    <a:pt x="139319" y="1407032"/>
                    <a:pt x="136271" y="1390268"/>
                  </a:cubicBezTo>
                  <a:cubicBezTo>
                    <a:pt x="133223" y="1373504"/>
                    <a:pt x="130175" y="1356740"/>
                    <a:pt x="127127" y="1338452"/>
                  </a:cubicBezTo>
                  <a:cubicBezTo>
                    <a:pt x="126746" y="1335785"/>
                    <a:pt x="127508" y="1333118"/>
                    <a:pt x="129286" y="1331213"/>
                  </a:cubicBezTo>
                  <a:cubicBezTo>
                    <a:pt x="131064" y="1329308"/>
                    <a:pt x="133731" y="1328293"/>
                    <a:pt x="136398" y="1328674"/>
                  </a:cubicBezTo>
                  <a:cubicBezTo>
                    <a:pt x="178435" y="1333372"/>
                    <a:pt x="204851" y="1314957"/>
                    <a:pt x="234061" y="1290700"/>
                  </a:cubicBezTo>
                  <a:cubicBezTo>
                    <a:pt x="236855" y="1288288"/>
                    <a:pt x="239776" y="1285874"/>
                    <a:pt x="242697" y="1283461"/>
                  </a:cubicBezTo>
                  <a:cubicBezTo>
                    <a:pt x="245618" y="1281049"/>
                    <a:pt x="248666" y="1278382"/>
                    <a:pt x="251714" y="1275968"/>
                  </a:cubicBezTo>
                  <a:lnTo>
                    <a:pt x="257175" y="1282446"/>
                  </a:lnTo>
                  <a:lnTo>
                    <a:pt x="251714" y="1275968"/>
                  </a:lnTo>
                  <a:cubicBezTo>
                    <a:pt x="269875" y="1260474"/>
                    <a:pt x="289941" y="1252219"/>
                    <a:pt x="310261" y="1247139"/>
                  </a:cubicBezTo>
                  <a:cubicBezTo>
                    <a:pt x="325755" y="1243202"/>
                    <a:pt x="341630" y="1241171"/>
                    <a:pt x="356997" y="1239138"/>
                  </a:cubicBezTo>
                  <a:cubicBezTo>
                    <a:pt x="372364" y="1237107"/>
                    <a:pt x="387096" y="1235201"/>
                    <a:pt x="401193" y="1231646"/>
                  </a:cubicBezTo>
                  <a:lnTo>
                    <a:pt x="402082" y="1231518"/>
                  </a:lnTo>
                  <a:cubicBezTo>
                    <a:pt x="421259" y="1228724"/>
                    <a:pt x="439166" y="1224788"/>
                    <a:pt x="457835" y="1220596"/>
                  </a:cubicBezTo>
                  <a:cubicBezTo>
                    <a:pt x="479933" y="1215643"/>
                    <a:pt x="503047" y="1210563"/>
                    <a:pt x="529844" y="1207135"/>
                  </a:cubicBezTo>
                  <a:cubicBezTo>
                    <a:pt x="532384" y="1206753"/>
                    <a:pt x="535051" y="1207643"/>
                    <a:pt x="536829" y="1209547"/>
                  </a:cubicBezTo>
                  <a:cubicBezTo>
                    <a:pt x="541401" y="1214119"/>
                    <a:pt x="546989" y="1217294"/>
                    <a:pt x="553466" y="1219453"/>
                  </a:cubicBezTo>
                  <a:cubicBezTo>
                    <a:pt x="563880" y="1222882"/>
                    <a:pt x="576072" y="1223771"/>
                    <a:pt x="590169" y="1224660"/>
                  </a:cubicBezTo>
                  <a:cubicBezTo>
                    <a:pt x="604774" y="1225549"/>
                    <a:pt x="621411" y="1226692"/>
                    <a:pt x="637032" y="1231899"/>
                  </a:cubicBezTo>
                  <a:lnTo>
                    <a:pt x="637667" y="1232153"/>
                  </a:lnTo>
                  <a:cubicBezTo>
                    <a:pt x="651002" y="1237868"/>
                    <a:pt x="662813" y="1238122"/>
                    <a:pt x="673989" y="1235963"/>
                  </a:cubicBezTo>
                  <a:cubicBezTo>
                    <a:pt x="684784" y="1233804"/>
                    <a:pt x="694944" y="1229232"/>
                    <a:pt x="705612" y="1224533"/>
                  </a:cubicBezTo>
                  <a:cubicBezTo>
                    <a:pt x="715264" y="1220215"/>
                    <a:pt x="725551" y="1215516"/>
                    <a:pt x="736092" y="1213485"/>
                  </a:cubicBezTo>
                  <a:cubicBezTo>
                    <a:pt x="763143" y="1208024"/>
                    <a:pt x="779653" y="1192149"/>
                    <a:pt x="797433" y="1162685"/>
                  </a:cubicBezTo>
                  <a:cubicBezTo>
                    <a:pt x="803910" y="1151763"/>
                    <a:pt x="811911" y="1142491"/>
                    <a:pt x="820293" y="1133982"/>
                  </a:cubicBezTo>
                  <a:cubicBezTo>
                    <a:pt x="828675" y="1125474"/>
                    <a:pt x="837692" y="1117980"/>
                    <a:pt x="846455" y="1110488"/>
                  </a:cubicBezTo>
                  <a:cubicBezTo>
                    <a:pt x="855218" y="1102994"/>
                    <a:pt x="863854" y="1095755"/>
                    <a:pt x="871601" y="1088008"/>
                  </a:cubicBezTo>
                  <a:lnTo>
                    <a:pt x="877570" y="1093977"/>
                  </a:lnTo>
                  <a:lnTo>
                    <a:pt x="869061" y="1093977"/>
                  </a:lnTo>
                  <a:cubicBezTo>
                    <a:pt x="869061" y="1088135"/>
                    <a:pt x="872744" y="1084452"/>
                    <a:pt x="876173" y="1082674"/>
                  </a:cubicBezTo>
                  <a:cubicBezTo>
                    <a:pt x="882777" y="1079246"/>
                    <a:pt x="894334" y="1079499"/>
                    <a:pt x="901827" y="1079499"/>
                  </a:cubicBezTo>
                  <a:cubicBezTo>
                    <a:pt x="909828" y="1079499"/>
                    <a:pt x="917702" y="1079880"/>
                    <a:pt x="925195" y="1080261"/>
                  </a:cubicBezTo>
                  <a:cubicBezTo>
                    <a:pt x="948182" y="1081404"/>
                    <a:pt x="967359" y="1082166"/>
                    <a:pt x="983107" y="1074293"/>
                  </a:cubicBezTo>
                  <a:lnTo>
                    <a:pt x="986917" y="1081913"/>
                  </a:lnTo>
                  <a:lnTo>
                    <a:pt x="981837" y="1075182"/>
                  </a:lnTo>
                  <a:cubicBezTo>
                    <a:pt x="993902" y="1066038"/>
                    <a:pt x="1004697" y="1053464"/>
                    <a:pt x="1015111" y="1039621"/>
                  </a:cubicBezTo>
                  <a:cubicBezTo>
                    <a:pt x="1019683" y="1033652"/>
                    <a:pt x="1024001" y="1027429"/>
                    <a:pt x="1028319" y="1021333"/>
                  </a:cubicBezTo>
                  <a:cubicBezTo>
                    <a:pt x="1032510" y="1015364"/>
                    <a:pt x="1036701" y="1009522"/>
                    <a:pt x="1040892" y="1003935"/>
                  </a:cubicBezTo>
                  <a:lnTo>
                    <a:pt x="1041019" y="1003680"/>
                  </a:lnTo>
                  <a:cubicBezTo>
                    <a:pt x="1043051" y="1001140"/>
                    <a:pt x="1044956" y="998600"/>
                    <a:pt x="1046988" y="996060"/>
                  </a:cubicBezTo>
                  <a:cubicBezTo>
                    <a:pt x="1069086" y="967993"/>
                    <a:pt x="1095629" y="933576"/>
                    <a:pt x="1144905" y="933576"/>
                  </a:cubicBezTo>
                  <a:lnTo>
                    <a:pt x="1144905" y="942085"/>
                  </a:lnTo>
                  <a:lnTo>
                    <a:pt x="1136396" y="942085"/>
                  </a:lnTo>
                  <a:cubicBezTo>
                    <a:pt x="1136396" y="920622"/>
                    <a:pt x="1144905" y="906779"/>
                    <a:pt x="1157351" y="896746"/>
                  </a:cubicBezTo>
                  <a:cubicBezTo>
                    <a:pt x="1166622" y="889380"/>
                    <a:pt x="1177925" y="884174"/>
                    <a:pt x="1188212" y="879474"/>
                  </a:cubicBezTo>
                  <a:cubicBezTo>
                    <a:pt x="1199515" y="874268"/>
                    <a:pt x="1209929" y="869441"/>
                    <a:pt x="1218565" y="862457"/>
                  </a:cubicBezTo>
                  <a:lnTo>
                    <a:pt x="1223899" y="869060"/>
                  </a:lnTo>
                  <a:lnTo>
                    <a:pt x="1217930" y="863091"/>
                  </a:lnTo>
                  <a:cubicBezTo>
                    <a:pt x="1220470" y="860551"/>
                    <a:pt x="1223645" y="858138"/>
                    <a:pt x="1226312" y="856233"/>
                  </a:cubicBezTo>
                  <a:cubicBezTo>
                    <a:pt x="1231265" y="852550"/>
                    <a:pt x="1233424" y="850646"/>
                    <a:pt x="1233932" y="849629"/>
                  </a:cubicBezTo>
                  <a:cubicBezTo>
                    <a:pt x="1233932" y="849629"/>
                    <a:pt x="1233678" y="850010"/>
                    <a:pt x="1233678" y="850899"/>
                  </a:cubicBezTo>
                  <a:cubicBezTo>
                    <a:pt x="1233678" y="849757"/>
                    <a:pt x="1233932" y="848486"/>
                    <a:pt x="1234440" y="847471"/>
                  </a:cubicBezTo>
                  <a:cubicBezTo>
                    <a:pt x="1249807" y="812926"/>
                    <a:pt x="1274318" y="787907"/>
                    <a:pt x="1300226" y="765682"/>
                  </a:cubicBezTo>
                  <a:cubicBezTo>
                    <a:pt x="1308862" y="758316"/>
                    <a:pt x="1317752" y="751204"/>
                    <a:pt x="1326515" y="744092"/>
                  </a:cubicBezTo>
                  <a:cubicBezTo>
                    <a:pt x="1335278" y="736980"/>
                    <a:pt x="1343914" y="729995"/>
                    <a:pt x="1352296" y="722883"/>
                  </a:cubicBezTo>
                  <a:lnTo>
                    <a:pt x="1357757" y="729360"/>
                  </a:lnTo>
                  <a:lnTo>
                    <a:pt x="1351788" y="723391"/>
                  </a:lnTo>
                  <a:cubicBezTo>
                    <a:pt x="1364361" y="710818"/>
                    <a:pt x="1378458" y="699769"/>
                    <a:pt x="1392174" y="689228"/>
                  </a:cubicBezTo>
                  <a:cubicBezTo>
                    <a:pt x="1405890" y="678560"/>
                    <a:pt x="1419225" y="668146"/>
                    <a:pt x="1430909" y="656462"/>
                  </a:cubicBezTo>
                  <a:lnTo>
                    <a:pt x="1431798" y="655700"/>
                  </a:lnTo>
                  <a:cubicBezTo>
                    <a:pt x="1480185" y="619378"/>
                    <a:pt x="1522603" y="583056"/>
                    <a:pt x="1565148" y="546607"/>
                  </a:cubicBezTo>
                  <a:lnTo>
                    <a:pt x="1565910" y="545972"/>
                  </a:lnTo>
                  <a:cubicBezTo>
                    <a:pt x="1582547" y="534923"/>
                    <a:pt x="1593850" y="518159"/>
                    <a:pt x="1606169" y="499617"/>
                  </a:cubicBezTo>
                  <a:cubicBezTo>
                    <a:pt x="1606423" y="499109"/>
                    <a:pt x="1606804" y="498728"/>
                    <a:pt x="1607185" y="498347"/>
                  </a:cubicBezTo>
                  <a:lnTo>
                    <a:pt x="1643634" y="461898"/>
                  </a:lnTo>
                  <a:lnTo>
                    <a:pt x="1649603" y="467867"/>
                  </a:lnTo>
                  <a:lnTo>
                    <a:pt x="1641983" y="464057"/>
                  </a:lnTo>
                  <a:cubicBezTo>
                    <a:pt x="1654429" y="439165"/>
                    <a:pt x="1666875" y="420623"/>
                    <a:pt x="1679067" y="402335"/>
                  </a:cubicBezTo>
                  <a:cubicBezTo>
                    <a:pt x="1679829" y="401065"/>
                    <a:pt x="1680972" y="400176"/>
                    <a:pt x="1682369" y="399414"/>
                  </a:cubicBezTo>
                  <a:cubicBezTo>
                    <a:pt x="1691640" y="394842"/>
                    <a:pt x="1696593" y="385444"/>
                    <a:pt x="1702943" y="372744"/>
                  </a:cubicBezTo>
                  <a:lnTo>
                    <a:pt x="1710563" y="376554"/>
                  </a:lnTo>
                  <a:lnTo>
                    <a:pt x="1702054" y="376554"/>
                  </a:lnTo>
                  <a:cubicBezTo>
                    <a:pt x="1702054" y="371093"/>
                    <a:pt x="1704721" y="366140"/>
                    <a:pt x="1705991" y="363600"/>
                  </a:cubicBezTo>
                  <a:cubicBezTo>
                    <a:pt x="1707769" y="360044"/>
                    <a:pt x="1708150" y="358901"/>
                    <a:pt x="1708150" y="358266"/>
                  </a:cubicBezTo>
                  <a:lnTo>
                    <a:pt x="1716659" y="358266"/>
                  </a:lnTo>
                  <a:lnTo>
                    <a:pt x="1708785" y="361441"/>
                  </a:lnTo>
                  <a:cubicBezTo>
                    <a:pt x="1694180" y="324992"/>
                    <a:pt x="1724025" y="296417"/>
                    <a:pt x="1741043" y="279272"/>
                  </a:cubicBezTo>
                  <a:lnTo>
                    <a:pt x="1741551" y="278764"/>
                  </a:lnTo>
                  <a:cubicBezTo>
                    <a:pt x="1778000" y="248411"/>
                    <a:pt x="1814449" y="217931"/>
                    <a:pt x="1856994" y="181482"/>
                  </a:cubicBezTo>
                  <a:cubicBezTo>
                    <a:pt x="1859534" y="179323"/>
                    <a:pt x="1863090" y="178815"/>
                    <a:pt x="1866011" y="180212"/>
                  </a:cubicBezTo>
                  <a:cubicBezTo>
                    <a:pt x="1868932" y="181609"/>
                    <a:pt x="1870964" y="184657"/>
                    <a:pt x="1870964" y="187959"/>
                  </a:cubicBezTo>
                  <a:cubicBezTo>
                    <a:pt x="1870964" y="186689"/>
                    <a:pt x="1870329" y="186816"/>
                    <a:pt x="1874520" y="191134"/>
                  </a:cubicBezTo>
                  <a:cubicBezTo>
                    <a:pt x="1876298" y="192912"/>
                    <a:pt x="1879854" y="196341"/>
                    <a:pt x="1881632" y="200151"/>
                  </a:cubicBezTo>
                  <a:lnTo>
                    <a:pt x="1874012" y="203707"/>
                  </a:lnTo>
                  <a:lnTo>
                    <a:pt x="1881632" y="200151"/>
                  </a:lnTo>
                  <a:cubicBezTo>
                    <a:pt x="1882394" y="201802"/>
                    <a:pt x="1883029" y="203834"/>
                    <a:pt x="1883029" y="206247"/>
                  </a:cubicBezTo>
                  <a:cubicBezTo>
                    <a:pt x="1883029" y="227583"/>
                    <a:pt x="1891284" y="235076"/>
                    <a:pt x="1902206" y="240537"/>
                  </a:cubicBezTo>
                  <a:cubicBezTo>
                    <a:pt x="1906524" y="242696"/>
                    <a:pt x="1911223" y="244474"/>
                    <a:pt x="1916430" y="246379"/>
                  </a:cubicBezTo>
                  <a:cubicBezTo>
                    <a:pt x="1921637" y="248284"/>
                    <a:pt x="1927479" y="250570"/>
                    <a:pt x="1933067" y="253364"/>
                  </a:cubicBezTo>
                  <a:lnTo>
                    <a:pt x="1929257" y="260984"/>
                  </a:lnTo>
                  <a:lnTo>
                    <a:pt x="1933067" y="253364"/>
                  </a:lnTo>
                  <a:cubicBezTo>
                    <a:pt x="1945640" y="259714"/>
                    <a:pt x="1958213" y="267461"/>
                    <a:pt x="1970278" y="275081"/>
                  </a:cubicBezTo>
                  <a:cubicBezTo>
                    <a:pt x="1982470" y="282701"/>
                    <a:pt x="1994281" y="290067"/>
                    <a:pt x="2006092" y="296036"/>
                  </a:cubicBezTo>
                  <a:lnTo>
                    <a:pt x="2006981" y="296544"/>
                  </a:lnTo>
                  <a:cubicBezTo>
                    <a:pt x="2022856" y="307085"/>
                    <a:pt x="2038604" y="307339"/>
                    <a:pt x="2057019" y="307339"/>
                  </a:cubicBezTo>
                  <a:cubicBezTo>
                    <a:pt x="2064893" y="307339"/>
                    <a:pt x="2072894" y="306704"/>
                    <a:pt x="2081149" y="305942"/>
                  </a:cubicBezTo>
                  <a:cubicBezTo>
                    <a:pt x="2096135" y="304672"/>
                    <a:pt x="2112645" y="303148"/>
                    <a:pt x="2126615" y="307720"/>
                  </a:cubicBezTo>
                  <a:lnTo>
                    <a:pt x="2123948" y="315721"/>
                  </a:lnTo>
                  <a:lnTo>
                    <a:pt x="2125091" y="307339"/>
                  </a:lnTo>
                  <a:cubicBezTo>
                    <a:pt x="2126107" y="307466"/>
                    <a:pt x="2127123" y="307593"/>
                    <a:pt x="2128012" y="307720"/>
                  </a:cubicBezTo>
                  <a:cubicBezTo>
                    <a:pt x="2169668" y="313689"/>
                    <a:pt x="2201545" y="317880"/>
                    <a:pt x="2233930" y="290956"/>
                  </a:cubicBezTo>
                  <a:cubicBezTo>
                    <a:pt x="2235454" y="289686"/>
                    <a:pt x="2237359" y="289051"/>
                    <a:pt x="2239391" y="289051"/>
                  </a:cubicBezTo>
                  <a:lnTo>
                    <a:pt x="2251583" y="289051"/>
                  </a:lnTo>
                  <a:lnTo>
                    <a:pt x="2252726" y="289178"/>
                  </a:lnTo>
                  <a:cubicBezTo>
                    <a:pt x="2264537" y="290829"/>
                    <a:pt x="2274697" y="289432"/>
                    <a:pt x="2284349" y="286257"/>
                  </a:cubicBezTo>
                  <a:cubicBezTo>
                    <a:pt x="2294890" y="282701"/>
                    <a:pt x="2304796" y="277113"/>
                    <a:pt x="2315591" y="270890"/>
                  </a:cubicBezTo>
                  <a:cubicBezTo>
                    <a:pt x="2326513" y="264540"/>
                    <a:pt x="2338578" y="257682"/>
                    <a:pt x="2352294" y="253110"/>
                  </a:cubicBezTo>
                  <a:cubicBezTo>
                    <a:pt x="2353183" y="252856"/>
                    <a:pt x="2354072" y="252729"/>
                    <a:pt x="2354961" y="252729"/>
                  </a:cubicBezTo>
                  <a:cubicBezTo>
                    <a:pt x="2353564" y="252729"/>
                    <a:pt x="2352421" y="253364"/>
                    <a:pt x="2352040" y="253872"/>
                  </a:cubicBezTo>
                  <a:cubicBezTo>
                    <a:pt x="2351913" y="253999"/>
                    <a:pt x="2351913" y="253999"/>
                    <a:pt x="2351913" y="253999"/>
                  </a:cubicBezTo>
                  <a:cubicBezTo>
                    <a:pt x="2351913" y="253999"/>
                    <a:pt x="2351913" y="253999"/>
                    <a:pt x="2351913" y="253999"/>
                  </a:cubicBezTo>
                  <a:cubicBezTo>
                    <a:pt x="2351913" y="253999"/>
                    <a:pt x="2351913" y="253999"/>
                    <a:pt x="2351913" y="253999"/>
                  </a:cubicBezTo>
                  <a:cubicBezTo>
                    <a:pt x="2352167" y="253618"/>
                    <a:pt x="2352675" y="252602"/>
                    <a:pt x="2353818" y="249808"/>
                  </a:cubicBezTo>
                  <a:cubicBezTo>
                    <a:pt x="2354961" y="246760"/>
                    <a:pt x="2357120" y="241045"/>
                    <a:pt x="2361184" y="236981"/>
                  </a:cubicBezTo>
                  <a:cubicBezTo>
                    <a:pt x="2362708" y="235457"/>
                    <a:pt x="2364359" y="233298"/>
                    <a:pt x="2366518" y="230504"/>
                  </a:cubicBezTo>
                  <a:cubicBezTo>
                    <a:pt x="2369185" y="226948"/>
                    <a:pt x="2373503" y="220725"/>
                    <a:pt x="2378837" y="218058"/>
                  </a:cubicBezTo>
                  <a:cubicBezTo>
                    <a:pt x="2378837" y="218058"/>
                    <a:pt x="2378837" y="218058"/>
                    <a:pt x="2378837" y="218058"/>
                  </a:cubicBezTo>
                  <a:cubicBezTo>
                    <a:pt x="2380615" y="217169"/>
                    <a:pt x="2382901" y="216280"/>
                    <a:pt x="2385441" y="216280"/>
                  </a:cubicBezTo>
                  <a:cubicBezTo>
                    <a:pt x="2386330" y="216280"/>
                    <a:pt x="2387219" y="216407"/>
                    <a:pt x="2388108" y="216661"/>
                  </a:cubicBezTo>
                  <a:cubicBezTo>
                    <a:pt x="2390648" y="217550"/>
                    <a:pt x="2392680" y="217804"/>
                    <a:pt x="2394077" y="217804"/>
                  </a:cubicBezTo>
                  <a:cubicBezTo>
                    <a:pt x="2397125" y="217804"/>
                    <a:pt x="2401316" y="215899"/>
                    <a:pt x="2401316" y="200405"/>
                  </a:cubicBezTo>
                  <a:lnTo>
                    <a:pt x="2409825" y="200405"/>
                  </a:lnTo>
                  <a:lnTo>
                    <a:pt x="2402205" y="204215"/>
                  </a:lnTo>
                  <a:cubicBezTo>
                    <a:pt x="2400681" y="201167"/>
                    <a:pt x="2398649" y="198500"/>
                    <a:pt x="2396109" y="196087"/>
                  </a:cubicBezTo>
                  <a:cubicBezTo>
                    <a:pt x="2393315" y="193293"/>
                    <a:pt x="2390394" y="191007"/>
                    <a:pt x="2387092" y="188594"/>
                  </a:cubicBezTo>
                  <a:cubicBezTo>
                    <a:pt x="2384552" y="186689"/>
                    <a:pt x="2381758" y="184530"/>
                    <a:pt x="2379345" y="182117"/>
                  </a:cubicBezTo>
                  <a:cubicBezTo>
                    <a:pt x="2378456" y="181228"/>
                    <a:pt x="2377821" y="180212"/>
                    <a:pt x="2377440" y="179069"/>
                  </a:cubicBezTo>
                  <a:cubicBezTo>
                    <a:pt x="2369947" y="159130"/>
                    <a:pt x="2372233" y="143509"/>
                    <a:pt x="2380107" y="130428"/>
                  </a:cubicBezTo>
                  <a:cubicBezTo>
                    <a:pt x="2386457" y="119887"/>
                    <a:pt x="2396236" y="111378"/>
                    <a:pt x="2404745" y="103885"/>
                  </a:cubicBezTo>
                  <a:cubicBezTo>
                    <a:pt x="2413889" y="95884"/>
                    <a:pt x="2421763" y="88899"/>
                    <a:pt x="2426843" y="80517"/>
                  </a:cubicBezTo>
                  <a:lnTo>
                    <a:pt x="2434082" y="84835"/>
                  </a:lnTo>
                  <a:lnTo>
                    <a:pt x="2426208" y="81660"/>
                  </a:lnTo>
                  <a:cubicBezTo>
                    <a:pt x="2439543" y="48132"/>
                    <a:pt x="2467356" y="27050"/>
                    <a:pt x="2508504" y="33908"/>
                  </a:cubicBezTo>
                  <a:lnTo>
                    <a:pt x="2507107" y="42290"/>
                  </a:lnTo>
                  <a:lnTo>
                    <a:pt x="2507107" y="32385"/>
                  </a:lnTo>
                  <a:cubicBezTo>
                    <a:pt x="2507742" y="32385"/>
                    <a:pt x="2509012" y="32131"/>
                    <a:pt x="2512060" y="31496"/>
                  </a:cubicBezTo>
                  <a:cubicBezTo>
                    <a:pt x="2516251" y="30480"/>
                    <a:pt x="2529205" y="26670"/>
                    <a:pt x="2537460" y="34925"/>
                  </a:cubicBezTo>
                  <a:lnTo>
                    <a:pt x="2531491" y="40894"/>
                  </a:lnTo>
                  <a:lnTo>
                    <a:pt x="2536825" y="34290"/>
                  </a:lnTo>
                  <a:cubicBezTo>
                    <a:pt x="2546350" y="41910"/>
                    <a:pt x="2558161" y="45593"/>
                    <a:pt x="2571369" y="49530"/>
                  </a:cubicBezTo>
                  <a:cubicBezTo>
                    <a:pt x="2593721" y="56261"/>
                    <a:pt x="2620391" y="63754"/>
                    <a:pt x="2625090" y="100711"/>
                  </a:cubicBezTo>
                  <a:lnTo>
                    <a:pt x="2616708" y="101727"/>
                  </a:lnTo>
                  <a:lnTo>
                    <a:pt x="2618105" y="93345"/>
                  </a:lnTo>
                  <a:cubicBezTo>
                    <a:pt x="2632456" y="95758"/>
                    <a:pt x="2645918" y="99060"/>
                    <a:pt x="2658364" y="102108"/>
                  </a:cubicBezTo>
                  <a:cubicBezTo>
                    <a:pt x="2678684" y="107188"/>
                    <a:pt x="2696464" y="111506"/>
                    <a:pt x="2713990" y="111506"/>
                  </a:cubicBezTo>
                  <a:cubicBezTo>
                    <a:pt x="2731135" y="111506"/>
                    <a:pt x="2749804" y="110109"/>
                    <a:pt x="2769489" y="108712"/>
                  </a:cubicBezTo>
                  <a:cubicBezTo>
                    <a:pt x="2790698" y="107188"/>
                    <a:pt x="2813177" y="105410"/>
                    <a:pt x="2835529" y="105410"/>
                  </a:cubicBezTo>
                  <a:lnTo>
                    <a:pt x="2853817" y="105410"/>
                  </a:lnTo>
                  <a:cubicBezTo>
                    <a:pt x="2854452" y="105410"/>
                    <a:pt x="2855214" y="105537"/>
                    <a:pt x="2855849" y="105664"/>
                  </a:cubicBezTo>
                  <a:cubicBezTo>
                    <a:pt x="2867914" y="108712"/>
                    <a:pt x="2881503" y="111633"/>
                    <a:pt x="2895219" y="114681"/>
                  </a:cubicBezTo>
                  <a:cubicBezTo>
                    <a:pt x="2908935" y="117729"/>
                    <a:pt x="2922651" y="120777"/>
                    <a:pt x="2934970" y="123825"/>
                  </a:cubicBezTo>
                  <a:lnTo>
                    <a:pt x="2932938" y="132080"/>
                  </a:lnTo>
                  <a:lnTo>
                    <a:pt x="2934970" y="123825"/>
                  </a:lnTo>
                  <a:cubicBezTo>
                    <a:pt x="2947924" y="127000"/>
                    <a:pt x="2959100" y="131826"/>
                    <a:pt x="2969641" y="136398"/>
                  </a:cubicBezTo>
                  <a:cubicBezTo>
                    <a:pt x="2980309" y="140970"/>
                    <a:pt x="2990342" y="145288"/>
                    <a:pt x="3001772" y="148082"/>
                  </a:cubicBezTo>
                  <a:lnTo>
                    <a:pt x="2999740" y="156337"/>
                  </a:lnTo>
                  <a:lnTo>
                    <a:pt x="2999740" y="147828"/>
                  </a:lnTo>
                  <a:cubicBezTo>
                    <a:pt x="3010789" y="147828"/>
                    <a:pt x="3019806" y="149860"/>
                    <a:pt x="3027172" y="151511"/>
                  </a:cubicBezTo>
                  <a:cubicBezTo>
                    <a:pt x="3033395" y="152908"/>
                    <a:pt x="3037967" y="153924"/>
                    <a:pt x="3042285" y="153924"/>
                  </a:cubicBezTo>
                  <a:cubicBezTo>
                    <a:pt x="3060827" y="153924"/>
                    <a:pt x="3079369" y="155067"/>
                    <a:pt x="3097530" y="156210"/>
                  </a:cubicBezTo>
                  <a:cubicBezTo>
                    <a:pt x="3152521" y="159639"/>
                    <a:pt x="3204972" y="162814"/>
                    <a:pt x="3257423" y="136525"/>
                  </a:cubicBezTo>
                  <a:cubicBezTo>
                    <a:pt x="3274060" y="128270"/>
                    <a:pt x="3290316" y="137033"/>
                    <a:pt x="3301492" y="142621"/>
                  </a:cubicBezTo>
                  <a:lnTo>
                    <a:pt x="3302381" y="143129"/>
                  </a:lnTo>
                  <a:cubicBezTo>
                    <a:pt x="3320669" y="155321"/>
                    <a:pt x="3340100" y="163957"/>
                    <a:pt x="3359531" y="149479"/>
                  </a:cubicBezTo>
                  <a:lnTo>
                    <a:pt x="3364611" y="156210"/>
                  </a:lnTo>
                  <a:lnTo>
                    <a:pt x="3358642" y="150241"/>
                  </a:lnTo>
                  <a:cubicBezTo>
                    <a:pt x="3366643" y="142240"/>
                    <a:pt x="3377946" y="138811"/>
                    <a:pt x="3389630" y="136525"/>
                  </a:cubicBezTo>
                  <a:cubicBezTo>
                    <a:pt x="3395091" y="135382"/>
                    <a:pt x="3401060" y="134493"/>
                    <a:pt x="3407283" y="133604"/>
                  </a:cubicBezTo>
                  <a:cubicBezTo>
                    <a:pt x="3414522" y="132461"/>
                    <a:pt x="3422015" y="131318"/>
                    <a:pt x="3429889" y="129794"/>
                  </a:cubicBezTo>
                  <a:lnTo>
                    <a:pt x="3431540" y="138049"/>
                  </a:lnTo>
                  <a:lnTo>
                    <a:pt x="3423666" y="141224"/>
                  </a:lnTo>
                  <a:cubicBezTo>
                    <a:pt x="3419983" y="131953"/>
                    <a:pt x="3418586" y="123444"/>
                    <a:pt x="3420999" y="116332"/>
                  </a:cubicBezTo>
                  <a:cubicBezTo>
                    <a:pt x="3427603" y="96520"/>
                    <a:pt x="3453892" y="102108"/>
                    <a:pt x="3464687" y="105664"/>
                  </a:cubicBezTo>
                  <a:lnTo>
                    <a:pt x="3465830" y="106172"/>
                  </a:lnTo>
                  <a:cubicBezTo>
                    <a:pt x="3473577" y="110109"/>
                    <a:pt x="3481451" y="113284"/>
                    <a:pt x="3489579" y="116713"/>
                  </a:cubicBezTo>
                  <a:cubicBezTo>
                    <a:pt x="3505708" y="123444"/>
                    <a:pt x="3522853" y="130556"/>
                    <a:pt x="3539998" y="143383"/>
                  </a:cubicBezTo>
                  <a:lnTo>
                    <a:pt x="3540887" y="144145"/>
                  </a:lnTo>
                  <a:cubicBezTo>
                    <a:pt x="3547110" y="150368"/>
                    <a:pt x="3550666" y="157861"/>
                    <a:pt x="3553587" y="163957"/>
                  </a:cubicBezTo>
                  <a:cubicBezTo>
                    <a:pt x="3557905" y="172847"/>
                    <a:pt x="3561461" y="179959"/>
                    <a:pt x="3569970" y="185674"/>
                  </a:cubicBezTo>
                  <a:cubicBezTo>
                    <a:pt x="3572510" y="187325"/>
                    <a:pt x="3573907" y="190246"/>
                    <a:pt x="3573780" y="193294"/>
                  </a:cubicBezTo>
                  <a:cubicBezTo>
                    <a:pt x="3573653" y="196342"/>
                    <a:pt x="3571875" y="199009"/>
                    <a:pt x="3569081" y="200279"/>
                  </a:cubicBezTo>
                  <a:cubicBezTo>
                    <a:pt x="3554857" y="207391"/>
                    <a:pt x="3540760" y="207264"/>
                    <a:pt x="3528822" y="207264"/>
                  </a:cubicBezTo>
                  <a:lnTo>
                    <a:pt x="3528822" y="198755"/>
                  </a:lnTo>
                  <a:lnTo>
                    <a:pt x="3537331" y="198755"/>
                  </a:lnTo>
                  <a:lnTo>
                    <a:pt x="3537331" y="229108"/>
                  </a:lnTo>
                  <a:lnTo>
                    <a:pt x="3528822" y="229108"/>
                  </a:lnTo>
                  <a:lnTo>
                    <a:pt x="3527933" y="220726"/>
                  </a:lnTo>
                  <a:cubicBezTo>
                    <a:pt x="3572764" y="216281"/>
                    <a:pt x="3608070" y="233553"/>
                    <a:pt x="3641217" y="254254"/>
                  </a:cubicBezTo>
                  <a:cubicBezTo>
                    <a:pt x="3648583" y="258826"/>
                    <a:pt x="3655822" y="263652"/>
                    <a:pt x="3663188" y="268478"/>
                  </a:cubicBezTo>
                  <a:cubicBezTo>
                    <a:pt x="3670554" y="273304"/>
                    <a:pt x="3677920" y="278130"/>
                    <a:pt x="3685413" y="282829"/>
                  </a:cubicBezTo>
                  <a:lnTo>
                    <a:pt x="3680968" y="290068"/>
                  </a:lnTo>
                  <a:lnTo>
                    <a:pt x="3685286" y="282829"/>
                  </a:lnTo>
                  <a:cubicBezTo>
                    <a:pt x="3692144" y="286893"/>
                    <a:pt x="3698621" y="291338"/>
                    <a:pt x="3704844" y="295529"/>
                  </a:cubicBezTo>
                  <a:cubicBezTo>
                    <a:pt x="3727577" y="310769"/>
                    <a:pt x="3747770" y="324231"/>
                    <a:pt x="3778250" y="324231"/>
                  </a:cubicBezTo>
                  <a:cubicBezTo>
                    <a:pt x="3790061" y="324231"/>
                    <a:pt x="3800983" y="330073"/>
                    <a:pt x="3810254" y="336296"/>
                  </a:cubicBezTo>
                  <a:cubicBezTo>
                    <a:pt x="3815080" y="339471"/>
                    <a:pt x="3819779" y="343027"/>
                    <a:pt x="3824351" y="346456"/>
                  </a:cubicBezTo>
                  <a:cubicBezTo>
                    <a:pt x="3828923" y="349885"/>
                    <a:pt x="3833368" y="353187"/>
                    <a:pt x="3837686" y="356108"/>
                  </a:cubicBezTo>
                  <a:cubicBezTo>
                    <a:pt x="3838194" y="356362"/>
                    <a:pt x="3838575" y="356743"/>
                    <a:pt x="3838956" y="357124"/>
                  </a:cubicBezTo>
                  <a:cubicBezTo>
                    <a:pt x="3850767" y="368935"/>
                    <a:pt x="3864102" y="382143"/>
                    <a:pt x="3870960" y="395859"/>
                  </a:cubicBezTo>
                  <a:lnTo>
                    <a:pt x="3871214" y="396494"/>
                  </a:lnTo>
                  <a:cubicBezTo>
                    <a:pt x="3881882" y="423164"/>
                    <a:pt x="3895725" y="432562"/>
                    <a:pt x="3927602" y="422021"/>
                  </a:cubicBezTo>
                  <a:lnTo>
                    <a:pt x="3930269" y="430022"/>
                  </a:lnTo>
                  <a:lnTo>
                    <a:pt x="3927602" y="422021"/>
                  </a:lnTo>
                  <a:cubicBezTo>
                    <a:pt x="3964940" y="409575"/>
                    <a:pt x="4008374" y="403352"/>
                    <a:pt x="4050665" y="397383"/>
                  </a:cubicBezTo>
                  <a:lnTo>
                    <a:pt x="4051808" y="405765"/>
                  </a:lnTo>
                  <a:lnTo>
                    <a:pt x="4047998" y="398145"/>
                  </a:lnTo>
                  <a:cubicBezTo>
                    <a:pt x="4061206" y="391541"/>
                    <a:pt x="4084193" y="389636"/>
                    <a:pt x="4094226" y="399669"/>
                  </a:cubicBezTo>
                  <a:lnTo>
                    <a:pt x="4088257" y="405638"/>
                  </a:lnTo>
                  <a:lnTo>
                    <a:pt x="4093591" y="399034"/>
                  </a:lnTo>
                  <a:cubicBezTo>
                    <a:pt x="4121277" y="421132"/>
                    <a:pt x="4160520" y="421513"/>
                    <a:pt x="4197731" y="421513"/>
                  </a:cubicBezTo>
                  <a:cubicBezTo>
                    <a:pt x="4211955" y="421513"/>
                    <a:pt x="4226306" y="418719"/>
                    <a:pt x="4241673" y="415544"/>
                  </a:cubicBezTo>
                  <a:cubicBezTo>
                    <a:pt x="4256786" y="412496"/>
                    <a:pt x="4272788" y="409321"/>
                    <a:pt x="4288917" y="409321"/>
                  </a:cubicBezTo>
                  <a:cubicBezTo>
                    <a:pt x="4304665" y="409321"/>
                    <a:pt x="4318762" y="410845"/>
                    <a:pt x="4332478" y="412369"/>
                  </a:cubicBezTo>
                  <a:cubicBezTo>
                    <a:pt x="4346194" y="413893"/>
                    <a:pt x="4359402" y="415417"/>
                    <a:pt x="4374134" y="415417"/>
                  </a:cubicBezTo>
                  <a:lnTo>
                    <a:pt x="4398518" y="415417"/>
                  </a:lnTo>
                  <a:lnTo>
                    <a:pt x="4398518" y="423926"/>
                  </a:lnTo>
                  <a:lnTo>
                    <a:pt x="4397121" y="415544"/>
                  </a:lnTo>
                  <a:cubicBezTo>
                    <a:pt x="4418330" y="411988"/>
                    <a:pt x="4437634" y="406273"/>
                    <a:pt x="4457573" y="399669"/>
                  </a:cubicBezTo>
                  <a:cubicBezTo>
                    <a:pt x="4464050" y="397510"/>
                    <a:pt x="4470654" y="395224"/>
                    <a:pt x="4477385" y="392938"/>
                  </a:cubicBezTo>
                  <a:cubicBezTo>
                    <a:pt x="4484370" y="390525"/>
                    <a:pt x="4491609" y="387985"/>
                    <a:pt x="4499102" y="385572"/>
                  </a:cubicBezTo>
                  <a:cubicBezTo>
                    <a:pt x="4499991" y="385318"/>
                    <a:pt x="4500880" y="385191"/>
                    <a:pt x="4501769" y="385191"/>
                  </a:cubicBezTo>
                  <a:lnTo>
                    <a:pt x="4513961" y="385191"/>
                  </a:lnTo>
                  <a:lnTo>
                    <a:pt x="4513961" y="393700"/>
                  </a:lnTo>
                  <a:lnTo>
                    <a:pt x="4510151" y="386080"/>
                  </a:lnTo>
                  <a:cubicBezTo>
                    <a:pt x="4517390" y="382397"/>
                    <a:pt x="4526280" y="380746"/>
                    <a:pt x="4533519" y="379222"/>
                  </a:cubicBezTo>
                  <a:cubicBezTo>
                    <a:pt x="4541393" y="377698"/>
                    <a:pt x="4547870" y="376301"/>
                    <a:pt x="4552696" y="373888"/>
                  </a:cubicBezTo>
                  <a:cubicBezTo>
                    <a:pt x="4553839" y="373253"/>
                    <a:pt x="4555109" y="372999"/>
                    <a:pt x="4556506" y="372999"/>
                  </a:cubicBezTo>
                  <a:cubicBezTo>
                    <a:pt x="4560951" y="372999"/>
                    <a:pt x="4565904" y="370332"/>
                    <a:pt x="4572381" y="366522"/>
                  </a:cubicBezTo>
                  <a:cubicBezTo>
                    <a:pt x="4575302" y="364744"/>
                    <a:pt x="4579747" y="362077"/>
                    <a:pt x="4583684" y="361188"/>
                  </a:cubicBezTo>
                  <a:cubicBezTo>
                    <a:pt x="4584700" y="360934"/>
                    <a:pt x="4585716" y="360807"/>
                    <a:pt x="4586986" y="360807"/>
                  </a:cubicBezTo>
                  <a:lnTo>
                    <a:pt x="4588129" y="360934"/>
                  </a:lnTo>
                  <a:cubicBezTo>
                    <a:pt x="4607941" y="363728"/>
                    <a:pt x="4621530" y="357759"/>
                    <a:pt x="4633722" y="348615"/>
                  </a:cubicBezTo>
                  <a:cubicBezTo>
                    <a:pt x="4639310" y="344424"/>
                    <a:pt x="4644517" y="339598"/>
                    <a:pt x="4650105" y="334518"/>
                  </a:cubicBezTo>
                  <a:cubicBezTo>
                    <a:pt x="4655439" y="329692"/>
                    <a:pt x="4661027" y="324485"/>
                    <a:pt x="4667123" y="319913"/>
                  </a:cubicBezTo>
                  <a:lnTo>
                    <a:pt x="4672203" y="326644"/>
                  </a:lnTo>
                  <a:lnTo>
                    <a:pt x="4666234" y="320675"/>
                  </a:lnTo>
                  <a:cubicBezTo>
                    <a:pt x="4673473" y="313436"/>
                    <a:pt x="4687316" y="306578"/>
                    <a:pt x="4698873" y="300863"/>
                  </a:cubicBezTo>
                  <a:lnTo>
                    <a:pt x="4699508" y="300609"/>
                  </a:lnTo>
                  <a:cubicBezTo>
                    <a:pt x="4715129" y="294386"/>
                    <a:pt x="4730623" y="289687"/>
                    <a:pt x="4745863" y="285115"/>
                  </a:cubicBezTo>
                  <a:cubicBezTo>
                    <a:pt x="4761103" y="280543"/>
                    <a:pt x="4775962" y="276098"/>
                    <a:pt x="4790821" y="270129"/>
                  </a:cubicBezTo>
                  <a:cubicBezTo>
                    <a:pt x="4791837" y="269748"/>
                    <a:pt x="4792853" y="269494"/>
                    <a:pt x="4793996" y="269494"/>
                  </a:cubicBezTo>
                  <a:cubicBezTo>
                    <a:pt x="4793234" y="269494"/>
                    <a:pt x="4792726" y="269748"/>
                    <a:pt x="4792726" y="269748"/>
                  </a:cubicBezTo>
                  <a:lnTo>
                    <a:pt x="4792726" y="269748"/>
                  </a:lnTo>
                  <a:cubicBezTo>
                    <a:pt x="4792726" y="269748"/>
                    <a:pt x="4792726" y="269748"/>
                    <a:pt x="4792726" y="269748"/>
                  </a:cubicBezTo>
                  <a:lnTo>
                    <a:pt x="4796663" y="277241"/>
                  </a:lnTo>
                  <a:lnTo>
                    <a:pt x="4792726" y="269748"/>
                  </a:lnTo>
                  <a:cubicBezTo>
                    <a:pt x="4792853" y="269748"/>
                    <a:pt x="4793234" y="269494"/>
                    <a:pt x="4794123" y="268605"/>
                  </a:cubicBezTo>
                  <a:cubicBezTo>
                    <a:pt x="4795647" y="267081"/>
                    <a:pt x="4797298" y="264922"/>
                    <a:pt x="4799457" y="262128"/>
                  </a:cubicBezTo>
                  <a:cubicBezTo>
                    <a:pt x="4801362" y="259588"/>
                    <a:pt x="4803775" y="256286"/>
                    <a:pt x="4806315" y="253746"/>
                  </a:cubicBezTo>
                  <a:cubicBezTo>
                    <a:pt x="4809617" y="250444"/>
                    <a:pt x="4814951" y="250444"/>
                    <a:pt x="4818253" y="253746"/>
                  </a:cubicBezTo>
                  <a:cubicBezTo>
                    <a:pt x="4823460" y="258953"/>
                    <a:pt x="4823714" y="260604"/>
                    <a:pt x="4830572" y="253746"/>
                  </a:cubicBezTo>
                  <a:lnTo>
                    <a:pt x="4836541" y="259715"/>
                  </a:lnTo>
                  <a:lnTo>
                    <a:pt x="4828921" y="263525"/>
                  </a:lnTo>
                  <a:cubicBezTo>
                    <a:pt x="4821936" y="249428"/>
                    <a:pt x="4821936" y="241554"/>
                    <a:pt x="4821936" y="223266"/>
                  </a:cubicBezTo>
                  <a:cubicBezTo>
                    <a:pt x="4821936" y="220345"/>
                    <a:pt x="4823460" y="217551"/>
                    <a:pt x="4826000" y="216027"/>
                  </a:cubicBezTo>
                  <a:cubicBezTo>
                    <a:pt x="4828540" y="214503"/>
                    <a:pt x="4831588" y="214376"/>
                    <a:pt x="4834255" y="215646"/>
                  </a:cubicBezTo>
                  <a:cubicBezTo>
                    <a:pt x="4845304" y="221234"/>
                    <a:pt x="4854067" y="226695"/>
                    <a:pt x="4861560" y="231521"/>
                  </a:cubicBezTo>
                  <a:cubicBezTo>
                    <a:pt x="4871339" y="237744"/>
                    <a:pt x="4878832" y="242570"/>
                    <a:pt x="4887849" y="245491"/>
                  </a:cubicBezTo>
                  <a:cubicBezTo>
                    <a:pt x="4889119" y="245872"/>
                    <a:pt x="4890262" y="246634"/>
                    <a:pt x="4891151" y="247523"/>
                  </a:cubicBezTo>
                  <a:cubicBezTo>
                    <a:pt x="4896358" y="252730"/>
                    <a:pt x="4906391" y="257175"/>
                    <a:pt x="4909439" y="257175"/>
                  </a:cubicBezTo>
                  <a:lnTo>
                    <a:pt x="4909439" y="265684"/>
                  </a:lnTo>
                  <a:lnTo>
                    <a:pt x="4907153" y="257556"/>
                  </a:lnTo>
                  <a:cubicBezTo>
                    <a:pt x="4968240" y="240919"/>
                    <a:pt x="5014976" y="271907"/>
                    <a:pt x="5056632" y="303022"/>
                  </a:cubicBezTo>
                  <a:cubicBezTo>
                    <a:pt x="5060315" y="305816"/>
                    <a:pt x="5064125" y="308610"/>
                    <a:pt x="5067808" y="311404"/>
                  </a:cubicBezTo>
                  <a:cubicBezTo>
                    <a:pt x="5071491" y="314198"/>
                    <a:pt x="5075174" y="316992"/>
                    <a:pt x="5078730" y="319659"/>
                  </a:cubicBezTo>
                  <a:lnTo>
                    <a:pt x="5073650" y="326390"/>
                  </a:lnTo>
                  <a:lnTo>
                    <a:pt x="5078349" y="319405"/>
                  </a:lnTo>
                  <a:cubicBezTo>
                    <a:pt x="5097018" y="331851"/>
                    <a:pt x="5112258" y="341503"/>
                    <a:pt x="5132451" y="336423"/>
                  </a:cubicBezTo>
                  <a:lnTo>
                    <a:pt x="5133086" y="336296"/>
                  </a:lnTo>
                  <a:cubicBezTo>
                    <a:pt x="5145786" y="334137"/>
                    <a:pt x="5157724" y="333502"/>
                    <a:pt x="5169408" y="333502"/>
                  </a:cubicBezTo>
                  <a:cubicBezTo>
                    <a:pt x="5180711" y="333502"/>
                    <a:pt x="5191887" y="334137"/>
                    <a:pt x="5202809" y="334772"/>
                  </a:cubicBezTo>
                  <a:cubicBezTo>
                    <a:pt x="5214366" y="335407"/>
                    <a:pt x="5225796" y="336169"/>
                    <a:pt x="5237861" y="336169"/>
                  </a:cubicBezTo>
                  <a:lnTo>
                    <a:pt x="5335143" y="336169"/>
                  </a:lnTo>
                  <a:cubicBezTo>
                    <a:pt x="5346827" y="336169"/>
                    <a:pt x="5378831" y="336042"/>
                    <a:pt x="5398643" y="342646"/>
                  </a:cubicBezTo>
                  <a:lnTo>
                    <a:pt x="5395976" y="350647"/>
                  </a:lnTo>
                  <a:lnTo>
                    <a:pt x="5398008" y="342392"/>
                  </a:lnTo>
                  <a:lnTo>
                    <a:pt x="5471033" y="360680"/>
                  </a:lnTo>
                  <a:cubicBezTo>
                    <a:pt x="5473954" y="361442"/>
                    <a:pt x="5476367" y="363728"/>
                    <a:pt x="5477129" y="366649"/>
                  </a:cubicBezTo>
                  <a:cubicBezTo>
                    <a:pt x="5477891" y="369570"/>
                    <a:pt x="5477129" y="372745"/>
                    <a:pt x="5474970" y="374904"/>
                  </a:cubicBezTo>
                  <a:cubicBezTo>
                    <a:pt x="5470652" y="379222"/>
                    <a:pt x="5465318" y="394589"/>
                    <a:pt x="5458714" y="414147"/>
                  </a:cubicBezTo>
                  <a:lnTo>
                    <a:pt x="5450713" y="411480"/>
                  </a:lnTo>
                  <a:lnTo>
                    <a:pt x="5456682" y="405511"/>
                  </a:lnTo>
                  <a:lnTo>
                    <a:pt x="5462778" y="411607"/>
                  </a:lnTo>
                  <a:lnTo>
                    <a:pt x="5456809" y="417576"/>
                  </a:lnTo>
                  <a:lnTo>
                    <a:pt x="5449189" y="413766"/>
                  </a:lnTo>
                  <a:cubicBezTo>
                    <a:pt x="5455031" y="402209"/>
                    <a:pt x="5462143" y="387096"/>
                    <a:pt x="5477256" y="379603"/>
                  </a:cubicBezTo>
                  <a:lnTo>
                    <a:pt x="5481066" y="387223"/>
                  </a:lnTo>
                  <a:lnTo>
                    <a:pt x="5477256" y="379603"/>
                  </a:lnTo>
                  <a:lnTo>
                    <a:pt x="5550281" y="343154"/>
                  </a:lnTo>
                  <a:lnTo>
                    <a:pt x="5554091" y="350774"/>
                  </a:lnTo>
                  <a:lnTo>
                    <a:pt x="5548122" y="344805"/>
                  </a:lnTo>
                  <a:cubicBezTo>
                    <a:pt x="5549392" y="343535"/>
                    <a:pt x="5550789" y="342519"/>
                    <a:pt x="5552313" y="341884"/>
                  </a:cubicBezTo>
                  <a:lnTo>
                    <a:pt x="5552313" y="341884"/>
                  </a:lnTo>
                  <a:lnTo>
                    <a:pt x="5552313" y="341884"/>
                  </a:lnTo>
                  <a:cubicBezTo>
                    <a:pt x="5552313" y="341884"/>
                    <a:pt x="5552313" y="341884"/>
                    <a:pt x="5552313" y="341884"/>
                  </a:cubicBezTo>
                  <a:cubicBezTo>
                    <a:pt x="5564251" y="335915"/>
                    <a:pt x="5583809" y="344170"/>
                    <a:pt x="5590540" y="350901"/>
                  </a:cubicBezTo>
                  <a:lnTo>
                    <a:pt x="5591302" y="351790"/>
                  </a:lnTo>
                  <a:cubicBezTo>
                    <a:pt x="5600827" y="364490"/>
                    <a:pt x="5608701" y="378714"/>
                    <a:pt x="5616321" y="392303"/>
                  </a:cubicBezTo>
                  <a:cubicBezTo>
                    <a:pt x="5623941" y="406146"/>
                    <a:pt x="5631307" y="419227"/>
                    <a:pt x="5640070" y="430911"/>
                  </a:cubicBezTo>
                  <a:cubicBezTo>
                    <a:pt x="5649341" y="443357"/>
                    <a:pt x="5658612" y="457200"/>
                    <a:pt x="5667756" y="470789"/>
                  </a:cubicBezTo>
                  <a:cubicBezTo>
                    <a:pt x="5676900" y="484378"/>
                    <a:pt x="5685917" y="497967"/>
                    <a:pt x="5694807" y="509905"/>
                  </a:cubicBezTo>
                  <a:lnTo>
                    <a:pt x="5695061" y="510286"/>
                  </a:lnTo>
                  <a:cubicBezTo>
                    <a:pt x="5698744" y="515747"/>
                    <a:pt x="5703062" y="520700"/>
                    <a:pt x="5707761" y="525399"/>
                  </a:cubicBezTo>
                  <a:cubicBezTo>
                    <a:pt x="5712714" y="530352"/>
                    <a:pt x="5717921" y="534924"/>
                    <a:pt x="5723128" y="539369"/>
                  </a:cubicBezTo>
                  <a:cubicBezTo>
                    <a:pt x="5727700" y="543306"/>
                    <a:pt x="5732526" y="547370"/>
                    <a:pt x="5736590" y="551561"/>
                  </a:cubicBezTo>
                  <a:lnTo>
                    <a:pt x="5736590" y="551561"/>
                  </a:lnTo>
                  <a:cubicBezTo>
                    <a:pt x="5740019" y="554990"/>
                    <a:pt x="5742559" y="558292"/>
                    <a:pt x="5744591" y="560959"/>
                  </a:cubicBezTo>
                  <a:cubicBezTo>
                    <a:pt x="5749798" y="567690"/>
                    <a:pt x="5751068" y="570992"/>
                    <a:pt x="5765038" y="567563"/>
                  </a:cubicBezTo>
                  <a:lnTo>
                    <a:pt x="5767070" y="575818"/>
                  </a:lnTo>
                  <a:lnTo>
                    <a:pt x="5761101" y="569849"/>
                  </a:lnTo>
                  <a:cubicBezTo>
                    <a:pt x="5763260" y="567690"/>
                    <a:pt x="5766181" y="566420"/>
                    <a:pt x="5769356" y="566420"/>
                  </a:cubicBezTo>
                  <a:cubicBezTo>
                    <a:pt x="5771769" y="566420"/>
                    <a:pt x="5773801" y="567182"/>
                    <a:pt x="5775198" y="567817"/>
                  </a:cubicBezTo>
                  <a:cubicBezTo>
                    <a:pt x="5775198" y="567817"/>
                    <a:pt x="5775198" y="567817"/>
                    <a:pt x="5775198" y="567817"/>
                  </a:cubicBezTo>
                  <a:lnTo>
                    <a:pt x="5775198" y="567817"/>
                  </a:lnTo>
                  <a:cubicBezTo>
                    <a:pt x="5775198" y="567817"/>
                    <a:pt x="5775198" y="567817"/>
                    <a:pt x="5775198" y="567817"/>
                  </a:cubicBezTo>
                  <a:cubicBezTo>
                    <a:pt x="5779262" y="569849"/>
                    <a:pt x="5783326" y="574040"/>
                    <a:pt x="5785993" y="576707"/>
                  </a:cubicBezTo>
                  <a:cubicBezTo>
                    <a:pt x="5792470" y="583184"/>
                    <a:pt x="5795772" y="585597"/>
                    <a:pt x="5797550" y="585597"/>
                  </a:cubicBezTo>
                  <a:cubicBezTo>
                    <a:pt x="5838952" y="585597"/>
                    <a:pt x="5867273" y="608076"/>
                    <a:pt x="5890260" y="631190"/>
                  </a:cubicBezTo>
                  <a:cubicBezTo>
                    <a:pt x="5895467" y="636397"/>
                    <a:pt x="5900547" y="641731"/>
                    <a:pt x="5905373" y="646938"/>
                  </a:cubicBezTo>
                  <a:cubicBezTo>
                    <a:pt x="5910072" y="651891"/>
                    <a:pt x="5914517" y="656717"/>
                    <a:pt x="5919089" y="661162"/>
                  </a:cubicBezTo>
                  <a:lnTo>
                    <a:pt x="5913120" y="667131"/>
                  </a:lnTo>
                  <a:lnTo>
                    <a:pt x="5919089" y="661162"/>
                  </a:lnTo>
                  <a:cubicBezTo>
                    <a:pt x="5936742" y="678815"/>
                    <a:pt x="5963158" y="704850"/>
                    <a:pt x="5970016" y="732028"/>
                  </a:cubicBezTo>
                  <a:lnTo>
                    <a:pt x="5961761" y="734060"/>
                  </a:lnTo>
                  <a:lnTo>
                    <a:pt x="5969762" y="731393"/>
                  </a:lnTo>
                  <a:cubicBezTo>
                    <a:pt x="5977382" y="754126"/>
                    <a:pt x="5995670" y="766445"/>
                    <a:pt x="6015482" y="776351"/>
                  </a:cubicBezTo>
                  <a:cubicBezTo>
                    <a:pt x="6019546" y="778383"/>
                    <a:pt x="6023610" y="780288"/>
                    <a:pt x="6027674" y="782193"/>
                  </a:cubicBezTo>
                  <a:cubicBezTo>
                    <a:pt x="6031357" y="783971"/>
                    <a:pt x="6035040" y="785622"/>
                    <a:pt x="6038469" y="787400"/>
                  </a:cubicBezTo>
                  <a:lnTo>
                    <a:pt x="6038850" y="787654"/>
                  </a:lnTo>
                  <a:cubicBezTo>
                    <a:pt x="6080125" y="811276"/>
                    <a:pt x="6124702" y="821817"/>
                    <a:pt x="6169406" y="788289"/>
                  </a:cubicBezTo>
                  <a:lnTo>
                    <a:pt x="6174486" y="795020"/>
                  </a:lnTo>
                  <a:lnTo>
                    <a:pt x="6168517" y="789051"/>
                  </a:lnTo>
                  <a:cubicBezTo>
                    <a:pt x="6169660" y="787908"/>
                    <a:pt x="6171057" y="787019"/>
                    <a:pt x="6172327" y="786257"/>
                  </a:cubicBezTo>
                  <a:cubicBezTo>
                    <a:pt x="6176137" y="784225"/>
                    <a:pt x="6180455" y="783844"/>
                    <a:pt x="6184011" y="783844"/>
                  </a:cubicBezTo>
                  <a:cubicBezTo>
                    <a:pt x="6188837" y="783844"/>
                    <a:pt x="6194171" y="784606"/>
                    <a:pt x="6198743" y="785241"/>
                  </a:cubicBezTo>
                  <a:cubicBezTo>
                    <a:pt x="6203696" y="786003"/>
                    <a:pt x="6207760" y="786511"/>
                    <a:pt x="6211062" y="786511"/>
                  </a:cubicBezTo>
                  <a:cubicBezTo>
                    <a:pt x="6215126" y="786511"/>
                    <a:pt x="6220079" y="788035"/>
                    <a:pt x="6223635" y="789178"/>
                  </a:cubicBezTo>
                  <a:cubicBezTo>
                    <a:pt x="6229731" y="790956"/>
                    <a:pt x="6235700" y="792607"/>
                    <a:pt x="6241415" y="792607"/>
                  </a:cubicBezTo>
                  <a:lnTo>
                    <a:pt x="6241415" y="801116"/>
                  </a:lnTo>
                  <a:lnTo>
                    <a:pt x="6238748" y="793115"/>
                  </a:lnTo>
                  <a:cubicBezTo>
                    <a:pt x="6275324" y="780923"/>
                    <a:pt x="6311265" y="768985"/>
                    <a:pt x="6347079" y="750951"/>
                  </a:cubicBezTo>
                  <a:lnTo>
                    <a:pt x="6347714" y="750697"/>
                  </a:lnTo>
                  <a:cubicBezTo>
                    <a:pt x="6380861" y="737489"/>
                    <a:pt x="6427216" y="743839"/>
                    <a:pt x="6454140" y="770763"/>
                  </a:cubicBezTo>
                  <a:lnTo>
                    <a:pt x="6448171" y="776732"/>
                  </a:lnTo>
                  <a:lnTo>
                    <a:pt x="6454140" y="770763"/>
                  </a:lnTo>
                  <a:cubicBezTo>
                    <a:pt x="6456045" y="772668"/>
                    <a:pt x="6458077" y="774319"/>
                    <a:pt x="6460109" y="775716"/>
                  </a:cubicBezTo>
                  <a:cubicBezTo>
                    <a:pt x="6469126" y="781685"/>
                    <a:pt x="6477254" y="781812"/>
                    <a:pt x="6483731" y="772160"/>
                  </a:cubicBezTo>
                  <a:cubicBezTo>
                    <a:pt x="6483985" y="771652"/>
                    <a:pt x="6484366" y="771271"/>
                    <a:pt x="6484747" y="770890"/>
                  </a:cubicBezTo>
                  <a:lnTo>
                    <a:pt x="6490843" y="764794"/>
                  </a:lnTo>
                  <a:cubicBezTo>
                    <a:pt x="6492113" y="763524"/>
                    <a:pt x="6493764" y="762635"/>
                    <a:pt x="6495669" y="762381"/>
                  </a:cubicBezTo>
                  <a:cubicBezTo>
                    <a:pt x="6511163" y="760222"/>
                    <a:pt x="6526022" y="755396"/>
                    <a:pt x="6541389" y="750316"/>
                  </a:cubicBezTo>
                  <a:cubicBezTo>
                    <a:pt x="6565519" y="742442"/>
                    <a:pt x="6591300" y="733933"/>
                    <a:pt x="6619748" y="737997"/>
                  </a:cubicBezTo>
                  <a:lnTo>
                    <a:pt x="6620002" y="737997"/>
                  </a:lnTo>
                  <a:cubicBezTo>
                    <a:pt x="6638671" y="741045"/>
                    <a:pt x="6657213" y="745744"/>
                    <a:pt x="6675374" y="750316"/>
                  </a:cubicBezTo>
                  <a:cubicBezTo>
                    <a:pt x="6693535" y="754888"/>
                    <a:pt x="6711569" y="759333"/>
                    <a:pt x="6729476" y="762381"/>
                  </a:cubicBezTo>
                  <a:lnTo>
                    <a:pt x="6728079" y="770763"/>
                  </a:lnTo>
                  <a:lnTo>
                    <a:pt x="6728079" y="762254"/>
                  </a:lnTo>
                  <a:lnTo>
                    <a:pt x="6782816" y="762254"/>
                  </a:lnTo>
                  <a:lnTo>
                    <a:pt x="6782816" y="770763"/>
                  </a:lnTo>
                  <a:lnTo>
                    <a:pt x="6780149" y="762762"/>
                  </a:lnTo>
                  <a:cubicBezTo>
                    <a:pt x="6789039" y="759841"/>
                    <a:pt x="6796405" y="756793"/>
                    <a:pt x="6804025" y="753872"/>
                  </a:cubicBezTo>
                  <a:cubicBezTo>
                    <a:pt x="6811645" y="750951"/>
                    <a:pt x="6819392" y="747649"/>
                    <a:pt x="6828790" y="744601"/>
                  </a:cubicBezTo>
                  <a:cubicBezTo>
                    <a:pt x="6829679" y="744347"/>
                    <a:pt x="6830568" y="744220"/>
                    <a:pt x="6831457" y="744220"/>
                  </a:cubicBezTo>
                  <a:cubicBezTo>
                    <a:pt x="6832854" y="744220"/>
                    <a:pt x="6835140" y="741934"/>
                    <a:pt x="6835140" y="740537"/>
                  </a:cubicBezTo>
                  <a:lnTo>
                    <a:pt x="6835267" y="739394"/>
                  </a:lnTo>
                  <a:cubicBezTo>
                    <a:pt x="6839839" y="707263"/>
                    <a:pt x="6860159" y="690499"/>
                    <a:pt x="6881241" y="677926"/>
                  </a:cubicBezTo>
                  <a:cubicBezTo>
                    <a:pt x="6886448" y="674751"/>
                    <a:pt x="6891909" y="671830"/>
                    <a:pt x="6897116" y="669036"/>
                  </a:cubicBezTo>
                  <a:cubicBezTo>
                    <a:pt x="6902323" y="666242"/>
                    <a:pt x="6907530" y="663321"/>
                    <a:pt x="6912356" y="660400"/>
                  </a:cubicBezTo>
                  <a:lnTo>
                    <a:pt x="6913626" y="659765"/>
                  </a:lnTo>
                  <a:cubicBezTo>
                    <a:pt x="6940169" y="649097"/>
                    <a:pt x="6945249" y="634365"/>
                    <a:pt x="6951091" y="610870"/>
                  </a:cubicBezTo>
                  <a:lnTo>
                    <a:pt x="6951218" y="610235"/>
                  </a:lnTo>
                  <a:cubicBezTo>
                    <a:pt x="6952361" y="606933"/>
                    <a:pt x="6953631" y="603885"/>
                    <a:pt x="6955155" y="600837"/>
                  </a:cubicBezTo>
                  <a:cubicBezTo>
                    <a:pt x="6972681" y="565785"/>
                    <a:pt x="7016496" y="549910"/>
                    <a:pt x="7054342" y="568833"/>
                  </a:cubicBezTo>
                  <a:lnTo>
                    <a:pt x="7050532" y="576453"/>
                  </a:lnTo>
                  <a:lnTo>
                    <a:pt x="7053834" y="568706"/>
                  </a:lnTo>
                  <a:cubicBezTo>
                    <a:pt x="7096760" y="587121"/>
                    <a:pt x="7128510" y="596773"/>
                    <a:pt x="7160641" y="569976"/>
                  </a:cubicBezTo>
                  <a:lnTo>
                    <a:pt x="7166102" y="576453"/>
                  </a:lnTo>
                  <a:lnTo>
                    <a:pt x="7160133" y="570484"/>
                  </a:lnTo>
                  <a:cubicBezTo>
                    <a:pt x="7161530" y="569087"/>
                    <a:pt x="7162419" y="566674"/>
                    <a:pt x="7164197" y="561594"/>
                  </a:cubicBezTo>
                  <a:cubicBezTo>
                    <a:pt x="7165594" y="557530"/>
                    <a:pt x="7167626" y="550799"/>
                    <a:pt x="7172325" y="546100"/>
                  </a:cubicBezTo>
                  <a:lnTo>
                    <a:pt x="7196709" y="521716"/>
                  </a:lnTo>
                  <a:cubicBezTo>
                    <a:pt x="7227062" y="491363"/>
                    <a:pt x="7260717" y="463423"/>
                    <a:pt x="7308469" y="477012"/>
                  </a:cubicBezTo>
                  <a:lnTo>
                    <a:pt x="7306183" y="485140"/>
                  </a:lnTo>
                  <a:lnTo>
                    <a:pt x="7306183" y="476631"/>
                  </a:lnTo>
                  <a:cubicBezTo>
                    <a:pt x="7311009" y="476631"/>
                    <a:pt x="7317105" y="478790"/>
                    <a:pt x="7321042" y="480060"/>
                  </a:cubicBezTo>
                  <a:cubicBezTo>
                    <a:pt x="7326249" y="481838"/>
                    <a:pt x="7329170" y="482727"/>
                    <a:pt x="7330567" y="482727"/>
                  </a:cubicBezTo>
                  <a:cubicBezTo>
                    <a:pt x="7331456" y="482727"/>
                    <a:pt x="7332345" y="482854"/>
                    <a:pt x="7333234" y="483108"/>
                  </a:cubicBezTo>
                  <a:cubicBezTo>
                    <a:pt x="7335901" y="483997"/>
                    <a:pt x="7338568" y="485013"/>
                    <a:pt x="7341235" y="485902"/>
                  </a:cubicBezTo>
                  <a:cubicBezTo>
                    <a:pt x="7358888" y="492252"/>
                    <a:pt x="7376287" y="498221"/>
                    <a:pt x="7393559" y="489585"/>
                  </a:cubicBezTo>
                  <a:cubicBezTo>
                    <a:pt x="7394067" y="489331"/>
                    <a:pt x="7394702" y="489077"/>
                    <a:pt x="7395337" y="488950"/>
                  </a:cubicBezTo>
                  <a:cubicBezTo>
                    <a:pt x="7425817" y="481330"/>
                    <a:pt x="7453376" y="511048"/>
                    <a:pt x="7465314" y="528955"/>
                  </a:cubicBezTo>
                  <a:lnTo>
                    <a:pt x="7465568" y="529336"/>
                  </a:lnTo>
                  <a:cubicBezTo>
                    <a:pt x="7468997" y="535178"/>
                    <a:pt x="7472299" y="541401"/>
                    <a:pt x="7475474" y="547370"/>
                  </a:cubicBezTo>
                  <a:cubicBezTo>
                    <a:pt x="7489952" y="574929"/>
                    <a:pt x="7503541" y="599948"/>
                    <a:pt x="7538466" y="604393"/>
                  </a:cubicBezTo>
                  <a:lnTo>
                    <a:pt x="7539101" y="604520"/>
                  </a:lnTo>
                  <a:cubicBezTo>
                    <a:pt x="7555357" y="607822"/>
                    <a:pt x="7569835" y="614299"/>
                    <a:pt x="7583424" y="620268"/>
                  </a:cubicBezTo>
                  <a:cubicBezTo>
                    <a:pt x="7597267" y="626364"/>
                    <a:pt x="7610094" y="632079"/>
                    <a:pt x="7624191" y="634873"/>
                  </a:cubicBezTo>
                  <a:lnTo>
                    <a:pt x="7624572" y="635000"/>
                  </a:lnTo>
                  <a:cubicBezTo>
                    <a:pt x="7649083" y="641096"/>
                    <a:pt x="7672451" y="646938"/>
                    <a:pt x="7695438" y="646938"/>
                  </a:cubicBezTo>
                  <a:lnTo>
                    <a:pt x="7731887" y="646938"/>
                  </a:lnTo>
                  <a:cubicBezTo>
                    <a:pt x="7739253" y="646938"/>
                    <a:pt x="7747127" y="646430"/>
                    <a:pt x="7750175" y="643382"/>
                  </a:cubicBezTo>
                  <a:lnTo>
                    <a:pt x="7756144" y="649351"/>
                  </a:lnTo>
                  <a:lnTo>
                    <a:pt x="7750175" y="643382"/>
                  </a:lnTo>
                  <a:lnTo>
                    <a:pt x="7786624" y="606933"/>
                  </a:lnTo>
                  <a:cubicBezTo>
                    <a:pt x="7787005" y="606552"/>
                    <a:pt x="7787513" y="606171"/>
                    <a:pt x="7787894" y="605917"/>
                  </a:cubicBezTo>
                  <a:cubicBezTo>
                    <a:pt x="7806817" y="593344"/>
                    <a:pt x="7824343" y="584073"/>
                    <a:pt x="7847203" y="606933"/>
                  </a:cubicBezTo>
                  <a:lnTo>
                    <a:pt x="7841234" y="612902"/>
                  </a:lnTo>
                  <a:lnTo>
                    <a:pt x="7847203" y="606933"/>
                  </a:lnTo>
                  <a:cubicBezTo>
                    <a:pt x="7851902" y="611632"/>
                    <a:pt x="7857109" y="615442"/>
                    <a:pt x="7862570" y="618109"/>
                  </a:cubicBezTo>
                  <a:cubicBezTo>
                    <a:pt x="7887970" y="630809"/>
                    <a:pt x="7918196" y="622427"/>
                    <a:pt x="7930896" y="597027"/>
                  </a:cubicBezTo>
                  <a:lnTo>
                    <a:pt x="7938516" y="600837"/>
                  </a:lnTo>
                  <a:lnTo>
                    <a:pt x="7930769" y="597408"/>
                  </a:lnTo>
                  <a:cubicBezTo>
                    <a:pt x="7932039" y="594614"/>
                    <a:pt x="7933309" y="591820"/>
                    <a:pt x="7934706" y="589153"/>
                  </a:cubicBezTo>
                  <a:cubicBezTo>
                    <a:pt x="7960614" y="537210"/>
                    <a:pt x="8000619" y="519049"/>
                    <a:pt x="8051800" y="544576"/>
                  </a:cubicBezTo>
                  <a:cubicBezTo>
                    <a:pt x="8097647" y="567563"/>
                    <a:pt x="8137652" y="562102"/>
                    <a:pt x="8185912" y="550037"/>
                  </a:cubicBezTo>
                  <a:lnTo>
                    <a:pt x="8187944" y="558292"/>
                  </a:lnTo>
                  <a:lnTo>
                    <a:pt x="8184769" y="550418"/>
                  </a:lnTo>
                  <a:cubicBezTo>
                    <a:pt x="8200390" y="544195"/>
                    <a:pt x="8215884" y="539496"/>
                    <a:pt x="8231124" y="534924"/>
                  </a:cubicBezTo>
                  <a:cubicBezTo>
                    <a:pt x="8246364" y="530352"/>
                    <a:pt x="8261223" y="525907"/>
                    <a:pt x="8276082" y="519938"/>
                  </a:cubicBezTo>
                  <a:lnTo>
                    <a:pt x="8276590" y="519811"/>
                  </a:lnTo>
                  <a:cubicBezTo>
                    <a:pt x="8315833" y="506730"/>
                    <a:pt x="8369554" y="519176"/>
                    <a:pt x="8390255" y="560578"/>
                  </a:cubicBezTo>
                  <a:lnTo>
                    <a:pt x="8382635" y="564388"/>
                  </a:lnTo>
                  <a:lnTo>
                    <a:pt x="8390255" y="560578"/>
                  </a:lnTo>
                  <a:cubicBezTo>
                    <a:pt x="8395081" y="570357"/>
                    <a:pt x="8410702" y="580263"/>
                    <a:pt x="8419211" y="580263"/>
                  </a:cubicBezTo>
                  <a:cubicBezTo>
                    <a:pt x="8419973" y="580263"/>
                    <a:pt x="8420735" y="580390"/>
                    <a:pt x="8421497" y="580644"/>
                  </a:cubicBezTo>
                  <a:cubicBezTo>
                    <a:pt x="8464169" y="592836"/>
                    <a:pt x="8509381" y="603758"/>
                    <a:pt x="8554593" y="575564"/>
                  </a:cubicBezTo>
                  <a:cubicBezTo>
                    <a:pt x="8555990" y="574675"/>
                    <a:pt x="8557514" y="574294"/>
                    <a:pt x="8559038" y="574294"/>
                  </a:cubicBezTo>
                  <a:lnTo>
                    <a:pt x="8565134" y="574294"/>
                  </a:lnTo>
                  <a:lnTo>
                    <a:pt x="8566023" y="574294"/>
                  </a:lnTo>
                  <a:cubicBezTo>
                    <a:pt x="8595487" y="577215"/>
                    <a:pt x="8613521" y="564515"/>
                    <a:pt x="8629142" y="545719"/>
                  </a:cubicBezTo>
                  <a:cubicBezTo>
                    <a:pt x="8635746" y="537718"/>
                    <a:pt x="8641842" y="528828"/>
                    <a:pt x="8648192" y="519430"/>
                  </a:cubicBezTo>
                  <a:cubicBezTo>
                    <a:pt x="8654415" y="510286"/>
                    <a:pt x="8660892" y="500761"/>
                    <a:pt x="8668131" y="492125"/>
                  </a:cubicBezTo>
                  <a:cubicBezTo>
                    <a:pt x="8669655" y="490347"/>
                    <a:pt x="8671814" y="489204"/>
                    <a:pt x="8674227" y="489077"/>
                  </a:cubicBezTo>
                  <a:cubicBezTo>
                    <a:pt x="8676640" y="488950"/>
                    <a:pt x="8678926" y="489839"/>
                    <a:pt x="8680577" y="491490"/>
                  </a:cubicBezTo>
                  <a:cubicBezTo>
                    <a:pt x="8681085" y="491998"/>
                    <a:pt x="8684768" y="495046"/>
                    <a:pt x="8686800" y="495046"/>
                  </a:cubicBezTo>
                  <a:lnTo>
                    <a:pt x="8686800" y="503555"/>
                  </a:lnTo>
                  <a:lnTo>
                    <a:pt x="8682990" y="495935"/>
                  </a:lnTo>
                  <a:cubicBezTo>
                    <a:pt x="8687181" y="493776"/>
                    <a:pt x="8690737" y="489077"/>
                    <a:pt x="8695055" y="483108"/>
                  </a:cubicBezTo>
                  <a:cubicBezTo>
                    <a:pt x="8697087" y="480187"/>
                    <a:pt x="8700135" y="475869"/>
                    <a:pt x="8703437" y="473329"/>
                  </a:cubicBezTo>
                  <a:cubicBezTo>
                    <a:pt x="8703437" y="473329"/>
                    <a:pt x="8703437" y="473329"/>
                    <a:pt x="8703437" y="473329"/>
                  </a:cubicBezTo>
                  <a:lnTo>
                    <a:pt x="8703437" y="473329"/>
                  </a:lnTo>
                  <a:lnTo>
                    <a:pt x="8703437" y="473329"/>
                  </a:lnTo>
                  <a:cubicBezTo>
                    <a:pt x="8705088" y="472059"/>
                    <a:pt x="8707755" y="470662"/>
                    <a:pt x="8711184" y="470662"/>
                  </a:cubicBezTo>
                  <a:lnTo>
                    <a:pt x="8711184" y="479171"/>
                  </a:lnTo>
                  <a:lnTo>
                    <a:pt x="8710295" y="470789"/>
                  </a:lnTo>
                  <a:cubicBezTo>
                    <a:pt x="8765159" y="464693"/>
                    <a:pt x="8819388" y="458597"/>
                    <a:pt x="8873617" y="446659"/>
                  </a:cubicBezTo>
                  <a:lnTo>
                    <a:pt x="8875395" y="454914"/>
                  </a:lnTo>
                  <a:lnTo>
                    <a:pt x="8873109" y="446786"/>
                  </a:lnTo>
                  <a:cubicBezTo>
                    <a:pt x="8875141" y="446278"/>
                    <a:pt x="8877046" y="445643"/>
                    <a:pt x="8879078" y="445135"/>
                  </a:cubicBezTo>
                  <a:cubicBezTo>
                    <a:pt x="8920607" y="433324"/>
                    <a:pt x="8963152" y="421005"/>
                    <a:pt x="8990203" y="383159"/>
                  </a:cubicBezTo>
                  <a:lnTo>
                    <a:pt x="8997061" y="388112"/>
                  </a:lnTo>
                  <a:lnTo>
                    <a:pt x="8990076" y="383413"/>
                  </a:lnTo>
                  <a:cubicBezTo>
                    <a:pt x="9002776" y="364490"/>
                    <a:pt x="9024620" y="341376"/>
                    <a:pt x="9061069" y="355981"/>
                  </a:cubicBezTo>
                  <a:lnTo>
                    <a:pt x="9057894" y="363855"/>
                  </a:lnTo>
                  <a:lnTo>
                    <a:pt x="9057894" y="355346"/>
                  </a:lnTo>
                  <a:cubicBezTo>
                    <a:pt x="9063863" y="355346"/>
                    <a:pt x="9074277" y="355219"/>
                    <a:pt x="9084564" y="350139"/>
                  </a:cubicBezTo>
                  <a:lnTo>
                    <a:pt x="9088374" y="357759"/>
                  </a:lnTo>
                  <a:lnTo>
                    <a:pt x="9084564" y="350139"/>
                  </a:lnTo>
                  <a:cubicBezTo>
                    <a:pt x="9121775" y="331470"/>
                    <a:pt x="9159113" y="319024"/>
                    <a:pt x="9202674" y="312801"/>
                  </a:cubicBezTo>
                  <a:lnTo>
                    <a:pt x="9203817" y="312674"/>
                  </a:lnTo>
                  <a:cubicBezTo>
                    <a:pt x="9220073" y="312674"/>
                    <a:pt x="9236710" y="305943"/>
                    <a:pt x="9255252" y="298069"/>
                  </a:cubicBezTo>
                  <a:cubicBezTo>
                    <a:pt x="9273159" y="290576"/>
                    <a:pt x="9292971" y="282194"/>
                    <a:pt x="9313291" y="282194"/>
                  </a:cubicBezTo>
                  <a:cubicBezTo>
                    <a:pt x="9321546" y="282194"/>
                    <a:pt x="9329039" y="280797"/>
                    <a:pt x="9336024" y="278511"/>
                  </a:cubicBezTo>
                  <a:cubicBezTo>
                    <a:pt x="9351391" y="273431"/>
                    <a:pt x="9364218" y="263652"/>
                    <a:pt x="9377934" y="253238"/>
                  </a:cubicBezTo>
                  <a:cubicBezTo>
                    <a:pt x="9390507" y="243713"/>
                    <a:pt x="9404096" y="233172"/>
                    <a:pt x="9420098" y="227838"/>
                  </a:cubicBezTo>
                  <a:cubicBezTo>
                    <a:pt x="9420987" y="227584"/>
                    <a:pt x="9421876" y="227457"/>
                    <a:pt x="9422765" y="227457"/>
                  </a:cubicBezTo>
                  <a:cubicBezTo>
                    <a:pt x="9422130" y="227457"/>
                    <a:pt x="9421368" y="228346"/>
                    <a:pt x="9422892" y="226949"/>
                  </a:cubicBezTo>
                  <a:cubicBezTo>
                    <a:pt x="9424543" y="225298"/>
                    <a:pt x="9428226" y="221488"/>
                    <a:pt x="9434957" y="221488"/>
                  </a:cubicBezTo>
                  <a:cubicBezTo>
                    <a:pt x="9435973" y="221488"/>
                    <a:pt x="9437116" y="221742"/>
                    <a:pt x="9438132" y="222123"/>
                  </a:cubicBezTo>
                  <a:cubicBezTo>
                    <a:pt x="9464802" y="232791"/>
                    <a:pt x="9491980" y="222377"/>
                    <a:pt x="9523095" y="209931"/>
                  </a:cubicBezTo>
                  <a:cubicBezTo>
                    <a:pt x="9526270" y="208661"/>
                    <a:pt x="9529826" y="209423"/>
                    <a:pt x="9532239" y="211836"/>
                  </a:cubicBezTo>
                  <a:cubicBezTo>
                    <a:pt x="9532747" y="212344"/>
                    <a:pt x="9536430" y="215392"/>
                    <a:pt x="9538462" y="215392"/>
                  </a:cubicBezTo>
                  <a:cubicBezTo>
                    <a:pt x="9540748" y="215392"/>
                    <a:pt x="9542907" y="216281"/>
                    <a:pt x="9544431" y="217932"/>
                  </a:cubicBezTo>
                  <a:cubicBezTo>
                    <a:pt x="9547860" y="221361"/>
                    <a:pt x="9550781" y="221488"/>
                    <a:pt x="9556750" y="221488"/>
                  </a:cubicBezTo>
                  <a:lnTo>
                    <a:pt x="9556750" y="229997"/>
                  </a:lnTo>
                  <a:lnTo>
                    <a:pt x="9552940" y="222377"/>
                  </a:lnTo>
                  <a:cubicBezTo>
                    <a:pt x="9558909" y="219329"/>
                    <a:pt x="9565259" y="216408"/>
                    <a:pt x="9571736" y="213360"/>
                  </a:cubicBezTo>
                  <a:cubicBezTo>
                    <a:pt x="9592056" y="203835"/>
                    <a:pt x="9613138" y="193802"/>
                    <a:pt x="9630664" y="180594"/>
                  </a:cubicBezTo>
                  <a:lnTo>
                    <a:pt x="9631934" y="179832"/>
                  </a:lnTo>
                  <a:cubicBezTo>
                    <a:pt x="9636379" y="177546"/>
                    <a:pt x="9640443" y="175387"/>
                    <a:pt x="9644507" y="173101"/>
                  </a:cubicBezTo>
                  <a:cubicBezTo>
                    <a:pt x="9661652" y="163576"/>
                    <a:pt x="9676638" y="155321"/>
                    <a:pt x="9704324" y="160782"/>
                  </a:cubicBezTo>
                  <a:cubicBezTo>
                    <a:pt x="9705086" y="160909"/>
                    <a:pt x="9705721" y="161163"/>
                    <a:pt x="9706483" y="161544"/>
                  </a:cubicBezTo>
                  <a:cubicBezTo>
                    <a:pt x="9709658" y="163068"/>
                    <a:pt x="9716643" y="162433"/>
                    <a:pt x="9728454" y="158496"/>
                  </a:cubicBezTo>
                  <a:cubicBezTo>
                    <a:pt x="9732772" y="157099"/>
                    <a:pt x="9737344" y="155321"/>
                    <a:pt x="9741916" y="153543"/>
                  </a:cubicBezTo>
                  <a:cubicBezTo>
                    <a:pt x="9746234" y="151892"/>
                    <a:pt x="9750679" y="150241"/>
                    <a:pt x="9754743" y="148844"/>
                  </a:cubicBezTo>
                  <a:lnTo>
                    <a:pt x="9757410" y="156845"/>
                  </a:lnTo>
                  <a:lnTo>
                    <a:pt x="9751441" y="162814"/>
                  </a:lnTo>
                  <a:cubicBezTo>
                    <a:pt x="9744456" y="155829"/>
                    <a:pt x="9739376" y="147320"/>
                    <a:pt x="9734931" y="139954"/>
                  </a:cubicBezTo>
                  <a:cubicBezTo>
                    <a:pt x="9730232" y="132207"/>
                    <a:pt x="9726168" y="125476"/>
                    <a:pt x="9720961" y="120269"/>
                  </a:cubicBezTo>
                  <a:cubicBezTo>
                    <a:pt x="9719310" y="118618"/>
                    <a:pt x="9718421" y="116586"/>
                    <a:pt x="9718421" y="114300"/>
                  </a:cubicBezTo>
                  <a:cubicBezTo>
                    <a:pt x="9718421" y="112014"/>
                    <a:pt x="9719310" y="109855"/>
                    <a:pt x="9720961" y="108331"/>
                  </a:cubicBezTo>
                  <a:lnTo>
                    <a:pt x="9727057" y="102235"/>
                  </a:lnTo>
                  <a:cubicBezTo>
                    <a:pt x="9729851" y="99441"/>
                    <a:pt x="9734423" y="98933"/>
                    <a:pt x="9737725" y="101219"/>
                  </a:cubicBezTo>
                  <a:cubicBezTo>
                    <a:pt x="9751441" y="110363"/>
                    <a:pt x="9758934" y="107061"/>
                    <a:pt x="9783953" y="94615"/>
                  </a:cubicBezTo>
                  <a:lnTo>
                    <a:pt x="9787763" y="102235"/>
                  </a:lnTo>
                  <a:lnTo>
                    <a:pt x="9783445" y="94996"/>
                  </a:lnTo>
                  <a:cubicBezTo>
                    <a:pt x="9806559" y="81153"/>
                    <a:pt x="9835769" y="74041"/>
                    <a:pt x="9861042" y="69088"/>
                  </a:cubicBezTo>
                  <a:cubicBezTo>
                    <a:pt x="9866376" y="68072"/>
                    <a:pt x="9871456" y="67056"/>
                    <a:pt x="9876409" y="66167"/>
                  </a:cubicBezTo>
                  <a:cubicBezTo>
                    <a:pt x="9880981" y="65278"/>
                    <a:pt x="9885299" y="64516"/>
                    <a:pt x="9889490" y="63627"/>
                  </a:cubicBezTo>
                  <a:lnTo>
                    <a:pt x="9891141" y="71882"/>
                  </a:lnTo>
                  <a:lnTo>
                    <a:pt x="9884156" y="67183"/>
                  </a:lnTo>
                  <a:cubicBezTo>
                    <a:pt x="9887331" y="62357"/>
                    <a:pt x="9890125" y="57531"/>
                    <a:pt x="9893046" y="52451"/>
                  </a:cubicBezTo>
                  <a:cubicBezTo>
                    <a:pt x="9900285" y="39878"/>
                    <a:pt x="9908032" y="26162"/>
                    <a:pt x="9923018" y="16129"/>
                  </a:cubicBezTo>
                  <a:lnTo>
                    <a:pt x="9923907" y="15621"/>
                  </a:lnTo>
                  <a:cubicBezTo>
                    <a:pt x="9935972" y="9652"/>
                    <a:pt x="9967087" y="0"/>
                    <a:pt x="9983343" y="24638"/>
                  </a:cubicBezTo>
                  <a:lnTo>
                    <a:pt x="9976358" y="29337"/>
                  </a:lnTo>
                  <a:lnTo>
                    <a:pt x="9982327" y="23368"/>
                  </a:lnTo>
                  <a:cubicBezTo>
                    <a:pt x="9989566" y="30607"/>
                    <a:pt x="9992868" y="33020"/>
                    <a:pt x="9994646" y="33020"/>
                  </a:cubicBezTo>
                  <a:lnTo>
                    <a:pt x="9995789" y="33147"/>
                  </a:lnTo>
                  <a:cubicBezTo>
                    <a:pt x="10016363" y="36068"/>
                    <a:pt x="10035540" y="36068"/>
                    <a:pt x="10055352" y="36068"/>
                  </a:cubicBezTo>
                  <a:cubicBezTo>
                    <a:pt x="10075164" y="36068"/>
                    <a:pt x="10095357" y="36068"/>
                    <a:pt x="10117328" y="39243"/>
                  </a:cubicBezTo>
                  <a:lnTo>
                    <a:pt x="10117582" y="39243"/>
                  </a:lnTo>
                  <a:cubicBezTo>
                    <a:pt x="10132822" y="41783"/>
                    <a:pt x="10147935" y="46355"/>
                    <a:pt x="10162413" y="50673"/>
                  </a:cubicBezTo>
                  <a:cubicBezTo>
                    <a:pt x="10184511" y="57277"/>
                    <a:pt x="10205212" y="63500"/>
                    <a:pt x="10225659" y="63500"/>
                  </a:cubicBezTo>
                  <a:lnTo>
                    <a:pt x="10226675" y="63627"/>
                  </a:lnTo>
                  <a:cubicBezTo>
                    <a:pt x="10239248" y="65151"/>
                    <a:pt x="10251821" y="67945"/>
                    <a:pt x="10263886" y="70612"/>
                  </a:cubicBezTo>
                  <a:cubicBezTo>
                    <a:pt x="10300843" y="78740"/>
                    <a:pt x="10333863" y="85598"/>
                    <a:pt x="10367010" y="64897"/>
                  </a:cubicBezTo>
                  <a:lnTo>
                    <a:pt x="10371455" y="72136"/>
                  </a:lnTo>
                  <a:lnTo>
                    <a:pt x="10365486" y="66167"/>
                  </a:lnTo>
                  <a:cubicBezTo>
                    <a:pt x="10373741" y="57912"/>
                    <a:pt x="10394442" y="51562"/>
                    <a:pt x="10407904" y="51562"/>
                  </a:cubicBezTo>
                  <a:lnTo>
                    <a:pt x="10407904" y="59182"/>
                  </a:lnTo>
                  <a:lnTo>
                    <a:pt x="10407142" y="50800"/>
                  </a:lnTo>
                  <a:cubicBezTo>
                    <a:pt x="10443464" y="47752"/>
                    <a:pt x="10481310" y="43180"/>
                    <a:pt x="10519410" y="38608"/>
                  </a:cubicBezTo>
                  <a:cubicBezTo>
                    <a:pt x="10557510" y="34036"/>
                    <a:pt x="10595610" y="29464"/>
                    <a:pt x="10632186" y="26416"/>
                  </a:cubicBezTo>
                  <a:lnTo>
                    <a:pt x="10632948" y="26416"/>
                  </a:lnTo>
                  <a:cubicBezTo>
                    <a:pt x="10639044" y="26416"/>
                    <a:pt x="10644378" y="27559"/>
                    <a:pt x="10649458" y="29210"/>
                  </a:cubicBezTo>
                  <a:cubicBezTo>
                    <a:pt x="10655808" y="31369"/>
                    <a:pt x="10661650" y="34417"/>
                    <a:pt x="10666857" y="37211"/>
                  </a:cubicBezTo>
                  <a:cubicBezTo>
                    <a:pt x="10672699" y="40259"/>
                    <a:pt x="10678160" y="43180"/>
                    <a:pt x="10684256" y="45212"/>
                  </a:cubicBezTo>
                  <a:cubicBezTo>
                    <a:pt x="10686415" y="45974"/>
                    <a:pt x="10688320" y="47625"/>
                    <a:pt x="10689209" y="49657"/>
                  </a:cubicBezTo>
                  <a:cubicBezTo>
                    <a:pt x="10690098" y="51689"/>
                    <a:pt x="10690225" y="54229"/>
                    <a:pt x="10689336" y="56388"/>
                  </a:cubicBezTo>
                  <a:cubicBezTo>
                    <a:pt x="10678414" y="83566"/>
                    <a:pt x="10683875" y="103759"/>
                    <a:pt x="10704830" y="119507"/>
                  </a:cubicBezTo>
                  <a:lnTo>
                    <a:pt x="10699750" y="126238"/>
                  </a:lnTo>
                  <a:lnTo>
                    <a:pt x="10703560" y="118618"/>
                  </a:lnTo>
                  <a:cubicBezTo>
                    <a:pt x="10713593" y="123698"/>
                    <a:pt x="10719689" y="134112"/>
                    <a:pt x="10724007" y="142494"/>
                  </a:cubicBezTo>
                  <a:cubicBezTo>
                    <a:pt x="10725531" y="145542"/>
                    <a:pt x="10726928" y="148717"/>
                    <a:pt x="10728325" y="151511"/>
                  </a:cubicBezTo>
                  <a:cubicBezTo>
                    <a:pt x="10729595" y="154178"/>
                    <a:pt x="10730611" y="156591"/>
                    <a:pt x="10731754" y="158750"/>
                  </a:cubicBezTo>
                  <a:lnTo>
                    <a:pt x="10724134" y="162560"/>
                  </a:lnTo>
                  <a:lnTo>
                    <a:pt x="10730103" y="156591"/>
                  </a:lnTo>
                  <a:lnTo>
                    <a:pt x="10748391" y="174879"/>
                  </a:lnTo>
                  <a:cubicBezTo>
                    <a:pt x="10750042" y="176530"/>
                    <a:pt x="10750931" y="178562"/>
                    <a:pt x="10750931" y="180848"/>
                  </a:cubicBezTo>
                  <a:cubicBezTo>
                    <a:pt x="10750931" y="179578"/>
                    <a:pt x="10750296" y="179705"/>
                    <a:pt x="10754487" y="184023"/>
                  </a:cubicBezTo>
                  <a:cubicBezTo>
                    <a:pt x="10756265" y="185801"/>
                    <a:pt x="10759821" y="189230"/>
                    <a:pt x="10761599" y="193040"/>
                  </a:cubicBezTo>
                  <a:lnTo>
                    <a:pt x="10753979" y="196596"/>
                  </a:lnTo>
                  <a:lnTo>
                    <a:pt x="10761599" y="193040"/>
                  </a:lnTo>
                  <a:cubicBezTo>
                    <a:pt x="10762361" y="194691"/>
                    <a:pt x="10762996" y="196723"/>
                    <a:pt x="10762996" y="199136"/>
                  </a:cubicBezTo>
                  <a:lnTo>
                    <a:pt x="10754487" y="199136"/>
                  </a:lnTo>
                  <a:lnTo>
                    <a:pt x="10762107" y="195326"/>
                  </a:lnTo>
                  <a:cubicBezTo>
                    <a:pt x="10767314" y="205867"/>
                    <a:pt x="10772140" y="210566"/>
                    <a:pt x="10782681" y="215900"/>
                  </a:cubicBezTo>
                  <a:lnTo>
                    <a:pt x="10783570" y="216408"/>
                  </a:lnTo>
                  <a:cubicBezTo>
                    <a:pt x="10788269" y="219583"/>
                    <a:pt x="10791952" y="223647"/>
                    <a:pt x="10794873" y="227965"/>
                  </a:cubicBezTo>
                  <a:cubicBezTo>
                    <a:pt x="10800588" y="236474"/>
                    <a:pt x="10803763" y="246888"/>
                    <a:pt x="10806557" y="255905"/>
                  </a:cubicBezTo>
                  <a:cubicBezTo>
                    <a:pt x="10809605" y="265430"/>
                    <a:pt x="10812145" y="273431"/>
                    <a:pt x="10816209" y="279527"/>
                  </a:cubicBezTo>
                  <a:lnTo>
                    <a:pt x="10816717" y="280416"/>
                  </a:lnTo>
                  <a:cubicBezTo>
                    <a:pt x="10819892" y="286893"/>
                    <a:pt x="10823067" y="294894"/>
                    <a:pt x="10826115" y="302387"/>
                  </a:cubicBezTo>
                  <a:cubicBezTo>
                    <a:pt x="10829163" y="310134"/>
                    <a:pt x="10832084" y="317373"/>
                    <a:pt x="10835005" y="323088"/>
                  </a:cubicBezTo>
                  <a:lnTo>
                    <a:pt x="10827385" y="326898"/>
                  </a:lnTo>
                  <a:lnTo>
                    <a:pt x="10833354" y="320929"/>
                  </a:lnTo>
                  <a:cubicBezTo>
                    <a:pt x="10836529" y="324104"/>
                    <a:pt x="10844911" y="324485"/>
                    <a:pt x="10845673" y="324485"/>
                  </a:cubicBezTo>
                  <a:lnTo>
                    <a:pt x="10845673" y="332994"/>
                  </a:lnTo>
                  <a:lnTo>
                    <a:pt x="10838942" y="327914"/>
                  </a:lnTo>
                  <a:cubicBezTo>
                    <a:pt x="10851642" y="311023"/>
                    <a:pt x="10865739" y="310134"/>
                    <a:pt x="10878820" y="314452"/>
                  </a:cubicBezTo>
                  <a:cubicBezTo>
                    <a:pt x="10883519" y="315976"/>
                    <a:pt x="10887964" y="318262"/>
                    <a:pt x="10892028" y="320167"/>
                  </a:cubicBezTo>
                  <a:cubicBezTo>
                    <a:pt x="10896219" y="322199"/>
                    <a:pt x="10899775" y="323850"/>
                    <a:pt x="10903204" y="324993"/>
                  </a:cubicBezTo>
                  <a:lnTo>
                    <a:pt x="10900537" y="332994"/>
                  </a:lnTo>
                  <a:lnTo>
                    <a:pt x="10900537" y="324485"/>
                  </a:lnTo>
                  <a:cubicBezTo>
                    <a:pt x="10905363" y="324485"/>
                    <a:pt x="10911459" y="326644"/>
                    <a:pt x="10915396" y="327914"/>
                  </a:cubicBezTo>
                  <a:cubicBezTo>
                    <a:pt x="10920603" y="329692"/>
                    <a:pt x="10923524" y="330581"/>
                    <a:pt x="10924921" y="330581"/>
                  </a:cubicBezTo>
                  <a:cubicBezTo>
                    <a:pt x="10925810" y="330581"/>
                    <a:pt x="10926699" y="330708"/>
                    <a:pt x="10927588" y="330962"/>
                  </a:cubicBezTo>
                  <a:cubicBezTo>
                    <a:pt x="10945622" y="336931"/>
                    <a:pt x="10968863" y="342646"/>
                    <a:pt x="10985754" y="342646"/>
                  </a:cubicBezTo>
                  <a:cubicBezTo>
                    <a:pt x="10990580" y="342646"/>
                    <a:pt x="10995406" y="343408"/>
                    <a:pt x="10999343" y="344170"/>
                  </a:cubicBezTo>
                  <a:cubicBezTo>
                    <a:pt x="11007852" y="345567"/>
                    <a:pt x="11013186" y="346202"/>
                    <a:pt x="11018520" y="343535"/>
                  </a:cubicBezTo>
                  <a:lnTo>
                    <a:pt x="11022330" y="351155"/>
                  </a:lnTo>
                  <a:lnTo>
                    <a:pt x="11018520" y="343535"/>
                  </a:lnTo>
                  <a:cubicBezTo>
                    <a:pt x="11045190" y="330200"/>
                    <a:pt x="11074400" y="329438"/>
                    <a:pt x="11095990" y="358140"/>
                  </a:cubicBezTo>
                  <a:lnTo>
                    <a:pt x="11096752" y="359410"/>
                  </a:lnTo>
                  <a:cubicBezTo>
                    <a:pt x="11101578" y="368935"/>
                    <a:pt x="11121390" y="377190"/>
                    <a:pt x="11127994" y="373888"/>
                  </a:cubicBezTo>
                  <a:lnTo>
                    <a:pt x="11129137" y="373380"/>
                  </a:lnTo>
                  <a:cubicBezTo>
                    <a:pt x="11141202" y="369316"/>
                    <a:pt x="11152632" y="369443"/>
                    <a:pt x="11163427" y="371602"/>
                  </a:cubicBezTo>
                  <a:cubicBezTo>
                    <a:pt x="11176889" y="374269"/>
                    <a:pt x="11189589" y="380365"/>
                    <a:pt x="11200765" y="385826"/>
                  </a:cubicBezTo>
                  <a:cubicBezTo>
                    <a:pt x="11211941" y="391287"/>
                    <a:pt x="11221466" y="395732"/>
                    <a:pt x="11230864" y="397510"/>
                  </a:cubicBezTo>
                  <a:lnTo>
                    <a:pt x="11229213" y="405765"/>
                  </a:lnTo>
                  <a:lnTo>
                    <a:pt x="11229213" y="397256"/>
                  </a:lnTo>
                  <a:cubicBezTo>
                    <a:pt x="11254105" y="397256"/>
                    <a:pt x="11272266" y="396748"/>
                    <a:pt x="11282172" y="372110"/>
                  </a:cubicBezTo>
                  <a:lnTo>
                    <a:pt x="11290046" y="375285"/>
                  </a:lnTo>
                  <a:lnTo>
                    <a:pt x="11281537" y="375285"/>
                  </a:lnTo>
                  <a:cubicBezTo>
                    <a:pt x="11281537" y="365506"/>
                    <a:pt x="11289919" y="357378"/>
                    <a:pt x="11290046" y="357251"/>
                  </a:cubicBezTo>
                  <a:lnTo>
                    <a:pt x="11290046" y="357251"/>
                  </a:lnTo>
                  <a:lnTo>
                    <a:pt x="11290046" y="357251"/>
                  </a:lnTo>
                  <a:lnTo>
                    <a:pt x="11290046" y="357251"/>
                  </a:lnTo>
                  <a:cubicBezTo>
                    <a:pt x="11290046" y="357251"/>
                    <a:pt x="11290173" y="357124"/>
                    <a:pt x="11290173" y="357124"/>
                  </a:cubicBezTo>
                  <a:cubicBezTo>
                    <a:pt x="11293475" y="353822"/>
                    <a:pt x="11298809" y="353822"/>
                    <a:pt x="11302111" y="357124"/>
                  </a:cubicBezTo>
                  <a:cubicBezTo>
                    <a:pt x="11304143" y="359156"/>
                    <a:pt x="11306048" y="360045"/>
                    <a:pt x="11309096" y="361569"/>
                  </a:cubicBezTo>
                  <a:cubicBezTo>
                    <a:pt x="11312144" y="363093"/>
                    <a:pt x="11316335" y="365125"/>
                    <a:pt x="11320399" y="369189"/>
                  </a:cubicBezTo>
                  <a:cubicBezTo>
                    <a:pt x="11322050" y="370840"/>
                    <a:pt x="11322939" y="372872"/>
                    <a:pt x="11322939" y="375158"/>
                  </a:cubicBezTo>
                  <a:cubicBezTo>
                    <a:pt x="11322939" y="390144"/>
                    <a:pt x="11321542" y="406400"/>
                    <a:pt x="11320018" y="422910"/>
                  </a:cubicBezTo>
                  <a:cubicBezTo>
                    <a:pt x="11318367" y="441198"/>
                    <a:pt x="11316843" y="459867"/>
                    <a:pt x="11316843" y="478536"/>
                  </a:cubicBezTo>
                  <a:cubicBezTo>
                    <a:pt x="11316843" y="585724"/>
                    <a:pt x="11316970" y="694690"/>
                    <a:pt x="11317224" y="805180"/>
                  </a:cubicBezTo>
                  <a:cubicBezTo>
                    <a:pt x="11320272" y="1992503"/>
                    <a:pt x="11338687" y="3359277"/>
                    <a:pt x="11356975" y="4716653"/>
                  </a:cubicBezTo>
                  <a:cubicBezTo>
                    <a:pt x="11375009" y="6055614"/>
                    <a:pt x="11392916" y="7385558"/>
                    <a:pt x="11395837" y="8525129"/>
                  </a:cubicBezTo>
                  <a:close/>
                </a:path>
              </a:pathLst>
            </a:custGeom>
            <a:solidFill>
              <a:srgbClr val="000000"/>
            </a:solidFill>
          </p:spPr>
          <p:txBody>
            <a:bodyPr/>
            <a:lstStyle/>
            <a:p>
              <a:endParaRPr lang="ro-RO"/>
            </a:p>
          </p:txBody>
        </p:sp>
      </p:grpSp>
      <p:sp>
        <p:nvSpPr>
          <p:cNvPr id="13" name="TextBox 10"/>
          <p:cNvSpPr txBox="1"/>
          <p:nvPr/>
        </p:nvSpPr>
        <p:spPr>
          <a:xfrm>
            <a:off x="863948" y="3677189"/>
            <a:ext cx="13205998" cy="4444230"/>
          </a:xfrm>
          <a:prstGeom prst="rect">
            <a:avLst/>
          </a:prstGeom>
        </p:spPr>
        <p:txBody>
          <a:bodyPr wrap="square" lIns="0" tIns="0" rIns="0" bIns="0" rtlCol="0" anchor="t">
            <a:spAutoFit/>
          </a:bodyPr>
          <a:lstStyle/>
          <a:p>
            <a:pPr marL="912718" lvl="1" indent="-571500" algn="just">
              <a:lnSpc>
                <a:spcPts val="4422"/>
              </a:lnSpc>
              <a:buFont typeface="Wingdings" panose="05000000000000000000" pitchFamily="2" charset="2"/>
              <a:buChar char="v"/>
            </a:pPr>
            <a:r>
              <a:rPr lang="ro-RO" sz="2400" spc="-47" dirty="0">
                <a:solidFill>
                  <a:srgbClr val="000000"/>
                </a:solidFill>
                <a:latin typeface="Georgia" panose="02040502050405020303" pitchFamily="18" charset="0"/>
              </a:rPr>
              <a:t>Videoclipul</a:t>
            </a:r>
            <a:r>
              <a:rPr lang="ro-RO" sz="2400" b="1" spc="-47" dirty="0">
                <a:solidFill>
                  <a:srgbClr val="000000"/>
                </a:solidFill>
                <a:latin typeface="Georgia" panose="02040502050405020303" pitchFamily="18" charset="0"/>
              </a:rPr>
              <a:t> </a:t>
            </a:r>
            <a:r>
              <a:rPr lang="ro-RO" sz="2400" b="1" spc="-47" dirty="0">
                <a:solidFill>
                  <a:srgbClr val="000000"/>
                </a:solidFill>
                <a:latin typeface="Georgia" panose="02040502050405020303" pitchFamily="18" charset="0"/>
                <a:hlinkClick r:id="rId7"/>
              </a:rPr>
              <a:t>Modul în care viermii ar putea rezolva problema poluării cu plastic </a:t>
            </a:r>
            <a:r>
              <a:rPr lang="ro-RO" sz="2400" spc="-47" dirty="0">
                <a:solidFill>
                  <a:srgbClr val="000000"/>
                </a:solidFill>
                <a:latin typeface="Georgia" panose="02040502050405020303" pitchFamily="18" charset="0"/>
              </a:rPr>
              <a:t>arată cum insectele ne-ar putea ajuta să eliminăm plasticul. </a:t>
            </a:r>
          </a:p>
          <a:p>
            <a:pPr marL="912718" lvl="1" indent="-571500" algn="just">
              <a:lnSpc>
                <a:spcPts val="4422"/>
              </a:lnSpc>
              <a:buFont typeface="Wingdings" panose="05000000000000000000" pitchFamily="2" charset="2"/>
              <a:buChar char="v"/>
            </a:pPr>
            <a:r>
              <a:rPr lang="ro-RO" sz="2400" spc="-47" dirty="0">
                <a:solidFill>
                  <a:srgbClr val="000000"/>
                </a:solidFill>
                <a:latin typeface="Georgia" panose="02040502050405020303" pitchFamily="18" charset="0"/>
              </a:rPr>
              <a:t>Videoclipul </a:t>
            </a:r>
            <a:r>
              <a:rPr lang="ro-RO" sz="2400" b="1" spc="-47" dirty="0">
                <a:solidFill>
                  <a:srgbClr val="000000"/>
                </a:solidFill>
                <a:latin typeface="Georgia" panose="02040502050405020303" pitchFamily="18" charset="0"/>
                <a:hlinkClick r:id="rId8"/>
              </a:rPr>
              <a:t>Enzimele care dizolvă plasticul au fost optimizate</a:t>
            </a:r>
            <a:r>
              <a:rPr lang="ro-RO" sz="2400" b="1" spc="-47" dirty="0">
                <a:solidFill>
                  <a:srgbClr val="000000"/>
                </a:solidFill>
                <a:latin typeface="Georgia" panose="02040502050405020303" pitchFamily="18" charset="0"/>
              </a:rPr>
              <a:t> </a:t>
            </a:r>
            <a:r>
              <a:rPr lang="ro-RO" sz="2400" spc="-47" dirty="0">
                <a:solidFill>
                  <a:srgbClr val="000000"/>
                </a:solidFill>
                <a:latin typeface="Georgia" panose="02040502050405020303" pitchFamily="18" charset="0"/>
              </a:rPr>
              <a:t>arată cum au fost descoperite în natură enzimele care descompun plasticul și cum au fost acestea dezvoltate de către oamenii de știință, de-a lungul timpului. Principala provocare de până acum era reprezentată de descompunerea parțială a celui mai comun polimer, PET. Astăzi, o enzimă nou descoperită permite descompunerea completă a acestui polimer într-o substanță chimică ce poate fi utilizată în nutriție și medicină. </a:t>
            </a:r>
            <a:endParaRPr lang="en-US" sz="2400" spc="-47" dirty="0">
              <a:solidFill>
                <a:srgbClr val="000000"/>
              </a:solidFill>
              <a:latin typeface="Georgia" panose="02040502050405020303" pitchFamily="18" charset="0"/>
            </a:endParaRPr>
          </a:p>
        </p:txBody>
      </p:sp>
      <p:pic>
        <p:nvPicPr>
          <p:cNvPr id="4099"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087600" y="4845117"/>
            <a:ext cx="2090737" cy="2090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9">
            <a:extLst>
              <a:ext uri="{FF2B5EF4-FFF2-40B4-BE49-F238E27FC236}">
                <a16:creationId xmlns:a16="http://schemas.microsoft.com/office/drawing/2014/main" id="{0C6BE8A5-7E9F-59BB-276F-0CDA563B4F52}"/>
              </a:ext>
            </a:extLst>
          </p:cNvPr>
          <p:cNvSpPr txBox="1"/>
          <p:nvPr/>
        </p:nvSpPr>
        <p:spPr>
          <a:xfrm>
            <a:off x="2133715" y="804860"/>
            <a:ext cx="12725400" cy="709681"/>
          </a:xfrm>
          <a:prstGeom prst="rect">
            <a:avLst/>
          </a:prstGeom>
        </p:spPr>
        <p:txBody>
          <a:bodyPr wrap="square" lIns="0" tIns="0" rIns="0" bIns="0" rtlCol="0" anchor="t">
            <a:spAutoFit/>
          </a:bodyPr>
          <a:lstStyle/>
          <a:p>
            <a:pPr marL="691960" lvl="1" algn="ctr">
              <a:lnSpc>
                <a:spcPts val="5449"/>
              </a:lnSpc>
            </a:pPr>
            <a:r>
              <a:rPr lang="bg-BG" sz="5400" b="1" dirty="0">
                <a:solidFill>
                  <a:srgbClr val="000000"/>
                </a:solidFill>
                <a:latin typeface="Georgia" panose="02040502050405020303" pitchFamily="18" charset="0"/>
              </a:rPr>
              <a:t>6. </a:t>
            </a:r>
            <a:r>
              <a:rPr lang="ro-RO" sz="5400" b="1" dirty="0">
                <a:solidFill>
                  <a:srgbClr val="000000"/>
                </a:solidFill>
                <a:latin typeface="Georgia" panose="02040502050405020303" pitchFamily="18" charset="0"/>
              </a:rPr>
              <a:t>Evoluții științifice</a:t>
            </a:r>
            <a:endParaRPr lang="en-US" sz="5400" b="1" dirty="0">
              <a:solidFill>
                <a:srgbClr val="000000"/>
              </a:solidFill>
              <a:latin typeface="Georgia" panose="02040502050405020303" pitchFamily="18" charset="0"/>
            </a:endParaRPr>
          </a:p>
        </p:txBody>
      </p:sp>
      <p:sp>
        <p:nvSpPr>
          <p:cNvPr id="12" name="Правоъгълник 9">
            <a:extLst>
              <a:ext uri="{FF2B5EF4-FFF2-40B4-BE49-F238E27FC236}">
                <a16:creationId xmlns:a16="http://schemas.microsoft.com/office/drawing/2014/main" id="{63199B3F-3BDE-4204-4A15-8BFB55D95288}"/>
              </a:ext>
            </a:extLst>
          </p:cNvPr>
          <p:cNvSpPr/>
          <p:nvPr/>
        </p:nvSpPr>
        <p:spPr>
          <a:xfrm>
            <a:off x="2781300" y="1531498"/>
            <a:ext cx="11430230" cy="1384995"/>
          </a:xfrm>
          <a:prstGeom prst="rect">
            <a:avLst/>
          </a:prstGeom>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o-RO" sz="2800" dirty="0">
                <a:solidFill>
                  <a:prstClr val="black"/>
                </a:solidFill>
                <a:latin typeface="Georgia" panose="02040502050405020303" pitchFamily="18" charset="0"/>
                <a:cs typeface="Abhaya Libre Regular" panose="020B0604020202020204" charset="0"/>
              </a:rPr>
              <a:t>În această secțiune vom prezenta cele mai recente invenții științifice care ar putea rezolva principalele provocări ale viitorului, din perspectiva poluării. </a:t>
            </a:r>
            <a:endParaRPr lang="bg-BG" sz="2800" dirty="0">
              <a:solidFill>
                <a:prstClr val="black"/>
              </a:solidFill>
              <a:latin typeface="Georgia" panose="02040502050405020303" pitchFamily="18" charset="0"/>
              <a:cs typeface="Abhaya Libre Regular" panose="020B0604020202020204" charset="0"/>
            </a:endParaRPr>
          </a:p>
        </p:txBody>
      </p:sp>
    </p:spTree>
    <p:extLst>
      <p:ext uri="{BB962C8B-B14F-4D97-AF65-F5344CB8AC3E}">
        <p14:creationId xmlns:p14="http://schemas.microsoft.com/office/powerpoint/2010/main" val="32024961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r="63"/>
          <a:stretch>
            <a:fillRect/>
          </a:stretch>
        </p:blipFill>
        <p:spPr>
          <a:xfrm rot="-4196164">
            <a:off x="-5974143" y="8370333"/>
            <a:ext cx="10675280" cy="11378690"/>
          </a:xfrm>
          <a:prstGeom prst="rect">
            <a:avLst/>
          </a:prstGeom>
        </p:spPr>
      </p:pic>
      <p:pic>
        <p:nvPicPr>
          <p:cNvPr id="3" name="Picture 3"/>
          <p:cNvPicPr>
            <a:picLocks noChangeAspect="1"/>
          </p:cNvPicPr>
          <p:nvPr/>
        </p:nvPicPr>
        <p:blipFill>
          <a:blip r:embed="rId3"/>
          <a:srcRect b="55"/>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4"/>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5"/>
          <a:srcRect b="93"/>
          <a:stretch>
            <a:fillRect/>
          </a:stretch>
        </p:blipFill>
        <p:spPr>
          <a:xfrm>
            <a:off x="7870030" y="9245916"/>
            <a:ext cx="3710720" cy="779251"/>
          </a:xfrm>
          <a:prstGeom prst="rect">
            <a:avLst/>
          </a:prstGeom>
        </p:spPr>
      </p:pic>
      <p:pic>
        <p:nvPicPr>
          <p:cNvPr id="6" name="Picture 6"/>
          <p:cNvPicPr>
            <a:picLocks noChangeAspect="1"/>
          </p:cNvPicPr>
          <p:nvPr/>
        </p:nvPicPr>
        <p:blipFill>
          <a:blip r:embed="rId6"/>
          <a:srcRect/>
          <a:stretch>
            <a:fillRect/>
          </a:stretch>
        </p:blipFill>
        <p:spPr>
          <a:xfrm rot="9614497">
            <a:off x="17215841" y="8047725"/>
            <a:ext cx="4352147" cy="4346443"/>
          </a:xfrm>
          <a:prstGeom prst="rect">
            <a:avLst/>
          </a:prstGeom>
        </p:spPr>
      </p:pic>
      <p:grpSp>
        <p:nvGrpSpPr>
          <p:cNvPr id="7" name="Group 7"/>
          <p:cNvGrpSpPr/>
          <p:nvPr/>
        </p:nvGrpSpPr>
        <p:grpSpPr>
          <a:xfrm>
            <a:off x="14249400" y="2570830"/>
            <a:ext cx="3448068" cy="3334670"/>
            <a:chOff x="0" y="0"/>
            <a:chExt cx="11446596" cy="9682769"/>
          </a:xfrm>
        </p:grpSpPr>
        <p:sp>
          <p:nvSpPr>
            <p:cNvPr id="8" name="Freeform 8"/>
            <p:cNvSpPr/>
            <p:nvPr/>
          </p:nvSpPr>
          <p:spPr>
            <a:xfrm>
              <a:off x="762" y="-2032"/>
              <a:ext cx="11396853" cy="9641205"/>
            </a:xfrm>
            <a:custGeom>
              <a:avLst/>
              <a:gdLst/>
              <a:ahLst/>
              <a:cxnLst/>
              <a:rect l="l" t="t" r="r" b="b"/>
              <a:pathLst>
                <a:path w="11396853" h="9641205">
                  <a:moveTo>
                    <a:pt x="11378946" y="8525510"/>
                  </a:moveTo>
                  <a:cubicBezTo>
                    <a:pt x="11376025" y="7385939"/>
                    <a:pt x="11358118" y="6056122"/>
                    <a:pt x="11340084" y="4717161"/>
                  </a:cubicBezTo>
                  <a:cubicBezTo>
                    <a:pt x="11321796" y="3359785"/>
                    <a:pt x="11303381" y="1992884"/>
                    <a:pt x="11300333" y="805434"/>
                  </a:cubicBezTo>
                  <a:cubicBezTo>
                    <a:pt x="11300078" y="694944"/>
                    <a:pt x="11299952" y="585978"/>
                    <a:pt x="11299952" y="478790"/>
                  </a:cubicBezTo>
                  <a:lnTo>
                    <a:pt x="11308461" y="478790"/>
                  </a:lnTo>
                  <a:lnTo>
                    <a:pt x="11299952" y="478790"/>
                  </a:lnTo>
                  <a:cubicBezTo>
                    <a:pt x="11299952" y="459232"/>
                    <a:pt x="11301602" y="439801"/>
                    <a:pt x="11303253" y="421640"/>
                  </a:cubicBezTo>
                  <a:cubicBezTo>
                    <a:pt x="11304651" y="404876"/>
                    <a:pt x="11306048" y="389382"/>
                    <a:pt x="11306048" y="375285"/>
                  </a:cubicBezTo>
                  <a:lnTo>
                    <a:pt x="11314557" y="375285"/>
                  </a:lnTo>
                  <a:lnTo>
                    <a:pt x="11308588" y="381254"/>
                  </a:lnTo>
                  <a:cubicBezTo>
                    <a:pt x="11306556" y="379222"/>
                    <a:pt x="11304651" y="378333"/>
                    <a:pt x="11301602" y="376809"/>
                  </a:cubicBezTo>
                  <a:cubicBezTo>
                    <a:pt x="11298555" y="375285"/>
                    <a:pt x="11294364" y="373253"/>
                    <a:pt x="11290300" y="369189"/>
                  </a:cubicBezTo>
                  <a:lnTo>
                    <a:pt x="11296269" y="363220"/>
                  </a:lnTo>
                  <a:lnTo>
                    <a:pt x="11302238" y="369189"/>
                  </a:lnTo>
                  <a:cubicBezTo>
                    <a:pt x="11302238" y="369189"/>
                    <a:pt x="11302238" y="369189"/>
                    <a:pt x="11302238" y="369189"/>
                  </a:cubicBezTo>
                  <a:lnTo>
                    <a:pt x="11302238" y="369189"/>
                  </a:lnTo>
                  <a:lnTo>
                    <a:pt x="11302238" y="369189"/>
                  </a:lnTo>
                  <a:lnTo>
                    <a:pt x="11302238" y="369189"/>
                  </a:lnTo>
                  <a:cubicBezTo>
                    <a:pt x="11301349" y="370078"/>
                    <a:pt x="11298555" y="373507"/>
                    <a:pt x="11298555" y="375412"/>
                  </a:cubicBezTo>
                  <a:cubicBezTo>
                    <a:pt x="11298555" y="376428"/>
                    <a:pt x="11298301" y="377571"/>
                    <a:pt x="11297920" y="378587"/>
                  </a:cubicBezTo>
                  <a:cubicBezTo>
                    <a:pt x="11283441" y="414782"/>
                    <a:pt x="11252962" y="414274"/>
                    <a:pt x="11229213" y="414274"/>
                  </a:cubicBezTo>
                  <a:cubicBezTo>
                    <a:pt x="11228705" y="414274"/>
                    <a:pt x="11228070" y="414274"/>
                    <a:pt x="11227562" y="414147"/>
                  </a:cubicBezTo>
                  <a:cubicBezTo>
                    <a:pt x="11215751" y="411734"/>
                    <a:pt x="11204194" y="406146"/>
                    <a:pt x="11193526" y="401066"/>
                  </a:cubicBezTo>
                  <a:cubicBezTo>
                    <a:pt x="11181969" y="395478"/>
                    <a:pt x="11171174" y="390398"/>
                    <a:pt x="11160125" y="388239"/>
                  </a:cubicBezTo>
                  <a:cubicBezTo>
                    <a:pt x="11151743" y="386588"/>
                    <a:pt x="11143361" y="386588"/>
                    <a:pt x="11134471" y="389509"/>
                  </a:cubicBezTo>
                  <a:lnTo>
                    <a:pt x="11131803" y="381508"/>
                  </a:lnTo>
                  <a:lnTo>
                    <a:pt x="11135614" y="389128"/>
                  </a:lnTo>
                  <a:cubicBezTo>
                    <a:pt x="11117834" y="398018"/>
                    <a:pt x="11089005" y="381889"/>
                    <a:pt x="11081639" y="367157"/>
                  </a:cubicBezTo>
                  <a:lnTo>
                    <a:pt x="11089259" y="363347"/>
                  </a:lnTo>
                  <a:lnTo>
                    <a:pt x="11082527" y="368427"/>
                  </a:lnTo>
                  <a:cubicBezTo>
                    <a:pt x="11067541" y="348488"/>
                    <a:pt x="11048238" y="347726"/>
                    <a:pt x="11026139" y="358775"/>
                  </a:cubicBezTo>
                  <a:cubicBezTo>
                    <a:pt x="11015218" y="364236"/>
                    <a:pt x="11004423" y="362204"/>
                    <a:pt x="10996676" y="360934"/>
                  </a:cubicBezTo>
                  <a:cubicBezTo>
                    <a:pt x="10992485" y="360299"/>
                    <a:pt x="10989183" y="359664"/>
                    <a:pt x="10985881" y="359664"/>
                  </a:cubicBezTo>
                  <a:lnTo>
                    <a:pt x="10985881" y="351155"/>
                  </a:lnTo>
                  <a:lnTo>
                    <a:pt x="10985881" y="359664"/>
                  </a:lnTo>
                  <a:cubicBezTo>
                    <a:pt x="10966196" y="359664"/>
                    <a:pt x="10940923" y="353187"/>
                    <a:pt x="10922381" y="347091"/>
                  </a:cubicBezTo>
                  <a:lnTo>
                    <a:pt x="10925048" y="339090"/>
                  </a:lnTo>
                  <a:lnTo>
                    <a:pt x="10925048" y="347599"/>
                  </a:lnTo>
                  <a:cubicBezTo>
                    <a:pt x="10920222" y="347599"/>
                    <a:pt x="10914126" y="345440"/>
                    <a:pt x="10910189" y="344170"/>
                  </a:cubicBezTo>
                  <a:cubicBezTo>
                    <a:pt x="10904982" y="342392"/>
                    <a:pt x="10902061" y="341503"/>
                    <a:pt x="10900664" y="341503"/>
                  </a:cubicBezTo>
                  <a:cubicBezTo>
                    <a:pt x="10899775" y="341503"/>
                    <a:pt x="10898886" y="341376"/>
                    <a:pt x="10897997" y="341122"/>
                  </a:cubicBezTo>
                  <a:cubicBezTo>
                    <a:pt x="10893298" y="339598"/>
                    <a:pt x="10888852" y="337312"/>
                    <a:pt x="10884789" y="335407"/>
                  </a:cubicBezTo>
                  <a:cubicBezTo>
                    <a:pt x="10880598" y="333375"/>
                    <a:pt x="10877041" y="331724"/>
                    <a:pt x="10873613" y="330581"/>
                  </a:cubicBezTo>
                  <a:cubicBezTo>
                    <a:pt x="10866374" y="328168"/>
                    <a:pt x="10860277" y="328041"/>
                    <a:pt x="10852658" y="338201"/>
                  </a:cubicBezTo>
                  <a:cubicBezTo>
                    <a:pt x="10851007" y="340360"/>
                    <a:pt x="10848594" y="341630"/>
                    <a:pt x="10845927" y="341630"/>
                  </a:cubicBezTo>
                  <a:cubicBezTo>
                    <a:pt x="10846562" y="341630"/>
                    <a:pt x="10830687" y="342011"/>
                    <a:pt x="10821670" y="333121"/>
                  </a:cubicBezTo>
                  <a:cubicBezTo>
                    <a:pt x="10821035" y="332486"/>
                    <a:pt x="10820527" y="331724"/>
                    <a:pt x="10820146" y="330962"/>
                  </a:cubicBezTo>
                  <a:cubicBezTo>
                    <a:pt x="10816971" y="324485"/>
                    <a:pt x="10813796" y="316484"/>
                    <a:pt x="10810748" y="308991"/>
                  </a:cubicBezTo>
                  <a:cubicBezTo>
                    <a:pt x="10807700" y="301244"/>
                    <a:pt x="10804778" y="294005"/>
                    <a:pt x="10801858" y="288290"/>
                  </a:cubicBezTo>
                  <a:lnTo>
                    <a:pt x="10809477" y="284480"/>
                  </a:lnTo>
                  <a:lnTo>
                    <a:pt x="10802493" y="289179"/>
                  </a:lnTo>
                  <a:cubicBezTo>
                    <a:pt x="10796777" y="280670"/>
                    <a:pt x="10793602" y="270256"/>
                    <a:pt x="10790809" y="261239"/>
                  </a:cubicBezTo>
                  <a:cubicBezTo>
                    <a:pt x="10787761" y="251714"/>
                    <a:pt x="10785221" y="243713"/>
                    <a:pt x="10781157" y="237617"/>
                  </a:cubicBezTo>
                  <a:cubicBezTo>
                    <a:pt x="10779252" y="234696"/>
                    <a:pt x="10777093" y="232410"/>
                    <a:pt x="10774552" y="230759"/>
                  </a:cubicBezTo>
                  <a:lnTo>
                    <a:pt x="10779252" y="223774"/>
                  </a:lnTo>
                  <a:lnTo>
                    <a:pt x="10775441" y="231394"/>
                  </a:lnTo>
                  <a:cubicBezTo>
                    <a:pt x="10761599" y="224536"/>
                    <a:pt x="10754233" y="217043"/>
                    <a:pt x="10747375" y="203327"/>
                  </a:cubicBezTo>
                  <a:cubicBezTo>
                    <a:pt x="10746739" y="202184"/>
                    <a:pt x="10746486" y="200914"/>
                    <a:pt x="10746486" y="199517"/>
                  </a:cubicBezTo>
                  <a:cubicBezTo>
                    <a:pt x="10746486" y="200279"/>
                    <a:pt x="10746739" y="200660"/>
                    <a:pt x="10746613" y="200660"/>
                  </a:cubicBezTo>
                  <a:lnTo>
                    <a:pt x="10754233" y="197104"/>
                  </a:lnTo>
                  <a:lnTo>
                    <a:pt x="10746613" y="200660"/>
                  </a:lnTo>
                  <a:cubicBezTo>
                    <a:pt x="10746359" y="200025"/>
                    <a:pt x="10745470" y="199009"/>
                    <a:pt x="10742802" y="196342"/>
                  </a:cubicBezTo>
                  <a:cubicBezTo>
                    <a:pt x="10741025" y="194564"/>
                    <a:pt x="10734294" y="188595"/>
                    <a:pt x="10734294" y="181229"/>
                  </a:cubicBezTo>
                  <a:lnTo>
                    <a:pt x="10742802" y="181229"/>
                  </a:lnTo>
                  <a:lnTo>
                    <a:pt x="10736834" y="187198"/>
                  </a:lnTo>
                  <a:lnTo>
                    <a:pt x="10718546" y="168910"/>
                  </a:lnTo>
                  <a:cubicBezTo>
                    <a:pt x="10717911" y="168275"/>
                    <a:pt x="10717402" y="167513"/>
                    <a:pt x="10717022" y="166751"/>
                  </a:cubicBezTo>
                  <a:cubicBezTo>
                    <a:pt x="10715752" y="164211"/>
                    <a:pt x="10714482" y="161544"/>
                    <a:pt x="10713339" y="158877"/>
                  </a:cubicBezTo>
                  <a:cubicBezTo>
                    <a:pt x="10712069" y="155956"/>
                    <a:pt x="10710672" y="153162"/>
                    <a:pt x="10709402" y="150368"/>
                  </a:cubicBezTo>
                  <a:cubicBezTo>
                    <a:pt x="10705211" y="141859"/>
                    <a:pt x="10701147" y="136271"/>
                    <a:pt x="10696575" y="133985"/>
                  </a:cubicBezTo>
                  <a:lnTo>
                    <a:pt x="10695305" y="133223"/>
                  </a:lnTo>
                  <a:cubicBezTo>
                    <a:pt x="10667619" y="112395"/>
                    <a:pt x="10660888" y="83947"/>
                    <a:pt x="10674223" y="50292"/>
                  </a:cubicBezTo>
                  <a:lnTo>
                    <a:pt x="10682097" y="53467"/>
                  </a:lnTo>
                  <a:lnTo>
                    <a:pt x="10679430" y="61468"/>
                  </a:lnTo>
                  <a:cubicBezTo>
                    <a:pt x="10671810" y="58928"/>
                    <a:pt x="10665206" y="55499"/>
                    <a:pt x="10659490" y="52451"/>
                  </a:cubicBezTo>
                  <a:cubicBezTo>
                    <a:pt x="10654030" y="49530"/>
                    <a:pt x="10649331" y="47117"/>
                    <a:pt x="10644632" y="45593"/>
                  </a:cubicBezTo>
                  <a:cubicBezTo>
                    <a:pt x="10641076" y="44450"/>
                    <a:pt x="10637393" y="43688"/>
                    <a:pt x="10633456" y="43688"/>
                  </a:cubicBezTo>
                  <a:lnTo>
                    <a:pt x="10633456" y="34798"/>
                  </a:lnTo>
                  <a:lnTo>
                    <a:pt x="10634218" y="43180"/>
                  </a:lnTo>
                  <a:cubicBezTo>
                    <a:pt x="10597896" y="46228"/>
                    <a:pt x="10560050" y="50800"/>
                    <a:pt x="10521950" y="55372"/>
                  </a:cubicBezTo>
                  <a:cubicBezTo>
                    <a:pt x="10483850" y="59944"/>
                    <a:pt x="10445750" y="64516"/>
                    <a:pt x="10409174" y="67564"/>
                  </a:cubicBezTo>
                  <a:lnTo>
                    <a:pt x="10408412" y="67564"/>
                  </a:lnTo>
                  <a:cubicBezTo>
                    <a:pt x="10397489" y="67564"/>
                    <a:pt x="10381869" y="73279"/>
                    <a:pt x="10377932" y="77216"/>
                  </a:cubicBezTo>
                  <a:cubicBezTo>
                    <a:pt x="10377424" y="77724"/>
                    <a:pt x="10376915" y="78105"/>
                    <a:pt x="10376408" y="78359"/>
                  </a:cubicBezTo>
                  <a:cubicBezTo>
                    <a:pt x="10336657" y="103251"/>
                    <a:pt x="10296652" y="94234"/>
                    <a:pt x="10260584" y="86233"/>
                  </a:cubicBezTo>
                  <a:cubicBezTo>
                    <a:pt x="10248391" y="83566"/>
                    <a:pt x="10236581" y="81026"/>
                    <a:pt x="10224897" y="79502"/>
                  </a:cubicBezTo>
                  <a:lnTo>
                    <a:pt x="10225913" y="71120"/>
                  </a:lnTo>
                  <a:lnTo>
                    <a:pt x="10225913" y="79629"/>
                  </a:lnTo>
                  <a:cubicBezTo>
                    <a:pt x="10202545" y="79629"/>
                    <a:pt x="10179431" y="72644"/>
                    <a:pt x="10157840" y="66167"/>
                  </a:cubicBezTo>
                  <a:cubicBezTo>
                    <a:pt x="10143109" y="61722"/>
                    <a:pt x="10129012" y="57531"/>
                    <a:pt x="10115041" y="55245"/>
                  </a:cubicBezTo>
                  <a:lnTo>
                    <a:pt x="10116439" y="46863"/>
                  </a:lnTo>
                  <a:lnTo>
                    <a:pt x="10115296" y="55245"/>
                  </a:lnTo>
                  <a:cubicBezTo>
                    <a:pt x="10094722" y="52324"/>
                    <a:pt x="10075545" y="52324"/>
                    <a:pt x="10055733" y="52324"/>
                  </a:cubicBezTo>
                  <a:cubicBezTo>
                    <a:pt x="10035921" y="52324"/>
                    <a:pt x="10015727" y="52324"/>
                    <a:pt x="9993757" y="49149"/>
                  </a:cubicBezTo>
                  <a:lnTo>
                    <a:pt x="9994900" y="40767"/>
                  </a:lnTo>
                  <a:lnTo>
                    <a:pt x="9994900" y="49276"/>
                  </a:lnTo>
                  <a:cubicBezTo>
                    <a:pt x="9984486" y="49276"/>
                    <a:pt x="9975596" y="39497"/>
                    <a:pt x="9970643" y="34671"/>
                  </a:cubicBezTo>
                  <a:cubicBezTo>
                    <a:pt x="9970262" y="34290"/>
                    <a:pt x="9969881" y="33782"/>
                    <a:pt x="9969627" y="33401"/>
                  </a:cubicBezTo>
                  <a:cubicBezTo>
                    <a:pt x="9961626" y="21463"/>
                    <a:pt x="9944100" y="24003"/>
                    <a:pt x="9931781" y="30226"/>
                  </a:cubicBezTo>
                  <a:lnTo>
                    <a:pt x="9927971" y="22606"/>
                  </a:lnTo>
                  <a:lnTo>
                    <a:pt x="9932670" y="29591"/>
                  </a:lnTo>
                  <a:cubicBezTo>
                    <a:pt x="9921366" y="37084"/>
                    <a:pt x="9915398" y="47244"/>
                    <a:pt x="9908032" y="60198"/>
                  </a:cubicBezTo>
                  <a:cubicBezTo>
                    <a:pt x="9905238" y="65151"/>
                    <a:pt x="9902189" y="70485"/>
                    <a:pt x="9898507" y="75819"/>
                  </a:cubicBezTo>
                  <a:cubicBezTo>
                    <a:pt x="9897237" y="77724"/>
                    <a:pt x="9895332" y="78994"/>
                    <a:pt x="9893173" y="79375"/>
                  </a:cubicBezTo>
                  <a:cubicBezTo>
                    <a:pt x="9888982" y="80264"/>
                    <a:pt x="9884537" y="81026"/>
                    <a:pt x="9879964" y="81915"/>
                  </a:cubicBezTo>
                  <a:cubicBezTo>
                    <a:pt x="9875012" y="82804"/>
                    <a:pt x="9869932" y="83820"/>
                    <a:pt x="9864725" y="84836"/>
                  </a:cubicBezTo>
                  <a:cubicBezTo>
                    <a:pt x="9839452" y="89916"/>
                    <a:pt x="9812909" y="96520"/>
                    <a:pt x="9792462" y="108712"/>
                  </a:cubicBezTo>
                  <a:lnTo>
                    <a:pt x="9791953" y="108966"/>
                  </a:lnTo>
                  <a:cubicBezTo>
                    <a:pt x="9768332" y="120777"/>
                    <a:pt x="9751568" y="129794"/>
                    <a:pt x="9728708" y="114554"/>
                  </a:cubicBezTo>
                  <a:lnTo>
                    <a:pt x="9733407" y="107569"/>
                  </a:lnTo>
                  <a:lnTo>
                    <a:pt x="9739376" y="113538"/>
                  </a:lnTo>
                  <a:lnTo>
                    <a:pt x="9733280" y="119634"/>
                  </a:lnTo>
                  <a:lnTo>
                    <a:pt x="9727311" y="113665"/>
                  </a:lnTo>
                  <a:lnTo>
                    <a:pt x="9733280" y="107696"/>
                  </a:lnTo>
                  <a:cubicBezTo>
                    <a:pt x="9740264" y="114681"/>
                    <a:pt x="9745345" y="123190"/>
                    <a:pt x="9749789" y="130556"/>
                  </a:cubicBezTo>
                  <a:cubicBezTo>
                    <a:pt x="9754489" y="138303"/>
                    <a:pt x="9758552" y="145034"/>
                    <a:pt x="9763760" y="150241"/>
                  </a:cubicBezTo>
                  <a:cubicBezTo>
                    <a:pt x="9765791" y="152273"/>
                    <a:pt x="9766681" y="155321"/>
                    <a:pt x="9766046" y="158115"/>
                  </a:cubicBezTo>
                  <a:cubicBezTo>
                    <a:pt x="9765411" y="160909"/>
                    <a:pt x="9763252" y="163322"/>
                    <a:pt x="9760458" y="164211"/>
                  </a:cubicBezTo>
                  <a:cubicBezTo>
                    <a:pt x="9756648" y="165481"/>
                    <a:pt x="9752584" y="167005"/>
                    <a:pt x="9748265" y="168656"/>
                  </a:cubicBezTo>
                  <a:cubicBezTo>
                    <a:pt x="9743694" y="170307"/>
                    <a:pt x="9738868" y="172212"/>
                    <a:pt x="9734169" y="173736"/>
                  </a:cubicBezTo>
                  <a:cubicBezTo>
                    <a:pt x="9723627" y="177292"/>
                    <a:pt x="9709658" y="181102"/>
                    <a:pt x="9699244" y="175895"/>
                  </a:cubicBezTo>
                  <a:lnTo>
                    <a:pt x="9703053" y="168275"/>
                  </a:lnTo>
                  <a:lnTo>
                    <a:pt x="9701402" y="176530"/>
                  </a:lnTo>
                  <a:cubicBezTo>
                    <a:pt x="9679939" y="172212"/>
                    <a:pt x="9669526" y="177927"/>
                    <a:pt x="9653143" y="187071"/>
                  </a:cubicBezTo>
                  <a:cubicBezTo>
                    <a:pt x="9649206" y="189230"/>
                    <a:pt x="9644761" y="191643"/>
                    <a:pt x="9639935" y="194056"/>
                  </a:cubicBezTo>
                  <a:lnTo>
                    <a:pt x="9636125" y="186436"/>
                  </a:lnTo>
                  <a:lnTo>
                    <a:pt x="9641205" y="193167"/>
                  </a:lnTo>
                  <a:cubicBezTo>
                    <a:pt x="9622027" y="207645"/>
                    <a:pt x="9599295" y="218313"/>
                    <a:pt x="9579228" y="227711"/>
                  </a:cubicBezTo>
                  <a:cubicBezTo>
                    <a:pt x="9572752" y="230759"/>
                    <a:pt x="9566656" y="233680"/>
                    <a:pt x="9560814" y="236601"/>
                  </a:cubicBezTo>
                  <a:cubicBezTo>
                    <a:pt x="9559671" y="237236"/>
                    <a:pt x="9558401" y="237490"/>
                    <a:pt x="9557003" y="237490"/>
                  </a:cubicBezTo>
                  <a:cubicBezTo>
                    <a:pt x="9550781" y="237490"/>
                    <a:pt x="9541510" y="237617"/>
                    <a:pt x="9532747" y="228981"/>
                  </a:cubicBezTo>
                  <a:lnTo>
                    <a:pt x="9538715" y="223012"/>
                  </a:lnTo>
                  <a:lnTo>
                    <a:pt x="9538715" y="231521"/>
                  </a:lnTo>
                  <a:cubicBezTo>
                    <a:pt x="9528556" y="231521"/>
                    <a:pt x="9520047" y="222504"/>
                    <a:pt x="9520555" y="223012"/>
                  </a:cubicBezTo>
                  <a:lnTo>
                    <a:pt x="9526524" y="217043"/>
                  </a:lnTo>
                  <a:lnTo>
                    <a:pt x="9529699" y="224917"/>
                  </a:lnTo>
                  <a:cubicBezTo>
                    <a:pt x="9499981" y="236728"/>
                    <a:pt x="9466326" y="250698"/>
                    <a:pt x="9432163" y="237109"/>
                  </a:cubicBezTo>
                  <a:lnTo>
                    <a:pt x="9435338" y="229235"/>
                  </a:lnTo>
                  <a:lnTo>
                    <a:pt x="9435338" y="237744"/>
                  </a:lnTo>
                  <a:cubicBezTo>
                    <a:pt x="9435973" y="237744"/>
                    <a:pt x="9436735" y="236855"/>
                    <a:pt x="9435211" y="238252"/>
                  </a:cubicBezTo>
                  <a:cubicBezTo>
                    <a:pt x="9433560" y="239903"/>
                    <a:pt x="9429877" y="243713"/>
                    <a:pt x="9423146" y="243713"/>
                  </a:cubicBezTo>
                  <a:lnTo>
                    <a:pt x="9423146" y="235204"/>
                  </a:lnTo>
                  <a:lnTo>
                    <a:pt x="9425813" y="243205"/>
                  </a:lnTo>
                  <a:cubicBezTo>
                    <a:pt x="9412986" y="247523"/>
                    <a:pt x="9401683" y="256032"/>
                    <a:pt x="9388602" y="265938"/>
                  </a:cubicBezTo>
                  <a:cubicBezTo>
                    <a:pt x="9375266" y="276098"/>
                    <a:pt x="9360281" y="287655"/>
                    <a:pt x="9341739" y="293751"/>
                  </a:cubicBezTo>
                  <a:cubicBezTo>
                    <a:pt x="9333230" y="296545"/>
                    <a:pt x="9323832" y="298323"/>
                    <a:pt x="9313672" y="298323"/>
                  </a:cubicBezTo>
                  <a:lnTo>
                    <a:pt x="9313672" y="290322"/>
                  </a:lnTo>
                  <a:lnTo>
                    <a:pt x="9313672" y="298831"/>
                  </a:lnTo>
                  <a:cubicBezTo>
                    <a:pt x="9297415" y="298831"/>
                    <a:pt x="9280778" y="305562"/>
                    <a:pt x="9262237" y="313436"/>
                  </a:cubicBezTo>
                  <a:cubicBezTo>
                    <a:pt x="9244330" y="320929"/>
                    <a:pt x="9224518" y="329311"/>
                    <a:pt x="9204198" y="329311"/>
                  </a:cubicBezTo>
                  <a:lnTo>
                    <a:pt x="9204198" y="320802"/>
                  </a:lnTo>
                  <a:lnTo>
                    <a:pt x="9205340" y="329184"/>
                  </a:lnTo>
                  <a:cubicBezTo>
                    <a:pt x="9163685" y="335153"/>
                    <a:pt x="9128125" y="346964"/>
                    <a:pt x="9092311" y="364871"/>
                  </a:cubicBezTo>
                  <a:cubicBezTo>
                    <a:pt x="9078214" y="371856"/>
                    <a:pt x="9064244" y="371856"/>
                    <a:pt x="9058148" y="371856"/>
                  </a:cubicBezTo>
                  <a:cubicBezTo>
                    <a:pt x="9057132" y="371856"/>
                    <a:pt x="9055989" y="371602"/>
                    <a:pt x="9054973" y="371221"/>
                  </a:cubicBezTo>
                  <a:cubicBezTo>
                    <a:pt x="9030589" y="361442"/>
                    <a:pt x="9015984" y="374904"/>
                    <a:pt x="9004300" y="392430"/>
                  </a:cubicBezTo>
                  <a:lnTo>
                    <a:pt x="9004173" y="392684"/>
                  </a:lnTo>
                  <a:cubicBezTo>
                    <a:pt x="8973185" y="436118"/>
                    <a:pt x="8924544" y="449580"/>
                    <a:pt x="8883903" y="461137"/>
                  </a:cubicBezTo>
                  <a:cubicBezTo>
                    <a:pt x="8881872" y="461645"/>
                    <a:pt x="8879966" y="462280"/>
                    <a:pt x="8877935" y="462788"/>
                  </a:cubicBezTo>
                  <a:lnTo>
                    <a:pt x="8877427" y="462915"/>
                  </a:lnTo>
                  <a:cubicBezTo>
                    <a:pt x="8822182" y="475234"/>
                    <a:pt x="8766937" y="481330"/>
                    <a:pt x="8712327" y="487426"/>
                  </a:cubicBezTo>
                  <a:lnTo>
                    <a:pt x="8711438" y="487426"/>
                  </a:lnTo>
                  <a:cubicBezTo>
                    <a:pt x="8713089" y="487426"/>
                    <a:pt x="8713977" y="486664"/>
                    <a:pt x="8713851" y="486791"/>
                  </a:cubicBezTo>
                  <a:lnTo>
                    <a:pt x="8713851" y="486791"/>
                  </a:lnTo>
                  <a:lnTo>
                    <a:pt x="8713851" y="486791"/>
                  </a:lnTo>
                  <a:cubicBezTo>
                    <a:pt x="8713851" y="486791"/>
                    <a:pt x="8713851" y="486791"/>
                    <a:pt x="8713851" y="486791"/>
                  </a:cubicBezTo>
                  <a:cubicBezTo>
                    <a:pt x="8713215" y="487299"/>
                    <a:pt x="8711946" y="488823"/>
                    <a:pt x="8709152" y="492760"/>
                  </a:cubicBezTo>
                  <a:cubicBezTo>
                    <a:pt x="8705469" y="497840"/>
                    <a:pt x="8699627" y="506476"/>
                    <a:pt x="8690864" y="510921"/>
                  </a:cubicBezTo>
                  <a:cubicBezTo>
                    <a:pt x="8689721" y="511556"/>
                    <a:pt x="8688451" y="511810"/>
                    <a:pt x="8687053" y="511810"/>
                  </a:cubicBezTo>
                  <a:cubicBezTo>
                    <a:pt x="8676894" y="511810"/>
                    <a:pt x="8668385" y="502793"/>
                    <a:pt x="8668893" y="503301"/>
                  </a:cubicBezTo>
                  <a:lnTo>
                    <a:pt x="8674862" y="497332"/>
                  </a:lnTo>
                  <a:lnTo>
                    <a:pt x="8681339" y="502793"/>
                  </a:lnTo>
                  <a:cubicBezTo>
                    <a:pt x="8674735" y="510667"/>
                    <a:pt x="8668765" y="519557"/>
                    <a:pt x="8662415" y="528828"/>
                  </a:cubicBezTo>
                  <a:cubicBezTo>
                    <a:pt x="8656065" y="538099"/>
                    <a:pt x="8649589" y="547624"/>
                    <a:pt x="8642350" y="556387"/>
                  </a:cubicBezTo>
                  <a:cubicBezTo>
                    <a:pt x="8624570" y="577723"/>
                    <a:pt x="8601456" y="594741"/>
                    <a:pt x="8564499" y="590931"/>
                  </a:cubicBezTo>
                  <a:lnTo>
                    <a:pt x="8565388" y="582549"/>
                  </a:lnTo>
                  <a:lnTo>
                    <a:pt x="8565388" y="591058"/>
                  </a:lnTo>
                  <a:lnTo>
                    <a:pt x="8559291" y="591058"/>
                  </a:lnTo>
                  <a:lnTo>
                    <a:pt x="8559291" y="582549"/>
                  </a:lnTo>
                  <a:lnTo>
                    <a:pt x="8563737" y="589788"/>
                  </a:lnTo>
                  <a:cubicBezTo>
                    <a:pt x="8511539" y="622427"/>
                    <a:pt x="8459470" y="608965"/>
                    <a:pt x="8417052" y="596773"/>
                  </a:cubicBezTo>
                  <a:lnTo>
                    <a:pt x="8419338" y="588645"/>
                  </a:lnTo>
                  <a:lnTo>
                    <a:pt x="8419338" y="597154"/>
                  </a:lnTo>
                  <a:cubicBezTo>
                    <a:pt x="8403463" y="597154"/>
                    <a:pt x="8382635" y="582803"/>
                    <a:pt x="8375269" y="568198"/>
                  </a:cubicBezTo>
                  <a:cubicBezTo>
                    <a:pt x="8359394" y="536575"/>
                    <a:pt x="8315833" y="524764"/>
                    <a:pt x="8282177" y="535940"/>
                  </a:cubicBezTo>
                  <a:lnTo>
                    <a:pt x="8279511" y="527939"/>
                  </a:lnTo>
                  <a:lnTo>
                    <a:pt x="8282686" y="535813"/>
                  </a:lnTo>
                  <a:cubicBezTo>
                    <a:pt x="8267064" y="542036"/>
                    <a:pt x="8251571" y="546735"/>
                    <a:pt x="8236331" y="551307"/>
                  </a:cubicBezTo>
                  <a:cubicBezTo>
                    <a:pt x="8221090" y="555879"/>
                    <a:pt x="8206232" y="560324"/>
                    <a:pt x="8191373" y="566293"/>
                  </a:cubicBezTo>
                  <a:lnTo>
                    <a:pt x="8190230" y="566674"/>
                  </a:lnTo>
                  <a:cubicBezTo>
                    <a:pt x="8141081" y="578993"/>
                    <a:pt x="8095996" y="585724"/>
                    <a:pt x="8044561" y="559943"/>
                  </a:cubicBezTo>
                  <a:lnTo>
                    <a:pt x="8048371" y="552323"/>
                  </a:lnTo>
                  <a:lnTo>
                    <a:pt x="8044561" y="559943"/>
                  </a:lnTo>
                  <a:cubicBezTo>
                    <a:pt x="8003286" y="539369"/>
                    <a:pt x="7972806" y="551688"/>
                    <a:pt x="7950200" y="596900"/>
                  </a:cubicBezTo>
                  <a:cubicBezTo>
                    <a:pt x="7948930" y="599313"/>
                    <a:pt x="7947787" y="601853"/>
                    <a:pt x="7946644" y="604520"/>
                  </a:cubicBezTo>
                  <a:lnTo>
                    <a:pt x="7946516" y="604901"/>
                  </a:lnTo>
                  <a:cubicBezTo>
                    <a:pt x="7929245" y="639572"/>
                    <a:pt x="7888224" y="649986"/>
                    <a:pt x="7855458" y="633603"/>
                  </a:cubicBezTo>
                  <a:cubicBezTo>
                    <a:pt x="7848346" y="630047"/>
                    <a:pt x="7841614" y="625348"/>
                    <a:pt x="7835646" y="619252"/>
                  </a:cubicBezTo>
                  <a:cubicBezTo>
                    <a:pt x="7822057" y="605663"/>
                    <a:pt x="7815199" y="608584"/>
                    <a:pt x="7797673" y="620268"/>
                  </a:cubicBezTo>
                  <a:lnTo>
                    <a:pt x="7792974" y="613283"/>
                  </a:lnTo>
                  <a:lnTo>
                    <a:pt x="7798943" y="619252"/>
                  </a:lnTo>
                  <a:lnTo>
                    <a:pt x="7762494" y="655701"/>
                  </a:lnTo>
                  <a:cubicBezTo>
                    <a:pt x="7753350" y="664845"/>
                    <a:pt x="7736966" y="664210"/>
                    <a:pt x="7732140" y="664210"/>
                  </a:cubicBezTo>
                  <a:lnTo>
                    <a:pt x="7732140" y="655701"/>
                  </a:lnTo>
                  <a:lnTo>
                    <a:pt x="7732140" y="664210"/>
                  </a:lnTo>
                  <a:lnTo>
                    <a:pt x="7695691" y="664210"/>
                  </a:lnTo>
                  <a:lnTo>
                    <a:pt x="7695691" y="655701"/>
                  </a:lnTo>
                  <a:lnTo>
                    <a:pt x="7695691" y="664210"/>
                  </a:lnTo>
                  <a:cubicBezTo>
                    <a:pt x="7670164" y="664210"/>
                    <a:pt x="7644764" y="657860"/>
                    <a:pt x="7620635" y="651764"/>
                  </a:cubicBezTo>
                  <a:lnTo>
                    <a:pt x="7622666" y="643509"/>
                  </a:lnTo>
                  <a:lnTo>
                    <a:pt x="7621015" y="651764"/>
                  </a:lnTo>
                  <a:cubicBezTo>
                    <a:pt x="7604760" y="648462"/>
                    <a:pt x="7590282" y="641985"/>
                    <a:pt x="7576693" y="636016"/>
                  </a:cubicBezTo>
                  <a:cubicBezTo>
                    <a:pt x="7562850" y="629920"/>
                    <a:pt x="7550023" y="624205"/>
                    <a:pt x="7535926" y="621411"/>
                  </a:cubicBezTo>
                  <a:lnTo>
                    <a:pt x="7537577" y="613156"/>
                  </a:lnTo>
                  <a:lnTo>
                    <a:pt x="7536561" y="621538"/>
                  </a:lnTo>
                  <a:cubicBezTo>
                    <a:pt x="7491984" y="615950"/>
                    <a:pt x="7474712" y="582295"/>
                    <a:pt x="7460741" y="555625"/>
                  </a:cubicBezTo>
                  <a:cubicBezTo>
                    <a:pt x="7457566" y="549529"/>
                    <a:pt x="7454519" y="543687"/>
                    <a:pt x="7451344" y="538480"/>
                  </a:cubicBezTo>
                  <a:lnTo>
                    <a:pt x="7458583" y="534162"/>
                  </a:lnTo>
                  <a:lnTo>
                    <a:pt x="7451598" y="538861"/>
                  </a:lnTo>
                  <a:cubicBezTo>
                    <a:pt x="7439152" y="520192"/>
                    <a:pt x="7417943" y="501396"/>
                    <a:pt x="7399909" y="505841"/>
                  </a:cubicBezTo>
                  <a:lnTo>
                    <a:pt x="7397877" y="497586"/>
                  </a:lnTo>
                  <a:lnTo>
                    <a:pt x="7401687" y="505206"/>
                  </a:lnTo>
                  <a:cubicBezTo>
                    <a:pt x="7377049" y="517525"/>
                    <a:pt x="7352538" y="508254"/>
                    <a:pt x="7336027" y="502285"/>
                  </a:cubicBezTo>
                  <a:cubicBezTo>
                    <a:pt x="7333234" y="501269"/>
                    <a:pt x="7330821" y="500380"/>
                    <a:pt x="7328408" y="499618"/>
                  </a:cubicBezTo>
                  <a:lnTo>
                    <a:pt x="7331075" y="491617"/>
                  </a:lnTo>
                  <a:lnTo>
                    <a:pt x="7331075" y="500126"/>
                  </a:lnTo>
                  <a:cubicBezTo>
                    <a:pt x="7326249" y="500126"/>
                    <a:pt x="7320152" y="497967"/>
                    <a:pt x="7316215" y="496697"/>
                  </a:cubicBezTo>
                  <a:cubicBezTo>
                    <a:pt x="7311009" y="494919"/>
                    <a:pt x="7308088" y="494030"/>
                    <a:pt x="7306690" y="494030"/>
                  </a:cubicBezTo>
                  <a:cubicBezTo>
                    <a:pt x="7305928" y="494030"/>
                    <a:pt x="7305166" y="493903"/>
                    <a:pt x="7304405" y="493649"/>
                  </a:cubicBezTo>
                  <a:cubicBezTo>
                    <a:pt x="7266939" y="482981"/>
                    <a:pt x="7239889" y="503555"/>
                    <a:pt x="7209282" y="534035"/>
                  </a:cubicBezTo>
                  <a:lnTo>
                    <a:pt x="7203313" y="528066"/>
                  </a:lnTo>
                  <a:lnTo>
                    <a:pt x="7209282" y="534035"/>
                  </a:lnTo>
                  <a:lnTo>
                    <a:pt x="7184898" y="558419"/>
                  </a:lnTo>
                  <a:lnTo>
                    <a:pt x="7178928" y="552450"/>
                  </a:lnTo>
                  <a:lnTo>
                    <a:pt x="7184898" y="558419"/>
                  </a:lnTo>
                  <a:cubicBezTo>
                    <a:pt x="7183501" y="559816"/>
                    <a:pt x="7182612" y="562229"/>
                    <a:pt x="7180834" y="567309"/>
                  </a:cubicBezTo>
                  <a:cubicBezTo>
                    <a:pt x="7179437" y="571373"/>
                    <a:pt x="7177405" y="578104"/>
                    <a:pt x="7172706" y="582803"/>
                  </a:cubicBezTo>
                  <a:lnTo>
                    <a:pt x="7172198" y="583311"/>
                  </a:lnTo>
                  <a:cubicBezTo>
                    <a:pt x="7131431" y="617347"/>
                    <a:pt x="7090156" y="602742"/>
                    <a:pt x="7047864" y="584581"/>
                  </a:cubicBezTo>
                  <a:lnTo>
                    <a:pt x="7047357" y="584327"/>
                  </a:lnTo>
                  <a:cubicBezTo>
                    <a:pt x="7017893" y="569595"/>
                    <a:pt x="6984238" y="582041"/>
                    <a:pt x="6970902" y="608711"/>
                  </a:cubicBezTo>
                  <a:cubicBezTo>
                    <a:pt x="6969760" y="610997"/>
                    <a:pt x="6968744" y="613410"/>
                    <a:pt x="6967982" y="615950"/>
                  </a:cubicBezTo>
                  <a:lnTo>
                    <a:pt x="6959981" y="613283"/>
                  </a:lnTo>
                  <a:lnTo>
                    <a:pt x="6968236" y="615315"/>
                  </a:lnTo>
                  <a:cubicBezTo>
                    <a:pt x="6961886" y="640461"/>
                    <a:pt x="6954901" y="662178"/>
                    <a:pt x="6920611" y="675894"/>
                  </a:cubicBezTo>
                  <a:lnTo>
                    <a:pt x="6917436" y="668020"/>
                  </a:lnTo>
                  <a:lnTo>
                    <a:pt x="6921753" y="675259"/>
                  </a:lnTo>
                  <a:cubicBezTo>
                    <a:pt x="6916547" y="678434"/>
                    <a:pt x="6911086" y="681355"/>
                    <a:pt x="6905878" y="684149"/>
                  </a:cubicBezTo>
                  <a:cubicBezTo>
                    <a:pt x="6900672" y="686943"/>
                    <a:pt x="6895464" y="689864"/>
                    <a:pt x="6890639" y="692785"/>
                  </a:cubicBezTo>
                  <a:cubicBezTo>
                    <a:pt x="6871208" y="704469"/>
                    <a:pt x="6856222" y="717550"/>
                    <a:pt x="6852793" y="742188"/>
                  </a:cubicBezTo>
                  <a:lnTo>
                    <a:pt x="6844411" y="741045"/>
                  </a:lnTo>
                  <a:lnTo>
                    <a:pt x="6852920" y="741045"/>
                  </a:lnTo>
                  <a:cubicBezTo>
                    <a:pt x="6852920" y="751840"/>
                    <a:pt x="6843014" y="761619"/>
                    <a:pt x="6832346" y="761619"/>
                  </a:cubicBezTo>
                  <a:lnTo>
                    <a:pt x="6832346" y="753110"/>
                  </a:lnTo>
                  <a:lnTo>
                    <a:pt x="6835013" y="761111"/>
                  </a:lnTo>
                  <a:cubicBezTo>
                    <a:pt x="6826123" y="764032"/>
                    <a:pt x="6818757" y="767080"/>
                    <a:pt x="6811137" y="770001"/>
                  </a:cubicBezTo>
                  <a:cubicBezTo>
                    <a:pt x="6803516" y="772922"/>
                    <a:pt x="6795770" y="776224"/>
                    <a:pt x="6786372" y="779272"/>
                  </a:cubicBezTo>
                  <a:cubicBezTo>
                    <a:pt x="6785483" y="779526"/>
                    <a:pt x="6784594" y="779653"/>
                    <a:pt x="6783705" y="779653"/>
                  </a:cubicBezTo>
                  <a:lnTo>
                    <a:pt x="6728968" y="779653"/>
                  </a:lnTo>
                  <a:lnTo>
                    <a:pt x="6727571" y="779526"/>
                  </a:lnTo>
                  <a:cubicBezTo>
                    <a:pt x="6708902" y="776478"/>
                    <a:pt x="6690360" y="771779"/>
                    <a:pt x="6672199" y="767207"/>
                  </a:cubicBezTo>
                  <a:cubicBezTo>
                    <a:pt x="6654038" y="762635"/>
                    <a:pt x="6636003" y="758190"/>
                    <a:pt x="6618097" y="755142"/>
                  </a:cubicBezTo>
                  <a:lnTo>
                    <a:pt x="6619494" y="746760"/>
                  </a:lnTo>
                  <a:lnTo>
                    <a:pt x="6618351" y="755142"/>
                  </a:lnTo>
                  <a:cubicBezTo>
                    <a:pt x="6594348" y="751713"/>
                    <a:pt x="6572377" y="758698"/>
                    <a:pt x="6547612" y="766826"/>
                  </a:cubicBezTo>
                  <a:cubicBezTo>
                    <a:pt x="6532499" y="771779"/>
                    <a:pt x="6516370" y="776986"/>
                    <a:pt x="6499098" y="779526"/>
                  </a:cubicBezTo>
                  <a:lnTo>
                    <a:pt x="6497955" y="771144"/>
                  </a:lnTo>
                  <a:lnTo>
                    <a:pt x="6503924" y="777113"/>
                  </a:lnTo>
                  <a:lnTo>
                    <a:pt x="6497828" y="783209"/>
                  </a:lnTo>
                  <a:lnTo>
                    <a:pt x="6491859" y="777240"/>
                  </a:lnTo>
                  <a:lnTo>
                    <a:pt x="6498844" y="781939"/>
                  </a:lnTo>
                  <a:cubicBezTo>
                    <a:pt x="6485382" y="802005"/>
                    <a:pt x="6465570" y="799465"/>
                    <a:pt x="6451727" y="790194"/>
                  </a:cubicBezTo>
                  <a:cubicBezTo>
                    <a:pt x="6448679" y="788162"/>
                    <a:pt x="6445758" y="785749"/>
                    <a:pt x="6443218" y="783209"/>
                  </a:cubicBezTo>
                  <a:cubicBezTo>
                    <a:pt x="6421628" y="761619"/>
                    <a:pt x="6382639" y="755777"/>
                    <a:pt x="6355080" y="766826"/>
                  </a:cubicBezTo>
                  <a:lnTo>
                    <a:pt x="6351905" y="758952"/>
                  </a:lnTo>
                  <a:lnTo>
                    <a:pt x="6355715" y="766572"/>
                  </a:lnTo>
                  <a:cubicBezTo>
                    <a:pt x="6318631" y="785114"/>
                    <a:pt x="6281547" y="797433"/>
                    <a:pt x="6245098" y="809625"/>
                  </a:cubicBezTo>
                  <a:cubicBezTo>
                    <a:pt x="6244209" y="809879"/>
                    <a:pt x="6243320" y="810006"/>
                    <a:pt x="6242431" y="810006"/>
                  </a:cubicBezTo>
                  <a:cubicBezTo>
                    <a:pt x="6233922" y="810006"/>
                    <a:pt x="6225667" y="807466"/>
                    <a:pt x="6219952" y="805815"/>
                  </a:cubicBezTo>
                  <a:cubicBezTo>
                    <a:pt x="6215253" y="804418"/>
                    <a:pt x="6213094" y="803910"/>
                    <a:pt x="6212078" y="803910"/>
                  </a:cubicBezTo>
                  <a:lnTo>
                    <a:pt x="6212078" y="795401"/>
                  </a:lnTo>
                  <a:lnTo>
                    <a:pt x="6212078" y="803910"/>
                  </a:lnTo>
                  <a:cubicBezTo>
                    <a:pt x="6207252" y="803910"/>
                    <a:pt x="6201918" y="803148"/>
                    <a:pt x="6197346" y="802513"/>
                  </a:cubicBezTo>
                  <a:cubicBezTo>
                    <a:pt x="6192393" y="801751"/>
                    <a:pt x="6188329" y="801243"/>
                    <a:pt x="6185027" y="801243"/>
                  </a:cubicBezTo>
                  <a:cubicBezTo>
                    <a:pt x="6182487" y="801243"/>
                    <a:pt x="6181471" y="801624"/>
                    <a:pt x="6181217" y="801751"/>
                  </a:cubicBezTo>
                  <a:cubicBezTo>
                    <a:pt x="6181217" y="801751"/>
                    <a:pt x="6181344" y="801624"/>
                    <a:pt x="6181471" y="801497"/>
                  </a:cubicBezTo>
                  <a:lnTo>
                    <a:pt x="6180582" y="802259"/>
                  </a:lnTo>
                  <a:cubicBezTo>
                    <a:pt x="6128004" y="841756"/>
                    <a:pt x="6075299" y="827913"/>
                    <a:pt x="6031357" y="802894"/>
                  </a:cubicBezTo>
                  <a:lnTo>
                    <a:pt x="6035548" y="795528"/>
                  </a:lnTo>
                  <a:lnTo>
                    <a:pt x="6031738" y="803148"/>
                  </a:lnTo>
                  <a:cubicBezTo>
                    <a:pt x="6028563" y="801497"/>
                    <a:pt x="6025007" y="799973"/>
                    <a:pt x="6021324" y="798195"/>
                  </a:cubicBezTo>
                  <a:cubicBezTo>
                    <a:pt x="6017387" y="796290"/>
                    <a:pt x="6013069" y="794385"/>
                    <a:pt x="6008751" y="792226"/>
                  </a:cubicBezTo>
                  <a:cubicBezTo>
                    <a:pt x="5988177" y="781939"/>
                    <a:pt x="5964301" y="766953"/>
                    <a:pt x="5954522" y="737489"/>
                  </a:cubicBezTo>
                  <a:lnTo>
                    <a:pt x="5954395" y="736854"/>
                  </a:lnTo>
                  <a:cubicBezTo>
                    <a:pt x="5949061" y="715264"/>
                    <a:pt x="5926836" y="692785"/>
                    <a:pt x="5907913" y="673862"/>
                  </a:cubicBezTo>
                  <a:cubicBezTo>
                    <a:pt x="5903214" y="669163"/>
                    <a:pt x="5898515" y="664210"/>
                    <a:pt x="5893816" y="659257"/>
                  </a:cubicBezTo>
                  <a:cubicBezTo>
                    <a:pt x="5888990" y="654050"/>
                    <a:pt x="5884037" y="648970"/>
                    <a:pt x="5879084" y="643890"/>
                  </a:cubicBezTo>
                  <a:cubicBezTo>
                    <a:pt x="5856859" y="621665"/>
                    <a:pt x="5832729" y="603377"/>
                    <a:pt x="5798312" y="603377"/>
                  </a:cubicBezTo>
                  <a:lnTo>
                    <a:pt x="5798312" y="594868"/>
                  </a:lnTo>
                  <a:lnTo>
                    <a:pt x="5798312" y="603377"/>
                  </a:lnTo>
                  <a:cubicBezTo>
                    <a:pt x="5787898" y="603377"/>
                    <a:pt x="5779008" y="593725"/>
                    <a:pt x="5774817" y="589534"/>
                  </a:cubicBezTo>
                  <a:cubicBezTo>
                    <a:pt x="5771134" y="585851"/>
                    <a:pt x="5769483" y="584327"/>
                    <a:pt x="5768594" y="583946"/>
                  </a:cubicBezTo>
                  <a:cubicBezTo>
                    <a:pt x="5768594" y="583946"/>
                    <a:pt x="5768594" y="583946"/>
                    <a:pt x="5768594" y="583946"/>
                  </a:cubicBezTo>
                  <a:lnTo>
                    <a:pt x="5768594" y="583946"/>
                  </a:lnTo>
                  <a:cubicBezTo>
                    <a:pt x="5768594" y="583946"/>
                    <a:pt x="5768594" y="583946"/>
                    <a:pt x="5768594" y="583946"/>
                  </a:cubicBezTo>
                  <a:cubicBezTo>
                    <a:pt x="5768594" y="583946"/>
                    <a:pt x="5769102" y="584200"/>
                    <a:pt x="5770118" y="584200"/>
                  </a:cubicBezTo>
                  <a:cubicBezTo>
                    <a:pt x="5771642" y="584200"/>
                    <a:pt x="5773039" y="583565"/>
                    <a:pt x="5773801" y="582676"/>
                  </a:cubicBezTo>
                  <a:cubicBezTo>
                    <a:pt x="5772658" y="583819"/>
                    <a:pt x="5771388" y="584581"/>
                    <a:pt x="5769864" y="584962"/>
                  </a:cubicBezTo>
                  <a:cubicBezTo>
                    <a:pt x="5747004" y="590677"/>
                    <a:pt x="5739384" y="582168"/>
                    <a:pt x="5731764" y="572135"/>
                  </a:cubicBezTo>
                  <a:cubicBezTo>
                    <a:pt x="5729732" y="569468"/>
                    <a:pt x="5727827" y="566928"/>
                    <a:pt x="5725287" y="564388"/>
                  </a:cubicBezTo>
                  <a:lnTo>
                    <a:pt x="5731256" y="558419"/>
                  </a:lnTo>
                  <a:lnTo>
                    <a:pt x="5725287" y="564388"/>
                  </a:lnTo>
                  <a:cubicBezTo>
                    <a:pt x="5721731" y="560832"/>
                    <a:pt x="5717540" y="557149"/>
                    <a:pt x="5712714" y="553085"/>
                  </a:cubicBezTo>
                  <a:cubicBezTo>
                    <a:pt x="5707507" y="548640"/>
                    <a:pt x="5701919" y="543687"/>
                    <a:pt x="5696458" y="538226"/>
                  </a:cubicBezTo>
                  <a:cubicBezTo>
                    <a:pt x="5691251" y="533019"/>
                    <a:pt x="5686171" y="527177"/>
                    <a:pt x="5681599" y="520446"/>
                  </a:cubicBezTo>
                  <a:lnTo>
                    <a:pt x="5688584" y="515747"/>
                  </a:lnTo>
                  <a:lnTo>
                    <a:pt x="5681853" y="520827"/>
                  </a:lnTo>
                  <a:cubicBezTo>
                    <a:pt x="5672582" y="508381"/>
                    <a:pt x="5663311" y="494538"/>
                    <a:pt x="5654167" y="480949"/>
                  </a:cubicBezTo>
                  <a:cubicBezTo>
                    <a:pt x="5645023" y="467360"/>
                    <a:pt x="5636006" y="453771"/>
                    <a:pt x="5627116" y="441833"/>
                  </a:cubicBezTo>
                  <a:lnTo>
                    <a:pt x="5633847" y="436753"/>
                  </a:lnTo>
                  <a:lnTo>
                    <a:pt x="5627116" y="441833"/>
                  </a:lnTo>
                  <a:cubicBezTo>
                    <a:pt x="5617591" y="429133"/>
                    <a:pt x="5609717" y="414909"/>
                    <a:pt x="5602097" y="401320"/>
                  </a:cubicBezTo>
                  <a:cubicBezTo>
                    <a:pt x="5594477" y="387477"/>
                    <a:pt x="5587111" y="374396"/>
                    <a:pt x="5578348" y="362712"/>
                  </a:cubicBezTo>
                  <a:lnTo>
                    <a:pt x="5585079" y="357632"/>
                  </a:lnTo>
                  <a:lnTo>
                    <a:pt x="5579110" y="363601"/>
                  </a:lnTo>
                  <a:cubicBezTo>
                    <a:pt x="5574792" y="359283"/>
                    <a:pt x="5563108" y="356489"/>
                    <a:pt x="5560314" y="357759"/>
                  </a:cubicBezTo>
                  <a:cubicBezTo>
                    <a:pt x="5560314" y="357759"/>
                    <a:pt x="5560314" y="357759"/>
                    <a:pt x="5560314" y="357759"/>
                  </a:cubicBezTo>
                  <a:lnTo>
                    <a:pt x="5560314" y="357759"/>
                  </a:lnTo>
                  <a:lnTo>
                    <a:pt x="5560314" y="357759"/>
                  </a:lnTo>
                  <a:cubicBezTo>
                    <a:pt x="5560314" y="357759"/>
                    <a:pt x="5560441" y="357632"/>
                    <a:pt x="5560568" y="357505"/>
                  </a:cubicBezTo>
                  <a:cubicBezTo>
                    <a:pt x="5559933" y="358140"/>
                    <a:pt x="5559171" y="358648"/>
                    <a:pt x="5558409" y="359156"/>
                  </a:cubicBezTo>
                  <a:lnTo>
                    <a:pt x="5485384" y="395605"/>
                  </a:lnTo>
                  <a:cubicBezTo>
                    <a:pt x="5476113" y="400177"/>
                    <a:pt x="5471160" y="409575"/>
                    <a:pt x="5464810" y="422275"/>
                  </a:cubicBezTo>
                  <a:cubicBezTo>
                    <a:pt x="5463540" y="424688"/>
                    <a:pt x="5461254" y="426466"/>
                    <a:pt x="5458587" y="426847"/>
                  </a:cubicBezTo>
                  <a:cubicBezTo>
                    <a:pt x="5455920" y="427228"/>
                    <a:pt x="5453126" y="426339"/>
                    <a:pt x="5451221" y="424434"/>
                  </a:cubicBezTo>
                  <a:lnTo>
                    <a:pt x="5445125" y="418338"/>
                  </a:lnTo>
                  <a:cubicBezTo>
                    <a:pt x="5442839" y="416052"/>
                    <a:pt x="5442077" y="412750"/>
                    <a:pt x="5443093" y="409702"/>
                  </a:cubicBezTo>
                  <a:cubicBezTo>
                    <a:pt x="5448681" y="392811"/>
                    <a:pt x="5455539" y="371729"/>
                    <a:pt x="5463413" y="363855"/>
                  </a:cubicBezTo>
                  <a:lnTo>
                    <a:pt x="5469382" y="369824"/>
                  </a:lnTo>
                  <a:lnTo>
                    <a:pt x="5467350" y="378079"/>
                  </a:lnTo>
                  <a:lnTo>
                    <a:pt x="5394325" y="359791"/>
                  </a:lnTo>
                  <a:lnTo>
                    <a:pt x="5393690" y="359664"/>
                  </a:lnTo>
                  <a:cubicBezTo>
                    <a:pt x="5377053" y="354076"/>
                    <a:pt x="5348224" y="354076"/>
                    <a:pt x="5335524" y="354076"/>
                  </a:cubicBezTo>
                  <a:lnTo>
                    <a:pt x="5335524" y="345567"/>
                  </a:lnTo>
                  <a:lnTo>
                    <a:pt x="5335524" y="354076"/>
                  </a:lnTo>
                  <a:lnTo>
                    <a:pt x="5238242" y="354076"/>
                  </a:lnTo>
                  <a:lnTo>
                    <a:pt x="5238242" y="345567"/>
                  </a:lnTo>
                  <a:lnTo>
                    <a:pt x="5238242" y="354076"/>
                  </a:lnTo>
                  <a:cubicBezTo>
                    <a:pt x="5225542" y="354076"/>
                    <a:pt x="5213604" y="353314"/>
                    <a:pt x="5202174" y="352679"/>
                  </a:cubicBezTo>
                  <a:cubicBezTo>
                    <a:pt x="5191125" y="352044"/>
                    <a:pt x="5180457" y="351409"/>
                    <a:pt x="5169789" y="351409"/>
                  </a:cubicBezTo>
                  <a:cubicBezTo>
                    <a:pt x="5158867" y="351409"/>
                    <a:pt x="5147818" y="352044"/>
                    <a:pt x="5136261" y="353949"/>
                  </a:cubicBezTo>
                  <a:lnTo>
                    <a:pt x="5134864" y="345567"/>
                  </a:lnTo>
                  <a:lnTo>
                    <a:pt x="5136896" y="353822"/>
                  </a:lnTo>
                  <a:cubicBezTo>
                    <a:pt x="5108448" y="360934"/>
                    <a:pt x="5087112" y="346329"/>
                    <a:pt x="5069332" y="334391"/>
                  </a:cubicBezTo>
                  <a:lnTo>
                    <a:pt x="5068951" y="334137"/>
                  </a:lnTo>
                  <a:cubicBezTo>
                    <a:pt x="5065268" y="331343"/>
                    <a:pt x="5061585" y="328549"/>
                    <a:pt x="5057902" y="325755"/>
                  </a:cubicBezTo>
                  <a:cubicBezTo>
                    <a:pt x="5054219" y="322961"/>
                    <a:pt x="5050536" y="320167"/>
                    <a:pt x="5046853" y="317373"/>
                  </a:cubicBezTo>
                  <a:cubicBezTo>
                    <a:pt x="5005070" y="286004"/>
                    <a:pt x="4964557" y="260350"/>
                    <a:pt x="4911979" y="274701"/>
                  </a:cubicBezTo>
                  <a:cubicBezTo>
                    <a:pt x="4911217" y="274955"/>
                    <a:pt x="4910455" y="274955"/>
                    <a:pt x="4909693" y="274955"/>
                  </a:cubicBezTo>
                  <a:cubicBezTo>
                    <a:pt x="4900549" y="274955"/>
                    <a:pt x="4886325" y="267335"/>
                    <a:pt x="4879340" y="260350"/>
                  </a:cubicBezTo>
                  <a:lnTo>
                    <a:pt x="4885309" y="254381"/>
                  </a:lnTo>
                  <a:lnTo>
                    <a:pt x="4882642" y="262382"/>
                  </a:lnTo>
                  <a:cubicBezTo>
                    <a:pt x="4871212" y="258572"/>
                    <a:pt x="4862068" y="252603"/>
                    <a:pt x="4852543" y="246507"/>
                  </a:cubicBezTo>
                  <a:cubicBezTo>
                    <a:pt x="4845050" y="241681"/>
                    <a:pt x="4837049" y="236601"/>
                    <a:pt x="4826762" y="231521"/>
                  </a:cubicBezTo>
                  <a:lnTo>
                    <a:pt x="4830572" y="223901"/>
                  </a:lnTo>
                  <a:lnTo>
                    <a:pt x="4839081" y="223901"/>
                  </a:lnTo>
                  <a:cubicBezTo>
                    <a:pt x="4839081" y="242062"/>
                    <a:pt x="4839208" y="246380"/>
                    <a:pt x="4844288" y="256667"/>
                  </a:cubicBezTo>
                  <a:cubicBezTo>
                    <a:pt x="4845939" y="259969"/>
                    <a:pt x="4845304" y="263906"/>
                    <a:pt x="4842764" y="266446"/>
                  </a:cubicBezTo>
                  <a:cubicBezTo>
                    <a:pt x="4825238" y="283972"/>
                    <a:pt x="4813427" y="273431"/>
                    <a:pt x="4806442" y="266446"/>
                  </a:cubicBezTo>
                  <a:lnTo>
                    <a:pt x="4812411" y="260477"/>
                  </a:lnTo>
                  <a:lnTo>
                    <a:pt x="4818380" y="266446"/>
                  </a:lnTo>
                  <a:cubicBezTo>
                    <a:pt x="4816856" y="267970"/>
                    <a:pt x="4815205" y="270129"/>
                    <a:pt x="4813046" y="272923"/>
                  </a:cubicBezTo>
                  <a:cubicBezTo>
                    <a:pt x="4811141" y="275463"/>
                    <a:pt x="4808728" y="278765"/>
                    <a:pt x="4806188" y="281305"/>
                  </a:cubicBezTo>
                  <a:cubicBezTo>
                    <a:pt x="4804791" y="282702"/>
                    <a:pt x="4802886" y="284353"/>
                    <a:pt x="4800727" y="285496"/>
                  </a:cubicBezTo>
                  <a:lnTo>
                    <a:pt x="4796790" y="278003"/>
                  </a:lnTo>
                  <a:lnTo>
                    <a:pt x="4800727" y="285496"/>
                  </a:lnTo>
                  <a:cubicBezTo>
                    <a:pt x="4800727" y="285496"/>
                    <a:pt x="4800727" y="285496"/>
                    <a:pt x="4800727" y="285496"/>
                  </a:cubicBezTo>
                  <a:lnTo>
                    <a:pt x="4800727" y="285496"/>
                  </a:lnTo>
                  <a:cubicBezTo>
                    <a:pt x="4798949" y="286385"/>
                    <a:pt x="4796663" y="287274"/>
                    <a:pt x="4794123" y="287274"/>
                  </a:cubicBezTo>
                  <a:lnTo>
                    <a:pt x="4794123" y="278765"/>
                  </a:lnTo>
                  <a:lnTo>
                    <a:pt x="4797298" y="286639"/>
                  </a:lnTo>
                  <a:cubicBezTo>
                    <a:pt x="4781677" y="292862"/>
                    <a:pt x="4766183" y="297561"/>
                    <a:pt x="4750943" y="302133"/>
                  </a:cubicBezTo>
                  <a:cubicBezTo>
                    <a:pt x="4735703" y="306705"/>
                    <a:pt x="4720844" y="311150"/>
                    <a:pt x="4705985" y="317119"/>
                  </a:cubicBezTo>
                  <a:lnTo>
                    <a:pt x="4702810" y="309245"/>
                  </a:lnTo>
                  <a:lnTo>
                    <a:pt x="4706620" y="316865"/>
                  </a:lnTo>
                  <a:cubicBezTo>
                    <a:pt x="4693793" y="323215"/>
                    <a:pt x="4683252" y="328676"/>
                    <a:pt x="4678426" y="333502"/>
                  </a:cubicBezTo>
                  <a:lnTo>
                    <a:pt x="4677537" y="334264"/>
                  </a:lnTo>
                  <a:cubicBezTo>
                    <a:pt x="4672330" y="338201"/>
                    <a:pt x="4667250" y="342773"/>
                    <a:pt x="4661916" y="347726"/>
                  </a:cubicBezTo>
                  <a:cubicBezTo>
                    <a:pt x="4656582" y="352679"/>
                    <a:pt x="4650613" y="358013"/>
                    <a:pt x="4644263" y="362839"/>
                  </a:cubicBezTo>
                  <a:cubicBezTo>
                    <a:pt x="4629531" y="373888"/>
                    <a:pt x="4611624" y="382016"/>
                    <a:pt x="4586097" y="378333"/>
                  </a:cubicBezTo>
                  <a:lnTo>
                    <a:pt x="4587240" y="369951"/>
                  </a:lnTo>
                  <a:lnTo>
                    <a:pt x="4587240" y="378460"/>
                  </a:lnTo>
                  <a:cubicBezTo>
                    <a:pt x="4587621" y="378460"/>
                    <a:pt x="4587748" y="378460"/>
                    <a:pt x="4587748" y="378460"/>
                  </a:cubicBezTo>
                  <a:cubicBezTo>
                    <a:pt x="4586986" y="378587"/>
                    <a:pt x="4585208" y="379603"/>
                    <a:pt x="4581271" y="381889"/>
                  </a:cubicBezTo>
                  <a:cubicBezTo>
                    <a:pt x="4575937" y="385064"/>
                    <a:pt x="4566666" y="390652"/>
                    <a:pt x="4556887" y="390652"/>
                  </a:cubicBezTo>
                  <a:lnTo>
                    <a:pt x="4556887" y="382143"/>
                  </a:lnTo>
                  <a:lnTo>
                    <a:pt x="4560697" y="389763"/>
                  </a:lnTo>
                  <a:cubicBezTo>
                    <a:pt x="4553458" y="393446"/>
                    <a:pt x="4544568" y="395097"/>
                    <a:pt x="4537329" y="396621"/>
                  </a:cubicBezTo>
                  <a:cubicBezTo>
                    <a:pt x="4529455" y="398145"/>
                    <a:pt x="4522978" y="399542"/>
                    <a:pt x="4518152" y="401955"/>
                  </a:cubicBezTo>
                  <a:cubicBezTo>
                    <a:pt x="4517009" y="402590"/>
                    <a:pt x="4515739" y="402844"/>
                    <a:pt x="4514342" y="402844"/>
                  </a:cubicBezTo>
                  <a:lnTo>
                    <a:pt x="4502150" y="402844"/>
                  </a:lnTo>
                  <a:lnTo>
                    <a:pt x="4502150" y="394335"/>
                  </a:lnTo>
                  <a:lnTo>
                    <a:pt x="4504817" y="402336"/>
                  </a:lnTo>
                  <a:cubicBezTo>
                    <a:pt x="4497451" y="404749"/>
                    <a:pt x="4490212" y="407289"/>
                    <a:pt x="4483227" y="409702"/>
                  </a:cubicBezTo>
                  <a:cubicBezTo>
                    <a:pt x="4476496" y="411988"/>
                    <a:pt x="4469765" y="414274"/>
                    <a:pt x="4463161" y="416560"/>
                  </a:cubicBezTo>
                  <a:cubicBezTo>
                    <a:pt x="4442841" y="423291"/>
                    <a:pt x="4422648" y="429387"/>
                    <a:pt x="4400169" y="433070"/>
                  </a:cubicBezTo>
                  <a:lnTo>
                    <a:pt x="4398772" y="433197"/>
                  </a:lnTo>
                  <a:lnTo>
                    <a:pt x="4374388" y="433197"/>
                  </a:lnTo>
                  <a:lnTo>
                    <a:pt x="4374388" y="424688"/>
                  </a:lnTo>
                  <a:lnTo>
                    <a:pt x="4374388" y="433197"/>
                  </a:lnTo>
                  <a:cubicBezTo>
                    <a:pt x="4358640" y="433197"/>
                    <a:pt x="4344543" y="431673"/>
                    <a:pt x="4330827" y="430149"/>
                  </a:cubicBezTo>
                  <a:cubicBezTo>
                    <a:pt x="4317111" y="428625"/>
                    <a:pt x="4303903" y="427101"/>
                    <a:pt x="4289171" y="427101"/>
                  </a:cubicBezTo>
                  <a:lnTo>
                    <a:pt x="4289171" y="418592"/>
                  </a:lnTo>
                  <a:lnTo>
                    <a:pt x="4289171" y="427101"/>
                  </a:lnTo>
                  <a:cubicBezTo>
                    <a:pt x="4274947" y="427101"/>
                    <a:pt x="4260596" y="429895"/>
                    <a:pt x="4245229" y="433070"/>
                  </a:cubicBezTo>
                  <a:cubicBezTo>
                    <a:pt x="4230116" y="436118"/>
                    <a:pt x="4214114" y="439293"/>
                    <a:pt x="4197985" y="439293"/>
                  </a:cubicBezTo>
                  <a:lnTo>
                    <a:pt x="4197985" y="430784"/>
                  </a:lnTo>
                  <a:lnTo>
                    <a:pt x="4197985" y="439293"/>
                  </a:lnTo>
                  <a:cubicBezTo>
                    <a:pt x="4162298" y="439293"/>
                    <a:pt x="4116324" y="439674"/>
                    <a:pt x="4083177" y="413131"/>
                  </a:cubicBezTo>
                  <a:lnTo>
                    <a:pt x="4082542" y="412496"/>
                  </a:lnTo>
                  <a:cubicBezTo>
                    <a:pt x="4080383" y="410337"/>
                    <a:pt x="4066921" y="408559"/>
                    <a:pt x="4055872" y="414020"/>
                  </a:cubicBezTo>
                  <a:cubicBezTo>
                    <a:pt x="4055110" y="414401"/>
                    <a:pt x="4054221" y="414655"/>
                    <a:pt x="4053332" y="414782"/>
                  </a:cubicBezTo>
                  <a:cubicBezTo>
                    <a:pt x="4010533" y="420878"/>
                    <a:pt x="3968750" y="426847"/>
                    <a:pt x="3933190" y="438785"/>
                  </a:cubicBezTo>
                  <a:cubicBezTo>
                    <a:pt x="3892042" y="452501"/>
                    <a:pt x="3869436" y="437642"/>
                    <a:pt x="3855720" y="403479"/>
                  </a:cubicBezTo>
                  <a:lnTo>
                    <a:pt x="3863594" y="400304"/>
                  </a:lnTo>
                  <a:lnTo>
                    <a:pt x="3855974" y="404114"/>
                  </a:lnTo>
                  <a:cubicBezTo>
                    <a:pt x="3850640" y="393446"/>
                    <a:pt x="3839591" y="382270"/>
                    <a:pt x="3827145" y="369824"/>
                  </a:cubicBezTo>
                  <a:lnTo>
                    <a:pt x="3833114" y="363855"/>
                  </a:lnTo>
                  <a:lnTo>
                    <a:pt x="3828415" y="370840"/>
                  </a:lnTo>
                  <a:cubicBezTo>
                    <a:pt x="3823589" y="367665"/>
                    <a:pt x="3818890" y="364109"/>
                    <a:pt x="3814318" y="360680"/>
                  </a:cubicBezTo>
                  <a:cubicBezTo>
                    <a:pt x="3809746" y="357251"/>
                    <a:pt x="3805301" y="353949"/>
                    <a:pt x="3800983" y="351028"/>
                  </a:cubicBezTo>
                  <a:cubicBezTo>
                    <a:pt x="3792093" y="345059"/>
                    <a:pt x="3784727" y="341757"/>
                    <a:pt x="3778250" y="341757"/>
                  </a:cubicBezTo>
                  <a:lnTo>
                    <a:pt x="3778250" y="333248"/>
                  </a:lnTo>
                  <a:lnTo>
                    <a:pt x="3778250" y="341757"/>
                  </a:lnTo>
                  <a:cubicBezTo>
                    <a:pt x="3742055" y="341757"/>
                    <a:pt x="3717925" y="325374"/>
                    <a:pt x="3695446" y="310134"/>
                  </a:cubicBezTo>
                  <a:cubicBezTo>
                    <a:pt x="3689096" y="305943"/>
                    <a:pt x="3683000" y="301752"/>
                    <a:pt x="3676523" y="297942"/>
                  </a:cubicBezTo>
                  <a:lnTo>
                    <a:pt x="3676396" y="297815"/>
                  </a:lnTo>
                  <a:cubicBezTo>
                    <a:pt x="3668776" y="292989"/>
                    <a:pt x="3661156" y="288036"/>
                    <a:pt x="3653790" y="283210"/>
                  </a:cubicBezTo>
                  <a:cubicBezTo>
                    <a:pt x="3646424" y="278384"/>
                    <a:pt x="3639312" y="273685"/>
                    <a:pt x="3632200" y="269240"/>
                  </a:cubicBezTo>
                  <a:cubicBezTo>
                    <a:pt x="3600069" y="249174"/>
                    <a:pt x="3568700" y="234315"/>
                    <a:pt x="3529584" y="238252"/>
                  </a:cubicBezTo>
                  <a:cubicBezTo>
                    <a:pt x="3527171" y="238506"/>
                    <a:pt x="3524885" y="237744"/>
                    <a:pt x="3523107" y="236093"/>
                  </a:cubicBezTo>
                  <a:cubicBezTo>
                    <a:pt x="3521329" y="234442"/>
                    <a:pt x="3520313" y="232156"/>
                    <a:pt x="3520313" y="229870"/>
                  </a:cubicBezTo>
                  <a:lnTo>
                    <a:pt x="3520313" y="199009"/>
                  </a:lnTo>
                  <a:cubicBezTo>
                    <a:pt x="3520313" y="194310"/>
                    <a:pt x="3524123" y="190500"/>
                    <a:pt x="3528822" y="190500"/>
                  </a:cubicBezTo>
                  <a:cubicBezTo>
                    <a:pt x="3541141" y="190500"/>
                    <a:pt x="3551428" y="190373"/>
                    <a:pt x="3561588" y="185293"/>
                  </a:cubicBezTo>
                  <a:lnTo>
                    <a:pt x="3565398" y="192913"/>
                  </a:lnTo>
                  <a:lnTo>
                    <a:pt x="3560699" y="199898"/>
                  </a:lnTo>
                  <a:cubicBezTo>
                    <a:pt x="3547999" y="191389"/>
                    <a:pt x="3542665" y="180213"/>
                    <a:pt x="3538474" y="171450"/>
                  </a:cubicBezTo>
                  <a:cubicBezTo>
                    <a:pt x="3535299" y="164973"/>
                    <a:pt x="3532886" y="160147"/>
                    <a:pt x="3529076" y="156337"/>
                  </a:cubicBezTo>
                  <a:lnTo>
                    <a:pt x="3535045" y="150368"/>
                  </a:lnTo>
                  <a:lnTo>
                    <a:pt x="3529965" y="157099"/>
                  </a:lnTo>
                  <a:cubicBezTo>
                    <a:pt x="3514725" y="145669"/>
                    <a:pt x="3499358" y="139192"/>
                    <a:pt x="3483102" y="132461"/>
                  </a:cubicBezTo>
                  <a:cubicBezTo>
                    <a:pt x="3474974" y="129159"/>
                    <a:pt x="3466592" y="125603"/>
                    <a:pt x="3458210" y="121412"/>
                  </a:cubicBezTo>
                  <a:lnTo>
                    <a:pt x="3462020" y="113792"/>
                  </a:lnTo>
                  <a:lnTo>
                    <a:pt x="3459353" y="121793"/>
                  </a:lnTo>
                  <a:cubicBezTo>
                    <a:pt x="3443986" y="116713"/>
                    <a:pt x="3437763" y="119888"/>
                    <a:pt x="3437128" y="121666"/>
                  </a:cubicBezTo>
                  <a:cubicBezTo>
                    <a:pt x="3436620" y="123190"/>
                    <a:pt x="3436366" y="127000"/>
                    <a:pt x="3439541" y="134874"/>
                  </a:cubicBezTo>
                  <a:cubicBezTo>
                    <a:pt x="3440430" y="137160"/>
                    <a:pt x="3440303" y="139827"/>
                    <a:pt x="3439160" y="142113"/>
                  </a:cubicBezTo>
                  <a:cubicBezTo>
                    <a:pt x="3438017" y="144399"/>
                    <a:pt x="3435858" y="145923"/>
                    <a:pt x="3433318" y="146431"/>
                  </a:cubicBezTo>
                  <a:cubicBezTo>
                    <a:pt x="3424936" y="148082"/>
                    <a:pt x="3417062" y="149352"/>
                    <a:pt x="3409950" y="150368"/>
                  </a:cubicBezTo>
                  <a:cubicBezTo>
                    <a:pt x="3403727" y="151384"/>
                    <a:pt x="3398139" y="152146"/>
                    <a:pt x="3393059" y="153162"/>
                  </a:cubicBezTo>
                  <a:cubicBezTo>
                    <a:pt x="3381883" y="155448"/>
                    <a:pt x="3374898" y="158115"/>
                    <a:pt x="3370834" y="162306"/>
                  </a:cubicBezTo>
                  <a:lnTo>
                    <a:pt x="3369945" y="163068"/>
                  </a:lnTo>
                  <a:cubicBezTo>
                    <a:pt x="3340608" y="185039"/>
                    <a:pt x="3311525" y="169418"/>
                    <a:pt x="3293237" y="157226"/>
                  </a:cubicBezTo>
                  <a:lnTo>
                    <a:pt x="3297936" y="150241"/>
                  </a:lnTo>
                  <a:lnTo>
                    <a:pt x="3294126" y="157861"/>
                  </a:lnTo>
                  <a:cubicBezTo>
                    <a:pt x="3280918" y="151257"/>
                    <a:pt x="3272917" y="147955"/>
                    <a:pt x="3265170" y="151765"/>
                  </a:cubicBezTo>
                  <a:lnTo>
                    <a:pt x="3261360" y="144145"/>
                  </a:lnTo>
                  <a:lnTo>
                    <a:pt x="3265170" y="151765"/>
                  </a:lnTo>
                  <a:cubicBezTo>
                    <a:pt x="3208147" y="180340"/>
                    <a:pt x="3151124" y="176530"/>
                    <a:pt x="3096641" y="173228"/>
                  </a:cubicBezTo>
                  <a:cubicBezTo>
                    <a:pt x="3078353" y="172085"/>
                    <a:pt x="3060319" y="170942"/>
                    <a:pt x="3042412" y="170942"/>
                  </a:cubicBezTo>
                  <a:lnTo>
                    <a:pt x="3042412" y="162433"/>
                  </a:lnTo>
                  <a:lnTo>
                    <a:pt x="3042412" y="170942"/>
                  </a:lnTo>
                  <a:cubicBezTo>
                    <a:pt x="3035808" y="170942"/>
                    <a:pt x="3029458" y="169418"/>
                    <a:pt x="3023616" y="168148"/>
                  </a:cubicBezTo>
                  <a:cubicBezTo>
                    <a:pt x="3016250" y="166497"/>
                    <a:pt x="3008884" y="164846"/>
                    <a:pt x="2999867" y="164846"/>
                  </a:cubicBezTo>
                  <a:cubicBezTo>
                    <a:pt x="2999232" y="164846"/>
                    <a:pt x="2998470" y="164719"/>
                    <a:pt x="2997835" y="164592"/>
                  </a:cubicBezTo>
                  <a:cubicBezTo>
                    <a:pt x="2984881" y="161417"/>
                    <a:pt x="2973705" y="156591"/>
                    <a:pt x="2963164" y="152019"/>
                  </a:cubicBezTo>
                  <a:cubicBezTo>
                    <a:pt x="2952496" y="147447"/>
                    <a:pt x="2942463" y="143129"/>
                    <a:pt x="2931033" y="140335"/>
                  </a:cubicBezTo>
                  <a:cubicBezTo>
                    <a:pt x="2918968" y="137287"/>
                    <a:pt x="2905379" y="134366"/>
                    <a:pt x="2891663" y="131318"/>
                  </a:cubicBezTo>
                  <a:cubicBezTo>
                    <a:pt x="2877947" y="128270"/>
                    <a:pt x="2864231" y="125222"/>
                    <a:pt x="2851912" y="122174"/>
                  </a:cubicBezTo>
                  <a:lnTo>
                    <a:pt x="2853944" y="113919"/>
                  </a:lnTo>
                  <a:lnTo>
                    <a:pt x="2853944" y="122428"/>
                  </a:lnTo>
                  <a:lnTo>
                    <a:pt x="2835656" y="122428"/>
                  </a:lnTo>
                  <a:lnTo>
                    <a:pt x="2835656" y="113919"/>
                  </a:lnTo>
                  <a:lnTo>
                    <a:pt x="2835656" y="122428"/>
                  </a:lnTo>
                  <a:cubicBezTo>
                    <a:pt x="2813939" y="122428"/>
                    <a:pt x="2792095" y="124079"/>
                    <a:pt x="2770759" y="125603"/>
                  </a:cubicBezTo>
                  <a:cubicBezTo>
                    <a:pt x="2751201" y="127000"/>
                    <a:pt x="2731897" y="128524"/>
                    <a:pt x="2713990" y="128524"/>
                  </a:cubicBezTo>
                  <a:lnTo>
                    <a:pt x="2713990" y="120015"/>
                  </a:lnTo>
                  <a:lnTo>
                    <a:pt x="2713990" y="128524"/>
                  </a:lnTo>
                  <a:cubicBezTo>
                    <a:pt x="2694051" y="128524"/>
                    <a:pt x="2674239" y="123571"/>
                    <a:pt x="2654300" y="118745"/>
                  </a:cubicBezTo>
                  <a:cubicBezTo>
                    <a:pt x="2641727" y="115697"/>
                    <a:pt x="2628900" y="112522"/>
                    <a:pt x="2615184" y="110236"/>
                  </a:cubicBezTo>
                  <a:cubicBezTo>
                    <a:pt x="2611501" y="109601"/>
                    <a:pt x="2608580" y="106680"/>
                    <a:pt x="2608199" y="102997"/>
                  </a:cubicBezTo>
                  <a:cubicBezTo>
                    <a:pt x="2605024" y="77851"/>
                    <a:pt x="2589530" y="72898"/>
                    <a:pt x="2566416" y="65913"/>
                  </a:cubicBezTo>
                  <a:cubicBezTo>
                    <a:pt x="2553716" y="62103"/>
                    <a:pt x="2538603" y="57658"/>
                    <a:pt x="2526157" y="47625"/>
                  </a:cubicBezTo>
                  <a:lnTo>
                    <a:pt x="2525522" y="46990"/>
                  </a:lnTo>
                  <a:cubicBezTo>
                    <a:pt x="2525268" y="46736"/>
                    <a:pt x="2523871" y="46228"/>
                    <a:pt x="2515997" y="48133"/>
                  </a:cubicBezTo>
                  <a:cubicBezTo>
                    <a:pt x="2513711" y="48641"/>
                    <a:pt x="2510282" y="49530"/>
                    <a:pt x="2507234" y="49530"/>
                  </a:cubicBezTo>
                  <a:lnTo>
                    <a:pt x="2505837" y="49403"/>
                  </a:lnTo>
                  <a:cubicBezTo>
                    <a:pt x="2473960" y="44069"/>
                    <a:pt x="2453005" y="59436"/>
                    <a:pt x="2442083" y="86741"/>
                  </a:cubicBezTo>
                  <a:lnTo>
                    <a:pt x="2441448" y="88011"/>
                  </a:lnTo>
                  <a:cubicBezTo>
                    <a:pt x="2434844" y="99060"/>
                    <a:pt x="2424684" y="107823"/>
                    <a:pt x="2416048" y="115443"/>
                  </a:cubicBezTo>
                  <a:cubicBezTo>
                    <a:pt x="2407031" y="123317"/>
                    <a:pt x="2399538" y="130048"/>
                    <a:pt x="2394839" y="137922"/>
                  </a:cubicBezTo>
                  <a:cubicBezTo>
                    <a:pt x="2389886" y="146304"/>
                    <a:pt x="2387727" y="156464"/>
                    <a:pt x="2393569" y="171958"/>
                  </a:cubicBezTo>
                  <a:lnTo>
                    <a:pt x="2385695" y="174879"/>
                  </a:lnTo>
                  <a:lnTo>
                    <a:pt x="2391664" y="168910"/>
                  </a:lnTo>
                  <a:cubicBezTo>
                    <a:pt x="2393061" y="170307"/>
                    <a:pt x="2394966" y="171704"/>
                    <a:pt x="2397633" y="173863"/>
                  </a:cubicBezTo>
                  <a:cubicBezTo>
                    <a:pt x="2400681" y="176276"/>
                    <a:pt x="2404618" y="179197"/>
                    <a:pt x="2408301" y="182880"/>
                  </a:cubicBezTo>
                  <a:cubicBezTo>
                    <a:pt x="2411730" y="186309"/>
                    <a:pt x="2415032" y="190373"/>
                    <a:pt x="2417572" y="195453"/>
                  </a:cubicBezTo>
                  <a:cubicBezTo>
                    <a:pt x="2418207" y="196596"/>
                    <a:pt x="2418461" y="197866"/>
                    <a:pt x="2418461" y="199263"/>
                  </a:cubicBezTo>
                  <a:cubicBezTo>
                    <a:pt x="2418461" y="213741"/>
                    <a:pt x="2414397" y="233680"/>
                    <a:pt x="2394204" y="233680"/>
                  </a:cubicBezTo>
                  <a:cubicBezTo>
                    <a:pt x="2390521" y="233680"/>
                    <a:pt x="2386838" y="232918"/>
                    <a:pt x="2382901" y="231648"/>
                  </a:cubicBezTo>
                  <a:lnTo>
                    <a:pt x="2385568" y="223647"/>
                  </a:lnTo>
                  <a:lnTo>
                    <a:pt x="2385568" y="232156"/>
                  </a:lnTo>
                  <a:cubicBezTo>
                    <a:pt x="2386330" y="232156"/>
                    <a:pt x="2386838" y="231902"/>
                    <a:pt x="2386838" y="231902"/>
                  </a:cubicBezTo>
                  <a:cubicBezTo>
                    <a:pt x="2386838" y="231902"/>
                    <a:pt x="2386838" y="231902"/>
                    <a:pt x="2386838" y="231902"/>
                  </a:cubicBezTo>
                  <a:cubicBezTo>
                    <a:pt x="2385822" y="232410"/>
                    <a:pt x="2383917" y="234696"/>
                    <a:pt x="2380234" y="239522"/>
                  </a:cubicBezTo>
                  <a:cubicBezTo>
                    <a:pt x="2378329" y="242062"/>
                    <a:pt x="2375916" y="245364"/>
                    <a:pt x="2373376" y="247904"/>
                  </a:cubicBezTo>
                  <a:lnTo>
                    <a:pt x="2367407" y="241935"/>
                  </a:lnTo>
                  <a:lnTo>
                    <a:pt x="2373376" y="247904"/>
                  </a:lnTo>
                  <a:cubicBezTo>
                    <a:pt x="2372233" y="249047"/>
                    <a:pt x="2371217" y="251079"/>
                    <a:pt x="2369820" y="255016"/>
                  </a:cubicBezTo>
                  <a:cubicBezTo>
                    <a:pt x="2369058" y="257048"/>
                    <a:pt x="2367661" y="260604"/>
                    <a:pt x="2365629" y="263271"/>
                  </a:cubicBezTo>
                  <a:cubicBezTo>
                    <a:pt x="2365629" y="263271"/>
                    <a:pt x="2365629" y="263271"/>
                    <a:pt x="2365629" y="263271"/>
                  </a:cubicBezTo>
                  <a:cubicBezTo>
                    <a:pt x="2365629" y="263271"/>
                    <a:pt x="2365629" y="263271"/>
                    <a:pt x="2365629" y="263271"/>
                  </a:cubicBezTo>
                  <a:cubicBezTo>
                    <a:pt x="2365248" y="263779"/>
                    <a:pt x="2364740" y="264287"/>
                    <a:pt x="2364232" y="264922"/>
                  </a:cubicBezTo>
                  <a:cubicBezTo>
                    <a:pt x="2362073" y="267081"/>
                    <a:pt x="2359025" y="268732"/>
                    <a:pt x="2355215" y="268732"/>
                  </a:cubicBezTo>
                  <a:lnTo>
                    <a:pt x="2355215" y="259842"/>
                  </a:lnTo>
                  <a:lnTo>
                    <a:pt x="2357882" y="267843"/>
                  </a:lnTo>
                  <a:cubicBezTo>
                    <a:pt x="2346071" y="271780"/>
                    <a:pt x="2335530" y="277876"/>
                    <a:pt x="2324354" y="284226"/>
                  </a:cubicBezTo>
                  <a:cubicBezTo>
                    <a:pt x="2313813" y="290322"/>
                    <a:pt x="2302510" y="296799"/>
                    <a:pt x="2290064" y="300990"/>
                  </a:cubicBezTo>
                  <a:cubicBezTo>
                    <a:pt x="2278380" y="304927"/>
                    <a:pt x="2265426" y="306832"/>
                    <a:pt x="2250694" y="304673"/>
                  </a:cubicBezTo>
                  <a:lnTo>
                    <a:pt x="2251837" y="296291"/>
                  </a:lnTo>
                  <a:lnTo>
                    <a:pt x="2251837" y="304800"/>
                  </a:lnTo>
                  <a:lnTo>
                    <a:pt x="2239645" y="304800"/>
                  </a:lnTo>
                  <a:lnTo>
                    <a:pt x="2239645" y="296291"/>
                  </a:lnTo>
                  <a:lnTo>
                    <a:pt x="2245106" y="302768"/>
                  </a:lnTo>
                  <a:cubicBezTo>
                    <a:pt x="2206244" y="335153"/>
                    <a:pt x="2166874" y="329184"/>
                    <a:pt x="2125853" y="323342"/>
                  </a:cubicBezTo>
                  <a:cubicBezTo>
                    <a:pt x="2124837" y="323215"/>
                    <a:pt x="2123821" y="323088"/>
                    <a:pt x="2122932" y="322961"/>
                  </a:cubicBezTo>
                  <a:lnTo>
                    <a:pt x="2121408" y="322580"/>
                  </a:lnTo>
                  <a:cubicBezTo>
                    <a:pt x="2111375" y="319278"/>
                    <a:pt x="2098802" y="320167"/>
                    <a:pt x="2082673" y="321564"/>
                  </a:cubicBezTo>
                  <a:cubicBezTo>
                    <a:pt x="2074672" y="322199"/>
                    <a:pt x="2065909" y="322961"/>
                    <a:pt x="2057146" y="322961"/>
                  </a:cubicBezTo>
                  <a:lnTo>
                    <a:pt x="2057146" y="314452"/>
                  </a:lnTo>
                  <a:lnTo>
                    <a:pt x="2057146" y="322961"/>
                  </a:lnTo>
                  <a:cubicBezTo>
                    <a:pt x="2039112" y="322961"/>
                    <a:pt x="2018284" y="323088"/>
                    <a:pt x="1997710" y="309372"/>
                  </a:cubicBezTo>
                  <a:lnTo>
                    <a:pt x="2002409" y="302387"/>
                  </a:lnTo>
                  <a:lnTo>
                    <a:pt x="1998599" y="310007"/>
                  </a:lnTo>
                  <a:cubicBezTo>
                    <a:pt x="1986026" y="303657"/>
                    <a:pt x="1973453" y="295910"/>
                    <a:pt x="1961388" y="288290"/>
                  </a:cubicBezTo>
                  <a:cubicBezTo>
                    <a:pt x="1949196" y="280670"/>
                    <a:pt x="1937385" y="273304"/>
                    <a:pt x="1925574" y="267335"/>
                  </a:cubicBezTo>
                  <a:cubicBezTo>
                    <a:pt x="1920875" y="265049"/>
                    <a:pt x="1915922" y="263144"/>
                    <a:pt x="1910461" y="261112"/>
                  </a:cubicBezTo>
                  <a:cubicBezTo>
                    <a:pt x="1905381" y="259207"/>
                    <a:pt x="1899793" y="257175"/>
                    <a:pt x="1894586" y="254508"/>
                  </a:cubicBezTo>
                  <a:cubicBezTo>
                    <a:pt x="1878584" y="246507"/>
                    <a:pt x="1866138" y="233426"/>
                    <a:pt x="1866138" y="204978"/>
                  </a:cubicBezTo>
                  <a:lnTo>
                    <a:pt x="1874647" y="204978"/>
                  </a:lnTo>
                  <a:lnTo>
                    <a:pt x="1866138" y="204978"/>
                  </a:lnTo>
                  <a:cubicBezTo>
                    <a:pt x="1866138" y="205740"/>
                    <a:pt x="1866392" y="206121"/>
                    <a:pt x="1866265" y="206121"/>
                  </a:cubicBezTo>
                  <a:lnTo>
                    <a:pt x="1873885" y="202565"/>
                  </a:lnTo>
                  <a:lnTo>
                    <a:pt x="1866265" y="206121"/>
                  </a:lnTo>
                  <a:cubicBezTo>
                    <a:pt x="1866011" y="205486"/>
                    <a:pt x="1865122" y="204470"/>
                    <a:pt x="1862455" y="201803"/>
                  </a:cubicBezTo>
                  <a:cubicBezTo>
                    <a:pt x="1860677" y="200025"/>
                    <a:pt x="1853946" y="194056"/>
                    <a:pt x="1853946" y="186690"/>
                  </a:cubicBezTo>
                  <a:lnTo>
                    <a:pt x="1862455" y="186690"/>
                  </a:lnTo>
                  <a:lnTo>
                    <a:pt x="1867916" y="193167"/>
                  </a:lnTo>
                  <a:cubicBezTo>
                    <a:pt x="1825244" y="229743"/>
                    <a:pt x="1788795" y="260096"/>
                    <a:pt x="1752219" y="290576"/>
                  </a:cubicBezTo>
                  <a:lnTo>
                    <a:pt x="1746758" y="284099"/>
                  </a:lnTo>
                  <a:lnTo>
                    <a:pt x="1752727" y="290068"/>
                  </a:lnTo>
                  <a:cubicBezTo>
                    <a:pt x="1733296" y="309499"/>
                    <a:pt x="1714500" y="329565"/>
                    <a:pt x="1724152" y="353949"/>
                  </a:cubicBezTo>
                  <a:cubicBezTo>
                    <a:pt x="1724533" y="354965"/>
                    <a:pt x="1724787" y="355981"/>
                    <a:pt x="1724787" y="357124"/>
                  </a:cubicBezTo>
                  <a:cubicBezTo>
                    <a:pt x="1724787" y="362585"/>
                    <a:pt x="1722120" y="367538"/>
                    <a:pt x="1720850" y="370078"/>
                  </a:cubicBezTo>
                  <a:cubicBezTo>
                    <a:pt x="1719072" y="373634"/>
                    <a:pt x="1718691" y="374777"/>
                    <a:pt x="1718691" y="375412"/>
                  </a:cubicBezTo>
                  <a:cubicBezTo>
                    <a:pt x="1718691" y="376682"/>
                    <a:pt x="1718437" y="378079"/>
                    <a:pt x="1717802" y="379222"/>
                  </a:cubicBezTo>
                  <a:cubicBezTo>
                    <a:pt x="1711960" y="390779"/>
                    <a:pt x="1704848" y="405892"/>
                    <a:pt x="1689735" y="413385"/>
                  </a:cubicBezTo>
                  <a:lnTo>
                    <a:pt x="1685925" y="405765"/>
                  </a:lnTo>
                  <a:lnTo>
                    <a:pt x="1692910" y="410464"/>
                  </a:lnTo>
                  <a:cubicBezTo>
                    <a:pt x="1680718" y="428752"/>
                    <a:pt x="1668907" y="446532"/>
                    <a:pt x="1656969" y="470408"/>
                  </a:cubicBezTo>
                  <a:cubicBezTo>
                    <a:pt x="1656588" y="471170"/>
                    <a:pt x="1656080" y="471932"/>
                    <a:pt x="1655445" y="472567"/>
                  </a:cubicBezTo>
                  <a:lnTo>
                    <a:pt x="1618996" y="509016"/>
                  </a:lnTo>
                  <a:lnTo>
                    <a:pt x="1613027" y="503047"/>
                  </a:lnTo>
                  <a:lnTo>
                    <a:pt x="1620012" y="507746"/>
                  </a:lnTo>
                  <a:cubicBezTo>
                    <a:pt x="1608074" y="525780"/>
                    <a:pt x="1594993" y="545465"/>
                    <a:pt x="1575054" y="558800"/>
                  </a:cubicBezTo>
                  <a:lnTo>
                    <a:pt x="1570355" y="551815"/>
                  </a:lnTo>
                  <a:lnTo>
                    <a:pt x="1575816" y="558292"/>
                  </a:lnTo>
                  <a:cubicBezTo>
                    <a:pt x="1533271" y="594741"/>
                    <a:pt x="1490472" y="631444"/>
                    <a:pt x="1441577" y="668147"/>
                  </a:cubicBezTo>
                  <a:lnTo>
                    <a:pt x="1436497" y="661416"/>
                  </a:lnTo>
                  <a:lnTo>
                    <a:pt x="1442466" y="667385"/>
                  </a:lnTo>
                  <a:cubicBezTo>
                    <a:pt x="1429893" y="679958"/>
                    <a:pt x="1415796" y="691007"/>
                    <a:pt x="1402080" y="701548"/>
                  </a:cubicBezTo>
                  <a:cubicBezTo>
                    <a:pt x="1388364" y="712216"/>
                    <a:pt x="1375029" y="722630"/>
                    <a:pt x="1363345" y="734314"/>
                  </a:cubicBezTo>
                  <a:lnTo>
                    <a:pt x="1362837" y="734695"/>
                  </a:lnTo>
                  <a:cubicBezTo>
                    <a:pt x="1354201" y="742061"/>
                    <a:pt x="1345311" y="749173"/>
                    <a:pt x="1336548" y="756285"/>
                  </a:cubicBezTo>
                  <a:cubicBezTo>
                    <a:pt x="1327785" y="763397"/>
                    <a:pt x="1319149" y="770382"/>
                    <a:pt x="1310767" y="777494"/>
                  </a:cubicBezTo>
                  <a:cubicBezTo>
                    <a:pt x="1285621" y="799084"/>
                    <a:pt x="1263396" y="822198"/>
                    <a:pt x="1249553" y="853313"/>
                  </a:cubicBezTo>
                  <a:lnTo>
                    <a:pt x="1241806" y="849884"/>
                  </a:lnTo>
                  <a:lnTo>
                    <a:pt x="1250315" y="849884"/>
                  </a:lnTo>
                  <a:cubicBezTo>
                    <a:pt x="1250315" y="852551"/>
                    <a:pt x="1249553" y="854710"/>
                    <a:pt x="1248537" y="856488"/>
                  </a:cubicBezTo>
                  <a:cubicBezTo>
                    <a:pt x="1245743" y="861695"/>
                    <a:pt x="1239520" y="866140"/>
                    <a:pt x="1236091" y="868807"/>
                  </a:cubicBezTo>
                  <a:cubicBezTo>
                    <a:pt x="1233297" y="870966"/>
                    <a:pt x="1231138" y="872617"/>
                    <a:pt x="1229614" y="874141"/>
                  </a:cubicBezTo>
                  <a:lnTo>
                    <a:pt x="1228979" y="874776"/>
                  </a:lnTo>
                  <a:cubicBezTo>
                    <a:pt x="1218438" y="883158"/>
                    <a:pt x="1206119" y="888873"/>
                    <a:pt x="1195070" y="893953"/>
                  </a:cubicBezTo>
                  <a:cubicBezTo>
                    <a:pt x="1184275" y="898906"/>
                    <a:pt x="1175004" y="903224"/>
                    <a:pt x="1167638" y="909066"/>
                  </a:cubicBezTo>
                  <a:cubicBezTo>
                    <a:pt x="1158875" y="916051"/>
                    <a:pt x="1153033" y="925195"/>
                    <a:pt x="1153033" y="941197"/>
                  </a:cubicBezTo>
                  <a:cubicBezTo>
                    <a:pt x="1153033" y="945896"/>
                    <a:pt x="1149223" y="949706"/>
                    <a:pt x="1144524" y="949706"/>
                  </a:cubicBezTo>
                  <a:cubicBezTo>
                    <a:pt x="1104519" y="949706"/>
                    <a:pt x="1082802" y="976757"/>
                    <a:pt x="1059942" y="1005713"/>
                  </a:cubicBezTo>
                  <a:cubicBezTo>
                    <a:pt x="1057910" y="1008253"/>
                    <a:pt x="1055878" y="1010920"/>
                    <a:pt x="1053846" y="1013460"/>
                  </a:cubicBezTo>
                  <a:lnTo>
                    <a:pt x="1047242" y="1008126"/>
                  </a:lnTo>
                  <a:lnTo>
                    <a:pt x="1053973" y="1013206"/>
                  </a:lnTo>
                  <a:cubicBezTo>
                    <a:pt x="1049909" y="1018667"/>
                    <a:pt x="1045845" y="1024382"/>
                    <a:pt x="1041654" y="1030351"/>
                  </a:cubicBezTo>
                  <a:cubicBezTo>
                    <a:pt x="1037336" y="1036447"/>
                    <a:pt x="1032764" y="1042797"/>
                    <a:pt x="1028192" y="1049020"/>
                  </a:cubicBezTo>
                  <a:cubicBezTo>
                    <a:pt x="1017524" y="1063244"/>
                    <a:pt x="1005586" y="1077341"/>
                    <a:pt x="991489" y="1087882"/>
                  </a:cubicBezTo>
                  <a:lnTo>
                    <a:pt x="990219" y="1088644"/>
                  </a:lnTo>
                  <a:cubicBezTo>
                    <a:pt x="969645" y="1098931"/>
                    <a:pt x="945769" y="1097534"/>
                    <a:pt x="923798" y="1096391"/>
                  </a:cubicBezTo>
                  <a:cubicBezTo>
                    <a:pt x="916178" y="1096010"/>
                    <a:pt x="908685" y="1095629"/>
                    <a:pt x="901192" y="1095629"/>
                  </a:cubicBezTo>
                  <a:lnTo>
                    <a:pt x="901192" y="1087120"/>
                  </a:lnTo>
                  <a:lnTo>
                    <a:pt x="901192" y="1095629"/>
                  </a:lnTo>
                  <a:cubicBezTo>
                    <a:pt x="891159" y="1095629"/>
                    <a:pt x="885317" y="1095883"/>
                    <a:pt x="883412" y="1096899"/>
                  </a:cubicBezTo>
                  <a:cubicBezTo>
                    <a:pt x="883539" y="1096772"/>
                    <a:pt x="885317" y="1095629"/>
                    <a:pt x="885317" y="1093216"/>
                  </a:cubicBezTo>
                  <a:cubicBezTo>
                    <a:pt x="885317" y="1095502"/>
                    <a:pt x="884428" y="1097661"/>
                    <a:pt x="882777" y="1099185"/>
                  </a:cubicBezTo>
                  <a:cubicBezTo>
                    <a:pt x="874395" y="1107567"/>
                    <a:pt x="865378" y="1115187"/>
                    <a:pt x="856615" y="1122680"/>
                  </a:cubicBezTo>
                  <a:cubicBezTo>
                    <a:pt x="847852" y="1130173"/>
                    <a:pt x="839851" y="1137285"/>
                    <a:pt x="832104" y="1145032"/>
                  </a:cubicBezTo>
                  <a:cubicBezTo>
                    <a:pt x="824357" y="1152779"/>
                    <a:pt x="817372" y="1161034"/>
                    <a:pt x="811784" y="1170432"/>
                  </a:cubicBezTo>
                  <a:lnTo>
                    <a:pt x="804545" y="1166114"/>
                  </a:lnTo>
                  <a:lnTo>
                    <a:pt x="811784" y="1170432"/>
                  </a:lnTo>
                  <a:cubicBezTo>
                    <a:pt x="792988" y="1201801"/>
                    <a:pt x="773049" y="1222375"/>
                    <a:pt x="739267" y="1229106"/>
                  </a:cubicBezTo>
                  <a:lnTo>
                    <a:pt x="737616" y="1220851"/>
                  </a:lnTo>
                  <a:lnTo>
                    <a:pt x="739267" y="1229106"/>
                  </a:lnTo>
                  <a:cubicBezTo>
                    <a:pt x="730885" y="1230757"/>
                    <a:pt x="722376" y="1234567"/>
                    <a:pt x="712470" y="1239012"/>
                  </a:cubicBezTo>
                  <a:cubicBezTo>
                    <a:pt x="702056" y="1243711"/>
                    <a:pt x="690118" y="1249045"/>
                    <a:pt x="677164" y="1251585"/>
                  </a:cubicBezTo>
                  <a:cubicBezTo>
                    <a:pt x="663067" y="1254379"/>
                    <a:pt x="647827" y="1253998"/>
                    <a:pt x="630936" y="1246759"/>
                  </a:cubicBezTo>
                  <a:lnTo>
                    <a:pt x="634238" y="1239012"/>
                  </a:lnTo>
                  <a:lnTo>
                    <a:pt x="631571" y="1247013"/>
                  </a:lnTo>
                  <a:cubicBezTo>
                    <a:pt x="618363" y="1242568"/>
                    <a:pt x="604012" y="1241679"/>
                    <a:pt x="589026" y="1240663"/>
                  </a:cubicBezTo>
                  <a:cubicBezTo>
                    <a:pt x="575437" y="1239774"/>
                    <a:pt x="560959" y="1238885"/>
                    <a:pt x="548132" y="1234567"/>
                  </a:cubicBezTo>
                  <a:cubicBezTo>
                    <a:pt x="539750" y="1231773"/>
                    <a:pt x="531749" y="1227455"/>
                    <a:pt x="524891" y="1220597"/>
                  </a:cubicBezTo>
                  <a:lnTo>
                    <a:pt x="530860" y="1214628"/>
                  </a:lnTo>
                  <a:lnTo>
                    <a:pt x="531876" y="1223010"/>
                  </a:lnTo>
                  <a:cubicBezTo>
                    <a:pt x="505968" y="1226312"/>
                    <a:pt x="483489" y="1231265"/>
                    <a:pt x="461391" y="1236218"/>
                  </a:cubicBezTo>
                  <a:cubicBezTo>
                    <a:pt x="442722" y="1240409"/>
                    <a:pt x="424180" y="1244473"/>
                    <a:pt x="404241" y="1247394"/>
                  </a:cubicBezTo>
                  <a:lnTo>
                    <a:pt x="403098" y="1239012"/>
                  </a:lnTo>
                  <a:lnTo>
                    <a:pt x="405130" y="1247267"/>
                  </a:lnTo>
                  <a:cubicBezTo>
                    <a:pt x="389890" y="1251077"/>
                    <a:pt x="374269" y="1253109"/>
                    <a:pt x="359029" y="1255141"/>
                  </a:cubicBezTo>
                  <a:cubicBezTo>
                    <a:pt x="343535" y="1257173"/>
                    <a:pt x="328676" y="1259205"/>
                    <a:pt x="314198" y="1262761"/>
                  </a:cubicBezTo>
                  <a:cubicBezTo>
                    <a:pt x="295529" y="1267460"/>
                    <a:pt x="278130" y="1274699"/>
                    <a:pt x="262636" y="1288034"/>
                  </a:cubicBezTo>
                  <a:lnTo>
                    <a:pt x="262509" y="1288161"/>
                  </a:lnTo>
                  <a:cubicBezTo>
                    <a:pt x="259461" y="1290701"/>
                    <a:pt x="256540" y="1293114"/>
                    <a:pt x="253619" y="1295654"/>
                  </a:cubicBezTo>
                  <a:cubicBezTo>
                    <a:pt x="250698" y="1298194"/>
                    <a:pt x="247777" y="1300607"/>
                    <a:pt x="244983" y="1303020"/>
                  </a:cubicBezTo>
                  <a:cubicBezTo>
                    <a:pt x="215138" y="1327912"/>
                    <a:pt x="184023" y="1350391"/>
                    <a:pt x="134620" y="1344930"/>
                  </a:cubicBezTo>
                  <a:lnTo>
                    <a:pt x="135509" y="1336548"/>
                  </a:lnTo>
                  <a:lnTo>
                    <a:pt x="143891" y="1335151"/>
                  </a:lnTo>
                  <a:cubicBezTo>
                    <a:pt x="146939" y="1353312"/>
                    <a:pt x="149987" y="1369949"/>
                    <a:pt x="153035" y="1386713"/>
                  </a:cubicBezTo>
                  <a:cubicBezTo>
                    <a:pt x="156083" y="1403477"/>
                    <a:pt x="159131" y="1420241"/>
                    <a:pt x="162179" y="1438529"/>
                  </a:cubicBezTo>
                  <a:lnTo>
                    <a:pt x="162179" y="1438910"/>
                  </a:lnTo>
                  <a:cubicBezTo>
                    <a:pt x="174371" y="1536192"/>
                    <a:pt x="186563" y="1633728"/>
                    <a:pt x="192659" y="1731391"/>
                  </a:cubicBezTo>
                  <a:lnTo>
                    <a:pt x="184150" y="1731899"/>
                  </a:lnTo>
                  <a:lnTo>
                    <a:pt x="192532" y="1730629"/>
                  </a:lnTo>
                  <a:cubicBezTo>
                    <a:pt x="210820" y="1852803"/>
                    <a:pt x="217043" y="1969135"/>
                    <a:pt x="204724" y="2085594"/>
                  </a:cubicBezTo>
                  <a:lnTo>
                    <a:pt x="196342" y="2084705"/>
                  </a:lnTo>
                  <a:lnTo>
                    <a:pt x="204724" y="2085340"/>
                  </a:lnTo>
                  <a:cubicBezTo>
                    <a:pt x="201041" y="2134616"/>
                    <a:pt x="193548" y="2683002"/>
                    <a:pt x="183261" y="3428873"/>
                  </a:cubicBezTo>
                  <a:cubicBezTo>
                    <a:pt x="161417" y="5008372"/>
                    <a:pt x="127508" y="7472172"/>
                    <a:pt x="92456" y="7944866"/>
                  </a:cubicBezTo>
                  <a:cubicBezTo>
                    <a:pt x="89408" y="7986141"/>
                    <a:pt x="86233" y="8013700"/>
                    <a:pt x="82677" y="8023733"/>
                  </a:cubicBezTo>
                  <a:lnTo>
                    <a:pt x="82550" y="8024241"/>
                  </a:lnTo>
                  <a:lnTo>
                    <a:pt x="27813" y="8152003"/>
                  </a:lnTo>
                  <a:lnTo>
                    <a:pt x="20066" y="8148701"/>
                  </a:lnTo>
                  <a:lnTo>
                    <a:pt x="27940" y="8151876"/>
                  </a:lnTo>
                  <a:cubicBezTo>
                    <a:pt x="19939" y="8172069"/>
                    <a:pt x="27559" y="8184388"/>
                    <a:pt x="45212" y="8191373"/>
                  </a:cubicBezTo>
                  <a:cubicBezTo>
                    <a:pt x="49149" y="8192897"/>
                    <a:pt x="53467" y="8194167"/>
                    <a:pt x="58293" y="8195183"/>
                  </a:cubicBezTo>
                  <a:lnTo>
                    <a:pt x="56642" y="8203438"/>
                  </a:lnTo>
                  <a:lnTo>
                    <a:pt x="58039" y="8195056"/>
                  </a:lnTo>
                  <a:cubicBezTo>
                    <a:pt x="99441" y="8201914"/>
                    <a:pt x="113157" y="8230489"/>
                    <a:pt x="125349" y="8261096"/>
                  </a:cubicBezTo>
                  <a:lnTo>
                    <a:pt x="125730" y="8262239"/>
                  </a:lnTo>
                  <a:cubicBezTo>
                    <a:pt x="131064" y="8283702"/>
                    <a:pt x="130810" y="8305038"/>
                    <a:pt x="130683" y="8325231"/>
                  </a:cubicBezTo>
                  <a:cubicBezTo>
                    <a:pt x="130429" y="8345678"/>
                    <a:pt x="130302" y="8364855"/>
                    <a:pt x="135128" y="8383905"/>
                  </a:cubicBezTo>
                  <a:cubicBezTo>
                    <a:pt x="137033" y="8391525"/>
                    <a:pt x="139700" y="8399018"/>
                    <a:pt x="143383" y="8406511"/>
                  </a:cubicBezTo>
                  <a:cubicBezTo>
                    <a:pt x="154813" y="8429371"/>
                    <a:pt x="147574" y="8464550"/>
                    <a:pt x="141986" y="8493887"/>
                  </a:cubicBezTo>
                  <a:cubicBezTo>
                    <a:pt x="140589" y="8501126"/>
                    <a:pt x="139192" y="8508238"/>
                    <a:pt x="138049" y="8515096"/>
                  </a:cubicBezTo>
                  <a:lnTo>
                    <a:pt x="129667" y="8513699"/>
                  </a:lnTo>
                  <a:lnTo>
                    <a:pt x="138049" y="8514715"/>
                  </a:lnTo>
                  <a:cubicBezTo>
                    <a:pt x="132207" y="8561324"/>
                    <a:pt x="143891" y="8608441"/>
                    <a:pt x="161798" y="8650224"/>
                  </a:cubicBezTo>
                  <a:lnTo>
                    <a:pt x="154051" y="8653526"/>
                  </a:lnTo>
                  <a:lnTo>
                    <a:pt x="161417" y="8649208"/>
                  </a:lnTo>
                  <a:cubicBezTo>
                    <a:pt x="205232" y="8724265"/>
                    <a:pt x="211201" y="8811387"/>
                    <a:pt x="211201" y="8890635"/>
                  </a:cubicBezTo>
                  <a:lnTo>
                    <a:pt x="202692" y="8890635"/>
                  </a:lnTo>
                  <a:lnTo>
                    <a:pt x="211201" y="8890635"/>
                  </a:lnTo>
                  <a:cubicBezTo>
                    <a:pt x="211201" y="8907145"/>
                    <a:pt x="216789" y="8924163"/>
                    <a:pt x="222504" y="8935466"/>
                  </a:cubicBezTo>
                  <a:lnTo>
                    <a:pt x="214884" y="8939276"/>
                  </a:lnTo>
                  <a:lnTo>
                    <a:pt x="220853" y="8933307"/>
                  </a:lnTo>
                  <a:cubicBezTo>
                    <a:pt x="231521" y="8943975"/>
                    <a:pt x="254254" y="8955659"/>
                    <a:pt x="277749" y="8961501"/>
                  </a:cubicBezTo>
                  <a:cubicBezTo>
                    <a:pt x="278384" y="8961628"/>
                    <a:pt x="278892" y="8961882"/>
                    <a:pt x="279527" y="8962136"/>
                  </a:cubicBezTo>
                  <a:lnTo>
                    <a:pt x="425450" y="9035161"/>
                  </a:lnTo>
                  <a:lnTo>
                    <a:pt x="425704" y="9035288"/>
                  </a:lnTo>
                  <a:cubicBezTo>
                    <a:pt x="489585" y="9070086"/>
                    <a:pt x="540893" y="9064498"/>
                    <a:pt x="599313" y="9023604"/>
                  </a:cubicBezTo>
                  <a:lnTo>
                    <a:pt x="604139" y="9030589"/>
                  </a:lnTo>
                  <a:lnTo>
                    <a:pt x="598170" y="9024620"/>
                  </a:lnTo>
                  <a:cubicBezTo>
                    <a:pt x="606171" y="9016619"/>
                    <a:pt x="626618" y="9010015"/>
                    <a:pt x="634619" y="9010015"/>
                  </a:cubicBezTo>
                  <a:lnTo>
                    <a:pt x="635762" y="9010142"/>
                  </a:lnTo>
                  <a:cubicBezTo>
                    <a:pt x="641604" y="9011031"/>
                    <a:pt x="647573" y="9011666"/>
                    <a:pt x="653542" y="9012428"/>
                  </a:cubicBezTo>
                  <a:cubicBezTo>
                    <a:pt x="659511" y="9013190"/>
                    <a:pt x="665480" y="9013952"/>
                    <a:pt x="671449" y="9014714"/>
                  </a:cubicBezTo>
                  <a:cubicBezTo>
                    <a:pt x="702437" y="9019159"/>
                    <a:pt x="734060" y="9026906"/>
                    <a:pt x="762254" y="9055100"/>
                  </a:cubicBezTo>
                  <a:lnTo>
                    <a:pt x="756285" y="9061069"/>
                  </a:lnTo>
                  <a:lnTo>
                    <a:pt x="761746" y="9054592"/>
                  </a:lnTo>
                  <a:cubicBezTo>
                    <a:pt x="787908" y="9077071"/>
                    <a:pt x="821436" y="9094851"/>
                    <a:pt x="855599" y="9113012"/>
                  </a:cubicBezTo>
                  <a:cubicBezTo>
                    <a:pt x="875030" y="9123299"/>
                    <a:pt x="894715" y="9133713"/>
                    <a:pt x="912749" y="9145016"/>
                  </a:cubicBezTo>
                  <a:lnTo>
                    <a:pt x="908304" y="9152255"/>
                  </a:lnTo>
                  <a:lnTo>
                    <a:pt x="912622" y="9145016"/>
                  </a:lnTo>
                  <a:cubicBezTo>
                    <a:pt x="942848" y="9163177"/>
                    <a:pt x="980821" y="9188196"/>
                    <a:pt x="1000252" y="9214104"/>
                  </a:cubicBezTo>
                  <a:lnTo>
                    <a:pt x="993521" y="9219184"/>
                  </a:lnTo>
                  <a:lnTo>
                    <a:pt x="999490" y="9213215"/>
                  </a:lnTo>
                  <a:cubicBezTo>
                    <a:pt x="1011936" y="9225661"/>
                    <a:pt x="1023112" y="9236710"/>
                    <a:pt x="1033780" y="9242044"/>
                  </a:cubicBezTo>
                  <a:lnTo>
                    <a:pt x="1029970" y="9249664"/>
                  </a:lnTo>
                  <a:lnTo>
                    <a:pt x="1032891" y="9241663"/>
                  </a:lnTo>
                  <a:cubicBezTo>
                    <a:pt x="1088263" y="9261856"/>
                    <a:pt x="1123569" y="9305798"/>
                    <a:pt x="1156208" y="9346311"/>
                  </a:cubicBezTo>
                  <a:cubicBezTo>
                    <a:pt x="1164971" y="9357106"/>
                    <a:pt x="1173480" y="9367774"/>
                    <a:pt x="1182370" y="9377807"/>
                  </a:cubicBezTo>
                  <a:lnTo>
                    <a:pt x="1182370" y="9377934"/>
                  </a:lnTo>
                  <a:cubicBezTo>
                    <a:pt x="1217422" y="9418828"/>
                    <a:pt x="1264031" y="9442196"/>
                    <a:pt x="1316736" y="9448038"/>
                  </a:cubicBezTo>
                  <a:lnTo>
                    <a:pt x="1317498" y="9448165"/>
                  </a:lnTo>
                  <a:cubicBezTo>
                    <a:pt x="1347724" y="9454261"/>
                    <a:pt x="1377823" y="9458706"/>
                    <a:pt x="1408303" y="9463278"/>
                  </a:cubicBezTo>
                  <a:cubicBezTo>
                    <a:pt x="1438783" y="9467850"/>
                    <a:pt x="1469263" y="9472422"/>
                    <a:pt x="1499997" y="9478518"/>
                  </a:cubicBezTo>
                  <a:lnTo>
                    <a:pt x="1500378" y="9478645"/>
                  </a:lnTo>
                  <a:cubicBezTo>
                    <a:pt x="1504315" y="9479661"/>
                    <a:pt x="1508379" y="9480550"/>
                    <a:pt x="1512570" y="9481566"/>
                  </a:cubicBezTo>
                  <a:cubicBezTo>
                    <a:pt x="1517015" y="9482582"/>
                    <a:pt x="1521587" y="9483725"/>
                    <a:pt x="1526286" y="9484868"/>
                  </a:cubicBezTo>
                  <a:cubicBezTo>
                    <a:pt x="1544447" y="9489440"/>
                    <a:pt x="1564132" y="9495028"/>
                    <a:pt x="1581150" y="9503537"/>
                  </a:cubicBezTo>
                  <a:lnTo>
                    <a:pt x="1577340" y="9511157"/>
                  </a:lnTo>
                  <a:lnTo>
                    <a:pt x="1580515" y="9503283"/>
                  </a:lnTo>
                  <a:cubicBezTo>
                    <a:pt x="1591437" y="9507728"/>
                    <a:pt x="1602486" y="9510395"/>
                    <a:pt x="1613789" y="9513189"/>
                  </a:cubicBezTo>
                  <a:cubicBezTo>
                    <a:pt x="1624330" y="9515729"/>
                    <a:pt x="1635252" y="9518523"/>
                    <a:pt x="1645539" y="9522587"/>
                  </a:cubicBezTo>
                  <a:cubicBezTo>
                    <a:pt x="1653032" y="9525635"/>
                    <a:pt x="1660525" y="9529445"/>
                    <a:pt x="1667510" y="9534779"/>
                  </a:cubicBezTo>
                  <a:lnTo>
                    <a:pt x="1667891" y="9535033"/>
                  </a:lnTo>
                  <a:cubicBezTo>
                    <a:pt x="1703451" y="9564624"/>
                    <a:pt x="1737233" y="9581007"/>
                    <a:pt x="1782064" y="9569831"/>
                  </a:cubicBezTo>
                  <a:lnTo>
                    <a:pt x="1784096" y="9578086"/>
                  </a:lnTo>
                  <a:lnTo>
                    <a:pt x="1781429" y="9570085"/>
                  </a:lnTo>
                  <a:cubicBezTo>
                    <a:pt x="1799590" y="9563989"/>
                    <a:pt x="1821561" y="9572625"/>
                    <a:pt x="1836801" y="9578340"/>
                  </a:cubicBezTo>
                  <a:cubicBezTo>
                    <a:pt x="1840738" y="9579864"/>
                    <a:pt x="1844294" y="9581134"/>
                    <a:pt x="1847596" y="9582277"/>
                  </a:cubicBezTo>
                  <a:lnTo>
                    <a:pt x="1844929" y="9590278"/>
                  </a:lnTo>
                  <a:lnTo>
                    <a:pt x="1844929" y="9581769"/>
                  </a:lnTo>
                  <a:cubicBezTo>
                    <a:pt x="1850390" y="9581769"/>
                    <a:pt x="1855343" y="9584436"/>
                    <a:pt x="1857883" y="9585706"/>
                  </a:cubicBezTo>
                  <a:cubicBezTo>
                    <a:pt x="1861439" y="9587484"/>
                    <a:pt x="1862582" y="9587865"/>
                    <a:pt x="1863217" y="9587865"/>
                  </a:cubicBezTo>
                  <a:lnTo>
                    <a:pt x="1863979" y="9587865"/>
                  </a:lnTo>
                  <a:cubicBezTo>
                    <a:pt x="1929511" y="9593834"/>
                    <a:pt x="1989201" y="9581896"/>
                    <a:pt x="2050161" y="9569704"/>
                  </a:cubicBezTo>
                  <a:lnTo>
                    <a:pt x="2051812" y="9577959"/>
                  </a:lnTo>
                  <a:lnTo>
                    <a:pt x="2049780" y="9569704"/>
                  </a:lnTo>
                  <a:cubicBezTo>
                    <a:pt x="2074164" y="9563608"/>
                    <a:pt x="2097659" y="9557766"/>
                    <a:pt x="2121027" y="9545955"/>
                  </a:cubicBezTo>
                  <a:lnTo>
                    <a:pt x="2121281" y="9545828"/>
                  </a:lnTo>
                  <a:cubicBezTo>
                    <a:pt x="2188210" y="9515348"/>
                    <a:pt x="2254758" y="9485122"/>
                    <a:pt x="2315083" y="9448927"/>
                  </a:cubicBezTo>
                  <a:lnTo>
                    <a:pt x="2315210" y="9448800"/>
                  </a:lnTo>
                  <a:cubicBezTo>
                    <a:pt x="2356993" y="9424924"/>
                    <a:pt x="2403729" y="9397619"/>
                    <a:pt x="2456942" y="9424289"/>
                  </a:cubicBezTo>
                  <a:lnTo>
                    <a:pt x="2453132" y="9431909"/>
                  </a:lnTo>
                  <a:lnTo>
                    <a:pt x="2453132" y="9423400"/>
                  </a:lnTo>
                  <a:lnTo>
                    <a:pt x="2477516" y="9423400"/>
                  </a:lnTo>
                  <a:lnTo>
                    <a:pt x="2477516" y="9431909"/>
                  </a:lnTo>
                  <a:lnTo>
                    <a:pt x="2477516" y="9423400"/>
                  </a:lnTo>
                  <a:cubicBezTo>
                    <a:pt x="2519299" y="9423400"/>
                    <a:pt x="2561336" y="9417431"/>
                    <a:pt x="2597785" y="9411335"/>
                  </a:cubicBezTo>
                  <a:lnTo>
                    <a:pt x="2599182" y="9411208"/>
                  </a:lnTo>
                  <a:cubicBezTo>
                    <a:pt x="2604516" y="9411208"/>
                    <a:pt x="2609088" y="9410954"/>
                    <a:pt x="2610739" y="9410065"/>
                  </a:cubicBezTo>
                  <a:lnTo>
                    <a:pt x="2610739" y="9410065"/>
                  </a:lnTo>
                  <a:cubicBezTo>
                    <a:pt x="2610739" y="9410065"/>
                    <a:pt x="2610739" y="9410065"/>
                    <a:pt x="2610739" y="9410065"/>
                  </a:cubicBezTo>
                  <a:lnTo>
                    <a:pt x="2610739" y="9410065"/>
                  </a:lnTo>
                  <a:cubicBezTo>
                    <a:pt x="2610739" y="9410065"/>
                    <a:pt x="2610739" y="9410065"/>
                    <a:pt x="2610739" y="9410065"/>
                  </a:cubicBezTo>
                  <a:lnTo>
                    <a:pt x="2610739" y="9410065"/>
                  </a:lnTo>
                  <a:cubicBezTo>
                    <a:pt x="2610739" y="9410065"/>
                    <a:pt x="2608961" y="9411208"/>
                    <a:pt x="2608961" y="9413621"/>
                  </a:cubicBezTo>
                  <a:cubicBezTo>
                    <a:pt x="2608961" y="9411843"/>
                    <a:pt x="2609596" y="9410065"/>
                    <a:pt x="2610612" y="9408541"/>
                  </a:cubicBezTo>
                  <a:cubicBezTo>
                    <a:pt x="2627757" y="9385554"/>
                    <a:pt x="2654427" y="9381744"/>
                    <a:pt x="2678049" y="9377807"/>
                  </a:cubicBezTo>
                  <a:cubicBezTo>
                    <a:pt x="2683764" y="9376918"/>
                    <a:pt x="2689225" y="9376029"/>
                    <a:pt x="2694813" y="9374886"/>
                  </a:cubicBezTo>
                  <a:lnTo>
                    <a:pt x="2695448" y="9374759"/>
                  </a:lnTo>
                  <a:cubicBezTo>
                    <a:pt x="2703322" y="9373743"/>
                    <a:pt x="2711323" y="9372981"/>
                    <a:pt x="2719070" y="9372092"/>
                  </a:cubicBezTo>
                  <a:cubicBezTo>
                    <a:pt x="2726817" y="9371203"/>
                    <a:pt x="2734310" y="9370441"/>
                    <a:pt x="2741803" y="9369552"/>
                  </a:cubicBezTo>
                  <a:cubicBezTo>
                    <a:pt x="2773807" y="9365615"/>
                    <a:pt x="2802128" y="9359138"/>
                    <a:pt x="2824988" y="9340088"/>
                  </a:cubicBezTo>
                  <a:lnTo>
                    <a:pt x="2825750" y="9339580"/>
                  </a:lnTo>
                  <a:cubicBezTo>
                    <a:pt x="2863977" y="9314053"/>
                    <a:pt x="2902204" y="9307830"/>
                    <a:pt x="2944749" y="9301734"/>
                  </a:cubicBezTo>
                  <a:lnTo>
                    <a:pt x="2945892" y="9301607"/>
                  </a:lnTo>
                  <a:cubicBezTo>
                    <a:pt x="2947162" y="9301607"/>
                    <a:pt x="2950210" y="9300718"/>
                    <a:pt x="2955417" y="9298940"/>
                  </a:cubicBezTo>
                  <a:cubicBezTo>
                    <a:pt x="2959354" y="9297670"/>
                    <a:pt x="2965450" y="9295511"/>
                    <a:pt x="2970276" y="9295511"/>
                  </a:cubicBezTo>
                  <a:lnTo>
                    <a:pt x="2970276" y="9304020"/>
                  </a:lnTo>
                  <a:lnTo>
                    <a:pt x="2968625" y="9295765"/>
                  </a:lnTo>
                  <a:cubicBezTo>
                    <a:pt x="2978785" y="9293733"/>
                    <a:pt x="2988945" y="9290304"/>
                    <a:pt x="2999486" y="9286621"/>
                  </a:cubicBezTo>
                  <a:cubicBezTo>
                    <a:pt x="3009392" y="9283319"/>
                    <a:pt x="3019552" y="9279763"/>
                    <a:pt x="3029458" y="9277731"/>
                  </a:cubicBezTo>
                  <a:cubicBezTo>
                    <a:pt x="3038602" y="9275953"/>
                    <a:pt x="3048127" y="9275191"/>
                    <a:pt x="3057398" y="9277604"/>
                  </a:cubicBezTo>
                  <a:lnTo>
                    <a:pt x="3055366" y="9285859"/>
                  </a:lnTo>
                  <a:lnTo>
                    <a:pt x="3057144" y="9277604"/>
                  </a:lnTo>
                  <a:cubicBezTo>
                    <a:pt x="3107182" y="9288653"/>
                    <a:pt x="3128518" y="9273540"/>
                    <a:pt x="3164078" y="9226042"/>
                  </a:cubicBezTo>
                  <a:lnTo>
                    <a:pt x="3170809" y="9231122"/>
                  </a:lnTo>
                  <a:lnTo>
                    <a:pt x="3163189" y="9227312"/>
                  </a:lnTo>
                  <a:cubicBezTo>
                    <a:pt x="3169666" y="9214231"/>
                    <a:pt x="3186049" y="9207246"/>
                    <a:pt x="3196209" y="9202674"/>
                  </a:cubicBezTo>
                  <a:cubicBezTo>
                    <a:pt x="3198876" y="9201404"/>
                    <a:pt x="3201289" y="9200388"/>
                    <a:pt x="3203448" y="9199245"/>
                  </a:cubicBezTo>
                  <a:cubicBezTo>
                    <a:pt x="3204083" y="9198864"/>
                    <a:pt x="3204845" y="9198610"/>
                    <a:pt x="3205607" y="9198483"/>
                  </a:cubicBezTo>
                  <a:cubicBezTo>
                    <a:pt x="3221736" y="9195308"/>
                    <a:pt x="3237865" y="9195308"/>
                    <a:pt x="3252851" y="9195308"/>
                  </a:cubicBezTo>
                  <a:cubicBezTo>
                    <a:pt x="3268218" y="9195308"/>
                    <a:pt x="3282569" y="9195308"/>
                    <a:pt x="3296793" y="9192387"/>
                  </a:cubicBezTo>
                  <a:cubicBezTo>
                    <a:pt x="3297301" y="9192260"/>
                    <a:pt x="3297936" y="9192260"/>
                    <a:pt x="3298444" y="9192260"/>
                  </a:cubicBezTo>
                  <a:cubicBezTo>
                    <a:pt x="3305937" y="9192260"/>
                    <a:pt x="3313938" y="9188069"/>
                    <a:pt x="3323463" y="9182862"/>
                  </a:cubicBezTo>
                  <a:cubicBezTo>
                    <a:pt x="3329940" y="9179306"/>
                    <a:pt x="3338957" y="9174099"/>
                    <a:pt x="3347085" y="9174099"/>
                  </a:cubicBezTo>
                  <a:lnTo>
                    <a:pt x="3348101" y="9174226"/>
                  </a:lnTo>
                  <a:cubicBezTo>
                    <a:pt x="3363468" y="9176131"/>
                    <a:pt x="3379724" y="9175496"/>
                    <a:pt x="3396742" y="9174861"/>
                  </a:cubicBezTo>
                  <a:cubicBezTo>
                    <a:pt x="3413506" y="9174226"/>
                    <a:pt x="3431159" y="9173464"/>
                    <a:pt x="3448177" y="9175623"/>
                  </a:cubicBezTo>
                  <a:cubicBezTo>
                    <a:pt x="3465322" y="9177782"/>
                    <a:pt x="3482340" y="9182862"/>
                    <a:pt x="3497961" y="9194038"/>
                  </a:cubicBezTo>
                  <a:lnTo>
                    <a:pt x="3498977" y="9194927"/>
                  </a:lnTo>
                  <a:cubicBezTo>
                    <a:pt x="3502025" y="9197975"/>
                    <a:pt x="3509518" y="9198483"/>
                    <a:pt x="3523361" y="9198483"/>
                  </a:cubicBezTo>
                  <a:lnTo>
                    <a:pt x="3523996" y="9198483"/>
                  </a:lnTo>
                  <a:cubicBezTo>
                    <a:pt x="3604514" y="9204706"/>
                    <a:pt x="3673221" y="9229471"/>
                    <a:pt x="3729736" y="9279636"/>
                  </a:cubicBezTo>
                  <a:lnTo>
                    <a:pt x="3730117" y="9280017"/>
                  </a:lnTo>
                  <a:cubicBezTo>
                    <a:pt x="3742563" y="9292463"/>
                    <a:pt x="3758057" y="9301988"/>
                    <a:pt x="3773170" y="9311132"/>
                  </a:cubicBezTo>
                  <a:cubicBezTo>
                    <a:pt x="3778758" y="9314561"/>
                    <a:pt x="3784473" y="9317990"/>
                    <a:pt x="3789680" y="9321419"/>
                  </a:cubicBezTo>
                  <a:lnTo>
                    <a:pt x="3784981" y="9328404"/>
                  </a:lnTo>
                  <a:lnTo>
                    <a:pt x="3789680" y="9321419"/>
                  </a:lnTo>
                  <a:cubicBezTo>
                    <a:pt x="3799840" y="9328150"/>
                    <a:pt x="3812413" y="9330690"/>
                    <a:pt x="3826383" y="9333484"/>
                  </a:cubicBezTo>
                  <a:cubicBezTo>
                    <a:pt x="3833622" y="9334881"/>
                    <a:pt x="3841369" y="9336405"/>
                    <a:pt x="3848481" y="9338691"/>
                  </a:cubicBezTo>
                  <a:lnTo>
                    <a:pt x="3845814" y="9346692"/>
                  </a:lnTo>
                  <a:lnTo>
                    <a:pt x="3848481" y="9338691"/>
                  </a:lnTo>
                  <a:cubicBezTo>
                    <a:pt x="3852418" y="9339961"/>
                    <a:pt x="3855974" y="9341358"/>
                    <a:pt x="3859403" y="9342501"/>
                  </a:cubicBezTo>
                  <a:cubicBezTo>
                    <a:pt x="3862578" y="9343644"/>
                    <a:pt x="3865372" y="9344660"/>
                    <a:pt x="3868293" y="9345549"/>
                  </a:cubicBezTo>
                  <a:cubicBezTo>
                    <a:pt x="3877056" y="9348470"/>
                    <a:pt x="3884803" y="9350375"/>
                    <a:pt x="3894455" y="9350375"/>
                  </a:cubicBezTo>
                  <a:lnTo>
                    <a:pt x="3894455" y="9358884"/>
                  </a:lnTo>
                  <a:lnTo>
                    <a:pt x="3894455" y="9350375"/>
                  </a:lnTo>
                  <a:cubicBezTo>
                    <a:pt x="3927475" y="9350375"/>
                    <a:pt x="3954399" y="9363837"/>
                    <a:pt x="3974211" y="9390253"/>
                  </a:cubicBezTo>
                  <a:lnTo>
                    <a:pt x="3967480" y="9395333"/>
                  </a:lnTo>
                  <a:lnTo>
                    <a:pt x="3973449" y="9389364"/>
                  </a:lnTo>
                  <a:cubicBezTo>
                    <a:pt x="3979672" y="9395587"/>
                    <a:pt x="3986530" y="9402445"/>
                    <a:pt x="3993261" y="9415907"/>
                  </a:cubicBezTo>
                  <a:cubicBezTo>
                    <a:pt x="3994277" y="9417939"/>
                    <a:pt x="3994404" y="9420225"/>
                    <a:pt x="3993769" y="9422384"/>
                  </a:cubicBezTo>
                  <a:cubicBezTo>
                    <a:pt x="3990467" y="9432163"/>
                    <a:pt x="4013962" y="9470009"/>
                    <a:pt x="4035806" y="9477248"/>
                  </a:cubicBezTo>
                  <a:cubicBezTo>
                    <a:pt x="4037711" y="9477883"/>
                    <a:pt x="4039235" y="9478137"/>
                    <a:pt x="4040505" y="9478137"/>
                  </a:cubicBezTo>
                  <a:lnTo>
                    <a:pt x="4040505" y="9486646"/>
                  </a:lnTo>
                  <a:lnTo>
                    <a:pt x="4040505" y="9478137"/>
                  </a:lnTo>
                  <a:cubicBezTo>
                    <a:pt x="4084701" y="9478137"/>
                    <a:pt x="4129278" y="9490837"/>
                    <a:pt x="4167505" y="9522714"/>
                  </a:cubicBezTo>
                  <a:lnTo>
                    <a:pt x="4168013" y="9523222"/>
                  </a:lnTo>
                  <a:cubicBezTo>
                    <a:pt x="4170172" y="9525381"/>
                    <a:pt x="4177538" y="9527159"/>
                    <a:pt x="4188587" y="9521698"/>
                  </a:cubicBezTo>
                  <a:lnTo>
                    <a:pt x="4189730" y="9521190"/>
                  </a:lnTo>
                  <a:cubicBezTo>
                    <a:pt x="4209923" y="9514459"/>
                    <a:pt x="4226941" y="9514078"/>
                    <a:pt x="4242054" y="9536684"/>
                  </a:cubicBezTo>
                  <a:lnTo>
                    <a:pt x="4235069" y="9541383"/>
                  </a:lnTo>
                  <a:lnTo>
                    <a:pt x="4241038" y="9535414"/>
                  </a:lnTo>
                  <a:cubicBezTo>
                    <a:pt x="4240911" y="9535287"/>
                    <a:pt x="4240911" y="9535287"/>
                    <a:pt x="4240911" y="9535287"/>
                  </a:cubicBezTo>
                  <a:cubicBezTo>
                    <a:pt x="4244975" y="9538462"/>
                    <a:pt x="4263771" y="9538970"/>
                    <a:pt x="4277614" y="9538970"/>
                  </a:cubicBezTo>
                  <a:lnTo>
                    <a:pt x="4277614" y="9547479"/>
                  </a:lnTo>
                  <a:lnTo>
                    <a:pt x="4277614" y="9538970"/>
                  </a:lnTo>
                  <a:cubicBezTo>
                    <a:pt x="4287266" y="9538970"/>
                    <a:pt x="4297553" y="9538335"/>
                    <a:pt x="4308348" y="9537700"/>
                  </a:cubicBezTo>
                  <a:cubicBezTo>
                    <a:pt x="4319524" y="9537065"/>
                    <a:pt x="4331335" y="9536303"/>
                    <a:pt x="4342892" y="9536303"/>
                  </a:cubicBezTo>
                  <a:cubicBezTo>
                    <a:pt x="4354195" y="9536303"/>
                    <a:pt x="4365625" y="9536938"/>
                    <a:pt x="4376547" y="9539224"/>
                  </a:cubicBezTo>
                  <a:lnTo>
                    <a:pt x="4374896" y="9547479"/>
                  </a:lnTo>
                  <a:lnTo>
                    <a:pt x="4375785" y="9539097"/>
                  </a:lnTo>
                  <a:cubicBezTo>
                    <a:pt x="4430522" y="9545193"/>
                    <a:pt x="4479671" y="9551289"/>
                    <a:pt x="4534789" y="9563608"/>
                  </a:cubicBezTo>
                  <a:lnTo>
                    <a:pt x="4533011" y="9571863"/>
                  </a:lnTo>
                  <a:lnTo>
                    <a:pt x="4533011" y="9563354"/>
                  </a:lnTo>
                  <a:cubicBezTo>
                    <a:pt x="4547616" y="9563354"/>
                    <a:pt x="4561840" y="9570466"/>
                    <a:pt x="4569460" y="9577959"/>
                  </a:cubicBezTo>
                  <a:cubicBezTo>
                    <a:pt x="4570222" y="9578721"/>
                    <a:pt x="4570857" y="9579737"/>
                    <a:pt x="4571365" y="9580753"/>
                  </a:cubicBezTo>
                  <a:cubicBezTo>
                    <a:pt x="4579239" y="9600438"/>
                    <a:pt x="4596003" y="9604756"/>
                    <a:pt x="4613783" y="9608820"/>
                  </a:cubicBezTo>
                  <a:cubicBezTo>
                    <a:pt x="4618228" y="9609836"/>
                    <a:pt x="4622800" y="9610979"/>
                    <a:pt x="4626991" y="9612376"/>
                  </a:cubicBezTo>
                  <a:lnTo>
                    <a:pt x="4624324" y="9620377"/>
                  </a:lnTo>
                  <a:lnTo>
                    <a:pt x="4626991" y="9612376"/>
                  </a:lnTo>
                  <a:cubicBezTo>
                    <a:pt x="4645279" y="9618472"/>
                    <a:pt x="4668393" y="9624060"/>
                    <a:pt x="4679061" y="9624060"/>
                  </a:cubicBezTo>
                  <a:lnTo>
                    <a:pt x="4679061" y="9632569"/>
                  </a:lnTo>
                  <a:lnTo>
                    <a:pt x="4673092" y="9626600"/>
                  </a:lnTo>
                  <a:cubicBezTo>
                    <a:pt x="4676267" y="9623425"/>
                    <a:pt x="4680458" y="9620504"/>
                    <a:pt x="4684395" y="9617710"/>
                  </a:cubicBezTo>
                  <a:cubicBezTo>
                    <a:pt x="4690364" y="9613519"/>
                    <a:pt x="4696841" y="9608820"/>
                    <a:pt x="4703445" y="9602343"/>
                  </a:cubicBezTo>
                  <a:lnTo>
                    <a:pt x="4709414" y="9608312"/>
                  </a:lnTo>
                  <a:lnTo>
                    <a:pt x="4709414" y="9616821"/>
                  </a:lnTo>
                  <a:cubicBezTo>
                    <a:pt x="4696079" y="9616821"/>
                    <a:pt x="4686681" y="9618726"/>
                    <a:pt x="4678426" y="9620504"/>
                  </a:cubicBezTo>
                  <a:cubicBezTo>
                    <a:pt x="4672711" y="9621647"/>
                    <a:pt x="4666742" y="9622917"/>
                    <a:pt x="4660773" y="9622917"/>
                  </a:cubicBezTo>
                  <a:cubicBezTo>
                    <a:pt x="4657471" y="9622917"/>
                    <a:pt x="4654550" y="9621012"/>
                    <a:pt x="4653153" y="9618091"/>
                  </a:cubicBezTo>
                  <a:cubicBezTo>
                    <a:pt x="4651756" y="9615170"/>
                    <a:pt x="4652137" y="9611614"/>
                    <a:pt x="4654169" y="9609074"/>
                  </a:cubicBezTo>
                  <a:cubicBezTo>
                    <a:pt x="4680585" y="9576054"/>
                    <a:pt x="4709541" y="9568053"/>
                    <a:pt x="4744212" y="9588881"/>
                  </a:cubicBezTo>
                  <a:lnTo>
                    <a:pt x="4745228" y="9589643"/>
                  </a:lnTo>
                  <a:cubicBezTo>
                    <a:pt x="4778375" y="9617202"/>
                    <a:pt x="4804537" y="9617710"/>
                    <a:pt x="4844415" y="9589262"/>
                  </a:cubicBezTo>
                  <a:lnTo>
                    <a:pt x="4845558" y="9588627"/>
                  </a:lnTo>
                  <a:lnTo>
                    <a:pt x="4882007" y="9570339"/>
                  </a:lnTo>
                  <a:lnTo>
                    <a:pt x="4885817" y="9577959"/>
                  </a:lnTo>
                  <a:lnTo>
                    <a:pt x="4877308" y="9577959"/>
                  </a:lnTo>
                  <a:lnTo>
                    <a:pt x="4877308" y="9547352"/>
                  </a:lnTo>
                  <a:cubicBezTo>
                    <a:pt x="4877308" y="9544684"/>
                    <a:pt x="4878578" y="9542018"/>
                    <a:pt x="4880864" y="9540494"/>
                  </a:cubicBezTo>
                  <a:cubicBezTo>
                    <a:pt x="4883150" y="9538970"/>
                    <a:pt x="4885944" y="9538462"/>
                    <a:pt x="4888484" y="9539351"/>
                  </a:cubicBezTo>
                  <a:cubicBezTo>
                    <a:pt x="4896231" y="9541891"/>
                    <a:pt x="4903851" y="9545446"/>
                    <a:pt x="4910582" y="9548621"/>
                  </a:cubicBezTo>
                  <a:cubicBezTo>
                    <a:pt x="4916805" y="9551543"/>
                    <a:pt x="4922266" y="9554083"/>
                    <a:pt x="4926965" y="9555607"/>
                  </a:cubicBezTo>
                  <a:cubicBezTo>
                    <a:pt x="4930267" y="9556750"/>
                    <a:pt x="4932680" y="9557131"/>
                    <a:pt x="4934458" y="9557131"/>
                  </a:cubicBezTo>
                  <a:lnTo>
                    <a:pt x="4934458" y="9565640"/>
                  </a:lnTo>
                  <a:lnTo>
                    <a:pt x="4930648" y="9558020"/>
                  </a:lnTo>
                  <a:cubicBezTo>
                    <a:pt x="4967351" y="9539732"/>
                    <a:pt x="5002911" y="9521825"/>
                    <a:pt x="5032502" y="9498203"/>
                  </a:cubicBezTo>
                  <a:lnTo>
                    <a:pt x="5033137" y="9497821"/>
                  </a:lnTo>
                  <a:cubicBezTo>
                    <a:pt x="5056378" y="9482328"/>
                    <a:pt x="5077206" y="9464294"/>
                    <a:pt x="5097526" y="9446514"/>
                  </a:cubicBezTo>
                  <a:cubicBezTo>
                    <a:pt x="5108321" y="9437116"/>
                    <a:pt x="5119116" y="9427718"/>
                    <a:pt x="5129784" y="9419208"/>
                  </a:cubicBezTo>
                  <a:cubicBezTo>
                    <a:pt x="5131308" y="9418066"/>
                    <a:pt x="5133213" y="9417304"/>
                    <a:pt x="5135118" y="9417304"/>
                  </a:cubicBezTo>
                  <a:cubicBezTo>
                    <a:pt x="5134483" y="9417304"/>
                    <a:pt x="5133721" y="9418193"/>
                    <a:pt x="5135245" y="9416795"/>
                  </a:cubicBezTo>
                  <a:cubicBezTo>
                    <a:pt x="5136896" y="9415145"/>
                    <a:pt x="5140579" y="9411334"/>
                    <a:pt x="5147310" y="9411334"/>
                  </a:cubicBezTo>
                  <a:lnTo>
                    <a:pt x="5147310" y="9419844"/>
                  </a:lnTo>
                  <a:lnTo>
                    <a:pt x="5145024" y="9411716"/>
                  </a:lnTo>
                  <a:cubicBezTo>
                    <a:pt x="5166614" y="9405620"/>
                    <a:pt x="5186553" y="9400920"/>
                    <a:pt x="5206238" y="9396349"/>
                  </a:cubicBezTo>
                  <a:cubicBezTo>
                    <a:pt x="5225923" y="9391777"/>
                    <a:pt x="5245608" y="9387205"/>
                    <a:pt x="5266690" y="9381235"/>
                  </a:cubicBezTo>
                  <a:lnTo>
                    <a:pt x="5266944" y="9381108"/>
                  </a:lnTo>
                  <a:cubicBezTo>
                    <a:pt x="5278374" y="9378315"/>
                    <a:pt x="5288407" y="9373996"/>
                    <a:pt x="5299075" y="9369425"/>
                  </a:cubicBezTo>
                  <a:cubicBezTo>
                    <a:pt x="5309616" y="9364853"/>
                    <a:pt x="5320919" y="9360027"/>
                    <a:pt x="5333746" y="9356852"/>
                  </a:cubicBezTo>
                  <a:lnTo>
                    <a:pt x="5335778" y="9365107"/>
                  </a:lnTo>
                  <a:lnTo>
                    <a:pt x="5333111" y="9357106"/>
                  </a:lnTo>
                  <a:cubicBezTo>
                    <a:pt x="5342763" y="9353931"/>
                    <a:pt x="5350891" y="9352280"/>
                    <a:pt x="5358511" y="9350756"/>
                  </a:cubicBezTo>
                  <a:cubicBezTo>
                    <a:pt x="5366131" y="9349232"/>
                    <a:pt x="5373243" y="9347834"/>
                    <a:pt x="5381879" y="9344914"/>
                  </a:cubicBezTo>
                  <a:cubicBezTo>
                    <a:pt x="5382768" y="9344659"/>
                    <a:pt x="5383657" y="9344533"/>
                    <a:pt x="5384546" y="9344533"/>
                  </a:cubicBezTo>
                  <a:lnTo>
                    <a:pt x="5445379" y="9344533"/>
                  </a:lnTo>
                  <a:lnTo>
                    <a:pt x="5445379" y="9353042"/>
                  </a:lnTo>
                  <a:lnTo>
                    <a:pt x="5445379" y="9344533"/>
                  </a:lnTo>
                  <a:cubicBezTo>
                    <a:pt x="5458206" y="9344533"/>
                    <a:pt x="5474208" y="9344406"/>
                    <a:pt x="5484114" y="9339326"/>
                  </a:cubicBezTo>
                  <a:lnTo>
                    <a:pt x="5487924" y="9346945"/>
                  </a:lnTo>
                  <a:lnTo>
                    <a:pt x="5480304" y="9343135"/>
                  </a:lnTo>
                  <a:cubicBezTo>
                    <a:pt x="5485511" y="9332849"/>
                    <a:pt x="5496814" y="9314307"/>
                    <a:pt x="5506212" y="9309608"/>
                  </a:cubicBezTo>
                  <a:cubicBezTo>
                    <a:pt x="5507736" y="9308845"/>
                    <a:pt x="5509768" y="9308083"/>
                    <a:pt x="5512181" y="9308083"/>
                  </a:cubicBezTo>
                  <a:lnTo>
                    <a:pt x="5512181" y="9316593"/>
                  </a:lnTo>
                  <a:lnTo>
                    <a:pt x="5512181" y="9308083"/>
                  </a:lnTo>
                  <a:cubicBezTo>
                    <a:pt x="5525897" y="9308083"/>
                    <a:pt x="5536692" y="9313926"/>
                    <a:pt x="5546090" y="9318879"/>
                  </a:cubicBezTo>
                  <a:cubicBezTo>
                    <a:pt x="5551932" y="9321927"/>
                    <a:pt x="5557393" y="9324847"/>
                    <a:pt x="5563489" y="9326880"/>
                  </a:cubicBezTo>
                  <a:lnTo>
                    <a:pt x="5560822" y="9334881"/>
                  </a:lnTo>
                  <a:lnTo>
                    <a:pt x="5560822" y="9326371"/>
                  </a:lnTo>
                  <a:cubicBezTo>
                    <a:pt x="5560949" y="9326371"/>
                    <a:pt x="5561203" y="9326371"/>
                    <a:pt x="5561330" y="9326371"/>
                  </a:cubicBezTo>
                  <a:cubicBezTo>
                    <a:pt x="5564759" y="9326499"/>
                    <a:pt x="5568061" y="9327642"/>
                    <a:pt x="5570728" y="9330308"/>
                  </a:cubicBezTo>
                  <a:cubicBezTo>
                    <a:pt x="5575935" y="9335516"/>
                    <a:pt x="5575300" y="9344406"/>
                    <a:pt x="5575300" y="9347072"/>
                  </a:cubicBezTo>
                  <a:lnTo>
                    <a:pt x="5566791" y="9347072"/>
                  </a:lnTo>
                  <a:lnTo>
                    <a:pt x="5572760" y="9341104"/>
                  </a:lnTo>
                  <a:cubicBezTo>
                    <a:pt x="5585333" y="9353677"/>
                    <a:pt x="5596382" y="9367774"/>
                    <a:pt x="5606923" y="9381490"/>
                  </a:cubicBezTo>
                  <a:cubicBezTo>
                    <a:pt x="5617591" y="9395206"/>
                    <a:pt x="5628005" y="9408541"/>
                    <a:pt x="5639689" y="9420225"/>
                  </a:cubicBezTo>
                  <a:cubicBezTo>
                    <a:pt x="5668137" y="9448672"/>
                    <a:pt x="5693029" y="9446133"/>
                    <a:pt x="5706745" y="9432417"/>
                  </a:cubicBezTo>
                  <a:lnTo>
                    <a:pt x="5707380" y="9431782"/>
                  </a:lnTo>
                  <a:cubicBezTo>
                    <a:pt x="5737860" y="9407397"/>
                    <a:pt x="5765292" y="9386443"/>
                    <a:pt x="5812282" y="9399905"/>
                  </a:cubicBezTo>
                  <a:lnTo>
                    <a:pt x="5809996" y="9408033"/>
                  </a:lnTo>
                  <a:lnTo>
                    <a:pt x="5809996" y="9399524"/>
                  </a:lnTo>
                  <a:cubicBezTo>
                    <a:pt x="5813044" y="9399524"/>
                    <a:pt x="5816473" y="9400413"/>
                    <a:pt x="5818759" y="9400920"/>
                  </a:cubicBezTo>
                  <a:cubicBezTo>
                    <a:pt x="5822061" y="9401683"/>
                    <a:pt x="5824601" y="9402191"/>
                    <a:pt x="5826633" y="9402191"/>
                  </a:cubicBezTo>
                  <a:cubicBezTo>
                    <a:pt x="5828411" y="9402191"/>
                    <a:pt x="5828411" y="9401809"/>
                    <a:pt x="5828284" y="9401937"/>
                  </a:cubicBezTo>
                  <a:cubicBezTo>
                    <a:pt x="5829046" y="9401175"/>
                    <a:pt x="5830062" y="9400540"/>
                    <a:pt x="5831078" y="9400032"/>
                  </a:cubicBezTo>
                  <a:cubicBezTo>
                    <a:pt x="5837682" y="9397365"/>
                    <a:pt x="5844667" y="9394697"/>
                    <a:pt x="5851779" y="9392031"/>
                  </a:cubicBezTo>
                  <a:cubicBezTo>
                    <a:pt x="5859145" y="9389237"/>
                    <a:pt x="5866638" y="9386316"/>
                    <a:pt x="5874258" y="9383268"/>
                  </a:cubicBezTo>
                  <a:cubicBezTo>
                    <a:pt x="5892673" y="9375902"/>
                    <a:pt x="5910961" y="9367774"/>
                    <a:pt x="5927217" y="9357995"/>
                  </a:cubicBezTo>
                  <a:cubicBezTo>
                    <a:pt x="5927725" y="9357614"/>
                    <a:pt x="5928360" y="9357359"/>
                    <a:pt x="5928868" y="9357233"/>
                  </a:cubicBezTo>
                  <a:cubicBezTo>
                    <a:pt x="5935218" y="9355074"/>
                    <a:pt x="5942076" y="9353677"/>
                    <a:pt x="5948172" y="9352407"/>
                  </a:cubicBezTo>
                  <a:cubicBezTo>
                    <a:pt x="5954268" y="9351137"/>
                    <a:pt x="5959475" y="9350120"/>
                    <a:pt x="5963793" y="9348596"/>
                  </a:cubicBezTo>
                  <a:cubicBezTo>
                    <a:pt x="5969635" y="9346692"/>
                    <a:pt x="5971921" y="9344659"/>
                    <a:pt x="5972683" y="9343135"/>
                  </a:cubicBezTo>
                  <a:lnTo>
                    <a:pt x="5980303" y="9346945"/>
                  </a:lnTo>
                  <a:lnTo>
                    <a:pt x="5972683" y="9343135"/>
                  </a:lnTo>
                  <a:cubicBezTo>
                    <a:pt x="5988685" y="9311258"/>
                    <a:pt x="6013323" y="9292590"/>
                    <a:pt x="6037707" y="9273920"/>
                  </a:cubicBezTo>
                  <a:cubicBezTo>
                    <a:pt x="6043168" y="9269730"/>
                    <a:pt x="6048629" y="9265666"/>
                    <a:pt x="6053963" y="9261347"/>
                  </a:cubicBezTo>
                  <a:lnTo>
                    <a:pt x="6059297" y="9267952"/>
                  </a:lnTo>
                  <a:lnTo>
                    <a:pt x="6053328" y="9261983"/>
                  </a:lnTo>
                  <a:cubicBezTo>
                    <a:pt x="6057773" y="9257538"/>
                    <a:pt x="6062218" y="9252712"/>
                    <a:pt x="6066790" y="9247758"/>
                  </a:cubicBezTo>
                  <a:cubicBezTo>
                    <a:pt x="6071362" y="9242806"/>
                    <a:pt x="6076061" y="9237726"/>
                    <a:pt x="6080760" y="9233027"/>
                  </a:cubicBezTo>
                  <a:cubicBezTo>
                    <a:pt x="6089904" y="9223883"/>
                    <a:pt x="6100318" y="9214993"/>
                    <a:pt x="6111494" y="9211183"/>
                  </a:cubicBezTo>
                  <a:lnTo>
                    <a:pt x="6111875" y="9211056"/>
                  </a:lnTo>
                  <a:cubicBezTo>
                    <a:pt x="6138291" y="9203563"/>
                    <a:pt x="6159881" y="9185783"/>
                    <a:pt x="6183122" y="9166733"/>
                  </a:cubicBezTo>
                  <a:cubicBezTo>
                    <a:pt x="6194552" y="9157334"/>
                    <a:pt x="6206363" y="9147556"/>
                    <a:pt x="6218936" y="9139174"/>
                  </a:cubicBezTo>
                  <a:lnTo>
                    <a:pt x="6219317" y="9138920"/>
                  </a:lnTo>
                  <a:cubicBezTo>
                    <a:pt x="6230874" y="9131934"/>
                    <a:pt x="6240780" y="9122029"/>
                    <a:pt x="6251067" y="9111360"/>
                  </a:cubicBezTo>
                  <a:cubicBezTo>
                    <a:pt x="6260465" y="9101835"/>
                    <a:pt x="6270498" y="9091421"/>
                    <a:pt x="6281928" y="9084564"/>
                  </a:cubicBezTo>
                  <a:cubicBezTo>
                    <a:pt x="6287770" y="9081134"/>
                    <a:pt x="6293993" y="9078341"/>
                    <a:pt x="6300978" y="9076944"/>
                  </a:cubicBezTo>
                  <a:lnTo>
                    <a:pt x="6302629" y="9085199"/>
                  </a:lnTo>
                  <a:lnTo>
                    <a:pt x="6300597" y="9076944"/>
                  </a:lnTo>
                  <a:cubicBezTo>
                    <a:pt x="6340602" y="9066910"/>
                    <a:pt x="6372098" y="9044051"/>
                    <a:pt x="6407785" y="9018143"/>
                  </a:cubicBezTo>
                  <a:cubicBezTo>
                    <a:pt x="6413627" y="9013952"/>
                    <a:pt x="6419469" y="9009633"/>
                    <a:pt x="6425438" y="9005316"/>
                  </a:cubicBezTo>
                  <a:lnTo>
                    <a:pt x="6430391" y="9012174"/>
                  </a:lnTo>
                  <a:lnTo>
                    <a:pt x="6425311" y="9005443"/>
                  </a:lnTo>
                  <a:cubicBezTo>
                    <a:pt x="6450711" y="8986393"/>
                    <a:pt x="6483477" y="8972804"/>
                    <a:pt x="6517259" y="8979534"/>
                  </a:cubicBezTo>
                  <a:lnTo>
                    <a:pt x="6518275" y="8979789"/>
                  </a:lnTo>
                  <a:cubicBezTo>
                    <a:pt x="6533515" y="8984869"/>
                    <a:pt x="6555359" y="8979789"/>
                    <a:pt x="6566535" y="8974201"/>
                  </a:cubicBezTo>
                  <a:lnTo>
                    <a:pt x="6570345" y="8981820"/>
                  </a:lnTo>
                  <a:lnTo>
                    <a:pt x="6566535" y="8974201"/>
                  </a:lnTo>
                  <a:cubicBezTo>
                    <a:pt x="6578219" y="8968358"/>
                    <a:pt x="6590030" y="8960993"/>
                    <a:pt x="6602349" y="8953245"/>
                  </a:cubicBezTo>
                  <a:cubicBezTo>
                    <a:pt x="6614414" y="8945626"/>
                    <a:pt x="6626987" y="8937879"/>
                    <a:pt x="6639560" y="8931529"/>
                  </a:cubicBezTo>
                  <a:lnTo>
                    <a:pt x="6643370" y="8939149"/>
                  </a:lnTo>
                  <a:lnTo>
                    <a:pt x="6638671" y="8932164"/>
                  </a:lnTo>
                  <a:cubicBezTo>
                    <a:pt x="6656197" y="8920480"/>
                    <a:pt x="6676771" y="8906383"/>
                    <a:pt x="6698107" y="8906383"/>
                  </a:cubicBezTo>
                  <a:lnTo>
                    <a:pt x="6698107" y="8914892"/>
                  </a:lnTo>
                  <a:lnTo>
                    <a:pt x="6697218" y="8906509"/>
                  </a:lnTo>
                  <a:cubicBezTo>
                    <a:pt x="6757416" y="8900541"/>
                    <a:pt x="6801993" y="8888730"/>
                    <a:pt x="6830314" y="8832088"/>
                  </a:cubicBezTo>
                  <a:cubicBezTo>
                    <a:pt x="6843776" y="8805291"/>
                    <a:pt x="6908927" y="8770746"/>
                    <a:pt x="6939026" y="8785733"/>
                  </a:cubicBezTo>
                  <a:lnTo>
                    <a:pt x="6935216" y="8793353"/>
                  </a:lnTo>
                  <a:lnTo>
                    <a:pt x="6938518" y="8785606"/>
                  </a:lnTo>
                  <a:cubicBezTo>
                    <a:pt x="6976872" y="8802116"/>
                    <a:pt x="7003161" y="8791829"/>
                    <a:pt x="7025513" y="8758301"/>
                  </a:cubicBezTo>
                  <a:cubicBezTo>
                    <a:pt x="7025767" y="8757793"/>
                    <a:pt x="7026148" y="8757412"/>
                    <a:pt x="7026529" y="8757031"/>
                  </a:cubicBezTo>
                  <a:cubicBezTo>
                    <a:pt x="7049135" y="8734425"/>
                    <a:pt x="7078726" y="8743060"/>
                    <a:pt x="7098030" y="8756015"/>
                  </a:cubicBezTo>
                  <a:cubicBezTo>
                    <a:pt x="7098538" y="8756269"/>
                    <a:pt x="7098919" y="8756650"/>
                    <a:pt x="7099300" y="8757031"/>
                  </a:cubicBezTo>
                  <a:cubicBezTo>
                    <a:pt x="7110603" y="8768333"/>
                    <a:pt x="7120636" y="8772779"/>
                    <a:pt x="7129780" y="8772779"/>
                  </a:cubicBezTo>
                  <a:lnTo>
                    <a:pt x="7130923" y="8772906"/>
                  </a:lnTo>
                  <a:cubicBezTo>
                    <a:pt x="7151497" y="8775827"/>
                    <a:pt x="7173722" y="8775827"/>
                    <a:pt x="7196582" y="8775827"/>
                  </a:cubicBezTo>
                  <a:cubicBezTo>
                    <a:pt x="7219315" y="8775827"/>
                    <a:pt x="7242683" y="8775827"/>
                    <a:pt x="7264654" y="8779002"/>
                  </a:cubicBezTo>
                  <a:lnTo>
                    <a:pt x="7264908" y="8779002"/>
                  </a:lnTo>
                  <a:cubicBezTo>
                    <a:pt x="7298690" y="8784590"/>
                    <a:pt x="7332472" y="8773287"/>
                    <a:pt x="7354824" y="8750934"/>
                  </a:cubicBezTo>
                  <a:lnTo>
                    <a:pt x="7360793" y="8756904"/>
                  </a:lnTo>
                  <a:lnTo>
                    <a:pt x="7354824" y="8750934"/>
                  </a:lnTo>
                  <a:cubicBezTo>
                    <a:pt x="7382383" y="8723376"/>
                    <a:pt x="7404481" y="8724010"/>
                    <a:pt x="7442581" y="8736710"/>
                  </a:cubicBezTo>
                  <a:lnTo>
                    <a:pt x="7443089" y="8736838"/>
                  </a:lnTo>
                  <a:cubicBezTo>
                    <a:pt x="7453503" y="8741029"/>
                    <a:pt x="7463155" y="8747125"/>
                    <a:pt x="7472172" y="8752713"/>
                  </a:cubicBezTo>
                  <a:cubicBezTo>
                    <a:pt x="7481697" y="8758682"/>
                    <a:pt x="7490714" y="8764396"/>
                    <a:pt x="7500493" y="8768333"/>
                  </a:cubicBezTo>
                  <a:cubicBezTo>
                    <a:pt x="7511034" y="8772525"/>
                    <a:pt x="7522464" y="8774810"/>
                    <a:pt x="7536053" y="8772779"/>
                  </a:cubicBezTo>
                  <a:lnTo>
                    <a:pt x="7537196" y="8781160"/>
                  </a:lnTo>
                  <a:lnTo>
                    <a:pt x="7535799" y="8772779"/>
                  </a:lnTo>
                  <a:cubicBezTo>
                    <a:pt x="7551420" y="8770112"/>
                    <a:pt x="7567930" y="8771763"/>
                    <a:pt x="7583551" y="8773159"/>
                  </a:cubicBezTo>
                  <a:cubicBezTo>
                    <a:pt x="7600823" y="8774683"/>
                    <a:pt x="7617587" y="8776208"/>
                    <a:pt x="7634351" y="8773414"/>
                  </a:cubicBezTo>
                  <a:cubicBezTo>
                    <a:pt x="7641336" y="8772270"/>
                    <a:pt x="7648448" y="8770366"/>
                    <a:pt x="7655433" y="8767318"/>
                  </a:cubicBezTo>
                  <a:cubicBezTo>
                    <a:pt x="7656449" y="8766809"/>
                    <a:pt x="7657592" y="8766683"/>
                    <a:pt x="7658735" y="8766683"/>
                  </a:cubicBezTo>
                  <a:lnTo>
                    <a:pt x="7683119" y="8766683"/>
                  </a:lnTo>
                  <a:cubicBezTo>
                    <a:pt x="7684008" y="8766683"/>
                    <a:pt x="7684897" y="8766809"/>
                    <a:pt x="7685786" y="8767064"/>
                  </a:cubicBezTo>
                  <a:cubicBezTo>
                    <a:pt x="7692517" y="8769350"/>
                    <a:pt x="7699248" y="8771382"/>
                    <a:pt x="7706106" y="8773414"/>
                  </a:cubicBezTo>
                  <a:cubicBezTo>
                    <a:pt x="7712964" y="8775445"/>
                    <a:pt x="7719695" y="8777478"/>
                    <a:pt x="7726426" y="8779764"/>
                  </a:cubicBezTo>
                  <a:cubicBezTo>
                    <a:pt x="7749286" y="8787383"/>
                    <a:pt x="7772019" y="8797417"/>
                    <a:pt x="7792339" y="8817737"/>
                  </a:cubicBezTo>
                  <a:lnTo>
                    <a:pt x="7786370" y="8823706"/>
                  </a:lnTo>
                  <a:lnTo>
                    <a:pt x="7791831" y="8817229"/>
                  </a:lnTo>
                  <a:cubicBezTo>
                    <a:pt x="7793609" y="8818626"/>
                    <a:pt x="7793482" y="8817864"/>
                    <a:pt x="7792720" y="8818118"/>
                  </a:cubicBezTo>
                  <a:lnTo>
                    <a:pt x="7792720" y="8818118"/>
                  </a:lnTo>
                  <a:lnTo>
                    <a:pt x="7792720" y="8818118"/>
                  </a:lnTo>
                  <a:lnTo>
                    <a:pt x="7792720" y="8818118"/>
                  </a:lnTo>
                  <a:cubicBezTo>
                    <a:pt x="7792720" y="8818118"/>
                    <a:pt x="7793355" y="8817864"/>
                    <a:pt x="7794498" y="8816467"/>
                  </a:cubicBezTo>
                  <a:cubicBezTo>
                    <a:pt x="7803007" y="8806307"/>
                    <a:pt x="7810119" y="8774430"/>
                    <a:pt x="7817993" y="8737854"/>
                  </a:cubicBezTo>
                  <a:cubicBezTo>
                    <a:pt x="7825232" y="8703945"/>
                    <a:pt x="7833360" y="8665464"/>
                    <a:pt x="7845425" y="8650858"/>
                  </a:cubicBezTo>
                  <a:cubicBezTo>
                    <a:pt x="7847711" y="8648065"/>
                    <a:pt x="7850759" y="8645397"/>
                    <a:pt x="7854569" y="8644001"/>
                  </a:cubicBezTo>
                  <a:cubicBezTo>
                    <a:pt x="7854569" y="8644001"/>
                    <a:pt x="7854569" y="8644001"/>
                    <a:pt x="7854569" y="8644001"/>
                  </a:cubicBezTo>
                  <a:cubicBezTo>
                    <a:pt x="7860030" y="8641969"/>
                    <a:pt x="7865491" y="8643239"/>
                    <a:pt x="7870190" y="8646287"/>
                  </a:cubicBezTo>
                  <a:lnTo>
                    <a:pt x="7865491" y="8653271"/>
                  </a:lnTo>
                  <a:lnTo>
                    <a:pt x="7870190" y="8646287"/>
                  </a:lnTo>
                  <a:cubicBezTo>
                    <a:pt x="7897241" y="8664320"/>
                    <a:pt x="7905750" y="8662924"/>
                    <a:pt x="7914767" y="8662289"/>
                  </a:cubicBezTo>
                  <a:cubicBezTo>
                    <a:pt x="7926578" y="8661400"/>
                    <a:pt x="7939024" y="8660892"/>
                    <a:pt x="7966837" y="8676385"/>
                  </a:cubicBezTo>
                  <a:lnTo>
                    <a:pt x="7962773" y="8683752"/>
                  </a:lnTo>
                  <a:lnTo>
                    <a:pt x="7966075" y="8676005"/>
                  </a:lnTo>
                  <a:cubicBezTo>
                    <a:pt x="7979918" y="8681974"/>
                    <a:pt x="7982458" y="8677147"/>
                    <a:pt x="7989189" y="8664320"/>
                  </a:cubicBezTo>
                  <a:cubicBezTo>
                    <a:pt x="7996174" y="8651113"/>
                    <a:pt x="8006715" y="8631301"/>
                    <a:pt x="8037830" y="8639047"/>
                  </a:cubicBezTo>
                  <a:lnTo>
                    <a:pt x="8035798" y="8647303"/>
                  </a:lnTo>
                  <a:lnTo>
                    <a:pt x="8035798" y="8638794"/>
                  </a:lnTo>
                  <a:cubicBezTo>
                    <a:pt x="8041640" y="8638794"/>
                    <a:pt x="8060436" y="8650605"/>
                    <a:pt x="8074787" y="8659241"/>
                  </a:cubicBezTo>
                  <a:cubicBezTo>
                    <a:pt x="8093583" y="8670544"/>
                    <a:pt x="8110982" y="8680958"/>
                    <a:pt x="8115173" y="8681974"/>
                  </a:cubicBezTo>
                  <a:cubicBezTo>
                    <a:pt x="8115173" y="8681974"/>
                    <a:pt x="8115173" y="8681974"/>
                    <a:pt x="8115173" y="8681974"/>
                  </a:cubicBezTo>
                  <a:cubicBezTo>
                    <a:pt x="8115173" y="8681974"/>
                    <a:pt x="8114792" y="8681846"/>
                    <a:pt x="8114157" y="8681846"/>
                  </a:cubicBezTo>
                  <a:cubicBezTo>
                    <a:pt x="8112887" y="8681846"/>
                    <a:pt x="8106410" y="8682990"/>
                    <a:pt x="8106410" y="8689847"/>
                  </a:cubicBezTo>
                  <a:cubicBezTo>
                    <a:pt x="8106410" y="8686927"/>
                    <a:pt x="8107934" y="8684133"/>
                    <a:pt x="8110474" y="8682608"/>
                  </a:cubicBezTo>
                  <a:cubicBezTo>
                    <a:pt x="8121015" y="8676258"/>
                    <a:pt x="8134223" y="8637270"/>
                    <a:pt x="8149209" y="8590660"/>
                  </a:cubicBezTo>
                  <a:cubicBezTo>
                    <a:pt x="8162544" y="8549132"/>
                    <a:pt x="8177657" y="8499983"/>
                    <a:pt x="8195437" y="8489315"/>
                  </a:cubicBezTo>
                  <a:cubicBezTo>
                    <a:pt x="8197088" y="8488299"/>
                    <a:pt x="8198993" y="8487537"/>
                    <a:pt x="8201025" y="8487029"/>
                  </a:cubicBezTo>
                  <a:cubicBezTo>
                    <a:pt x="8201025" y="8487029"/>
                    <a:pt x="8201025" y="8487029"/>
                    <a:pt x="8201025" y="8487029"/>
                  </a:cubicBezTo>
                  <a:lnTo>
                    <a:pt x="8201025" y="8487029"/>
                  </a:lnTo>
                  <a:cubicBezTo>
                    <a:pt x="8201025" y="8487029"/>
                    <a:pt x="8201025" y="8487029"/>
                    <a:pt x="8201025" y="8487029"/>
                  </a:cubicBezTo>
                  <a:cubicBezTo>
                    <a:pt x="8203184" y="8486520"/>
                    <a:pt x="8205470" y="8486520"/>
                    <a:pt x="8207756" y="8486902"/>
                  </a:cubicBezTo>
                  <a:lnTo>
                    <a:pt x="8208518" y="8487156"/>
                  </a:lnTo>
                  <a:cubicBezTo>
                    <a:pt x="8266684" y="8504555"/>
                    <a:pt x="8319262" y="8493125"/>
                    <a:pt x="8372983" y="8469249"/>
                  </a:cubicBezTo>
                  <a:lnTo>
                    <a:pt x="8373237" y="8469121"/>
                  </a:lnTo>
                  <a:cubicBezTo>
                    <a:pt x="8381492" y="8465820"/>
                    <a:pt x="8391525" y="8459851"/>
                    <a:pt x="8402828" y="8453246"/>
                  </a:cubicBezTo>
                  <a:cubicBezTo>
                    <a:pt x="8414893" y="8446134"/>
                    <a:pt x="8428355" y="8438133"/>
                    <a:pt x="8440928" y="8433054"/>
                  </a:cubicBezTo>
                  <a:cubicBezTo>
                    <a:pt x="8455025" y="8427466"/>
                    <a:pt x="8471662" y="8423909"/>
                    <a:pt x="8484743" y="8433689"/>
                  </a:cubicBezTo>
                  <a:lnTo>
                    <a:pt x="8479663" y="8440420"/>
                  </a:lnTo>
                  <a:lnTo>
                    <a:pt x="8484616" y="8433562"/>
                  </a:lnTo>
                  <a:cubicBezTo>
                    <a:pt x="8525637" y="8462899"/>
                    <a:pt x="8566785" y="8474709"/>
                    <a:pt x="8614537" y="8480679"/>
                  </a:cubicBezTo>
                  <a:lnTo>
                    <a:pt x="8613521" y="8489060"/>
                  </a:lnTo>
                  <a:lnTo>
                    <a:pt x="8613521" y="8480552"/>
                  </a:lnTo>
                  <a:cubicBezTo>
                    <a:pt x="8623935" y="8480552"/>
                    <a:pt x="8632825" y="8490331"/>
                    <a:pt x="8637778" y="8495157"/>
                  </a:cubicBezTo>
                  <a:lnTo>
                    <a:pt x="8638540" y="8496045"/>
                  </a:lnTo>
                  <a:cubicBezTo>
                    <a:pt x="8642604" y="8501507"/>
                    <a:pt x="8658860" y="8496808"/>
                    <a:pt x="8689340" y="8484234"/>
                  </a:cubicBezTo>
                  <a:cubicBezTo>
                    <a:pt x="8710549" y="8475471"/>
                    <a:pt x="8745982" y="8458962"/>
                    <a:pt x="8760206" y="8477884"/>
                  </a:cubicBezTo>
                  <a:lnTo>
                    <a:pt x="8760460" y="8478266"/>
                  </a:lnTo>
                  <a:cubicBezTo>
                    <a:pt x="8784844" y="8514842"/>
                    <a:pt x="8808974" y="8551037"/>
                    <a:pt x="8832977" y="8581008"/>
                  </a:cubicBezTo>
                  <a:lnTo>
                    <a:pt x="8826373" y="8586343"/>
                  </a:lnTo>
                  <a:lnTo>
                    <a:pt x="8832342" y="8580374"/>
                  </a:lnTo>
                  <a:cubicBezTo>
                    <a:pt x="8836660" y="8584692"/>
                    <a:pt x="8842121" y="8588247"/>
                    <a:pt x="8848090" y="8592184"/>
                  </a:cubicBezTo>
                  <a:cubicBezTo>
                    <a:pt x="8853297" y="8595614"/>
                    <a:pt x="8859266" y="8599424"/>
                    <a:pt x="8863838" y="8604122"/>
                  </a:cubicBezTo>
                  <a:cubicBezTo>
                    <a:pt x="8866378" y="8606663"/>
                    <a:pt x="8868664" y="8609583"/>
                    <a:pt x="8870442" y="8613013"/>
                  </a:cubicBezTo>
                  <a:cubicBezTo>
                    <a:pt x="8870823" y="8613647"/>
                    <a:pt x="8871077" y="8614409"/>
                    <a:pt x="8871204" y="8615171"/>
                  </a:cubicBezTo>
                  <a:cubicBezTo>
                    <a:pt x="8876665" y="8642350"/>
                    <a:pt x="8885809" y="8650985"/>
                    <a:pt x="8911590" y="8650985"/>
                  </a:cubicBezTo>
                  <a:lnTo>
                    <a:pt x="8911590" y="8659495"/>
                  </a:lnTo>
                  <a:lnTo>
                    <a:pt x="8911590" y="8650985"/>
                  </a:lnTo>
                  <a:cubicBezTo>
                    <a:pt x="8931529" y="8650985"/>
                    <a:pt x="8952103" y="8657590"/>
                    <a:pt x="8966200" y="8671687"/>
                  </a:cubicBezTo>
                  <a:lnTo>
                    <a:pt x="8960231" y="8677656"/>
                  </a:lnTo>
                  <a:lnTo>
                    <a:pt x="8964549" y="8670417"/>
                  </a:lnTo>
                  <a:cubicBezTo>
                    <a:pt x="8995410" y="8688958"/>
                    <a:pt x="9020048" y="8707374"/>
                    <a:pt x="9044305" y="8725662"/>
                  </a:cubicBezTo>
                  <a:lnTo>
                    <a:pt x="9039225" y="8732393"/>
                  </a:lnTo>
                  <a:lnTo>
                    <a:pt x="9043543" y="8725154"/>
                  </a:lnTo>
                  <a:cubicBezTo>
                    <a:pt x="9073261" y="8742933"/>
                    <a:pt x="9106662" y="8762619"/>
                    <a:pt x="9119997" y="8796146"/>
                  </a:cubicBezTo>
                  <a:lnTo>
                    <a:pt x="9112123" y="8799321"/>
                  </a:lnTo>
                  <a:lnTo>
                    <a:pt x="9119743" y="8795512"/>
                  </a:lnTo>
                  <a:cubicBezTo>
                    <a:pt x="9125204" y="8806433"/>
                    <a:pt x="9130538" y="8811768"/>
                    <a:pt x="9136380" y="8817609"/>
                  </a:cubicBezTo>
                  <a:lnTo>
                    <a:pt x="9130411" y="8823579"/>
                  </a:lnTo>
                  <a:lnTo>
                    <a:pt x="9136380" y="8817609"/>
                  </a:lnTo>
                  <a:cubicBezTo>
                    <a:pt x="9148318" y="8829547"/>
                    <a:pt x="9160256" y="8839962"/>
                    <a:pt x="9172448" y="8850630"/>
                  </a:cubicBezTo>
                  <a:cubicBezTo>
                    <a:pt x="9184640" y="8861297"/>
                    <a:pt x="9196959" y="8872093"/>
                    <a:pt x="9209405" y="8884412"/>
                  </a:cubicBezTo>
                  <a:lnTo>
                    <a:pt x="9203436" y="8890381"/>
                  </a:lnTo>
                  <a:lnTo>
                    <a:pt x="9208897" y="8883904"/>
                  </a:lnTo>
                  <a:cubicBezTo>
                    <a:pt x="9227439" y="8899397"/>
                    <a:pt x="9244457" y="8916416"/>
                    <a:pt x="9261221" y="8933053"/>
                  </a:cubicBezTo>
                  <a:cubicBezTo>
                    <a:pt x="9277985" y="8949690"/>
                    <a:pt x="9294495" y="8966327"/>
                    <a:pt x="9312402" y="8981185"/>
                  </a:cubicBezTo>
                  <a:lnTo>
                    <a:pt x="9306941" y="8987663"/>
                  </a:lnTo>
                  <a:lnTo>
                    <a:pt x="9310751" y="8980043"/>
                  </a:lnTo>
                  <a:cubicBezTo>
                    <a:pt x="9317609" y="8983471"/>
                    <a:pt x="9324340" y="8988552"/>
                    <a:pt x="9330309" y="8992996"/>
                  </a:cubicBezTo>
                  <a:cubicBezTo>
                    <a:pt x="9336532" y="8997695"/>
                    <a:pt x="9341993" y="9001759"/>
                    <a:pt x="9347200" y="9004300"/>
                  </a:cubicBezTo>
                  <a:cubicBezTo>
                    <a:pt x="9371203" y="9016365"/>
                    <a:pt x="9396857" y="9029065"/>
                    <a:pt x="9416288" y="9048495"/>
                  </a:cubicBezTo>
                  <a:cubicBezTo>
                    <a:pt x="9416034" y="9048242"/>
                    <a:pt x="9415653" y="9048115"/>
                    <a:pt x="9415526" y="9048115"/>
                  </a:cubicBezTo>
                  <a:lnTo>
                    <a:pt x="9415526" y="9048115"/>
                  </a:lnTo>
                  <a:cubicBezTo>
                    <a:pt x="9415526" y="9048115"/>
                    <a:pt x="9415526" y="9048115"/>
                    <a:pt x="9415526" y="9048115"/>
                  </a:cubicBezTo>
                  <a:cubicBezTo>
                    <a:pt x="9421622" y="9049131"/>
                    <a:pt x="9439910" y="9034271"/>
                    <a:pt x="9464421" y="9012808"/>
                  </a:cubicBezTo>
                  <a:cubicBezTo>
                    <a:pt x="9482709" y="8996680"/>
                    <a:pt x="9506204" y="8975090"/>
                    <a:pt x="9520809" y="8975597"/>
                  </a:cubicBezTo>
                  <a:cubicBezTo>
                    <a:pt x="9524238" y="8975725"/>
                    <a:pt x="9527794" y="8976868"/>
                    <a:pt x="9530588" y="8979789"/>
                  </a:cubicBezTo>
                  <a:cubicBezTo>
                    <a:pt x="9531858" y="8981058"/>
                    <a:pt x="9532747" y="8982456"/>
                    <a:pt x="9533509" y="8983853"/>
                  </a:cubicBezTo>
                  <a:cubicBezTo>
                    <a:pt x="9534144" y="8984995"/>
                    <a:pt x="9534398" y="8986266"/>
                    <a:pt x="9534398" y="8987663"/>
                  </a:cubicBezTo>
                  <a:cubicBezTo>
                    <a:pt x="9534398" y="8987663"/>
                    <a:pt x="9534271" y="8986646"/>
                    <a:pt x="9533382" y="8985631"/>
                  </a:cubicBezTo>
                  <a:cubicBezTo>
                    <a:pt x="9532874" y="8985122"/>
                    <a:pt x="9532493" y="8984995"/>
                    <a:pt x="9532493" y="8984995"/>
                  </a:cubicBezTo>
                  <a:cubicBezTo>
                    <a:pt x="9533128" y="8985250"/>
                    <a:pt x="9534525" y="8985377"/>
                    <a:pt x="9538208" y="8985377"/>
                  </a:cubicBezTo>
                  <a:cubicBezTo>
                    <a:pt x="9540240" y="8985377"/>
                    <a:pt x="9542145" y="8986012"/>
                    <a:pt x="9543669" y="8987282"/>
                  </a:cubicBezTo>
                  <a:cubicBezTo>
                    <a:pt x="9576181" y="9014333"/>
                    <a:pt x="9608058" y="9004172"/>
                    <a:pt x="9645015" y="8991854"/>
                  </a:cubicBezTo>
                  <a:lnTo>
                    <a:pt x="9647682" y="8999855"/>
                  </a:lnTo>
                  <a:lnTo>
                    <a:pt x="9643872" y="8992234"/>
                  </a:lnTo>
                  <a:cubicBezTo>
                    <a:pt x="9652381" y="8988044"/>
                    <a:pt x="9667621" y="8979534"/>
                    <a:pt x="9678797" y="8984233"/>
                  </a:cubicBezTo>
                  <a:cubicBezTo>
                    <a:pt x="9680575" y="8984995"/>
                    <a:pt x="9682353" y="8986139"/>
                    <a:pt x="9683750" y="8987535"/>
                  </a:cubicBezTo>
                  <a:cubicBezTo>
                    <a:pt x="9683877" y="8987663"/>
                    <a:pt x="9684004" y="8987790"/>
                    <a:pt x="9684004" y="8987790"/>
                  </a:cubicBezTo>
                  <a:lnTo>
                    <a:pt x="9678035" y="8993758"/>
                  </a:lnTo>
                  <a:lnTo>
                    <a:pt x="9681337" y="8986012"/>
                  </a:lnTo>
                  <a:cubicBezTo>
                    <a:pt x="9698482" y="8993378"/>
                    <a:pt x="9713722" y="9004427"/>
                    <a:pt x="9728200" y="9014968"/>
                  </a:cubicBezTo>
                  <a:cubicBezTo>
                    <a:pt x="9743440" y="9026017"/>
                    <a:pt x="9758172" y="9036684"/>
                    <a:pt x="9775063" y="9043924"/>
                  </a:cubicBezTo>
                  <a:cubicBezTo>
                    <a:pt x="9784715" y="9048115"/>
                    <a:pt x="9795129" y="9051163"/>
                    <a:pt x="9806686" y="9052433"/>
                  </a:cubicBezTo>
                  <a:lnTo>
                    <a:pt x="9805797" y="9060815"/>
                  </a:lnTo>
                  <a:lnTo>
                    <a:pt x="9805797" y="9052306"/>
                  </a:lnTo>
                  <a:cubicBezTo>
                    <a:pt x="9804654" y="9052306"/>
                    <a:pt x="9820402" y="9051925"/>
                    <a:pt x="9820402" y="9066910"/>
                  </a:cubicBezTo>
                  <a:lnTo>
                    <a:pt x="9811893" y="9066910"/>
                  </a:lnTo>
                  <a:lnTo>
                    <a:pt x="9819894" y="9064244"/>
                  </a:lnTo>
                  <a:cubicBezTo>
                    <a:pt x="9828403" y="9089770"/>
                    <a:pt x="9850628" y="9094089"/>
                    <a:pt x="9878441" y="9098660"/>
                  </a:cubicBezTo>
                  <a:cubicBezTo>
                    <a:pt x="9883140" y="9099422"/>
                    <a:pt x="9887966" y="9100184"/>
                    <a:pt x="9892665" y="9101201"/>
                  </a:cubicBezTo>
                  <a:lnTo>
                    <a:pt x="9891014" y="9109456"/>
                  </a:lnTo>
                  <a:lnTo>
                    <a:pt x="9891014" y="9100946"/>
                  </a:lnTo>
                  <a:cubicBezTo>
                    <a:pt x="9910953" y="9100946"/>
                    <a:pt x="9930511" y="9107551"/>
                    <a:pt x="9943465" y="9114028"/>
                  </a:cubicBezTo>
                  <a:cubicBezTo>
                    <a:pt x="9953879" y="9119234"/>
                    <a:pt x="9964293" y="9124950"/>
                    <a:pt x="9974707" y="9130665"/>
                  </a:cubicBezTo>
                  <a:cubicBezTo>
                    <a:pt x="9985375" y="9136507"/>
                    <a:pt x="9996170" y="9142349"/>
                    <a:pt x="10007092" y="9147937"/>
                  </a:cubicBezTo>
                  <a:cubicBezTo>
                    <a:pt x="10023348" y="9156065"/>
                    <a:pt x="10039985" y="9163304"/>
                    <a:pt x="10057511" y="9168257"/>
                  </a:cubicBezTo>
                  <a:lnTo>
                    <a:pt x="10057892" y="9168383"/>
                  </a:lnTo>
                  <a:cubicBezTo>
                    <a:pt x="10069703" y="9172320"/>
                    <a:pt x="10081387" y="9175877"/>
                    <a:pt x="10093198" y="9179559"/>
                  </a:cubicBezTo>
                  <a:cubicBezTo>
                    <a:pt x="10104628" y="9183116"/>
                    <a:pt x="10116185" y="9186671"/>
                    <a:pt x="10127361" y="9190355"/>
                  </a:cubicBezTo>
                  <a:cubicBezTo>
                    <a:pt x="10157587" y="9200388"/>
                    <a:pt x="10186797" y="9212199"/>
                    <a:pt x="10212197" y="9230233"/>
                  </a:cubicBezTo>
                  <a:lnTo>
                    <a:pt x="10207244" y="9237091"/>
                  </a:lnTo>
                  <a:lnTo>
                    <a:pt x="10207244" y="9228582"/>
                  </a:lnTo>
                  <a:cubicBezTo>
                    <a:pt x="10209784" y="9228582"/>
                    <a:pt x="10214610" y="9228455"/>
                    <a:pt x="10218674" y="9229852"/>
                  </a:cubicBezTo>
                  <a:lnTo>
                    <a:pt x="10218674" y="9229852"/>
                  </a:lnTo>
                  <a:cubicBezTo>
                    <a:pt x="10218674" y="9229852"/>
                    <a:pt x="10218674" y="9229852"/>
                    <a:pt x="10218674" y="9229852"/>
                  </a:cubicBezTo>
                  <a:lnTo>
                    <a:pt x="10218674" y="9229852"/>
                  </a:lnTo>
                  <a:cubicBezTo>
                    <a:pt x="10223881" y="9231757"/>
                    <a:pt x="10227818" y="9236202"/>
                    <a:pt x="10227818" y="9243059"/>
                  </a:cubicBezTo>
                  <a:lnTo>
                    <a:pt x="10219309" y="9243059"/>
                  </a:lnTo>
                  <a:lnTo>
                    <a:pt x="10224008" y="9236075"/>
                  </a:lnTo>
                  <a:cubicBezTo>
                    <a:pt x="10229850" y="9240012"/>
                    <a:pt x="10237343" y="9243314"/>
                    <a:pt x="10245852" y="9246996"/>
                  </a:cubicBezTo>
                  <a:cubicBezTo>
                    <a:pt x="10254361" y="9250680"/>
                    <a:pt x="10263886" y="9254870"/>
                    <a:pt x="10272014" y="9260332"/>
                  </a:cubicBezTo>
                  <a:cubicBezTo>
                    <a:pt x="10277729" y="9264142"/>
                    <a:pt x="10283190" y="9268841"/>
                    <a:pt x="10287254" y="9274937"/>
                  </a:cubicBezTo>
                  <a:lnTo>
                    <a:pt x="10287762" y="9275826"/>
                  </a:lnTo>
                  <a:cubicBezTo>
                    <a:pt x="10296017" y="9292208"/>
                    <a:pt x="10311511" y="9298558"/>
                    <a:pt x="10330942" y="9306179"/>
                  </a:cubicBezTo>
                  <a:cubicBezTo>
                    <a:pt x="10346690" y="9312275"/>
                    <a:pt x="10365232" y="9319259"/>
                    <a:pt x="10377932" y="9335262"/>
                  </a:cubicBezTo>
                  <a:lnTo>
                    <a:pt x="10371328" y="9340595"/>
                  </a:lnTo>
                  <a:lnTo>
                    <a:pt x="10371328" y="9332087"/>
                  </a:lnTo>
                  <a:lnTo>
                    <a:pt x="10377424" y="9332087"/>
                  </a:lnTo>
                  <a:lnTo>
                    <a:pt x="10377424" y="9340595"/>
                  </a:lnTo>
                  <a:lnTo>
                    <a:pt x="10377424" y="9332087"/>
                  </a:lnTo>
                  <a:cubicBezTo>
                    <a:pt x="10389489" y="9332087"/>
                    <a:pt x="10401427" y="9333483"/>
                    <a:pt x="10413492" y="9334881"/>
                  </a:cubicBezTo>
                  <a:cubicBezTo>
                    <a:pt x="10427081" y="9336532"/>
                    <a:pt x="10440924" y="9338056"/>
                    <a:pt x="10456418" y="9338056"/>
                  </a:cubicBezTo>
                  <a:lnTo>
                    <a:pt x="10456418" y="9346565"/>
                  </a:lnTo>
                  <a:lnTo>
                    <a:pt x="10452608" y="9338945"/>
                  </a:lnTo>
                  <a:cubicBezTo>
                    <a:pt x="10455275" y="9337547"/>
                    <a:pt x="10458323" y="9335896"/>
                    <a:pt x="10461752" y="9333992"/>
                  </a:cubicBezTo>
                  <a:cubicBezTo>
                    <a:pt x="10465562" y="9331959"/>
                    <a:pt x="10469626" y="9329546"/>
                    <a:pt x="10473817" y="9327515"/>
                  </a:cubicBezTo>
                  <a:cubicBezTo>
                    <a:pt x="10481310" y="9323705"/>
                    <a:pt x="10490581" y="9319768"/>
                    <a:pt x="10498836" y="9319768"/>
                  </a:cubicBezTo>
                  <a:cubicBezTo>
                    <a:pt x="10499725" y="9319768"/>
                    <a:pt x="10500614" y="9319895"/>
                    <a:pt x="10501503" y="9320149"/>
                  </a:cubicBezTo>
                  <a:cubicBezTo>
                    <a:pt x="10554970" y="9337929"/>
                    <a:pt x="10604881" y="9336913"/>
                    <a:pt x="10638028" y="9292717"/>
                  </a:cubicBezTo>
                  <a:lnTo>
                    <a:pt x="10638790" y="9291828"/>
                  </a:lnTo>
                  <a:cubicBezTo>
                    <a:pt x="10647934" y="9282683"/>
                    <a:pt x="10664698" y="9283319"/>
                    <a:pt x="10675239" y="9283319"/>
                  </a:cubicBezTo>
                  <a:lnTo>
                    <a:pt x="10675239" y="9291828"/>
                  </a:lnTo>
                  <a:lnTo>
                    <a:pt x="10675239" y="9283319"/>
                  </a:lnTo>
                  <a:lnTo>
                    <a:pt x="10723880" y="9283319"/>
                  </a:lnTo>
                  <a:lnTo>
                    <a:pt x="10723880" y="9291828"/>
                  </a:lnTo>
                  <a:lnTo>
                    <a:pt x="10722102" y="9283572"/>
                  </a:lnTo>
                  <a:cubicBezTo>
                    <a:pt x="10730611" y="9281668"/>
                    <a:pt x="10738993" y="9279763"/>
                    <a:pt x="10747248" y="9277858"/>
                  </a:cubicBezTo>
                  <a:cubicBezTo>
                    <a:pt x="10755376" y="9276080"/>
                    <a:pt x="10763377" y="9274175"/>
                    <a:pt x="10771251" y="9272396"/>
                  </a:cubicBezTo>
                  <a:cubicBezTo>
                    <a:pt x="10807446" y="9264395"/>
                    <a:pt x="10842752" y="9257157"/>
                    <a:pt x="10881106" y="9252839"/>
                  </a:cubicBezTo>
                  <a:lnTo>
                    <a:pt x="10881995" y="9261220"/>
                  </a:lnTo>
                  <a:lnTo>
                    <a:pt x="10879963" y="9252966"/>
                  </a:lnTo>
                  <a:cubicBezTo>
                    <a:pt x="10901934" y="9247505"/>
                    <a:pt x="10927334" y="9254997"/>
                    <a:pt x="10947527" y="9260840"/>
                  </a:cubicBezTo>
                  <a:cubicBezTo>
                    <a:pt x="10952988" y="9262364"/>
                    <a:pt x="10958195" y="9263888"/>
                    <a:pt x="10963148" y="9265158"/>
                  </a:cubicBezTo>
                  <a:cubicBezTo>
                    <a:pt x="10986262" y="9271000"/>
                    <a:pt x="11009630" y="9271000"/>
                    <a:pt x="11034141" y="9271000"/>
                  </a:cubicBezTo>
                  <a:lnTo>
                    <a:pt x="11034141" y="9279508"/>
                  </a:lnTo>
                  <a:lnTo>
                    <a:pt x="11034141" y="9271000"/>
                  </a:lnTo>
                  <a:cubicBezTo>
                    <a:pt x="11048238" y="9271000"/>
                    <a:pt x="11061065" y="9268206"/>
                    <a:pt x="11074908" y="9265158"/>
                  </a:cubicBezTo>
                  <a:cubicBezTo>
                    <a:pt x="11088497" y="9262109"/>
                    <a:pt x="11103102" y="9258934"/>
                    <a:pt x="11119358" y="9258934"/>
                  </a:cubicBezTo>
                  <a:lnTo>
                    <a:pt x="11119358" y="9267444"/>
                  </a:lnTo>
                  <a:lnTo>
                    <a:pt x="11117326" y="9259189"/>
                  </a:lnTo>
                  <a:cubicBezTo>
                    <a:pt x="11130153" y="9256014"/>
                    <a:pt x="11144377" y="9254363"/>
                    <a:pt x="11157966" y="9252966"/>
                  </a:cubicBezTo>
                  <a:cubicBezTo>
                    <a:pt x="11171809" y="9251442"/>
                    <a:pt x="11184890" y="9249918"/>
                    <a:pt x="11196320" y="9247124"/>
                  </a:cubicBezTo>
                  <a:lnTo>
                    <a:pt x="11196574" y="9247124"/>
                  </a:lnTo>
                  <a:cubicBezTo>
                    <a:pt x="11205083" y="9245219"/>
                    <a:pt x="11213465" y="9243314"/>
                    <a:pt x="11221720" y="9241408"/>
                  </a:cubicBezTo>
                  <a:cubicBezTo>
                    <a:pt x="11229848" y="9239631"/>
                    <a:pt x="11237849" y="9237726"/>
                    <a:pt x="11245723" y="9235947"/>
                  </a:cubicBezTo>
                  <a:cubicBezTo>
                    <a:pt x="11281918" y="9227946"/>
                    <a:pt x="11317224" y="9220708"/>
                    <a:pt x="11355578" y="9216390"/>
                  </a:cubicBezTo>
                  <a:lnTo>
                    <a:pt x="11356467" y="9224771"/>
                  </a:lnTo>
                  <a:lnTo>
                    <a:pt x="11348085" y="9223247"/>
                  </a:lnTo>
                  <a:cubicBezTo>
                    <a:pt x="11379835" y="9043289"/>
                    <a:pt x="11379200" y="8835390"/>
                    <a:pt x="11378565" y="8618982"/>
                  </a:cubicBezTo>
                  <a:cubicBezTo>
                    <a:pt x="11378438" y="8587867"/>
                    <a:pt x="11378311" y="8556625"/>
                    <a:pt x="11378311" y="8525382"/>
                  </a:cubicBezTo>
                  <a:lnTo>
                    <a:pt x="11386820" y="8525382"/>
                  </a:lnTo>
                  <a:lnTo>
                    <a:pt x="11378311" y="8525382"/>
                  </a:lnTo>
                  <a:moveTo>
                    <a:pt x="11395202" y="8525382"/>
                  </a:moveTo>
                  <a:lnTo>
                    <a:pt x="11395202" y="8525382"/>
                  </a:lnTo>
                  <a:cubicBezTo>
                    <a:pt x="11395202" y="8556752"/>
                    <a:pt x="11395329" y="8587867"/>
                    <a:pt x="11395456" y="8618982"/>
                  </a:cubicBezTo>
                  <a:cubicBezTo>
                    <a:pt x="11396091" y="8835008"/>
                    <a:pt x="11396853" y="9044558"/>
                    <a:pt x="11364722" y="9226295"/>
                  </a:cubicBezTo>
                  <a:cubicBezTo>
                    <a:pt x="11364087" y="9229979"/>
                    <a:pt x="11361039" y="9232772"/>
                    <a:pt x="11357356" y="9233281"/>
                  </a:cubicBezTo>
                  <a:cubicBezTo>
                    <a:pt x="11319891" y="9237471"/>
                    <a:pt x="11285347" y="9244457"/>
                    <a:pt x="11249279" y="9252457"/>
                  </a:cubicBezTo>
                  <a:cubicBezTo>
                    <a:pt x="11241405" y="9254235"/>
                    <a:pt x="11233404" y="9256014"/>
                    <a:pt x="11225276" y="9257792"/>
                  </a:cubicBezTo>
                  <a:cubicBezTo>
                    <a:pt x="11217021" y="9259696"/>
                    <a:pt x="11208639" y="9261602"/>
                    <a:pt x="11200130" y="9263507"/>
                  </a:cubicBezTo>
                  <a:lnTo>
                    <a:pt x="11198352" y="9255252"/>
                  </a:lnTo>
                  <a:lnTo>
                    <a:pt x="11200384" y="9263507"/>
                  </a:lnTo>
                  <a:cubicBezTo>
                    <a:pt x="11187557" y="9266682"/>
                    <a:pt x="11173333" y="9268332"/>
                    <a:pt x="11159744" y="9269730"/>
                  </a:cubicBezTo>
                  <a:cubicBezTo>
                    <a:pt x="11145901" y="9271254"/>
                    <a:pt x="11132820" y="9272778"/>
                    <a:pt x="11121390" y="9275571"/>
                  </a:cubicBezTo>
                  <a:cubicBezTo>
                    <a:pt x="11120755" y="9275699"/>
                    <a:pt x="11119993" y="9275826"/>
                    <a:pt x="11119358" y="9275826"/>
                  </a:cubicBezTo>
                  <a:cubicBezTo>
                    <a:pt x="11105261" y="9275826"/>
                    <a:pt x="11092434" y="9278620"/>
                    <a:pt x="11078591" y="9281668"/>
                  </a:cubicBezTo>
                  <a:cubicBezTo>
                    <a:pt x="11065002" y="9284716"/>
                    <a:pt x="11050397" y="9287891"/>
                    <a:pt x="11034141" y="9287891"/>
                  </a:cubicBezTo>
                  <a:cubicBezTo>
                    <a:pt x="11010011" y="9287891"/>
                    <a:pt x="10984611" y="9287891"/>
                    <a:pt x="10959084" y="9281541"/>
                  </a:cubicBezTo>
                  <a:lnTo>
                    <a:pt x="10961116" y="9273285"/>
                  </a:lnTo>
                  <a:lnTo>
                    <a:pt x="10959084" y="9281541"/>
                  </a:lnTo>
                  <a:cubicBezTo>
                    <a:pt x="10953877" y="9280270"/>
                    <a:pt x="10948416" y="9278620"/>
                    <a:pt x="10942955" y="9277095"/>
                  </a:cubicBezTo>
                  <a:cubicBezTo>
                    <a:pt x="10921365" y="9270872"/>
                    <a:pt x="10900791" y="9265284"/>
                    <a:pt x="10884154" y="9269349"/>
                  </a:cubicBezTo>
                  <a:lnTo>
                    <a:pt x="10883011" y="9269603"/>
                  </a:lnTo>
                  <a:cubicBezTo>
                    <a:pt x="10845546" y="9273794"/>
                    <a:pt x="10811002" y="9280779"/>
                    <a:pt x="10774934" y="9288780"/>
                  </a:cubicBezTo>
                  <a:cubicBezTo>
                    <a:pt x="10767060" y="9290557"/>
                    <a:pt x="10759059" y="9292335"/>
                    <a:pt x="10750931" y="9294114"/>
                  </a:cubicBezTo>
                  <a:cubicBezTo>
                    <a:pt x="10742676" y="9296019"/>
                    <a:pt x="10734294" y="9297924"/>
                    <a:pt x="10725785" y="9299829"/>
                  </a:cubicBezTo>
                  <a:cubicBezTo>
                    <a:pt x="10725150" y="9299956"/>
                    <a:pt x="10724515" y="9300082"/>
                    <a:pt x="10724007" y="9300082"/>
                  </a:cubicBezTo>
                  <a:lnTo>
                    <a:pt x="10675366" y="9300082"/>
                  </a:lnTo>
                  <a:cubicBezTo>
                    <a:pt x="10661523" y="9300082"/>
                    <a:pt x="10653903" y="9300718"/>
                    <a:pt x="10650982" y="9303639"/>
                  </a:cubicBezTo>
                  <a:lnTo>
                    <a:pt x="10645013" y="9297670"/>
                  </a:lnTo>
                  <a:lnTo>
                    <a:pt x="10651744" y="9302750"/>
                  </a:lnTo>
                  <a:cubicBezTo>
                    <a:pt x="10611993" y="9355835"/>
                    <a:pt x="10552303" y="9354820"/>
                    <a:pt x="10496296" y="9336151"/>
                  </a:cubicBezTo>
                  <a:lnTo>
                    <a:pt x="10498963" y="9328150"/>
                  </a:lnTo>
                  <a:lnTo>
                    <a:pt x="10498963" y="9336658"/>
                  </a:lnTo>
                  <a:cubicBezTo>
                    <a:pt x="10495153" y="9336658"/>
                    <a:pt x="10489057" y="9338818"/>
                    <a:pt x="10481437" y="9342628"/>
                  </a:cubicBezTo>
                  <a:cubicBezTo>
                    <a:pt x="10477627" y="9344532"/>
                    <a:pt x="10473690" y="9346692"/>
                    <a:pt x="10469880" y="9348724"/>
                  </a:cubicBezTo>
                  <a:cubicBezTo>
                    <a:pt x="10466578" y="9350629"/>
                    <a:pt x="10463149" y="9352407"/>
                    <a:pt x="10460101" y="9353931"/>
                  </a:cubicBezTo>
                  <a:cubicBezTo>
                    <a:pt x="10458958" y="9354566"/>
                    <a:pt x="10457688" y="9354820"/>
                    <a:pt x="10456291" y="9354820"/>
                  </a:cubicBezTo>
                  <a:cubicBezTo>
                    <a:pt x="10439654" y="9354820"/>
                    <a:pt x="10424795" y="9353042"/>
                    <a:pt x="10411333" y="9351518"/>
                  </a:cubicBezTo>
                  <a:cubicBezTo>
                    <a:pt x="10399141" y="9350120"/>
                    <a:pt x="10388092" y="9348851"/>
                    <a:pt x="10377170" y="9348851"/>
                  </a:cubicBezTo>
                  <a:lnTo>
                    <a:pt x="10371074" y="9348851"/>
                  </a:lnTo>
                  <a:cubicBezTo>
                    <a:pt x="10368534" y="9348851"/>
                    <a:pt x="10366121" y="9347707"/>
                    <a:pt x="10364470" y="9345676"/>
                  </a:cubicBezTo>
                  <a:cubicBezTo>
                    <a:pt x="10354945" y="9333865"/>
                    <a:pt x="10340975" y="9328277"/>
                    <a:pt x="10324592" y="9321927"/>
                  </a:cubicBezTo>
                  <a:cubicBezTo>
                    <a:pt x="10306050" y="9314815"/>
                    <a:pt x="10283825" y="9306559"/>
                    <a:pt x="10272268" y="9283445"/>
                  </a:cubicBezTo>
                  <a:lnTo>
                    <a:pt x="10279888" y="9279635"/>
                  </a:lnTo>
                  <a:lnTo>
                    <a:pt x="10272903" y="9284334"/>
                  </a:lnTo>
                  <a:cubicBezTo>
                    <a:pt x="10270490" y="9280779"/>
                    <a:pt x="10267061" y="9277477"/>
                    <a:pt x="10262362" y="9274429"/>
                  </a:cubicBezTo>
                  <a:cubicBezTo>
                    <a:pt x="10255758" y="9269983"/>
                    <a:pt x="10247630" y="9266428"/>
                    <a:pt x="10238740" y="9262491"/>
                  </a:cubicBezTo>
                  <a:cubicBezTo>
                    <a:pt x="10230612" y="9258934"/>
                    <a:pt x="10221722" y="9254997"/>
                    <a:pt x="10214356" y="9250171"/>
                  </a:cubicBezTo>
                  <a:cubicBezTo>
                    <a:pt x="10211943" y="9248647"/>
                    <a:pt x="10210546" y="9245981"/>
                    <a:pt x="10210546" y="9243187"/>
                  </a:cubicBezTo>
                  <a:cubicBezTo>
                    <a:pt x="10210546" y="9244203"/>
                    <a:pt x="10211689" y="9245600"/>
                    <a:pt x="10212578" y="9245854"/>
                  </a:cubicBezTo>
                  <a:lnTo>
                    <a:pt x="10212578" y="9245854"/>
                  </a:lnTo>
                  <a:cubicBezTo>
                    <a:pt x="10212578" y="9245854"/>
                    <a:pt x="10212578" y="9245854"/>
                    <a:pt x="10212578" y="9245854"/>
                  </a:cubicBezTo>
                  <a:lnTo>
                    <a:pt x="10212578" y="9245854"/>
                  </a:lnTo>
                  <a:cubicBezTo>
                    <a:pt x="10211943" y="9245600"/>
                    <a:pt x="10210546" y="9245472"/>
                    <a:pt x="10206863" y="9245472"/>
                  </a:cubicBezTo>
                  <a:cubicBezTo>
                    <a:pt x="10205085" y="9245472"/>
                    <a:pt x="10203434" y="9244965"/>
                    <a:pt x="10201910" y="9243949"/>
                  </a:cubicBezTo>
                  <a:cubicBezTo>
                    <a:pt x="10178669" y="9227312"/>
                    <a:pt x="10151237" y="9216263"/>
                    <a:pt x="10121519" y="9206357"/>
                  </a:cubicBezTo>
                  <a:cubicBezTo>
                    <a:pt x="10110470" y="9202674"/>
                    <a:pt x="10099167" y="9199245"/>
                    <a:pt x="10087737" y="9195689"/>
                  </a:cubicBezTo>
                  <a:cubicBezTo>
                    <a:pt x="10076053" y="9192006"/>
                    <a:pt x="10064115" y="9188322"/>
                    <a:pt x="10052177" y="9184385"/>
                  </a:cubicBezTo>
                  <a:lnTo>
                    <a:pt x="10054844" y="9176384"/>
                  </a:lnTo>
                  <a:lnTo>
                    <a:pt x="10052558" y="9184513"/>
                  </a:lnTo>
                  <a:cubicBezTo>
                    <a:pt x="10033635" y="9179052"/>
                    <a:pt x="10015982" y="9171432"/>
                    <a:pt x="9999218" y="9163050"/>
                  </a:cubicBezTo>
                  <a:cubicBezTo>
                    <a:pt x="9987915" y="9157462"/>
                    <a:pt x="9976993" y="9151366"/>
                    <a:pt x="9966198" y="9145524"/>
                  </a:cubicBezTo>
                  <a:cubicBezTo>
                    <a:pt x="9955784" y="9139808"/>
                    <a:pt x="9945624" y="9134220"/>
                    <a:pt x="9935464" y="9129141"/>
                  </a:cubicBezTo>
                  <a:lnTo>
                    <a:pt x="9939274" y="9121520"/>
                  </a:lnTo>
                  <a:lnTo>
                    <a:pt x="9935464" y="9129141"/>
                  </a:lnTo>
                  <a:cubicBezTo>
                    <a:pt x="9924034" y="9123426"/>
                    <a:pt x="9907143" y="9117838"/>
                    <a:pt x="9890633" y="9117838"/>
                  </a:cubicBezTo>
                  <a:cubicBezTo>
                    <a:pt x="9890125" y="9117838"/>
                    <a:pt x="9889490" y="9117838"/>
                    <a:pt x="9888982" y="9117710"/>
                  </a:cubicBezTo>
                  <a:cubicBezTo>
                    <a:pt x="9884664" y="9116821"/>
                    <a:pt x="9880092" y="9116059"/>
                    <a:pt x="9875393" y="9115297"/>
                  </a:cubicBezTo>
                  <a:cubicBezTo>
                    <a:pt x="9849485" y="9110980"/>
                    <a:pt x="9815703" y="9106027"/>
                    <a:pt x="9803511" y="9069451"/>
                  </a:cubicBezTo>
                  <a:cubicBezTo>
                    <a:pt x="9803257" y="9068562"/>
                    <a:pt x="9803130" y="9067672"/>
                    <a:pt x="9803130" y="9066783"/>
                  </a:cubicBezTo>
                  <a:cubicBezTo>
                    <a:pt x="9803130" y="9069578"/>
                    <a:pt x="9806686" y="9069196"/>
                    <a:pt x="9805543" y="9069196"/>
                  </a:cubicBezTo>
                  <a:lnTo>
                    <a:pt x="9804654" y="9069196"/>
                  </a:lnTo>
                  <a:cubicBezTo>
                    <a:pt x="9791319" y="9067672"/>
                    <a:pt x="9779254" y="9064244"/>
                    <a:pt x="9768332" y="9059418"/>
                  </a:cubicBezTo>
                  <a:cubicBezTo>
                    <a:pt x="9749409" y="9051290"/>
                    <a:pt x="9733280" y="9039606"/>
                    <a:pt x="9718167" y="9028683"/>
                  </a:cubicBezTo>
                  <a:cubicBezTo>
                    <a:pt x="9703308" y="9018016"/>
                    <a:pt x="9689719" y="9008109"/>
                    <a:pt x="9674606" y="9001632"/>
                  </a:cubicBezTo>
                  <a:cubicBezTo>
                    <a:pt x="9673590" y="9001252"/>
                    <a:pt x="9672701" y="9000617"/>
                    <a:pt x="9671939" y="8999855"/>
                  </a:cubicBezTo>
                  <a:cubicBezTo>
                    <a:pt x="9671939" y="8999855"/>
                    <a:pt x="9671939" y="8999855"/>
                    <a:pt x="9671939" y="8999855"/>
                  </a:cubicBezTo>
                  <a:cubicBezTo>
                    <a:pt x="9671939" y="8999855"/>
                    <a:pt x="9672066" y="8999855"/>
                    <a:pt x="9672066" y="8999855"/>
                  </a:cubicBezTo>
                  <a:cubicBezTo>
                    <a:pt x="9670034" y="8998966"/>
                    <a:pt x="9664065" y="9001125"/>
                    <a:pt x="9651365" y="9007475"/>
                  </a:cubicBezTo>
                  <a:lnTo>
                    <a:pt x="9650222" y="9007982"/>
                  </a:lnTo>
                  <a:cubicBezTo>
                    <a:pt x="9614281" y="9019920"/>
                    <a:pt x="9573133" y="9034145"/>
                    <a:pt x="9532620" y="9000363"/>
                  </a:cubicBezTo>
                  <a:lnTo>
                    <a:pt x="9538081" y="8993885"/>
                  </a:lnTo>
                  <a:lnTo>
                    <a:pt x="9538081" y="9002395"/>
                  </a:lnTo>
                  <a:cubicBezTo>
                    <a:pt x="9535541" y="9002395"/>
                    <a:pt x="9530715" y="9002521"/>
                    <a:pt x="9526651" y="9001125"/>
                  </a:cubicBezTo>
                  <a:cubicBezTo>
                    <a:pt x="9525000" y="9000490"/>
                    <a:pt x="9522968" y="8999474"/>
                    <a:pt x="9521317" y="8997822"/>
                  </a:cubicBezTo>
                  <a:cubicBezTo>
                    <a:pt x="9518523" y="8995029"/>
                    <a:pt x="9517380" y="8991472"/>
                    <a:pt x="9517380" y="8987917"/>
                  </a:cubicBezTo>
                  <a:lnTo>
                    <a:pt x="9525889" y="8987917"/>
                  </a:lnTo>
                  <a:lnTo>
                    <a:pt x="9518269" y="8991727"/>
                  </a:lnTo>
                  <a:cubicBezTo>
                    <a:pt x="9518269" y="8991727"/>
                    <a:pt x="9518269" y="8991854"/>
                    <a:pt x="9518523" y="8992107"/>
                  </a:cubicBezTo>
                  <a:cubicBezTo>
                    <a:pt x="9519158" y="8992743"/>
                    <a:pt x="9519920" y="8992870"/>
                    <a:pt x="9520047" y="8992870"/>
                  </a:cubicBezTo>
                  <a:cubicBezTo>
                    <a:pt x="9514332" y="8992616"/>
                    <a:pt x="9497949" y="9006078"/>
                    <a:pt x="9475470" y="9025890"/>
                  </a:cubicBezTo>
                  <a:cubicBezTo>
                    <a:pt x="9456039" y="9043034"/>
                    <a:pt x="9429242" y="9067800"/>
                    <a:pt x="9412859" y="9065259"/>
                  </a:cubicBezTo>
                  <a:cubicBezTo>
                    <a:pt x="9412859" y="9065259"/>
                    <a:pt x="9412859" y="9065259"/>
                    <a:pt x="9412859" y="9065259"/>
                  </a:cubicBezTo>
                  <a:lnTo>
                    <a:pt x="9412859" y="9065259"/>
                  </a:lnTo>
                  <a:cubicBezTo>
                    <a:pt x="9409684" y="9064752"/>
                    <a:pt x="9406636" y="9063355"/>
                    <a:pt x="9404223" y="9060942"/>
                  </a:cubicBezTo>
                  <a:lnTo>
                    <a:pt x="9410192" y="9054972"/>
                  </a:lnTo>
                  <a:lnTo>
                    <a:pt x="9404223" y="9060942"/>
                  </a:lnTo>
                  <a:cubicBezTo>
                    <a:pt x="9387078" y="9043796"/>
                    <a:pt x="9364091" y="9032240"/>
                    <a:pt x="9339580" y="9019920"/>
                  </a:cubicBezTo>
                  <a:lnTo>
                    <a:pt x="9343390" y="9012301"/>
                  </a:lnTo>
                  <a:lnTo>
                    <a:pt x="9339580" y="9019920"/>
                  </a:lnTo>
                  <a:cubicBezTo>
                    <a:pt x="9332722" y="9016492"/>
                    <a:pt x="9325991" y="9011412"/>
                    <a:pt x="9320022" y="9006967"/>
                  </a:cubicBezTo>
                  <a:cubicBezTo>
                    <a:pt x="9313799" y="9002268"/>
                    <a:pt x="9308338" y="8998204"/>
                    <a:pt x="9303131" y="8995664"/>
                  </a:cubicBezTo>
                  <a:cubicBezTo>
                    <a:pt x="9302496" y="8995409"/>
                    <a:pt x="9301988" y="8995029"/>
                    <a:pt x="9301480" y="8994647"/>
                  </a:cubicBezTo>
                  <a:cubicBezTo>
                    <a:pt x="9282938" y="8979154"/>
                    <a:pt x="9265920" y="8962135"/>
                    <a:pt x="9249156" y="8945499"/>
                  </a:cubicBezTo>
                  <a:cubicBezTo>
                    <a:pt x="9232392" y="8928862"/>
                    <a:pt x="9215882" y="8912225"/>
                    <a:pt x="9197975" y="8897366"/>
                  </a:cubicBezTo>
                  <a:lnTo>
                    <a:pt x="9197467" y="8896857"/>
                  </a:lnTo>
                  <a:cubicBezTo>
                    <a:pt x="9185529" y="8884920"/>
                    <a:pt x="9173591" y="8874506"/>
                    <a:pt x="9161399" y="8863838"/>
                  </a:cubicBezTo>
                  <a:cubicBezTo>
                    <a:pt x="9149207" y="8853170"/>
                    <a:pt x="9136888" y="8842375"/>
                    <a:pt x="9124442" y="8830056"/>
                  </a:cubicBezTo>
                  <a:cubicBezTo>
                    <a:pt x="9118219" y="8823832"/>
                    <a:pt x="9111361" y="8816975"/>
                    <a:pt x="9104630" y="8803513"/>
                  </a:cubicBezTo>
                  <a:lnTo>
                    <a:pt x="9104376" y="8802878"/>
                  </a:lnTo>
                  <a:cubicBezTo>
                    <a:pt x="9093454" y="8775572"/>
                    <a:pt x="9066022" y="8758682"/>
                    <a:pt x="9034907" y="8740140"/>
                  </a:cubicBezTo>
                  <a:lnTo>
                    <a:pt x="9034145" y="8739632"/>
                  </a:lnTo>
                  <a:cubicBezTo>
                    <a:pt x="9009761" y="8721344"/>
                    <a:pt x="8985758" y="8703309"/>
                    <a:pt x="8955786" y="8685403"/>
                  </a:cubicBezTo>
                  <a:cubicBezTo>
                    <a:pt x="8955151" y="8685021"/>
                    <a:pt x="8954643" y="8684641"/>
                    <a:pt x="8954135" y="8684132"/>
                  </a:cubicBezTo>
                  <a:cubicBezTo>
                    <a:pt x="8943975" y="8673972"/>
                    <a:pt x="8927973" y="8668384"/>
                    <a:pt x="8911463" y="8668384"/>
                  </a:cubicBezTo>
                  <a:cubicBezTo>
                    <a:pt x="8876411" y="8668384"/>
                    <a:pt x="8861298" y="8652637"/>
                    <a:pt x="8854567" y="8618982"/>
                  </a:cubicBezTo>
                  <a:lnTo>
                    <a:pt x="8862822" y="8617331"/>
                  </a:lnTo>
                  <a:lnTo>
                    <a:pt x="8855202" y="8621141"/>
                  </a:lnTo>
                  <a:cubicBezTo>
                    <a:pt x="8854440" y="8619744"/>
                    <a:pt x="8853424" y="8618220"/>
                    <a:pt x="8851773" y="8616695"/>
                  </a:cubicBezTo>
                  <a:cubicBezTo>
                    <a:pt x="8848598" y="8613520"/>
                    <a:pt x="8844280" y="8610600"/>
                    <a:pt x="8838692" y="8607044"/>
                  </a:cubicBezTo>
                  <a:cubicBezTo>
                    <a:pt x="8832977" y="8603233"/>
                    <a:pt x="8826119" y="8598789"/>
                    <a:pt x="8820277" y="8592946"/>
                  </a:cubicBezTo>
                  <a:lnTo>
                    <a:pt x="8819642" y="8592312"/>
                  </a:lnTo>
                  <a:cubicBezTo>
                    <a:pt x="8795004" y="8561578"/>
                    <a:pt x="8770493" y="8524747"/>
                    <a:pt x="8746236" y="8488299"/>
                  </a:cubicBezTo>
                  <a:lnTo>
                    <a:pt x="8753221" y="8483600"/>
                  </a:lnTo>
                  <a:lnTo>
                    <a:pt x="8746490" y="8488680"/>
                  </a:lnTo>
                  <a:cubicBezTo>
                    <a:pt x="8742426" y="8483219"/>
                    <a:pt x="8726170" y="8487918"/>
                    <a:pt x="8695690" y="8500491"/>
                  </a:cubicBezTo>
                  <a:cubicBezTo>
                    <a:pt x="8674481" y="8509254"/>
                    <a:pt x="8639048" y="8525764"/>
                    <a:pt x="8624824" y="8506841"/>
                  </a:cubicBezTo>
                  <a:lnTo>
                    <a:pt x="8631555" y="8501760"/>
                  </a:lnTo>
                  <a:lnTo>
                    <a:pt x="8625586" y="8507730"/>
                  </a:lnTo>
                  <a:cubicBezTo>
                    <a:pt x="8618347" y="8500491"/>
                    <a:pt x="8615045" y="8498078"/>
                    <a:pt x="8613267" y="8498078"/>
                  </a:cubicBezTo>
                  <a:lnTo>
                    <a:pt x="8612251" y="8497951"/>
                  </a:lnTo>
                  <a:cubicBezTo>
                    <a:pt x="8562721" y="8491728"/>
                    <a:pt x="8518652" y="8479282"/>
                    <a:pt x="8474583" y="8447785"/>
                  </a:cubicBezTo>
                  <a:lnTo>
                    <a:pt x="8474456" y="8447658"/>
                  </a:lnTo>
                  <a:cubicBezTo>
                    <a:pt x="8469122" y="8443721"/>
                    <a:pt x="8460613" y="8443721"/>
                    <a:pt x="8447024" y="8449182"/>
                  </a:cubicBezTo>
                  <a:cubicBezTo>
                    <a:pt x="8435848" y="8453628"/>
                    <a:pt x="8423529" y="8460867"/>
                    <a:pt x="8411210" y="8468232"/>
                  </a:cubicBezTo>
                  <a:cubicBezTo>
                    <a:pt x="8400288" y="8474709"/>
                    <a:pt x="8388985" y="8481441"/>
                    <a:pt x="8379206" y="8485251"/>
                  </a:cubicBezTo>
                  <a:lnTo>
                    <a:pt x="8376031" y="8477377"/>
                  </a:lnTo>
                  <a:lnTo>
                    <a:pt x="8379460" y="8485124"/>
                  </a:lnTo>
                  <a:cubicBezTo>
                    <a:pt x="8323707" y="8509889"/>
                    <a:pt x="8266811" y="8522843"/>
                    <a:pt x="8203311" y="8503793"/>
                  </a:cubicBezTo>
                  <a:lnTo>
                    <a:pt x="8205724" y="8495665"/>
                  </a:lnTo>
                  <a:lnTo>
                    <a:pt x="8204073" y="8503920"/>
                  </a:lnTo>
                  <a:cubicBezTo>
                    <a:pt x="8204200" y="8503920"/>
                    <a:pt x="8204327" y="8503920"/>
                    <a:pt x="8204327" y="8503920"/>
                  </a:cubicBezTo>
                  <a:cubicBezTo>
                    <a:pt x="8204327" y="8503920"/>
                    <a:pt x="8204327" y="8503920"/>
                    <a:pt x="8204327" y="8503920"/>
                  </a:cubicBezTo>
                  <a:lnTo>
                    <a:pt x="8204327" y="8503920"/>
                  </a:lnTo>
                  <a:cubicBezTo>
                    <a:pt x="8204327" y="8503920"/>
                    <a:pt x="8204327" y="8503920"/>
                    <a:pt x="8204327" y="8503920"/>
                  </a:cubicBezTo>
                  <a:cubicBezTo>
                    <a:pt x="8204327" y="8503920"/>
                    <a:pt x="8204200" y="8503920"/>
                    <a:pt x="8203819" y="8504174"/>
                  </a:cubicBezTo>
                  <a:cubicBezTo>
                    <a:pt x="8193278" y="8510524"/>
                    <a:pt x="8180070" y="8549513"/>
                    <a:pt x="8165084" y="8596121"/>
                  </a:cubicBezTo>
                  <a:cubicBezTo>
                    <a:pt x="8151749" y="8637651"/>
                    <a:pt x="8136636" y="8686800"/>
                    <a:pt x="8118856" y="8697468"/>
                  </a:cubicBezTo>
                  <a:lnTo>
                    <a:pt x="8114538" y="8690229"/>
                  </a:lnTo>
                  <a:lnTo>
                    <a:pt x="8123047" y="8690229"/>
                  </a:lnTo>
                  <a:cubicBezTo>
                    <a:pt x="8123047" y="8697721"/>
                    <a:pt x="8116062" y="8699245"/>
                    <a:pt x="8113903" y="8699245"/>
                  </a:cubicBezTo>
                  <a:cubicBezTo>
                    <a:pt x="8112633" y="8699245"/>
                    <a:pt x="8111490" y="8698992"/>
                    <a:pt x="8110728" y="8698865"/>
                  </a:cubicBezTo>
                  <a:cubicBezTo>
                    <a:pt x="8110728" y="8698865"/>
                    <a:pt x="8110728" y="8698865"/>
                    <a:pt x="8110728" y="8698865"/>
                  </a:cubicBezTo>
                  <a:cubicBezTo>
                    <a:pt x="8103362" y="8696959"/>
                    <a:pt x="8082661" y="8684387"/>
                    <a:pt x="8065770" y="8674227"/>
                  </a:cubicBezTo>
                  <a:cubicBezTo>
                    <a:pt x="8046974" y="8662924"/>
                    <a:pt x="8035036" y="8656193"/>
                    <a:pt x="8035544" y="8656193"/>
                  </a:cubicBezTo>
                  <a:cubicBezTo>
                    <a:pt x="8034909" y="8656193"/>
                    <a:pt x="8034147" y="8656066"/>
                    <a:pt x="8033512" y="8655939"/>
                  </a:cubicBezTo>
                  <a:cubicBezTo>
                    <a:pt x="8015351" y="8651367"/>
                    <a:pt x="8010779" y="8659876"/>
                    <a:pt x="8004048" y="8672703"/>
                  </a:cubicBezTo>
                  <a:cubicBezTo>
                    <a:pt x="7997317" y="8685403"/>
                    <a:pt x="7987411" y="8704071"/>
                    <a:pt x="7959344" y="8692007"/>
                  </a:cubicBezTo>
                  <a:lnTo>
                    <a:pt x="7958582" y="8691626"/>
                  </a:lnTo>
                  <a:cubicBezTo>
                    <a:pt x="7933817" y="8677909"/>
                    <a:pt x="7924673" y="8679053"/>
                    <a:pt x="7915910" y="8679688"/>
                  </a:cubicBezTo>
                  <a:cubicBezTo>
                    <a:pt x="7902829" y="8680704"/>
                    <a:pt x="7890510" y="8680831"/>
                    <a:pt x="7860665" y="8660892"/>
                  </a:cubicBezTo>
                  <a:cubicBezTo>
                    <a:pt x="7859649" y="8660130"/>
                    <a:pt x="7859776" y="8660638"/>
                    <a:pt x="7860157" y="8660383"/>
                  </a:cubicBezTo>
                  <a:cubicBezTo>
                    <a:pt x="7860157" y="8660383"/>
                    <a:pt x="7860157" y="8660383"/>
                    <a:pt x="7860157" y="8660383"/>
                  </a:cubicBezTo>
                  <a:cubicBezTo>
                    <a:pt x="7860157" y="8660383"/>
                    <a:pt x="7859395" y="8660638"/>
                    <a:pt x="7858252" y="8662162"/>
                  </a:cubicBezTo>
                  <a:cubicBezTo>
                    <a:pt x="7849489" y="8672703"/>
                    <a:pt x="7842250" y="8705088"/>
                    <a:pt x="7834376" y="8741918"/>
                  </a:cubicBezTo>
                  <a:cubicBezTo>
                    <a:pt x="7827137" y="8775572"/>
                    <a:pt x="7819263" y="8813545"/>
                    <a:pt x="7807325" y="8827770"/>
                  </a:cubicBezTo>
                  <a:cubicBezTo>
                    <a:pt x="7805166" y="8830309"/>
                    <a:pt x="7802372" y="8832850"/>
                    <a:pt x="7798943" y="8834246"/>
                  </a:cubicBezTo>
                  <a:lnTo>
                    <a:pt x="7798943" y="8834246"/>
                  </a:lnTo>
                  <a:lnTo>
                    <a:pt x="7798943" y="8834246"/>
                  </a:lnTo>
                  <a:lnTo>
                    <a:pt x="7798943" y="8834246"/>
                  </a:lnTo>
                  <a:cubicBezTo>
                    <a:pt x="7792339" y="8836914"/>
                    <a:pt x="7785989" y="8834755"/>
                    <a:pt x="7780909" y="8830691"/>
                  </a:cubicBezTo>
                  <a:lnTo>
                    <a:pt x="7780401" y="8830182"/>
                  </a:lnTo>
                  <a:cubicBezTo>
                    <a:pt x="7762748" y="8812530"/>
                    <a:pt x="7742809" y="8803513"/>
                    <a:pt x="7721092" y="8796274"/>
                  </a:cubicBezTo>
                  <a:cubicBezTo>
                    <a:pt x="7714615" y="8794115"/>
                    <a:pt x="7708011" y="8792082"/>
                    <a:pt x="7701153" y="8790051"/>
                  </a:cubicBezTo>
                  <a:cubicBezTo>
                    <a:pt x="7694295" y="8788019"/>
                    <a:pt x="7687310" y="8785859"/>
                    <a:pt x="7680325" y="8783574"/>
                  </a:cubicBezTo>
                  <a:lnTo>
                    <a:pt x="7682992" y="8775572"/>
                  </a:lnTo>
                  <a:lnTo>
                    <a:pt x="7682992" y="8784082"/>
                  </a:lnTo>
                  <a:lnTo>
                    <a:pt x="7658608" y="8784082"/>
                  </a:lnTo>
                  <a:lnTo>
                    <a:pt x="7658608" y="8775572"/>
                  </a:lnTo>
                  <a:lnTo>
                    <a:pt x="7661910" y="8783320"/>
                  </a:lnTo>
                  <a:cubicBezTo>
                    <a:pt x="7653528" y="8786876"/>
                    <a:pt x="7645146" y="8789162"/>
                    <a:pt x="7637018" y="8790558"/>
                  </a:cubicBezTo>
                  <a:cubicBezTo>
                    <a:pt x="7617714" y="8793733"/>
                    <a:pt x="7598918" y="8791956"/>
                    <a:pt x="7581900" y="8790432"/>
                  </a:cubicBezTo>
                  <a:cubicBezTo>
                    <a:pt x="7565771" y="8788907"/>
                    <a:pt x="7551547" y="8787765"/>
                    <a:pt x="7538339" y="8789924"/>
                  </a:cubicBezTo>
                  <a:lnTo>
                    <a:pt x="7538085" y="8789924"/>
                  </a:lnTo>
                  <a:cubicBezTo>
                    <a:pt x="7521067" y="8792337"/>
                    <a:pt x="7506716" y="8789543"/>
                    <a:pt x="7493889" y="8784335"/>
                  </a:cubicBezTo>
                  <a:cubicBezTo>
                    <a:pt x="7482459" y="8779764"/>
                    <a:pt x="7472172" y="8773287"/>
                    <a:pt x="7462774" y="8767318"/>
                  </a:cubicBezTo>
                  <a:cubicBezTo>
                    <a:pt x="7453376" y="8761349"/>
                    <a:pt x="7445121" y="8756269"/>
                    <a:pt x="7436485" y="8752840"/>
                  </a:cubicBezTo>
                  <a:lnTo>
                    <a:pt x="7439660" y="8744966"/>
                  </a:lnTo>
                  <a:lnTo>
                    <a:pt x="7436993" y="8752967"/>
                  </a:lnTo>
                  <a:cubicBezTo>
                    <a:pt x="7402068" y="8741282"/>
                    <a:pt x="7387717" y="8741918"/>
                    <a:pt x="7366635" y="8763127"/>
                  </a:cubicBezTo>
                  <a:cubicBezTo>
                    <a:pt x="7340346" y="8789416"/>
                    <a:pt x="7301103" y="8802370"/>
                    <a:pt x="7261987" y="8795893"/>
                  </a:cubicBezTo>
                  <a:lnTo>
                    <a:pt x="7263384" y="8787510"/>
                  </a:lnTo>
                  <a:lnTo>
                    <a:pt x="7262241" y="8795893"/>
                  </a:lnTo>
                  <a:cubicBezTo>
                    <a:pt x="7241667" y="8792971"/>
                    <a:pt x="7219442" y="8792971"/>
                    <a:pt x="7196582" y="8792971"/>
                  </a:cubicBezTo>
                  <a:cubicBezTo>
                    <a:pt x="7173849" y="8792971"/>
                    <a:pt x="7150481" y="8792971"/>
                    <a:pt x="7128510" y="8789796"/>
                  </a:cubicBezTo>
                  <a:lnTo>
                    <a:pt x="7129653" y="8781415"/>
                  </a:lnTo>
                  <a:lnTo>
                    <a:pt x="7129653" y="8789924"/>
                  </a:lnTo>
                  <a:cubicBezTo>
                    <a:pt x="7114413" y="8789924"/>
                    <a:pt x="7100316" y="8782304"/>
                    <a:pt x="7087235" y="8769222"/>
                  </a:cubicBezTo>
                  <a:lnTo>
                    <a:pt x="7093204" y="8763254"/>
                  </a:lnTo>
                  <a:lnTo>
                    <a:pt x="7088505" y="8770239"/>
                  </a:lnTo>
                  <a:cubicBezTo>
                    <a:pt x="7071360" y="8758808"/>
                    <a:pt x="7052183" y="8755380"/>
                    <a:pt x="7038340" y="8769222"/>
                  </a:cubicBezTo>
                  <a:lnTo>
                    <a:pt x="7032371" y="8763254"/>
                  </a:lnTo>
                  <a:lnTo>
                    <a:pt x="7039356" y="8767953"/>
                  </a:lnTo>
                  <a:cubicBezTo>
                    <a:pt x="7013067" y="8807450"/>
                    <a:pt x="6978396" y="8821546"/>
                    <a:pt x="6931660" y="8801481"/>
                  </a:cubicBezTo>
                  <a:lnTo>
                    <a:pt x="6931152" y="8801227"/>
                  </a:lnTo>
                  <a:cubicBezTo>
                    <a:pt x="6912483" y="8791956"/>
                    <a:pt x="6856095" y="8818245"/>
                    <a:pt x="6845173" y="8839962"/>
                  </a:cubicBezTo>
                  <a:lnTo>
                    <a:pt x="6837553" y="8836152"/>
                  </a:lnTo>
                  <a:lnTo>
                    <a:pt x="6845173" y="8839962"/>
                  </a:lnTo>
                  <a:cubicBezTo>
                    <a:pt x="6812661" y="8904858"/>
                    <a:pt x="6760083" y="8917558"/>
                    <a:pt x="6698615" y="8923655"/>
                  </a:cubicBezTo>
                  <a:lnTo>
                    <a:pt x="6697726" y="8923655"/>
                  </a:lnTo>
                  <a:cubicBezTo>
                    <a:pt x="6682613" y="8923655"/>
                    <a:pt x="6666611" y="8933942"/>
                    <a:pt x="6647688" y="8946515"/>
                  </a:cubicBezTo>
                  <a:lnTo>
                    <a:pt x="6646799" y="8947022"/>
                  </a:lnTo>
                  <a:cubicBezTo>
                    <a:pt x="6635115" y="8952865"/>
                    <a:pt x="6623304" y="8960231"/>
                    <a:pt x="6610985" y="8967978"/>
                  </a:cubicBezTo>
                  <a:cubicBezTo>
                    <a:pt x="6598920" y="8975597"/>
                    <a:pt x="6586347" y="8983345"/>
                    <a:pt x="6573774" y="8989695"/>
                  </a:cubicBezTo>
                  <a:cubicBezTo>
                    <a:pt x="6560566" y="8996299"/>
                    <a:pt x="6533769" y="9003283"/>
                    <a:pt x="6512560" y="8996299"/>
                  </a:cubicBezTo>
                  <a:lnTo>
                    <a:pt x="6515227" y="8988297"/>
                  </a:lnTo>
                  <a:lnTo>
                    <a:pt x="6513576" y="8996553"/>
                  </a:lnTo>
                  <a:cubicBezTo>
                    <a:pt x="6486398" y="8991092"/>
                    <a:pt x="6458458" y="9001887"/>
                    <a:pt x="6435217" y="9019413"/>
                  </a:cubicBezTo>
                  <a:lnTo>
                    <a:pt x="6435090" y="9019540"/>
                  </a:lnTo>
                  <a:cubicBezTo>
                    <a:pt x="6429121" y="9023731"/>
                    <a:pt x="6423279" y="9028049"/>
                    <a:pt x="6417564" y="9032240"/>
                  </a:cubicBezTo>
                  <a:cubicBezTo>
                    <a:pt x="6382385" y="9057894"/>
                    <a:pt x="6348222" y="9082913"/>
                    <a:pt x="6304534" y="9093834"/>
                  </a:cubicBezTo>
                  <a:lnTo>
                    <a:pt x="6304153" y="9093962"/>
                  </a:lnTo>
                  <a:cubicBezTo>
                    <a:pt x="6299454" y="9094851"/>
                    <a:pt x="6294882" y="9096756"/>
                    <a:pt x="6290437" y="9099422"/>
                  </a:cubicBezTo>
                  <a:cubicBezTo>
                    <a:pt x="6281166" y="9105010"/>
                    <a:pt x="6272657" y="9113646"/>
                    <a:pt x="6262878" y="9123553"/>
                  </a:cubicBezTo>
                  <a:cubicBezTo>
                    <a:pt x="6252845" y="9133840"/>
                    <a:pt x="6241542" y="9145396"/>
                    <a:pt x="6227699" y="9153779"/>
                  </a:cubicBezTo>
                  <a:lnTo>
                    <a:pt x="6223381" y="9146540"/>
                  </a:lnTo>
                  <a:lnTo>
                    <a:pt x="6228080" y="9153525"/>
                  </a:lnTo>
                  <a:cubicBezTo>
                    <a:pt x="6216269" y="9161399"/>
                    <a:pt x="6205220" y="9170543"/>
                    <a:pt x="6193663" y="9180068"/>
                  </a:cubicBezTo>
                  <a:cubicBezTo>
                    <a:pt x="6170930" y="9198737"/>
                    <a:pt x="6146673" y="9218930"/>
                    <a:pt x="6116320" y="9227566"/>
                  </a:cubicBezTo>
                  <a:lnTo>
                    <a:pt x="6114034" y="9219438"/>
                  </a:lnTo>
                  <a:lnTo>
                    <a:pt x="6116701" y="9227439"/>
                  </a:lnTo>
                  <a:cubicBezTo>
                    <a:pt x="6109589" y="9229852"/>
                    <a:pt x="6101715" y="9236075"/>
                    <a:pt x="6092698" y="9245219"/>
                  </a:cubicBezTo>
                  <a:cubicBezTo>
                    <a:pt x="6088253" y="9249664"/>
                    <a:pt x="6083808" y="9254490"/>
                    <a:pt x="6079236" y="9259443"/>
                  </a:cubicBezTo>
                  <a:cubicBezTo>
                    <a:pt x="6074664" y="9264395"/>
                    <a:pt x="6069965" y="9269476"/>
                    <a:pt x="6065266" y="9274175"/>
                  </a:cubicBezTo>
                  <a:lnTo>
                    <a:pt x="6064631" y="9274809"/>
                  </a:lnTo>
                  <a:cubicBezTo>
                    <a:pt x="6059043" y="9279255"/>
                    <a:pt x="6053455" y="9283572"/>
                    <a:pt x="6047994" y="9287637"/>
                  </a:cubicBezTo>
                  <a:cubicBezTo>
                    <a:pt x="6023229" y="9306559"/>
                    <a:pt x="6001766" y="9323070"/>
                    <a:pt x="5987796" y="9351009"/>
                  </a:cubicBezTo>
                  <a:cubicBezTo>
                    <a:pt x="5983859" y="9358883"/>
                    <a:pt x="5975985" y="9362694"/>
                    <a:pt x="5969127" y="9364980"/>
                  </a:cubicBezTo>
                  <a:cubicBezTo>
                    <a:pt x="5963666" y="9366757"/>
                    <a:pt x="5957316" y="9368155"/>
                    <a:pt x="5951601" y="9369297"/>
                  </a:cubicBezTo>
                  <a:cubicBezTo>
                    <a:pt x="5945251" y="9370568"/>
                    <a:pt x="5939409" y="9371838"/>
                    <a:pt x="5934202" y="9373489"/>
                  </a:cubicBezTo>
                  <a:lnTo>
                    <a:pt x="5931535" y="9365488"/>
                  </a:lnTo>
                  <a:lnTo>
                    <a:pt x="5935853" y="9372727"/>
                  </a:lnTo>
                  <a:cubicBezTo>
                    <a:pt x="5918327" y="9383268"/>
                    <a:pt x="5899150" y="9391650"/>
                    <a:pt x="5880354" y="9399143"/>
                  </a:cubicBezTo>
                  <a:cubicBezTo>
                    <a:pt x="5872734" y="9402191"/>
                    <a:pt x="5865114" y="9405112"/>
                    <a:pt x="5857748" y="9407906"/>
                  </a:cubicBezTo>
                  <a:cubicBezTo>
                    <a:pt x="5850636" y="9410572"/>
                    <a:pt x="5843905" y="9413240"/>
                    <a:pt x="5837301" y="9415780"/>
                  </a:cubicBezTo>
                  <a:lnTo>
                    <a:pt x="5834126" y="9407906"/>
                  </a:lnTo>
                  <a:lnTo>
                    <a:pt x="5840095" y="9413875"/>
                  </a:lnTo>
                  <a:cubicBezTo>
                    <a:pt x="5835904" y="9418066"/>
                    <a:pt x="5830570" y="9419082"/>
                    <a:pt x="5826506" y="9419082"/>
                  </a:cubicBezTo>
                  <a:cubicBezTo>
                    <a:pt x="5822188" y="9419082"/>
                    <a:pt x="5817743" y="9418066"/>
                    <a:pt x="5814822" y="9417304"/>
                  </a:cubicBezTo>
                  <a:cubicBezTo>
                    <a:pt x="5811901" y="9416542"/>
                    <a:pt x="5810504" y="9416415"/>
                    <a:pt x="5809869" y="9416415"/>
                  </a:cubicBezTo>
                  <a:cubicBezTo>
                    <a:pt x="5809107" y="9416415"/>
                    <a:pt x="5808345" y="9416288"/>
                    <a:pt x="5807583" y="9416033"/>
                  </a:cubicBezTo>
                  <a:cubicBezTo>
                    <a:pt x="5769483" y="9405112"/>
                    <a:pt x="5748274" y="9420606"/>
                    <a:pt x="5717921" y="9444863"/>
                  </a:cubicBezTo>
                  <a:lnTo>
                    <a:pt x="5712587" y="9438258"/>
                  </a:lnTo>
                  <a:lnTo>
                    <a:pt x="5718556" y="9444228"/>
                  </a:lnTo>
                  <a:cubicBezTo>
                    <a:pt x="5695823" y="9466960"/>
                    <a:pt x="5659882" y="9464420"/>
                    <a:pt x="5627497" y="9432035"/>
                  </a:cubicBezTo>
                  <a:lnTo>
                    <a:pt x="5633466" y="9426067"/>
                  </a:lnTo>
                  <a:lnTo>
                    <a:pt x="5627497" y="9432035"/>
                  </a:lnTo>
                  <a:cubicBezTo>
                    <a:pt x="5614924" y="9419463"/>
                    <a:pt x="5603875" y="9405366"/>
                    <a:pt x="5593334" y="9391650"/>
                  </a:cubicBezTo>
                  <a:cubicBezTo>
                    <a:pt x="5582666" y="9377933"/>
                    <a:pt x="5572252" y="9364599"/>
                    <a:pt x="5560568" y="9352915"/>
                  </a:cubicBezTo>
                  <a:cubicBezTo>
                    <a:pt x="5558917" y="9351264"/>
                    <a:pt x="5558028" y="9349232"/>
                    <a:pt x="5558028" y="9346945"/>
                  </a:cubicBezTo>
                  <a:cubicBezTo>
                    <a:pt x="5558028" y="9340977"/>
                    <a:pt x="5557393" y="9341231"/>
                    <a:pt x="5558409" y="9342120"/>
                  </a:cubicBezTo>
                  <a:cubicBezTo>
                    <a:pt x="5559425" y="9343008"/>
                    <a:pt x="5560314" y="9343135"/>
                    <a:pt x="5560441" y="9343135"/>
                  </a:cubicBezTo>
                  <a:cubicBezTo>
                    <a:pt x="5560441" y="9343135"/>
                    <a:pt x="5560441" y="9343135"/>
                    <a:pt x="5560441" y="9343135"/>
                  </a:cubicBezTo>
                  <a:cubicBezTo>
                    <a:pt x="5559552" y="9343135"/>
                    <a:pt x="5558663" y="9343008"/>
                    <a:pt x="5557774" y="9342755"/>
                  </a:cubicBezTo>
                  <a:cubicBezTo>
                    <a:pt x="5550154" y="9340215"/>
                    <a:pt x="5543550" y="9336785"/>
                    <a:pt x="5537835" y="9333738"/>
                  </a:cubicBezTo>
                  <a:cubicBezTo>
                    <a:pt x="5528056" y="9328531"/>
                    <a:pt x="5520817" y="9324975"/>
                    <a:pt x="5511800" y="9324975"/>
                  </a:cubicBezTo>
                  <a:cubicBezTo>
                    <a:pt x="5512943" y="9324975"/>
                    <a:pt x="5513578" y="9324594"/>
                    <a:pt x="5513451" y="9324720"/>
                  </a:cubicBezTo>
                  <a:cubicBezTo>
                    <a:pt x="5509895" y="9326499"/>
                    <a:pt x="5500751" y="9339326"/>
                    <a:pt x="5495036" y="9350756"/>
                  </a:cubicBezTo>
                  <a:cubicBezTo>
                    <a:pt x="5494274" y="9352407"/>
                    <a:pt x="5492877" y="9353677"/>
                    <a:pt x="5491226" y="9354566"/>
                  </a:cubicBezTo>
                  <a:cubicBezTo>
                    <a:pt x="5476875" y="9361678"/>
                    <a:pt x="5456428" y="9361551"/>
                    <a:pt x="5444871" y="9361551"/>
                  </a:cubicBezTo>
                  <a:lnTo>
                    <a:pt x="5384038" y="9361551"/>
                  </a:lnTo>
                  <a:lnTo>
                    <a:pt x="5384038" y="9353042"/>
                  </a:lnTo>
                  <a:lnTo>
                    <a:pt x="5386705" y="9361043"/>
                  </a:lnTo>
                  <a:cubicBezTo>
                    <a:pt x="5377053" y="9364218"/>
                    <a:pt x="5368925" y="9365869"/>
                    <a:pt x="5361305" y="9367393"/>
                  </a:cubicBezTo>
                  <a:cubicBezTo>
                    <a:pt x="5353685" y="9368917"/>
                    <a:pt x="5346573" y="9370314"/>
                    <a:pt x="5337937" y="9373234"/>
                  </a:cubicBezTo>
                  <a:lnTo>
                    <a:pt x="5337302" y="9373362"/>
                  </a:lnTo>
                  <a:cubicBezTo>
                    <a:pt x="5325872" y="9376156"/>
                    <a:pt x="5315839" y="9380474"/>
                    <a:pt x="5305171" y="9385045"/>
                  </a:cubicBezTo>
                  <a:cubicBezTo>
                    <a:pt x="5294630" y="9389618"/>
                    <a:pt x="5283327" y="9394444"/>
                    <a:pt x="5270500" y="9397619"/>
                  </a:cubicBezTo>
                  <a:lnTo>
                    <a:pt x="5268468" y="9389364"/>
                  </a:lnTo>
                  <a:lnTo>
                    <a:pt x="5270754" y="9397492"/>
                  </a:lnTo>
                  <a:cubicBezTo>
                    <a:pt x="5249164" y="9403588"/>
                    <a:pt x="5229225" y="9408287"/>
                    <a:pt x="5209540" y="9412858"/>
                  </a:cubicBezTo>
                  <a:cubicBezTo>
                    <a:pt x="5189855" y="9417431"/>
                    <a:pt x="5170170" y="9422003"/>
                    <a:pt x="5149088" y="9427971"/>
                  </a:cubicBezTo>
                  <a:cubicBezTo>
                    <a:pt x="5148326" y="9428226"/>
                    <a:pt x="5147564" y="9428353"/>
                    <a:pt x="5146802" y="9428353"/>
                  </a:cubicBezTo>
                  <a:cubicBezTo>
                    <a:pt x="5147437" y="9428353"/>
                    <a:pt x="5148199" y="9427464"/>
                    <a:pt x="5146675" y="9428860"/>
                  </a:cubicBezTo>
                  <a:cubicBezTo>
                    <a:pt x="5145024" y="9430512"/>
                    <a:pt x="5141341" y="9434321"/>
                    <a:pt x="5134610" y="9434321"/>
                  </a:cubicBezTo>
                  <a:lnTo>
                    <a:pt x="5134610" y="9425813"/>
                  </a:lnTo>
                  <a:lnTo>
                    <a:pt x="5139944" y="9432417"/>
                  </a:lnTo>
                  <a:cubicBezTo>
                    <a:pt x="5129530" y="9440799"/>
                    <a:pt x="5118989" y="9449816"/>
                    <a:pt x="5108194" y="9459341"/>
                  </a:cubicBezTo>
                  <a:cubicBezTo>
                    <a:pt x="5088001" y="9476994"/>
                    <a:pt x="5066411" y="9495790"/>
                    <a:pt x="5042027" y="9511919"/>
                  </a:cubicBezTo>
                  <a:lnTo>
                    <a:pt x="5037328" y="9504933"/>
                  </a:lnTo>
                  <a:lnTo>
                    <a:pt x="5042662" y="9511538"/>
                  </a:lnTo>
                  <a:cubicBezTo>
                    <a:pt x="5011420" y="9536557"/>
                    <a:pt x="4974082" y="9555099"/>
                    <a:pt x="4937760" y="9573259"/>
                  </a:cubicBezTo>
                  <a:cubicBezTo>
                    <a:pt x="4936617" y="9573895"/>
                    <a:pt x="4935347" y="9574149"/>
                    <a:pt x="4933950" y="9574149"/>
                  </a:cubicBezTo>
                  <a:cubicBezTo>
                    <a:pt x="4929632" y="9574149"/>
                    <a:pt x="4925187" y="9573132"/>
                    <a:pt x="4921123" y="9571735"/>
                  </a:cubicBezTo>
                  <a:cubicBezTo>
                    <a:pt x="4915281" y="9569831"/>
                    <a:pt x="4908931" y="9566909"/>
                    <a:pt x="4902962" y="9563989"/>
                  </a:cubicBezTo>
                  <a:cubicBezTo>
                    <a:pt x="4896104" y="9560814"/>
                    <a:pt x="4889246" y="9557639"/>
                    <a:pt x="4882642" y="9555480"/>
                  </a:cubicBezTo>
                  <a:lnTo>
                    <a:pt x="4885309" y="9547479"/>
                  </a:lnTo>
                  <a:lnTo>
                    <a:pt x="4893818" y="9547479"/>
                  </a:lnTo>
                  <a:lnTo>
                    <a:pt x="4893818" y="9577832"/>
                  </a:lnTo>
                  <a:cubicBezTo>
                    <a:pt x="4893818" y="9581007"/>
                    <a:pt x="4892040" y="9583928"/>
                    <a:pt x="4889119" y="9585452"/>
                  </a:cubicBezTo>
                  <a:lnTo>
                    <a:pt x="4852670" y="9603740"/>
                  </a:lnTo>
                  <a:lnTo>
                    <a:pt x="4848860" y="9596120"/>
                  </a:lnTo>
                  <a:lnTo>
                    <a:pt x="4853813" y="9602978"/>
                  </a:lnTo>
                  <a:cubicBezTo>
                    <a:pt x="4808601" y="9635363"/>
                    <a:pt x="4773803" y="9635744"/>
                    <a:pt x="4734052" y="9602596"/>
                  </a:cubicBezTo>
                  <a:lnTo>
                    <a:pt x="4739513" y="9596120"/>
                  </a:lnTo>
                  <a:lnTo>
                    <a:pt x="4735195" y="9603358"/>
                  </a:lnTo>
                  <a:cubicBezTo>
                    <a:pt x="4709033" y="9587738"/>
                    <a:pt x="4689348" y="9591929"/>
                    <a:pt x="4667123" y="9619615"/>
                  </a:cubicBezTo>
                  <a:lnTo>
                    <a:pt x="4660519" y="9614281"/>
                  </a:lnTo>
                  <a:lnTo>
                    <a:pt x="4660519" y="9605771"/>
                  </a:lnTo>
                  <a:cubicBezTo>
                    <a:pt x="4664583" y="9605771"/>
                    <a:pt x="4668647" y="9604882"/>
                    <a:pt x="4674743" y="9603740"/>
                  </a:cubicBezTo>
                  <a:cubicBezTo>
                    <a:pt x="4683252" y="9601962"/>
                    <a:pt x="4693920" y="9599803"/>
                    <a:pt x="4709160" y="9599803"/>
                  </a:cubicBezTo>
                  <a:cubicBezTo>
                    <a:pt x="4712589" y="9599803"/>
                    <a:pt x="4715637" y="9601834"/>
                    <a:pt x="4717034" y="9605009"/>
                  </a:cubicBezTo>
                  <a:cubicBezTo>
                    <a:pt x="4718431" y="9608184"/>
                    <a:pt x="4717669" y="9611868"/>
                    <a:pt x="4715256" y="9614281"/>
                  </a:cubicBezTo>
                  <a:cubicBezTo>
                    <a:pt x="4707509" y="9622028"/>
                    <a:pt x="4699889" y="9627362"/>
                    <a:pt x="4694047" y="9631553"/>
                  </a:cubicBezTo>
                  <a:cubicBezTo>
                    <a:pt x="4689602" y="9634601"/>
                    <a:pt x="4686808" y="9636759"/>
                    <a:pt x="4684903" y="9638665"/>
                  </a:cubicBezTo>
                  <a:cubicBezTo>
                    <a:pt x="4683252" y="9640316"/>
                    <a:pt x="4681220" y="9641205"/>
                    <a:pt x="4678934" y="9641205"/>
                  </a:cubicBezTo>
                  <a:cubicBezTo>
                    <a:pt x="4665218" y="9641205"/>
                    <a:pt x="4639818" y="9634728"/>
                    <a:pt x="4621530" y="9628632"/>
                  </a:cubicBezTo>
                  <a:cubicBezTo>
                    <a:pt x="4618228" y="9627489"/>
                    <a:pt x="4614418" y="9626600"/>
                    <a:pt x="4609846" y="9625583"/>
                  </a:cubicBezTo>
                  <a:cubicBezTo>
                    <a:pt x="4592828" y="9621646"/>
                    <a:pt x="4567047" y="9615932"/>
                    <a:pt x="4555617" y="9587230"/>
                  </a:cubicBezTo>
                  <a:lnTo>
                    <a:pt x="4563491" y="9584055"/>
                  </a:lnTo>
                  <a:lnTo>
                    <a:pt x="4557522" y="9590024"/>
                  </a:lnTo>
                  <a:cubicBezTo>
                    <a:pt x="4552950" y="9585452"/>
                    <a:pt x="4542917" y="9580371"/>
                    <a:pt x="4533138" y="9580371"/>
                  </a:cubicBezTo>
                  <a:cubicBezTo>
                    <a:pt x="4532503" y="9580371"/>
                    <a:pt x="4531868" y="9580245"/>
                    <a:pt x="4531360" y="9580118"/>
                  </a:cubicBezTo>
                  <a:cubicBezTo>
                    <a:pt x="4477131" y="9568053"/>
                    <a:pt x="4428871" y="9561957"/>
                    <a:pt x="4374134" y="9555988"/>
                  </a:cubicBezTo>
                  <a:lnTo>
                    <a:pt x="4373372" y="9555860"/>
                  </a:lnTo>
                  <a:cubicBezTo>
                    <a:pt x="4363974" y="9553956"/>
                    <a:pt x="4353814" y="9553320"/>
                    <a:pt x="4343019" y="9553320"/>
                  </a:cubicBezTo>
                  <a:cubicBezTo>
                    <a:pt x="4332097" y="9553320"/>
                    <a:pt x="4320794" y="9553956"/>
                    <a:pt x="4309491" y="9554718"/>
                  </a:cubicBezTo>
                  <a:cubicBezTo>
                    <a:pt x="4298696" y="9555353"/>
                    <a:pt x="4287901" y="9555988"/>
                    <a:pt x="4277741" y="9555988"/>
                  </a:cubicBezTo>
                  <a:cubicBezTo>
                    <a:pt x="4268089" y="9555988"/>
                    <a:pt x="4240657" y="9556495"/>
                    <a:pt x="4230624" y="9548749"/>
                  </a:cubicBezTo>
                  <a:cubicBezTo>
                    <a:pt x="4230116" y="9548368"/>
                    <a:pt x="4229608" y="9547859"/>
                    <a:pt x="4229100" y="9547479"/>
                  </a:cubicBezTo>
                  <a:cubicBezTo>
                    <a:pt x="4228592" y="9547097"/>
                    <a:pt x="4228338" y="9546590"/>
                    <a:pt x="4228084" y="9546208"/>
                  </a:cubicBezTo>
                  <a:cubicBezTo>
                    <a:pt x="4218813" y="9532366"/>
                    <a:pt x="4211447" y="9531984"/>
                    <a:pt x="4195191" y="9537319"/>
                  </a:cubicBezTo>
                  <a:lnTo>
                    <a:pt x="4192524" y="9529318"/>
                  </a:lnTo>
                  <a:lnTo>
                    <a:pt x="4196334" y="9536938"/>
                  </a:lnTo>
                  <a:cubicBezTo>
                    <a:pt x="4183126" y="9543542"/>
                    <a:pt x="4166235" y="9545446"/>
                    <a:pt x="4156202" y="9535414"/>
                  </a:cubicBezTo>
                  <a:lnTo>
                    <a:pt x="4162171" y="9529445"/>
                  </a:lnTo>
                  <a:lnTo>
                    <a:pt x="4156710" y="9535921"/>
                  </a:lnTo>
                  <a:cubicBezTo>
                    <a:pt x="4121912" y="9506966"/>
                    <a:pt x="4081399" y="9495282"/>
                    <a:pt x="4040505" y="9495282"/>
                  </a:cubicBezTo>
                  <a:cubicBezTo>
                    <a:pt x="4037076" y="9495282"/>
                    <a:pt x="4033647" y="9494646"/>
                    <a:pt x="4030472" y="9493504"/>
                  </a:cubicBezTo>
                  <a:cubicBezTo>
                    <a:pt x="4004945" y="9484995"/>
                    <a:pt x="3970020" y="9440291"/>
                    <a:pt x="3977767" y="9417177"/>
                  </a:cubicBezTo>
                  <a:lnTo>
                    <a:pt x="3985768" y="9419844"/>
                  </a:lnTo>
                  <a:lnTo>
                    <a:pt x="3978148" y="9423654"/>
                  </a:lnTo>
                  <a:cubicBezTo>
                    <a:pt x="3972687" y="9412732"/>
                    <a:pt x="3967353" y="9407397"/>
                    <a:pt x="3961511" y="9401556"/>
                  </a:cubicBezTo>
                  <a:lnTo>
                    <a:pt x="3960749" y="9400667"/>
                  </a:lnTo>
                  <a:cubicBezTo>
                    <a:pt x="3944112" y="9378442"/>
                    <a:pt x="3922268" y="9367520"/>
                    <a:pt x="3894582" y="9367520"/>
                  </a:cubicBezTo>
                  <a:cubicBezTo>
                    <a:pt x="3882390" y="9367520"/>
                    <a:pt x="3872611" y="9365107"/>
                    <a:pt x="3862959" y="9361805"/>
                  </a:cubicBezTo>
                  <a:cubicBezTo>
                    <a:pt x="3859911" y="9360789"/>
                    <a:pt x="3856863" y="9359645"/>
                    <a:pt x="3853815" y="9358630"/>
                  </a:cubicBezTo>
                  <a:cubicBezTo>
                    <a:pt x="3850386" y="9357359"/>
                    <a:pt x="3846957" y="9356217"/>
                    <a:pt x="3843274" y="9354946"/>
                  </a:cubicBezTo>
                  <a:cubicBezTo>
                    <a:pt x="3837432" y="9353042"/>
                    <a:pt x="3830828" y="9351771"/>
                    <a:pt x="3823335" y="9350247"/>
                  </a:cubicBezTo>
                  <a:cubicBezTo>
                    <a:pt x="3810000" y="9347707"/>
                    <a:pt x="3793871" y="9344659"/>
                    <a:pt x="3780409" y="9335643"/>
                  </a:cubicBezTo>
                  <a:cubicBezTo>
                    <a:pt x="3775583" y="9332468"/>
                    <a:pt x="3770249" y="9329166"/>
                    <a:pt x="3764534" y="9325609"/>
                  </a:cubicBezTo>
                  <a:cubicBezTo>
                    <a:pt x="3749675" y="9316593"/>
                    <a:pt x="3732403" y="9306052"/>
                    <a:pt x="3718306" y="9291955"/>
                  </a:cubicBezTo>
                  <a:lnTo>
                    <a:pt x="3724275" y="9285985"/>
                  </a:lnTo>
                  <a:lnTo>
                    <a:pt x="3718687" y="9292335"/>
                  </a:lnTo>
                  <a:cubicBezTo>
                    <a:pt x="3665601" y="9245219"/>
                    <a:pt x="3600577" y="9221343"/>
                    <a:pt x="3522980" y="9215374"/>
                  </a:cubicBezTo>
                  <a:lnTo>
                    <a:pt x="3523615" y="9206992"/>
                  </a:lnTo>
                  <a:lnTo>
                    <a:pt x="3523615" y="9215501"/>
                  </a:lnTo>
                  <a:cubicBezTo>
                    <a:pt x="3513201" y="9215501"/>
                    <a:pt x="3496437" y="9216135"/>
                    <a:pt x="3487166" y="9206992"/>
                  </a:cubicBezTo>
                  <a:lnTo>
                    <a:pt x="3493135" y="9201022"/>
                  </a:lnTo>
                  <a:lnTo>
                    <a:pt x="3488182" y="9207881"/>
                  </a:lnTo>
                  <a:cubicBezTo>
                    <a:pt x="3475482" y="9198737"/>
                    <a:pt x="3461385" y="9194419"/>
                    <a:pt x="3446145" y="9192514"/>
                  </a:cubicBezTo>
                  <a:cubicBezTo>
                    <a:pt x="3430778" y="9190608"/>
                    <a:pt x="3414522" y="9191244"/>
                    <a:pt x="3397504" y="9191879"/>
                  </a:cubicBezTo>
                  <a:cubicBezTo>
                    <a:pt x="3380740" y="9192514"/>
                    <a:pt x="3363087" y="9193276"/>
                    <a:pt x="3346069" y="9191117"/>
                  </a:cubicBezTo>
                  <a:lnTo>
                    <a:pt x="3347085" y="9182734"/>
                  </a:lnTo>
                  <a:lnTo>
                    <a:pt x="3347085" y="9191244"/>
                  </a:lnTo>
                  <a:cubicBezTo>
                    <a:pt x="3344291" y="9191244"/>
                    <a:pt x="3339846" y="9193403"/>
                    <a:pt x="3331591" y="9197975"/>
                  </a:cubicBezTo>
                  <a:cubicBezTo>
                    <a:pt x="3323082" y="9202674"/>
                    <a:pt x="3311017" y="9209532"/>
                    <a:pt x="3298444" y="9209532"/>
                  </a:cubicBezTo>
                  <a:lnTo>
                    <a:pt x="3298444" y="9201022"/>
                  </a:lnTo>
                  <a:lnTo>
                    <a:pt x="3300095" y="9209278"/>
                  </a:lnTo>
                  <a:cubicBezTo>
                    <a:pt x="3283966" y="9212453"/>
                    <a:pt x="3267837" y="9212453"/>
                    <a:pt x="3252851" y="9212453"/>
                  </a:cubicBezTo>
                  <a:cubicBezTo>
                    <a:pt x="3237484" y="9212453"/>
                    <a:pt x="3223133" y="9212453"/>
                    <a:pt x="3208909" y="9215374"/>
                  </a:cubicBezTo>
                  <a:lnTo>
                    <a:pt x="3207258" y="9207119"/>
                  </a:lnTo>
                  <a:lnTo>
                    <a:pt x="3211068" y="9214739"/>
                  </a:lnTo>
                  <a:cubicBezTo>
                    <a:pt x="3208528" y="9216008"/>
                    <a:pt x="3205861" y="9217279"/>
                    <a:pt x="3203194" y="9218421"/>
                  </a:cubicBezTo>
                  <a:cubicBezTo>
                    <a:pt x="3191002" y="9224009"/>
                    <a:pt x="3181604" y="9228708"/>
                    <a:pt x="3178302" y="9235313"/>
                  </a:cubicBezTo>
                  <a:lnTo>
                    <a:pt x="3177540" y="9236582"/>
                  </a:lnTo>
                  <a:cubicBezTo>
                    <a:pt x="3140202" y="9286367"/>
                    <a:pt x="3112897" y="9307703"/>
                    <a:pt x="3053334" y="9294495"/>
                  </a:cubicBezTo>
                  <a:lnTo>
                    <a:pt x="3053080" y="9294495"/>
                  </a:lnTo>
                  <a:cubicBezTo>
                    <a:pt x="3047238" y="9292970"/>
                    <a:pt x="3040507" y="9293225"/>
                    <a:pt x="3032506" y="9294876"/>
                  </a:cubicBezTo>
                  <a:cubicBezTo>
                    <a:pt x="3023870" y="9296654"/>
                    <a:pt x="3014726" y="9299702"/>
                    <a:pt x="3004693" y="9303131"/>
                  </a:cubicBezTo>
                  <a:cubicBezTo>
                    <a:pt x="2994279" y="9306687"/>
                    <a:pt x="2982976" y="9310496"/>
                    <a:pt x="2971673" y="9312782"/>
                  </a:cubicBezTo>
                  <a:cubicBezTo>
                    <a:pt x="2971165" y="9312909"/>
                    <a:pt x="2970530" y="9312909"/>
                    <a:pt x="2970022" y="9312909"/>
                  </a:cubicBezTo>
                  <a:cubicBezTo>
                    <a:pt x="2968752" y="9312909"/>
                    <a:pt x="2965704" y="9313799"/>
                    <a:pt x="2960497" y="9315577"/>
                  </a:cubicBezTo>
                  <a:cubicBezTo>
                    <a:pt x="2956560" y="9316846"/>
                    <a:pt x="2950464" y="9319006"/>
                    <a:pt x="2945638" y="9319006"/>
                  </a:cubicBezTo>
                  <a:lnTo>
                    <a:pt x="2945638" y="9310496"/>
                  </a:lnTo>
                  <a:lnTo>
                    <a:pt x="2946781" y="9318879"/>
                  </a:lnTo>
                  <a:cubicBezTo>
                    <a:pt x="2904236" y="9324975"/>
                    <a:pt x="2869438" y="9330817"/>
                    <a:pt x="2834767" y="9354057"/>
                  </a:cubicBezTo>
                  <a:lnTo>
                    <a:pt x="2830068" y="9347072"/>
                  </a:lnTo>
                  <a:lnTo>
                    <a:pt x="2835529" y="9353550"/>
                  </a:lnTo>
                  <a:cubicBezTo>
                    <a:pt x="2808732" y="9375902"/>
                    <a:pt x="2776220" y="9382759"/>
                    <a:pt x="2743708" y="9386824"/>
                  </a:cubicBezTo>
                  <a:cubicBezTo>
                    <a:pt x="2736088" y="9387840"/>
                    <a:pt x="2728341" y="9388602"/>
                    <a:pt x="2720721" y="9389364"/>
                  </a:cubicBezTo>
                  <a:cubicBezTo>
                    <a:pt x="2712974" y="9390126"/>
                    <a:pt x="2705227" y="9391015"/>
                    <a:pt x="2697480" y="9391904"/>
                  </a:cubicBezTo>
                  <a:lnTo>
                    <a:pt x="2696464" y="9383521"/>
                  </a:lnTo>
                  <a:lnTo>
                    <a:pt x="2698115" y="9391777"/>
                  </a:lnTo>
                  <a:cubicBezTo>
                    <a:pt x="2692273" y="9392920"/>
                    <a:pt x="2686304" y="9393935"/>
                    <a:pt x="2680716" y="9394825"/>
                  </a:cubicBezTo>
                  <a:cubicBezTo>
                    <a:pt x="2655697" y="9398889"/>
                    <a:pt x="2636520" y="9402445"/>
                    <a:pt x="2624074" y="9418955"/>
                  </a:cubicBezTo>
                  <a:lnTo>
                    <a:pt x="2617343" y="9413875"/>
                  </a:lnTo>
                  <a:lnTo>
                    <a:pt x="2625852" y="9413875"/>
                  </a:lnTo>
                  <a:cubicBezTo>
                    <a:pt x="2625852" y="9419717"/>
                    <a:pt x="2622169" y="9423400"/>
                    <a:pt x="2618867" y="9425178"/>
                  </a:cubicBezTo>
                  <a:lnTo>
                    <a:pt x="2618867" y="9425178"/>
                  </a:lnTo>
                  <a:cubicBezTo>
                    <a:pt x="2618867" y="9425178"/>
                    <a:pt x="2618867" y="9425178"/>
                    <a:pt x="2618867" y="9425178"/>
                  </a:cubicBezTo>
                  <a:lnTo>
                    <a:pt x="2618867" y="9425178"/>
                  </a:lnTo>
                  <a:cubicBezTo>
                    <a:pt x="2618867" y="9425178"/>
                    <a:pt x="2618867" y="9425178"/>
                    <a:pt x="2618867" y="9425178"/>
                  </a:cubicBezTo>
                  <a:lnTo>
                    <a:pt x="2618867" y="9425178"/>
                  </a:lnTo>
                  <a:cubicBezTo>
                    <a:pt x="2612517" y="9428607"/>
                    <a:pt x="2602484" y="9428353"/>
                    <a:pt x="2599182" y="9428353"/>
                  </a:cubicBezTo>
                  <a:lnTo>
                    <a:pt x="2599182" y="9419844"/>
                  </a:lnTo>
                  <a:lnTo>
                    <a:pt x="2600579" y="9428226"/>
                  </a:lnTo>
                  <a:cubicBezTo>
                    <a:pt x="2564003" y="9434321"/>
                    <a:pt x="2520823" y="9440545"/>
                    <a:pt x="2477516" y="9440545"/>
                  </a:cubicBezTo>
                  <a:lnTo>
                    <a:pt x="2453132" y="9440545"/>
                  </a:lnTo>
                  <a:cubicBezTo>
                    <a:pt x="2451862" y="9440545"/>
                    <a:pt x="2450465" y="9440291"/>
                    <a:pt x="2449322" y="9439656"/>
                  </a:cubicBezTo>
                  <a:cubicBezTo>
                    <a:pt x="2405253" y="9417684"/>
                    <a:pt x="2366899" y="9439020"/>
                    <a:pt x="2323465" y="9463785"/>
                  </a:cubicBezTo>
                  <a:lnTo>
                    <a:pt x="2319274" y="9456420"/>
                  </a:lnTo>
                  <a:lnTo>
                    <a:pt x="2323592" y="9463658"/>
                  </a:lnTo>
                  <a:cubicBezTo>
                    <a:pt x="2262251" y="9500489"/>
                    <a:pt x="2194941" y="9531095"/>
                    <a:pt x="2128139" y="9561449"/>
                  </a:cubicBezTo>
                  <a:lnTo>
                    <a:pt x="2124583" y="9553702"/>
                  </a:lnTo>
                  <a:lnTo>
                    <a:pt x="2128393" y="9561321"/>
                  </a:lnTo>
                  <a:cubicBezTo>
                    <a:pt x="2103120" y="9574021"/>
                    <a:pt x="2077847" y="9580245"/>
                    <a:pt x="2053717" y="9586341"/>
                  </a:cubicBezTo>
                  <a:lnTo>
                    <a:pt x="2053336" y="9586468"/>
                  </a:lnTo>
                  <a:cubicBezTo>
                    <a:pt x="1992630" y="9598659"/>
                    <a:pt x="1930654" y="9611106"/>
                    <a:pt x="1862328" y="9604882"/>
                  </a:cubicBezTo>
                  <a:lnTo>
                    <a:pt x="1863090" y="9596501"/>
                  </a:lnTo>
                  <a:lnTo>
                    <a:pt x="1863090" y="9605009"/>
                  </a:lnTo>
                  <a:cubicBezTo>
                    <a:pt x="1857629" y="9605009"/>
                    <a:pt x="1852676" y="9602343"/>
                    <a:pt x="1850136" y="9601072"/>
                  </a:cubicBezTo>
                  <a:cubicBezTo>
                    <a:pt x="1846580" y="9599295"/>
                    <a:pt x="1845437" y="9598914"/>
                    <a:pt x="1844802" y="9598914"/>
                  </a:cubicBezTo>
                  <a:cubicBezTo>
                    <a:pt x="1843913" y="9598914"/>
                    <a:pt x="1843024" y="9598787"/>
                    <a:pt x="1842135" y="9598532"/>
                  </a:cubicBezTo>
                  <a:cubicBezTo>
                    <a:pt x="1838452" y="9597263"/>
                    <a:pt x="1834515" y="9595866"/>
                    <a:pt x="1830705" y="9594469"/>
                  </a:cubicBezTo>
                  <a:cubicBezTo>
                    <a:pt x="1813433" y="9587992"/>
                    <a:pt x="1797939" y="9582657"/>
                    <a:pt x="1786636" y="9586468"/>
                  </a:cubicBezTo>
                  <a:lnTo>
                    <a:pt x="1786001" y="9586595"/>
                  </a:lnTo>
                  <a:cubicBezTo>
                    <a:pt x="1733550" y="9599676"/>
                    <a:pt x="1694307" y="9579609"/>
                    <a:pt x="1656842" y="9548368"/>
                  </a:cubicBezTo>
                  <a:lnTo>
                    <a:pt x="1662303" y="9541891"/>
                  </a:lnTo>
                  <a:lnTo>
                    <a:pt x="1657223" y="9548621"/>
                  </a:lnTo>
                  <a:cubicBezTo>
                    <a:pt x="1651635" y="9544431"/>
                    <a:pt x="1645539" y="9541256"/>
                    <a:pt x="1639062" y="9538716"/>
                  </a:cubicBezTo>
                  <a:cubicBezTo>
                    <a:pt x="1629918" y="9535032"/>
                    <a:pt x="1620266" y="9532620"/>
                    <a:pt x="1609471" y="9529953"/>
                  </a:cubicBezTo>
                  <a:cubicBezTo>
                    <a:pt x="1598295" y="9527158"/>
                    <a:pt x="1586103" y="9524238"/>
                    <a:pt x="1573911" y="9519284"/>
                  </a:cubicBezTo>
                  <a:lnTo>
                    <a:pt x="1573276" y="9519031"/>
                  </a:lnTo>
                  <a:cubicBezTo>
                    <a:pt x="1557909" y="9511410"/>
                    <a:pt x="1539748" y="9506077"/>
                    <a:pt x="1521841" y="9501632"/>
                  </a:cubicBezTo>
                  <a:cubicBezTo>
                    <a:pt x="1517269" y="9500489"/>
                    <a:pt x="1512697" y="9499345"/>
                    <a:pt x="1508252" y="9498330"/>
                  </a:cubicBezTo>
                  <a:cubicBezTo>
                    <a:pt x="1504061" y="9497314"/>
                    <a:pt x="1499870" y="9496297"/>
                    <a:pt x="1495933" y="9495282"/>
                  </a:cubicBezTo>
                  <a:lnTo>
                    <a:pt x="1497965" y="9487027"/>
                  </a:lnTo>
                  <a:lnTo>
                    <a:pt x="1496314" y="9495282"/>
                  </a:lnTo>
                  <a:cubicBezTo>
                    <a:pt x="1466088" y="9489185"/>
                    <a:pt x="1435989" y="9484741"/>
                    <a:pt x="1405509" y="9480169"/>
                  </a:cubicBezTo>
                  <a:cubicBezTo>
                    <a:pt x="1375029" y="9475596"/>
                    <a:pt x="1344549" y="9471025"/>
                    <a:pt x="1313815" y="9464929"/>
                  </a:cubicBezTo>
                  <a:lnTo>
                    <a:pt x="1315466" y="9456674"/>
                  </a:lnTo>
                  <a:lnTo>
                    <a:pt x="1314577" y="9465056"/>
                  </a:lnTo>
                  <a:cubicBezTo>
                    <a:pt x="1257808" y="9458706"/>
                    <a:pt x="1207135" y="9433432"/>
                    <a:pt x="1169162" y="9389109"/>
                  </a:cubicBezTo>
                  <a:lnTo>
                    <a:pt x="1175639" y="9383649"/>
                  </a:lnTo>
                  <a:lnTo>
                    <a:pt x="1169289" y="9389237"/>
                  </a:lnTo>
                  <a:cubicBezTo>
                    <a:pt x="1160272" y="9378822"/>
                    <a:pt x="1151509" y="9368028"/>
                    <a:pt x="1142746" y="9357232"/>
                  </a:cubicBezTo>
                  <a:cubicBezTo>
                    <a:pt x="1109599" y="9316084"/>
                    <a:pt x="1077087" y="9276207"/>
                    <a:pt x="1026795" y="9257919"/>
                  </a:cubicBezTo>
                  <a:lnTo>
                    <a:pt x="1025906" y="9257538"/>
                  </a:lnTo>
                  <a:cubicBezTo>
                    <a:pt x="1012190" y="9250680"/>
                    <a:pt x="998982" y="9237345"/>
                    <a:pt x="987171" y="9225533"/>
                  </a:cubicBezTo>
                  <a:lnTo>
                    <a:pt x="986409" y="9224645"/>
                  </a:lnTo>
                  <a:cubicBezTo>
                    <a:pt x="969264" y="9201784"/>
                    <a:pt x="934212" y="9178290"/>
                    <a:pt x="903732" y="9159875"/>
                  </a:cubicBezTo>
                  <a:lnTo>
                    <a:pt x="903605" y="9159747"/>
                  </a:lnTo>
                  <a:cubicBezTo>
                    <a:pt x="886206" y="9148826"/>
                    <a:pt x="867029" y="9138666"/>
                    <a:pt x="847471" y="9128379"/>
                  </a:cubicBezTo>
                  <a:cubicBezTo>
                    <a:pt x="813689" y="9110471"/>
                    <a:pt x="778383" y="9091676"/>
                    <a:pt x="750443" y="9067800"/>
                  </a:cubicBezTo>
                  <a:lnTo>
                    <a:pt x="749935" y="9067419"/>
                  </a:lnTo>
                  <a:cubicBezTo>
                    <a:pt x="725551" y="9043034"/>
                    <a:pt x="698373" y="9036050"/>
                    <a:pt x="668655" y="9031858"/>
                  </a:cubicBezTo>
                  <a:cubicBezTo>
                    <a:pt x="662813" y="9030970"/>
                    <a:pt x="657098" y="9030334"/>
                    <a:pt x="651129" y="9029572"/>
                  </a:cubicBezTo>
                  <a:cubicBezTo>
                    <a:pt x="645160" y="9028810"/>
                    <a:pt x="639064" y="9028049"/>
                    <a:pt x="633095" y="9027287"/>
                  </a:cubicBezTo>
                  <a:lnTo>
                    <a:pt x="634238" y="9018905"/>
                  </a:lnTo>
                  <a:lnTo>
                    <a:pt x="634238" y="9027414"/>
                  </a:lnTo>
                  <a:cubicBezTo>
                    <a:pt x="629920" y="9027414"/>
                    <a:pt x="614045" y="9032875"/>
                    <a:pt x="609854" y="9037066"/>
                  </a:cubicBezTo>
                  <a:lnTo>
                    <a:pt x="608711" y="9037955"/>
                  </a:lnTo>
                  <a:cubicBezTo>
                    <a:pt x="545465" y="9082151"/>
                    <a:pt x="487299" y="9088755"/>
                    <a:pt x="417322" y="9050655"/>
                  </a:cubicBezTo>
                  <a:lnTo>
                    <a:pt x="421386" y="9043162"/>
                  </a:lnTo>
                  <a:lnTo>
                    <a:pt x="417576" y="9050782"/>
                  </a:lnTo>
                  <a:lnTo>
                    <a:pt x="271653" y="8977757"/>
                  </a:lnTo>
                  <a:lnTo>
                    <a:pt x="275463" y="8970137"/>
                  </a:lnTo>
                  <a:lnTo>
                    <a:pt x="273431" y="8978392"/>
                  </a:lnTo>
                  <a:cubicBezTo>
                    <a:pt x="248285" y="8972042"/>
                    <a:pt x="222250" y="8959342"/>
                    <a:pt x="208661" y="8945753"/>
                  </a:cubicBezTo>
                  <a:cubicBezTo>
                    <a:pt x="208026" y="8945118"/>
                    <a:pt x="207518" y="8944356"/>
                    <a:pt x="207137" y="8943594"/>
                  </a:cubicBezTo>
                  <a:cubicBezTo>
                    <a:pt x="200660" y="8930640"/>
                    <a:pt x="194056" y="8911082"/>
                    <a:pt x="194056" y="8891143"/>
                  </a:cubicBezTo>
                  <a:cubicBezTo>
                    <a:pt x="194056" y="8812276"/>
                    <a:pt x="187960" y="8729091"/>
                    <a:pt x="146558" y="8658225"/>
                  </a:cubicBezTo>
                  <a:lnTo>
                    <a:pt x="146050" y="8657335"/>
                  </a:lnTo>
                  <a:cubicBezTo>
                    <a:pt x="127508" y="8614029"/>
                    <a:pt x="114808" y="8563737"/>
                    <a:pt x="121158" y="8513064"/>
                  </a:cubicBezTo>
                  <a:lnTo>
                    <a:pt x="121158" y="8512682"/>
                  </a:lnTo>
                  <a:cubicBezTo>
                    <a:pt x="122301" y="8505570"/>
                    <a:pt x="123698" y="8498332"/>
                    <a:pt x="125095" y="8491093"/>
                  </a:cubicBezTo>
                  <a:cubicBezTo>
                    <a:pt x="131318" y="8459089"/>
                    <a:pt x="136271" y="8431021"/>
                    <a:pt x="128016" y="8414512"/>
                  </a:cubicBezTo>
                  <a:lnTo>
                    <a:pt x="135636" y="8410702"/>
                  </a:lnTo>
                  <a:lnTo>
                    <a:pt x="128016" y="8414512"/>
                  </a:lnTo>
                  <a:cubicBezTo>
                    <a:pt x="123698" y="8405749"/>
                    <a:pt x="120523" y="8397113"/>
                    <a:pt x="118364" y="8388477"/>
                  </a:cubicBezTo>
                  <a:cubicBezTo>
                    <a:pt x="113030" y="8367014"/>
                    <a:pt x="113284" y="8345678"/>
                    <a:pt x="113411" y="8325484"/>
                  </a:cubicBezTo>
                  <a:cubicBezTo>
                    <a:pt x="113665" y="8305038"/>
                    <a:pt x="113792" y="8285860"/>
                    <a:pt x="108966" y="8266810"/>
                  </a:cubicBezTo>
                  <a:lnTo>
                    <a:pt x="117221" y="8264779"/>
                  </a:lnTo>
                  <a:lnTo>
                    <a:pt x="109347" y="8267954"/>
                  </a:lnTo>
                  <a:cubicBezTo>
                    <a:pt x="97282" y="8237728"/>
                    <a:pt x="86614" y="8217662"/>
                    <a:pt x="54991" y="8212328"/>
                  </a:cubicBezTo>
                  <a:lnTo>
                    <a:pt x="54737" y="8212328"/>
                  </a:lnTo>
                  <a:cubicBezTo>
                    <a:pt x="49022" y="8211184"/>
                    <a:pt x="43688" y="8209660"/>
                    <a:pt x="38735" y="8207629"/>
                  </a:cubicBezTo>
                  <a:cubicBezTo>
                    <a:pt x="13843" y="8197722"/>
                    <a:pt x="0" y="8176259"/>
                    <a:pt x="12065" y="8146160"/>
                  </a:cubicBezTo>
                  <a:lnTo>
                    <a:pt x="12192" y="8145907"/>
                  </a:lnTo>
                  <a:lnTo>
                    <a:pt x="66929" y="8018145"/>
                  </a:lnTo>
                  <a:lnTo>
                    <a:pt x="74676" y="8021446"/>
                  </a:lnTo>
                  <a:lnTo>
                    <a:pt x="66675" y="8018526"/>
                  </a:lnTo>
                  <a:cubicBezTo>
                    <a:pt x="69342" y="8011287"/>
                    <a:pt x="72390" y="7986521"/>
                    <a:pt x="75565" y="7944104"/>
                  </a:cubicBezTo>
                  <a:cubicBezTo>
                    <a:pt x="110490" y="7472045"/>
                    <a:pt x="144526" y="5009134"/>
                    <a:pt x="166370" y="3429127"/>
                  </a:cubicBezTo>
                  <a:cubicBezTo>
                    <a:pt x="176657" y="2683763"/>
                    <a:pt x="184277" y="2134488"/>
                    <a:pt x="187960" y="2084578"/>
                  </a:cubicBezTo>
                  <a:lnTo>
                    <a:pt x="187960" y="2084324"/>
                  </a:lnTo>
                  <a:cubicBezTo>
                    <a:pt x="200025" y="1969643"/>
                    <a:pt x="194056" y="1854834"/>
                    <a:pt x="175895" y="1733676"/>
                  </a:cubicBezTo>
                  <a:lnTo>
                    <a:pt x="175768" y="1732915"/>
                  </a:lnTo>
                  <a:cubicBezTo>
                    <a:pt x="169672" y="1635887"/>
                    <a:pt x="157607" y="1538858"/>
                    <a:pt x="145415" y="1441449"/>
                  </a:cubicBezTo>
                  <a:lnTo>
                    <a:pt x="153797" y="1440433"/>
                  </a:lnTo>
                  <a:lnTo>
                    <a:pt x="145415" y="1441830"/>
                  </a:lnTo>
                  <a:cubicBezTo>
                    <a:pt x="142367" y="1423669"/>
                    <a:pt x="139319" y="1407032"/>
                    <a:pt x="136271" y="1390268"/>
                  </a:cubicBezTo>
                  <a:cubicBezTo>
                    <a:pt x="133223" y="1373504"/>
                    <a:pt x="130175" y="1356740"/>
                    <a:pt x="127127" y="1338452"/>
                  </a:cubicBezTo>
                  <a:cubicBezTo>
                    <a:pt x="126746" y="1335785"/>
                    <a:pt x="127508" y="1333118"/>
                    <a:pt x="129286" y="1331213"/>
                  </a:cubicBezTo>
                  <a:cubicBezTo>
                    <a:pt x="131064" y="1329308"/>
                    <a:pt x="133731" y="1328293"/>
                    <a:pt x="136398" y="1328674"/>
                  </a:cubicBezTo>
                  <a:cubicBezTo>
                    <a:pt x="178435" y="1333372"/>
                    <a:pt x="204851" y="1314957"/>
                    <a:pt x="234061" y="1290700"/>
                  </a:cubicBezTo>
                  <a:cubicBezTo>
                    <a:pt x="236855" y="1288288"/>
                    <a:pt x="239776" y="1285874"/>
                    <a:pt x="242697" y="1283461"/>
                  </a:cubicBezTo>
                  <a:cubicBezTo>
                    <a:pt x="245618" y="1281049"/>
                    <a:pt x="248666" y="1278382"/>
                    <a:pt x="251714" y="1275968"/>
                  </a:cubicBezTo>
                  <a:lnTo>
                    <a:pt x="257175" y="1282446"/>
                  </a:lnTo>
                  <a:lnTo>
                    <a:pt x="251714" y="1275968"/>
                  </a:lnTo>
                  <a:cubicBezTo>
                    <a:pt x="269875" y="1260474"/>
                    <a:pt x="289941" y="1252219"/>
                    <a:pt x="310261" y="1247139"/>
                  </a:cubicBezTo>
                  <a:cubicBezTo>
                    <a:pt x="325755" y="1243202"/>
                    <a:pt x="341630" y="1241171"/>
                    <a:pt x="356997" y="1239138"/>
                  </a:cubicBezTo>
                  <a:cubicBezTo>
                    <a:pt x="372364" y="1237107"/>
                    <a:pt x="387096" y="1235201"/>
                    <a:pt x="401193" y="1231646"/>
                  </a:cubicBezTo>
                  <a:lnTo>
                    <a:pt x="402082" y="1231518"/>
                  </a:lnTo>
                  <a:cubicBezTo>
                    <a:pt x="421259" y="1228724"/>
                    <a:pt x="439166" y="1224788"/>
                    <a:pt x="457835" y="1220596"/>
                  </a:cubicBezTo>
                  <a:cubicBezTo>
                    <a:pt x="479933" y="1215643"/>
                    <a:pt x="503047" y="1210563"/>
                    <a:pt x="529844" y="1207135"/>
                  </a:cubicBezTo>
                  <a:cubicBezTo>
                    <a:pt x="532384" y="1206753"/>
                    <a:pt x="535051" y="1207643"/>
                    <a:pt x="536829" y="1209547"/>
                  </a:cubicBezTo>
                  <a:cubicBezTo>
                    <a:pt x="541401" y="1214119"/>
                    <a:pt x="546989" y="1217294"/>
                    <a:pt x="553466" y="1219453"/>
                  </a:cubicBezTo>
                  <a:cubicBezTo>
                    <a:pt x="563880" y="1222882"/>
                    <a:pt x="576072" y="1223771"/>
                    <a:pt x="590169" y="1224660"/>
                  </a:cubicBezTo>
                  <a:cubicBezTo>
                    <a:pt x="604774" y="1225549"/>
                    <a:pt x="621411" y="1226692"/>
                    <a:pt x="637032" y="1231899"/>
                  </a:cubicBezTo>
                  <a:lnTo>
                    <a:pt x="637667" y="1232153"/>
                  </a:lnTo>
                  <a:cubicBezTo>
                    <a:pt x="651002" y="1237868"/>
                    <a:pt x="662813" y="1238122"/>
                    <a:pt x="673989" y="1235963"/>
                  </a:cubicBezTo>
                  <a:cubicBezTo>
                    <a:pt x="684784" y="1233804"/>
                    <a:pt x="694944" y="1229232"/>
                    <a:pt x="705612" y="1224533"/>
                  </a:cubicBezTo>
                  <a:cubicBezTo>
                    <a:pt x="715264" y="1220215"/>
                    <a:pt x="725551" y="1215516"/>
                    <a:pt x="736092" y="1213485"/>
                  </a:cubicBezTo>
                  <a:cubicBezTo>
                    <a:pt x="763143" y="1208024"/>
                    <a:pt x="779653" y="1192149"/>
                    <a:pt x="797433" y="1162685"/>
                  </a:cubicBezTo>
                  <a:cubicBezTo>
                    <a:pt x="803910" y="1151763"/>
                    <a:pt x="811911" y="1142491"/>
                    <a:pt x="820293" y="1133982"/>
                  </a:cubicBezTo>
                  <a:cubicBezTo>
                    <a:pt x="828675" y="1125474"/>
                    <a:pt x="837692" y="1117980"/>
                    <a:pt x="846455" y="1110488"/>
                  </a:cubicBezTo>
                  <a:cubicBezTo>
                    <a:pt x="855218" y="1102994"/>
                    <a:pt x="863854" y="1095755"/>
                    <a:pt x="871601" y="1088008"/>
                  </a:cubicBezTo>
                  <a:lnTo>
                    <a:pt x="877570" y="1093977"/>
                  </a:lnTo>
                  <a:lnTo>
                    <a:pt x="869061" y="1093977"/>
                  </a:lnTo>
                  <a:cubicBezTo>
                    <a:pt x="869061" y="1088135"/>
                    <a:pt x="872744" y="1084452"/>
                    <a:pt x="876173" y="1082674"/>
                  </a:cubicBezTo>
                  <a:cubicBezTo>
                    <a:pt x="882777" y="1079246"/>
                    <a:pt x="894334" y="1079499"/>
                    <a:pt x="901827" y="1079499"/>
                  </a:cubicBezTo>
                  <a:cubicBezTo>
                    <a:pt x="909828" y="1079499"/>
                    <a:pt x="917702" y="1079880"/>
                    <a:pt x="925195" y="1080261"/>
                  </a:cubicBezTo>
                  <a:cubicBezTo>
                    <a:pt x="948182" y="1081404"/>
                    <a:pt x="967359" y="1082166"/>
                    <a:pt x="983107" y="1074293"/>
                  </a:cubicBezTo>
                  <a:lnTo>
                    <a:pt x="986917" y="1081913"/>
                  </a:lnTo>
                  <a:lnTo>
                    <a:pt x="981837" y="1075182"/>
                  </a:lnTo>
                  <a:cubicBezTo>
                    <a:pt x="993902" y="1066038"/>
                    <a:pt x="1004697" y="1053464"/>
                    <a:pt x="1015111" y="1039621"/>
                  </a:cubicBezTo>
                  <a:cubicBezTo>
                    <a:pt x="1019683" y="1033652"/>
                    <a:pt x="1024001" y="1027429"/>
                    <a:pt x="1028319" y="1021333"/>
                  </a:cubicBezTo>
                  <a:cubicBezTo>
                    <a:pt x="1032510" y="1015364"/>
                    <a:pt x="1036701" y="1009522"/>
                    <a:pt x="1040892" y="1003935"/>
                  </a:cubicBezTo>
                  <a:lnTo>
                    <a:pt x="1041019" y="1003680"/>
                  </a:lnTo>
                  <a:cubicBezTo>
                    <a:pt x="1043051" y="1001140"/>
                    <a:pt x="1044956" y="998600"/>
                    <a:pt x="1046988" y="996060"/>
                  </a:cubicBezTo>
                  <a:cubicBezTo>
                    <a:pt x="1069086" y="967993"/>
                    <a:pt x="1095629" y="933576"/>
                    <a:pt x="1144905" y="933576"/>
                  </a:cubicBezTo>
                  <a:lnTo>
                    <a:pt x="1144905" y="942085"/>
                  </a:lnTo>
                  <a:lnTo>
                    <a:pt x="1136396" y="942085"/>
                  </a:lnTo>
                  <a:cubicBezTo>
                    <a:pt x="1136396" y="920622"/>
                    <a:pt x="1144905" y="906779"/>
                    <a:pt x="1157351" y="896746"/>
                  </a:cubicBezTo>
                  <a:cubicBezTo>
                    <a:pt x="1166622" y="889380"/>
                    <a:pt x="1177925" y="884174"/>
                    <a:pt x="1188212" y="879474"/>
                  </a:cubicBezTo>
                  <a:cubicBezTo>
                    <a:pt x="1199515" y="874268"/>
                    <a:pt x="1209929" y="869441"/>
                    <a:pt x="1218565" y="862457"/>
                  </a:cubicBezTo>
                  <a:lnTo>
                    <a:pt x="1223899" y="869060"/>
                  </a:lnTo>
                  <a:lnTo>
                    <a:pt x="1217930" y="863091"/>
                  </a:lnTo>
                  <a:cubicBezTo>
                    <a:pt x="1220470" y="860551"/>
                    <a:pt x="1223645" y="858138"/>
                    <a:pt x="1226312" y="856233"/>
                  </a:cubicBezTo>
                  <a:cubicBezTo>
                    <a:pt x="1231265" y="852550"/>
                    <a:pt x="1233424" y="850646"/>
                    <a:pt x="1233932" y="849629"/>
                  </a:cubicBezTo>
                  <a:cubicBezTo>
                    <a:pt x="1233932" y="849629"/>
                    <a:pt x="1233678" y="850010"/>
                    <a:pt x="1233678" y="850899"/>
                  </a:cubicBezTo>
                  <a:cubicBezTo>
                    <a:pt x="1233678" y="849757"/>
                    <a:pt x="1233932" y="848486"/>
                    <a:pt x="1234440" y="847471"/>
                  </a:cubicBezTo>
                  <a:cubicBezTo>
                    <a:pt x="1249807" y="812926"/>
                    <a:pt x="1274318" y="787907"/>
                    <a:pt x="1300226" y="765682"/>
                  </a:cubicBezTo>
                  <a:cubicBezTo>
                    <a:pt x="1308862" y="758316"/>
                    <a:pt x="1317752" y="751204"/>
                    <a:pt x="1326515" y="744092"/>
                  </a:cubicBezTo>
                  <a:cubicBezTo>
                    <a:pt x="1335278" y="736980"/>
                    <a:pt x="1343914" y="729995"/>
                    <a:pt x="1352296" y="722883"/>
                  </a:cubicBezTo>
                  <a:lnTo>
                    <a:pt x="1357757" y="729360"/>
                  </a:lnTo>
                  <a:lnTo>
                    <a:pt x="1351788" y="723391"/>
                  </a:lnTo>
                  <a:cubicBezTo>
                    <a:pt x="1364361" y="710818"/>
                    <a:pt x="1378458" y="699769"/>
                    <a:pt x="1392174" y="689228"/>
                  </a:cubicBezTo>
                  <a:cubicBezTo>
                    <a:pt x="1405890" y="678560"/>
                    <a:pt x="1419225" y="668146"/>
                    <a:pt x="1430909" y="656462"/>
                  </a:cubicBezTo>
                  <a:lnTo>
                    <a:pt x="1431798" y="655700"/>
                  </a:lnTo>
                  <a:cubicBezTo>
                    <a:pt x="1480185" y="619378"/>
                    <a:pt x="1522603" y="583056"/>
                    <a:pt x="1565148" y="546607"/>
                  </a:cubicBezTo>
                  <a:lnTo>
                    <a:pt x="1565910" y="545972"/>
                  </a:lnTo>
                  <a:cubicBezTo>
                    <a:pt x="1582547" y="534923"/>
                    <a:pt x="1593850" y="518159"/>
                    <a:pt x="1606169" y="499617"/>
                  </a:cubicBezTo>
                  <a:cubicBezTo>
                    <a:pt x="1606423" y="499109"/>
                    <a:pt x="1606804" y="498728"/>
                    <a:pt x="1607185" y="498347"/>
                  </a:cubicBezTo>
                  <a:lnTo>
                    <a:pt x="1643634" y="461898"/>
                  </a:lnTo>
                  <a:lnTo>
                    <a:pt x="1649603" y="467867"/>
                  </a:lnTo>
                  <a:lnTo>
                    <a:pt x="1641983" y="464057"/>
                  </a:lnTo>
                  <a:cubicBezTo>
                    <a:pt x="1654429" y="439165"/>
                    <a:pt x="1666875" y="420623"/>
                    <a:pt x="1679067" y="402335"/>
                  </a:cubicBezTo>
                  <a:cubicBezTo>
                    <a:pt x="1679829" y="401065"/>
                    <a:pt x="1680972" y="400176"/>
                    <a:pt x="1682369" y="399414"/>
                  </a:cubicBezTo>
                  <a:cubicBezTo>
                    <a:pt x="1691640" y="394842"/>
                    <a:pt x="1696593" y="385444"/>
                    <a:pt x="1702943" y="372744"/>
                  </a:cubicBezTo>
                  <a:lnTo>
                    <a:pt x="1710563" y="376554"/>
                  </a:lnTo>
                  <a:lnTo>
                    <a:pt x="1702054" y="376554"/>
                  </a:lnTo>
                  <a:cubicBezTo>
                    <a:pt x="1702054" y="371093"/>
                    <a:pt x="1704721" y="366140"/>
                    <a:pt x="1705991" y="363600"/>
                  </a:cubicBezTo>
                  <a:cubicBezTo>
                    <a:pt x="1707769" y="360044"/>
                    <a:pt x="1708150" y="358901"/>
                    <a:pt x="1708150" y="358266"/>
                  </a:cubicBezTo>
                  <a:lnTo>
                    <a:pt x="1716659" y="358266"/>
                  </a:lnTo>
                  <a:lnTo>
                    <a:pt x="1708785" y="361441"/>
                  </a:lnTo>
                  <a:cubicBezTo>
                    <a:pt x="1694180" y="324992"/>
                    <a:pt x="1724025" y="296417"/>
                    <a:pt x="1741043" y="279272"/>
                  </a:cubicBezTo>
                  <a:lnTo>
                    <a:pt x="1741551" y="278764"/>
                  </a:lnTo>
                  <a:cubicBezTo>
                    <a:pt x="1778000" y="248411"/>
                    <a:pt x="1814449" y="217931"/>
                    <a:pt x="1856994" y="181482"/>
                  </a:cubicBezTo>
                  <a:cubicBezTo>
                    <a:pt x="1859534" y="179323"/>
                    <a:pt x="1863090" y="178815"/>
                    <a:pt x="1866011" y="180212"/>
                  </a:cubicBezTo>
                  <a:cubicBezTo>
                    <a:pt x="1868932" y="181609"/>
                    <a:pt x="1870964" y="184657"/>
                    <a:pt x="1870964" y="187959"/>
                  </a:cubicBezTo>
                  <a:cubicBezTo>
                    <a:pt x="1870964" y="186689"/>
                    <a:pt x="1870329" y="186816"/>
                    <a:pt x="1874520" y="191134"/>
                  </a:cubicBezTo>
                  <a:cubicBezTo>
                    <a:pt x="1876298" y="192912"/>
                    <a:pt x="1879854" y="196341"/>
                    <a:pt x="1881632" y="200151"/>
                  </a:cubicBezTo>
                  <a:lnTo>
                    <a:pt x="1874012" y="203707"/>
                  </a:lnTo>
                  <a:lnTo>
                    <a:pt x="1881632" y="200151"/>
                  </a:lnTo>
                  <a:cubicBezTo>
                    <a:pt x="1882394" y="201802"/>
                    <a:pt x="1883029" y="203834"/>
                    <a:pt x="1883029" y="206247"/>
                  </a:cubicBezTo>
                  <a:cubicBezTo>
                    <a:pt x="1883029" y="227583"/>
                    <a:pt x="1891284" y="235076"/>
                    <a:pt x="1902206" y="240537"/>
                  </a:cubicBezTo>
                  <a:cubicBezTo>
                    <a:pt x="1906524" y="242696"/>
                    <a:pt x="1911223" y="244474"/>
                    <a:pt x="1916430" y="246379"/>
                  </a:cubicBezTo>
                  <a:cubicBezTo>
                    <a:pt x="1921637" y="248284"/>
                    <a:pt x="1927479" y="250570"/>
                    <a:pt x="1933067" y="253364"/>
                  </a:cubicBezTo>
                  <a:lnTo>
                    <a:pt x="1929257" y="260984"/>
                  </a:lnTo>
                  <a:lnTo>
                    <a:pt x="1933067" y="253364"/>
                  </a:lnTo>
                  <a:cubicBezTo>
                    <a:pt x="1945640" y="259714"/>
                    <a:pt x="1958213" y="267461"/>
                    <a:pt x="1970278" y="275081"/>
                  </a:cubicBezTo>
                  <a:cubicBezTo>
                    <a:pt x="1982470" y="282701"/>
                    <a:pt x="1994281" y="290067"/>
                    <a:pt x="2006092" y="296036"/>
                  </a:cubicBezTo>
                  <a:lnTo>
                    <a:pt x="2006981" y="296544"/>
                  </a:lnTo>
                  <a:cubicBezTo>
                    <a:pt x="2022856" y="307085"/>
                    <a:pt x="2038604" y="307339"/>
                    <a:pt x="2057019" y="307339"/>
                  </a:cubicBezTo>
                  <a:cubicBezTo>
                    <a:pt x="2064893" y="307339"/>
                    <a:pt x="2072894" y="306704"/>
                    <a:pt x="2081149" y="305942"/>
                  </a:cubicBezTo>
                  <a:cubicBezTo>
                    <a:pt x="2096135" y="304672"/>
                    <a:pt x="2112645" y="303148"/>
                    <a:pt x="2126615" y="307720"/>
                  </a:cubicBezTo>
                  <a:lnTo>
                    <a:pt x="2123948" y="315721"/>
                  </a:lnTo>
                  <a:lnTo>
                    <a:pt x="2125091" y="307339"/>
                  </a:lnTo>
                  <a:cubicBezTo>
                    <a:pt x="2126107" y="307466"/>
                    <a:pt x="2127123" y="307593"/>
                    <a:pt x="2128012" y="307720"/>
                  </a:cubicBezTo>
                  <a:cubicBezTo>
                    <a:pt x="2169668" y="313689"/>
                    <a:pt x="2201545" y="317880"/>
                    <a:pt x="2233930" y="290956"/>
                  </a:cubicBezTo>
                  <a:cubicBezTo>
                    <a:pt x="2235454" y="289686"/>
                    <a:pt x="2237359" y="289051"/>
                    <a:pt x="2239391" y="289051"/>
                  </a:cubicBezTo>
                  <a:lnTo>
                    <a:pt x="2251583" y="289051"/>
                  </a:lnTo>
                  <a:lnTo>
                    <a:pt x="2252726" y="289178"/>
                  </a:lnTo>
                  <a:cubicBezTo>
                    <a:pt x="2264537" y="290829"/>
                    <a:pt x="2274697" y="289432"/>
                    <a:pt x="2284349" y="286257"/>
                  </a:cubicBezTo>
                  <a:cubicBezTo>
                    <a:pt x="2294890" y="282701"/>
                    <a:pt x="2304796" y="277113"/>
                    <a:pt x="2315591" y="270890"/>
                  </a:cubicBezTo>
                  <a:cubicBezTo>
                    <a:pt x="2326513" y="264540"/>
                    <a:pt x="2338578" y="257682"/>
                    <a:pt x="2352294" y="253110"/>
                  </a:cubicBezTo>
                  <a:cubicBezTo>
                    <a:pt x="2353183" y="252856"/>
                    <a:pt x="2354072" y="252729"/>
                    <a:pt x="2354961" y="252729"/>
                  </a:cubicBezTo>
                  <a:cubicBezTo>
                    <a:pt x="2353564" y="252729"/>
                    <a:pt x="2352421" y="253364"/>
                    <a:pt x="2352040" y="253872"/>
                  </a:cubicBezTo>
                  <a:cubicBezTo>
                    <a:pt x="2351913" y="253999"/>
                    <a:pt x="2351913" y="253999"/>
                    <a:pt x="2351913" y="253999"/>
                  </a:cubicBezTo>
                  <a:cubicBezTo>
                    <a:pt x="2351913" y="253999"/>
                    <a:pt x="2351913" y="253999"/>
                    <a:pt x="2351913" y="253999"/>
                  </a:cubicBezTo>
                  <a:cubicBezTo>
                    <a:pt x="2351913" y="253999"/>
                    <a:pt x="2351913" y="253999"/>
                    <a:pt x="2351913" y="253999"/>
                  </a:cubicBezTo>
                  <a:cubicBezTo>
                    <a:pt x="2352167" y="253618"/>
                    <a:pt x="2352675" y="252602"/>
                    <a:pt x="2353818" y="249808"/>
                  </a:cubicBezTo>
                  <a:cubicBezTo>
                    <a:pt x="2354961" y="246760"/>
                    <a:pt x="2357120" y="241045"/>
                    <a:pt x="2361184" y="236981"/>
                  </a:cubicBezTo>
                  <a:cubicBezTo>
                    <a:pt x="2362708" y="235457"/>
                    <a:pt x="2364359" y="233298"/>
                    <a:pt x="2366518" y="230504"/>
                  </a:cubicBezTo>
                  <a:cubicBezTo>
                    <a:pt x="2369185" y="226948"/>
                    <a:pt x="2373503" y="220725"/>
                    <a:pt x="2378837" y="218058"/>
                  </a:cubicBezTo>
                  <a:cubicBezTo>
                    <a:pt x="2378837" y="218058"/>
                    <a:pt x="2378837" y="218058"/>
                    <a:pt x="2378837" y="218058"/>
                  </a:cubicBezTo>
                  <a:cubicBezTo>
                    <a:pt x="2380615" y="217169"/>
                    <a:pt x="2382901" y="216280"/>
                    <a:pt x="2385441" y="216280"/>
                  </a:cubicBezTo>
                  <a:cubicBezTo>
                    <a:pt x="2386330" y="216280"/>
                    <a:pt x="2387219" y="216407"/>
                    <a:pt x="2388108" y="216661"/>
                  </a:cubicBezTo>
                  <a:cubicBezTo>
                    <a:pt x="2390648" y="217550"/>
                    <a:pt x="2392680" y="217804"/>
                    <a:pt x="2394077" y="217804"/>
                  </a:cubicBezTo>
                  <a:cubicBezTo>
                    <a:pt x="2397125" y="217804"/>
                    <a:pt x="2401316" y="215899"/>
                    <a:pt x="2401316" y="200405"/>
                  </a:cubicBezTo>
                  <a:lnTo>
                    <a:pt x="2409825" y="200405"/>
                  </a:lnTo>
                  <a:lnTo>
                    <a:pt x="2402205" y="204215"/>
                  </a:lnTo>
                  <a:cubicBezTo>
                    <a:pt x="2400681" y="201167"/>
                    <a:pt x="2398649" y="198500"/>
                    <a:pt x="2396109" y="196087"/>
                  </a:cubicBezTo>
                  <a:cubicBezTo>
                    <a:pt x="2393315" y="193293"/>
                    <a:pt x="2390394" y="191007"/>
                    <a:pt x="2387092" y="188594"/>
                  </a:cubicBezTo>
                  <a:cubicBezTo>
                    <a:pt x="2384552" y="186689"/>
                    <a:pt x="2381758" y="184530"/>
                    <a:pt x="2379345" y="182117"/>
                  </a:cubicBezTo>
                  <a:cubicBezTo>
                    <a:pt x="2378456" y="181228"/>
                    <a:pt x="2377821" y="180212"/>
                    <a:pt x="2377440" y="179069"/>
                  </a:cubicBezTo>
                  <a:cubicBezTo>
                    <a:pt x="2369947" y="159130"/>
                    <a:pt x="2372233" y="143509"/>
                    <a:pt x="2380107" y="130428"/>
                  </a:cubicBezTo>
                  <a:cubicBezTo>
                    <a:pt x="2386457" y="119887"/>
                    <a:pt x="2396236" y="111378"/>
                    <a:pt x="2404745" y="103885"/>
                  </a:cubicBezTo>
                  <a:cubicBezTo>
                    <a:pt x="2413889" y="95884"/>
                    <a:pt x="2421763" y="88899"/>
                    <a:pt x="2426843" y="80517"/>
                  </a:cubicBezTo>
                  <a:lnTo>
                    <a:pt x="2434082" y="84835"/>
                  </a:lnTo>
                  <a:lnTo>
                    <a:pt x="2426208" y="81660"/>
                  </a:lnTo>
                  <a:cubicBezTo>
                    <a:pt x="2439543" y="48132"/>
                    <a:pt x="2467356" y="27050"/>
                    <a:pt x="2508504" y="33908"/>
                  </a:cubicBezTo>
                  <a:lnTo>
                    <a:pt x="2507107" y="42290"/>
                  </a:lnTo>
                  <a:lnTo>
                    <a:pt x="2507107" y="32385"/>
                  </a:lnTo>
                  <a:cubicBezTo>
                    <a:pt x="2507742" y="32385"/>
                    <a:pt x="2509012" y="32131"/>
                    <a:pt x="2512060" y="31496"/>
                  </a:cubicBezTo>
                  <a:cubicBezTo>
                    <a:pt x="2516251" y="30480"/>
                    <a:pt x="2529205" y="26670"/>
                    <a:pt x="2537460" y="34925"/>
                  </a:cubicBezTo>
                  <a:lnTo>
                    <a:pt x="2531491" y="40894"/>
                  </a:lnTo>
                  <a:lnTo>
                    <a:pt x="2536825" y="34290"/>
                  </a:lnTo>
                  <a:cubicBezTo>
                    <a:pt x="2546350" y="41910"/>
                    <a:pt x="2558161" y="45593"/>
                    <a:pt x="2571369" y="49530"/>
                  </a:cubicBezTo>
                  <a:cubicBezTo>
                    <a:pt x="2593721" y="56261"/>
                    <a:pt x="2620391" y="63754"/>
                    <a:pt x="2625090" y="100711"/>
                  </a:cubicBezTo>
                  <a:lnTo>
                    <a:pt x="2616708" y="101727"/>
                  </a:lnTo>
                  <a:lnTo>
                    <a:pt x="2618105" y="93345"/>
                  </a:lnTo>
                  <a:cubicBezTo>
                    <a:pt x="2632456" y="95758"/>
                    <a:pt x="2645918" y="99060"/>
                    <a:pt x="2658364" y="102108"/>
                  </a:cubicBezTo>
                  <a:cubicBezTo>
                    <a:pt x="2678684" y="107188"/>
                    <a:pt x="2696464" y="111506"/>
                    <a:pt x="2713990" y="111506"/>
                  </a:cubicBezTo>
                  <a:cubicBezTo>
                    <a:pt x="2731135" y="111506"/>
                    <a:pt x="2749804" y="110109"/>
                    <a:pt x="2769489" y="108712"/>
                  </a:cubicBezTo>
                  <a:cubicBezTo>
                    <a:pt x="2790698" y="107188"/>
                    <a:pt x="2813177" y="105410"/>
                    <a:pt x="2835529" y="105410"/>
                  </a:cubicBezTo>
                  <a:lnTo>
                    <a:pt x="2853817" y="105410"/>
                  </a:lnTo>
                  <a:cubicBezTo>
                    <a:pt x="2854452" y="105410"/>
                    <a:pt x="2855214" y="105537"/>
                    <a:pt x="2855849" y="105664"/>
                  </a:cubicBezTo>
                  <a:cubicBezTo>
                    <a:pt x="2867914" y="108712"/>
                    <a:pt x="2881503" y="111633"/>
                    <a:pt x="2895219" y="114681"/>
                  </a:cubicBezTo>
                  <a:cubicBezTo>
                    <a:pt x="2908935" y="117729"/>
                    <a:pt x="2922651" y="120777"/>
                    <a:pt x="2934970" y="123825"/>
                  </a:cubicBezTo>
                  <a:lnTo>
                    <a:pt x="2932938" y="132080"/>
                  </a:lnTo>
                  <a:lnTo>
                    <a:pt x="2934970" y="123825"/>
                  </a:lnTo>
                  <a:cubicBezTo>
                    <a:pt x="2947924" y="127000"/>
                    <a:pt x="2959100" y="131826"/>
                    <a:pt x="2969641" y="136398"/>
                  </a:cubicBezTo>
                  <a:cubicBezTo>
                    <a:pt x="2980309" y="140970"/>
                    <a:pt x="2990342" y="145288"/>
                    <a:pt x="3001772" y="148082"/>
                  </a:cubicBezTo>
                  <a:lnTo>
                    <a:pt x="2999740" y="156337"/>
                  </a:lnTo>
                  <a:lnTo>
                    <a:pt x="2999740" y="147828"/>
                  </a:lnTo>
                  <a:cubicBezTo>
                    <a:pt x="3010789" y="147828"/>
                    <a:pt x="3019806" y="149860"/>
                    <a:pt x="3027172" y="151511"/>
                  </a:cubicBezTo>
                  <a:cubicBezTo>
                    <a:pt x="3033395" y="152908"/>
                    <a:pt x="3037967" y="153924"/>
                    <a:pt x="3042285" y="153924"/>
                  </a:cubicBezTo>
                  <a:cubicBezTo>
                    <a:pt x="3060827" y="153924"/>
                    <a:pt x="3079369" y="155067"/>
                    <a:pt x="3097530" y="156210"/>
                  </a:cubicBezTo>
                  <a:cubicBezTo>
                    <a:pt x="3152521" y="159639"/>
                    <a:pt x="3204972" y="162814"/>
                    <a:pt x="3257423" y="136525"/>
                  </a:cubicBezTo>
                  <a:cubicBezTo>
                    <a:pt x="3274060" y="128270"/>
                    <a:pt x="3290316" y="137033"/>
                    <a:pt x="3301492" y="142621"/>
                  </a:cubicBezTo>
                  <a:lnTo>
                    <a:pt x="3302381" y="143129"/>
                  </a:lnTo>
                  <a:cubicBezTo>
                    <a:pt x="3320669" y="155321"/>
                    <a:pt x="3340100" y="163957"/>
                    <a:pt x="3359531" y="149479"/>
                  </a:cubicBezTo>
                  <a:lnTo>
                    <a:pt x="3364611" y="156210"/>
                  </a:lnTo>
                  <a:lnTo>
                    <a:pt x="3358642" y="150241"/>
                  </a:lnTo>
                  <a:cubicBezTo>
                    <a:pt x="3366643" y="142240"/>
                    <a:pt x="3377946" y="138811"/>
                    <a:pt x="3389630" y="136525"/>
                  </a:cubicBezTo>
                  <a:cubicBezTo>
                    <a:pt x="3395091" y="135382"/>
                    <a:pt x="3401060" y="134493"/>
                    <a:pt x="3407283" y="133604"/>
                  </a:cubicBezTo>
                  <a:cubicBezTo>
                    <a:pt x="3414522" y="132461"/>
                    <a:pt x="3422015" y="131318"/>
                    <a:pt x="3429889" y="129794"/>
                  </a:cubicBezTo>
                  <a:lnTo>
                    <a:pt x="3431540" y="138049"/>
                  </a:lnTo>
                  <a:lnTo>
                    <a:pt x="3423666" y="141224"/>
                  </a:lnTo>
                  <a:cubicBezTo>
                    <a:pt x="3419983" y="131953"/>
                    <a:pt x="3418586" y="123444"/>
                    <a:pt x="3420999" y="116332"/>
                  </a:cubicBezTo>
                  <a:cubicBezTo>
                    <a:pt x="3427603" y="96520"/>
                    <a:pt x="3453892" y="102108"/>
                    <a:pt x="3464687" y="105664"/>
                  </a:cubicBezTo>
                  <a:lnTo>
                    <a:pt x="3465830" y="106172"/>
                  </a:lnTo>
                  <a:cubicBezTo>
                    <a:pt x="3473577" y="110109"/>
                    <a:pt x="3481451" y="113284"/>
                    <a:pt x="3489579" y="116713"/>
                  </a:cubicBezTo>
                  <a:cubicBezTo>
                    <a:pt x="3505708" y="123444"/>
                    <a:pt x="3522853" y="130556"/>
                    <a:pt x="3539998" y="143383"/>
                  </a:cubicBezTo>
                  <a:lnTo>
                    <a:pt x="3540887" y="144145"/>
                  </a:lnTo>
                  <a:cubicBezTo>
                    <a:pt x="3547110" y="150368"/>
                    <a:pt x="3550666" y="157861"/>
                    <a:pt x="3553587" y="163957"/>
                  </a:cubicBezTo>
                  <a:cubicBezTo>
                    <a:pt x="3557905" y="172847"/>
                    <a:pt x="3561461" y="179959"/>
                    <a:pt x="3569970" y="185674"/>
                  </a:cubicBezTo>
                  <a:cubicBezTo>
                    <a:pt x="3572510" y="187325"/>
                    <a:pt x="3573907" y="190246"/>
                    <a:pt x="3573780" y="193294"/>
                  </a:cubicBezTo>
                  <a:cubicBezTo>
                    <a:pt x="3573653" y="196342"/>
                    <a:pt x="3571875" y="199009"/>
                    <a:pt x="3569081" y="200279"/>
                  </a:cubicBezTo>
                  <a:cubicBezTo>
                    <a:pt x="3554857" y="207391"/>
                    <a:pt x="3540760" y="207264"/>
                    <a:pt x="3528822" y="207264"/>
                  </a:cubicBezTo>
                  <a:lnTo>
                    <a:pt x="3528822" y="198755"/>
                  </a:lnTo>
                  <a:lnTo>
                    <a:pt x="3537331" y="198755"/>
                  </a:lnTo>
                  <a:lnTo>
                    <a:pt x="3537331" y="229108"/>
                  </a:lnTo>
                  <a:lnTo>
                    <a:pt x="3528822" y="229108"/>
                  </a:lnTo>
                  <a:lnTo>
                    <a:pt x="3527933" y="220726"/>
                  </a:lnTo>
                  <a:cubicBezTo>
                    <a:pt x="3572764" y="216281"/>
                    <a:pt x="3608070" y="233553"/>
                    <a:pt x="3641217" y="254254"/>
                  </a:cubicBezTo>
                  <a:cubicBezTo>
                    <a:pt x="3648583" y="258826"/>
                    <a:pt x="3655822" y="263652"/>
                    <a:pt x="3663188" y="268478"/>
                  </a:cubicBezTo>
                  <a:cubicBezTo>
                    <a:pt x="3670554" y="273304"/>
                    <a:pt x="3677920" y="278130"/>
                    <a:pt x="3685413" y="282829"/>
                  </a:cubicBezTo>
                  <a:lnTo>
                    <a:pt x="3680968" y="290068"/>
                  </a:lnTo>
                  <a:lnTo>
                    <a:pt x="3685286" y="282829"/>
                  </a:lnTo>
                  <a:cubicBezTo>
                    <a:pt x="3692144" y="286893"/>
                    <a:pt x="3698621" y="291338"/>
                    <a:pt x="3704844" y="295529"/>
                  </a:cubicBezTo>
                  <a:cubicBezTo>
                    <a:pt x="3727577" y="310769"/>
                    <a:pt x="3747770" y="324231"/>
                    <a:pt x="3778250" y="324231"/>
                  </a:cubicBezTo>
                  <a:cubicBezTo>
                    <a:pt x="3790061" y="324231"/>
                    <a:pt x="3800983" y="330073"/>
                    <a:pt x="3810254" y="336296"/>
                  </a:cubicBezTo>
                  <a:cubicBezTo>
                    <a:pt x="3815080" y="339471"/>
                    <a:pt x="3819779" y="343027"/>
                    <a:pt x="3824351" y="346456"/>
                  </a:cubicBezTo>
                  <a:cubicBezTo>
                    <a:pt x="3828923" y="349885"/>
                    <a:pt x="3833368" y="353187"/>
                    <a:pt x="3837686" y="356108"/>
                  </a:cubicBezTo>
                  <a:cubicBezTo>
                    <a:pt x="3838194" y="356362"/>
                    <a:pt x="3838575" y="356743"/>
                    <a:pt x="3838956" y="357124"/>
                  </a:cubicBezTo>
                  <a:cubicBezTo>
                    <a:pt x="3850767" y="368935"/>
                    <a:pt x="3864102" y="382143"/>
                    <a:pt x="3870960" y="395859"/>
                  </a:cubicBezTo>
                  <a:lnTo>
                    <a:pt x="3871214" y="396494"/>
                  </a:lnTo>
                  <a:cubicBezTo>
                    <a:pt x="3881882" y="423164"/>
                    <a:pt x="3895725" y="432562"/>
                    <a:pt x="3927602" y="422021"/>
                  </a:cubicBezTo>
                  <a:lnTo>
                    <a:pt x="3930269" y="430022"/>
                  </a:lnTo>
                  <a:lnTo>
                    <a:pt x="3927602" y="422021"/>
                  </a:lnTo>
                  <a:cubicBezTo>
                    <a:pt x="3964940" y="409575"/>
                    <a:pt x="4008374" y="403352"/>
                    <a:pt x="4050665" y="397383"/>
                  </a:cubicBezTo>
                  <a:lnTo>
                    <a:pt x="4051808" y="405765"/>
                  </a:lnTo>
                  <a:lnTo>
                    <a:pt x="4047998" y="398145"/>
                  </a:lnTo>
                  <a:cubicBezTo>
                    <a:pt x="4061206" y="391541"/>
                    <a:pt x="4084193" y="389636"/>
                    <a:pt x="4094226" y="399669"/>
                  </a:cubicBezTo>
                  <a:lnTo>
                    <a:pt x="4088257" y="405638"/>
                  </a:lnTo>
                  <a:lnTo>
                    <a:pt x="4093591" y="399034"/>
                  </a:lnTo>
                  <a:cubicBezTo>
                    <a:pt x="4121277" y="421132"/>
                    <a:pt x="4160520" y="421513"/>
                    <a:pt x="4197731" y="421513"/>
                  </a:cubicBezTo>
                  <a:cubicBezTo>
                    <a:pt x="4211955" y="421513"/>
                    <a:pt x="4226306" y="418719"/>
                    <a:pt x="4241673" y="415544"/>
                  </a:cubicBezTo>
                  <a:cubicBezTo>
                    <a:pt x="4256786" y="412496"/>
                    <a:pt x="4272788" y="409321"/>
                    <a:pt x="4288917" y="409321"/>
                  </a:cubicBezTo>
                  <a:cubicBezTo>
                    <a:pt x="4304665" y="409321"/>
                    <a:pt x="4318762" y="410845"/>
                    <a:pt x="4332478" y="412369"/>
                  </a:cubicBezTo>
                  <a:cubicBezTo>
                    <a:pt x="4346194" y="413893"/>
                    <a:pt x="4359402" y="415417"/>
                    <a:pt x="4374134" y="415417"/>
                  </a:cubicBezTo>
                  <a:lnTo>
                    <a:pt x="4398518" y="415417"/>
                  </a:lnTo>
                  <a:lnTo>
                    <a:pt x="4398518" y="423926"/>
                  </a:lnTo>
                  <a:lnTo>
                    <a:pt x="4397121" y="415544"/>
                  </a:lnTo>
                  <a:cubicBezTo>
                    <a:pt x="4418330" y="411988"/>
                    <a:pt x="4437634" y="406273"/>
                    <a:pt x="4457573" y="399669"/>
                  </a:cubicBezTo>
                  <a:cubicBezTo>
                    <a:pt x="4464050" y="397510"/>
                    <a:pt x="4470654" y="395224"/>
                    <a:pt x="4477385" y="392938"/>
                  </a:cubicBezTo>
                  <a:cubicBezTo>
                    <a:pt x="4484370" y="390525"/>
                    <a:pt x="4491609" y="387985"/>
                    <a:pt x="4499102" y="385572"/>
                  </a:cubicBezTo>
                  <a:cubicBezTo>
                    <a:pt x="4499991" y="385318"/>
                    <a:pt x="4500880" y="385191"/>
                    <a:pt x="4501769" y="385191"/>
                  </a:cubicBezTo>
                  <a:lnTo>
                    <a:pt x="4513961" y="385191"/>
                  </a:lnTo>
                  <a:lnTo>
                    <a:pt x="4513961" y="393700"/>
                  </a:lnTo>
                  <a:lnTo>
                    <a:pt x="4510151" y="386080"/>
                  </a:lnTo>
                  <a:cubicBezTo>
                    <a:pt x="4517390" y="382397"/>
                    <a:pt x="4526280" y="380746"/>
                    <a:pt x="4533519" y="379222"/>
                  </a:cubicBezTo>
                  <a:cubicBezTo>
                    <a:pt x="4541393" y="377698"/>
                    <a:pt x="4547870" y="376301"/>
                    <a:pt x="4552696" y="373888"/>
                  </a:cubicBezTo>
                  <a:cubicBezTo>
                    <a:pt x="4553839" y="373253"/>
                    <a:pt x="4555109" y="372999"/>
                    <a:pt x="4556506" y="372999"/>
                  </a:cubicBezTo>
                  <a:cubicBezTo>
                    <a:pt x="4560951" y="372999"/>
                    <a:pt x="4565904" y="370332"/>
                    <a:pt x="4572381" y="366522"/>
                  </a:cubicBezTo>
                  <a:cubicBezTo>
                    <a:pt x="4575302" y="364744"/>
                    <a:pt x="4579747" y="362077"/>
                    <a:pt x="4583684" y="361188"/>
                  </a:cubicBezTo>
                  <a:cubicBezTo>
                    <a:pt x="4584700" y="360934"/>
                    <a:pt x="4585716" y="360807"/>
                    <a:pt x="4586986" y="360807"/>
                  </a:cubicBezTo>
                  <a:lnTo>
                    <a:pt x="4588129" y="360934"/>
                  </a:lnTo>
                  <a:cubicBezTo>
                    <a:pt x="4607941" y="363728"/>
                    <a:pt x="4621530" y="357759"/>
                    <a:pt x="4633722" y="348615"/>
                  </a:cubicBezTo>
                  <a:cubicBezTo>
                    <a:pt x="4639310" y="344424"/>
                    <a:pt x="4644517" y="339598"/>
                    <a:pt x="4650105" y="334518"/>
                  </a:cubicBezTo>
                  <a:cubicBezTo>
                    <a:pt x="4655439" y="329692"/>
                    <a:pt x="4661027" y="324485"/>
                    <a:pt x="4667123" y="319913"/>
                  </a:cubicBezTo>
                  <a:lnTo>
                    <a:pt x="4672203" y="326644"/>
                  </a:lnTo>
                  <a:lnTo>
                    <a:pt x="4666234" y="320675"/>
                  </a:lnTo>
                  <a:cubicBezTo>
                    <a:pt x="4673473" y="313436"/>
                    <a:pt x="4687316" y="306578"/>
                    <a:pt x="4698873" y="300863"/>
                  </a:cubicBezTo>
                  <a:lnTo>
                    <a:pt x="4699508" y="300609"/>
                  </a:lnTo>
                  <a:cubicBezTo>
                    <a:pt x="4715129" y="294386"/>
                    <a:pt x="4730623" y="289687"/>
                    <a:pt x="4745863" y="285115"/>
                  </a:cubicBezTo>
                  <a:cubicBezTo>
                    <a:pt x="4761103" y="280543"/>
                    <a:pt x="4775962" y="276098"/>
                    <a:pt x="4790821" y="270129"/>
                  </a:cubicBezTo>
                  <a:cubicBezTo>
                    <a:pt x="4791837" y="269748"/>
                    <a:pt x="4792853" y="269494"/>
                    <a:pt x="4793996" y="269494"/>
                  </a:cubicBezTo>
                  <a:cubicBezTo>
                    <a:pt x="4793234" y="269494"/>
                    <a:pt x="4792726" y="269748"/>
                    <a:pt x="4792726" y="269748"/>
                  </a:cubicBezTo>
                  <a:lnTo>
                    <a:pt x="4792726" y="269748"/>
                  </a:lnTo>
                  <a:cubicBezTo>
                    <a:pt x="4792726" y="269748"/>
                    <a:pt x="4792726" y="269748"/>
                    <a:pt x="4792726" y="269748"/>
                  </a:cubicBezTo>
                  <a:lnTo>
                    <a:pt x="4796663" y="277241"/>
                  </a:lnTo>
                  <a:lnTo>
                    <a:pt x="4792726" y="269748"/>
                  </a:lnTo>
                  <a:cubicBezTo>
                    <a:pt x="4792853" y="269748"/>
                    <a:pt x="4793234" y="269494"/>
                    <a:pt x="4794123" y="268605"/>
                  </a:cubicBezTo>
                  <a:cubicBezTo>
                    <a:pt x="4795647" y="267081"/>
                    <a:pt x="4797298" y="264922"/>
                    <a:pt x="4799457" y="262128"/>
                  </a:cubicBezTo>
                  <a:cubicBezTo>
                    <a:pt x="4801362" y="259588"/>
                    <a:pt x="4803775" y="256286"/>
                    <a:pt x="4806315" y="253746"/>
                  </a:cubicBezTo>
                  <a:cubicBezTo>
                    <a:pt x="4809617" y="250444"/>
                    <a:pt x="4814951" y="250444"/>
                    <a:pt x="4818253" y="253746"/>
                  </a:cubicBezTo>
                  <a:cubicBezTo>
                    <a:pt x="4823460" y="258953"/>
                    <a:pt x="4823714" y="260604"/>
                    <a:pt x="4830572" y="253746"/>
                  </a:cubicBezTo>
                  <a:lnTo>
                    <a:pt x="4836541" y="259715"/>
                  </a:lnTo>
                  <a:lnTo>
                    <a:pt x="4828921" y="263525"/>
                  </a:lnTo>
                  <a:cubicBezTo>
                    <a:pt x="4821936" y="249428"/>
                    <a:pt x="4821936" y="241554"/>
                    <a:pt x="4821936" y="223266"/>
                  </a:cubicBezTo>
                  <a:cubicBezTo>
                    <a:pt x="4821936" y="220345"/>
                    <a:pt x="4823460" y="217551"/>
                    <a:pt x="4826000" y="216027"/>
                  </a:cubicBezTo>
                  <a:cubicBezTo>
                    <a:pt x="4828540" y="214503"/>
                    <a:pt x="4831588" y="214376"/>
                    <a:pt x="4834255" y="215646"/>
                  </a:cubicBezTo>
                  <a:cubicBezTo>
                    <a:pt x="4845304" y="221234"/>
                    <a:pt x="4854067" y="226695"/>
                    <a:pt x="4861560" y="231521"/>
                  </a:cubicBezTo>
                  <a:cubicBezTo>
                    <a:pt x="4871339" y="237744"/>
                    <a:pt x="4878832" y="242570"/>
                    <a:pt x="4887849" y="245491"/>
                  </a:cubicBezTo>
                  <a:cubicBezTo>
                    <a:pt x="4889119" y="245872"/>
                    <a:pt x="4890262" y="246634"/>
                    <a:pt x="4891151" y="247523"/>
                  </a:cubicBezTo>
                  <a:cubicBezTo>
                    <a:pt x="4896358" y="252730"/>
                    <a:pt x="4906391" y="257175"/>
                    <a:pt x="4909439" y="257175"/>
                  </a:cubicBezTo>
                  <a:lnTo>
                    <a:pt x="4909439" y="265684"/>
                  </a:lnTo>
                  <a:lnTo>
                    <a:pt x="4907153" y="257556"/>
                  </a:lnTo>
                  <a:cubicBezTo>
                    <a:pt x="4968240" y="240919"/>
                    <a:pt x="5014976" y="271907"/>
                    <a:pt x="5056632" y="303022"/>
                  </a:cubicBezTo>
                  <a:cubicBezTo>
                    <a:pt x="5060315" y="305816"/>
                    <a:pt x="5064125" y="308610"/>
                    <a:pt x="5067808" y="311404"/>
                  </a:cubicBezTo>
                  <a:cubicBezTo>
                    <a:pt x="5071491" y="314198"/>
                    <a:pt x="5075174" y="316992"/>
                    <a:pt x="5078730" y="319659"/>
                  </a:cubicBezTo>
                  <a:lnTo>
                    <a:pt x="5073650" y="326390"/>
                  </a:lnTo>
                  <a:lnTo>
                    <a:pt x="5078349" y="319405"/>
                  </a:lnTo>
                  <a:cubicBezTo>
                    <a:pt x="5097018" y="331851"/>
                    <a:pt x="5112258" y="341503"/>
                    <a:pt x="5132451" y="336423"/>
                  </a:cubicBezTo>
                  <a:lnTo>
                    <a:pt x="5133086" y="336296"/>
                  </a:lnTo>
                  <a:cubicBezTo>
                    <a:pt x="5145786" y="334137"/>
                    <a:pt x="5157724" y="333502"/>
                    <a:pt x="5169408" y="333502"/>
                  </a:cubicBezTo>
                  <a:cubicBezTo>
                    <a:pt x="5180711" y="333502"/>
                    <a:pt x="5191887" y="334137"/>
                    <a:pt x="5202809" y="334772"/>
                  </a:cubicBezTo>
                  <a:cubicBezTo>
                    <a:pt x="5214366" y="335407"/>
                    <a:pt x="5225796" y="336169"/>
                    <a:pt x="5237861" y="336169"/>
                  </a:cubicBezTo>
                  <a:lnTo>
                    <a:pt x="5335143" y="336169"/>
                  </a:lnTo>
                  <a:cubicBezTo>
                    <a:pt x="5346827" y="336169"/>
                    <a:pt x="5378831" y="336042"/>
                    <a:pt x="5398643" y="342646"/>
                  </a:cubicBezTo>
                  <a:lnTo>
                    <a:pt x="5395976" y="350647"/>
                  </a:lnTo>
                  <a:lnTo>
                    <a:pt x="5398008" y="342392"/>
                  </a:lnTo>
                  <a:lnTo>
                    <a:pt x="5471033" y="360680"/>
                  </a:lnTo>
                  <a:cubicBezTo>
                    <a:pt x="5473954" y="361442"/>
                    <a:pt x="5476367" y="363728"/>
                    <a:pt x="5477129" y="366649"/>
                  </a:cubicBezTo>
                  <a:cubicBezTo>
                    <a:pt x="5477891" y="369570"/>
                    <a:pt x="5477129" y="372745"/>
                    <a:pt x="5474970" y="374904"/>
                  </a:cubicBezTo>
                  <a:cubicBezTo>
                    <a:pt x="5470652" y="379222"/>
                    <a:pt x="5465318" y="394589"/>
                    <a:pt x="5458714" y="414147"/>
                  </a:cubicBezTo>
                  <a:lnTo>
                    <a:pt x="5450713" y="411480"/>
                  </a:lnTo>
                  <a:lnTo>
                    <a:pt x="5456682" y="405511"/>
                  </a:lnTo>
                  <a:lnTo>
                    <a:pt x="5462778" y="411607"/>
                  </a:lnTo>
                  <a:lnTo>
                    <a:pt x="5456809" y="417576"/>
                  </a:lnTo>
                  <a:lnTo>
                    <a:pt x="5449189" y="413766"/>
                  </a:lnTo>
                  <a:cubicBezTo>
                    <a:pt x="5455031" y="402209"/>
                    <a:pt x="5462143" y="387096"/>
                    <a:pt x="5477256" y="379603"/>
                  </a:cubicBezTo>
                  <a:lnTo>
                    <a:pt x="5481066" y="387223"/>
                  </a:lnTo>
                  <a:lnTo>
                    <a:pt x="5477256" y="379603"/>
                  </a:lnTo>
                  <a:lnTo>
                    <a:pt x="5550281" y="343154"/>
                  </a:lnTo>
                  <a:lnTo>
                    <a:pt x="5554091" y="350774"/>
                  </a:lnTo>
                  <a:lnTo>
                    <a:pt x="5548122" y="344805"/>
                  </a:lnTo>
                  <a:cubicBezTo>
                    <a:pt x="5549392" y="343535"/>
                    <a:pt x="5550789" y="342519"/>
                    <a:pt x="5552313" y="341884"/>
                  </a:cubicBezTo>
                  <a:lnTo>
                    <a:pt x="5552313" y="341884"/>
                  </a:lnTo>
                  <a:lnTo>
                    <a:pt x="5552313" y="341884"/>
                  </a:lnTo>
                  <a:cubicBezTo>
                    <a:pt x="5552313" y="341884"/>
                    <a:pt x="5552313" y="341884"/>
                    <a:pt x="5552313" y="341884"/>
                  </a:cubicBezTo>
                  <a:cubicBezTo>
                    <a:pt x="5564251" y="335915"/>
                    <a:pt x="5583809" y="344170"/>
                    <a:pt x="5590540" y="350901"/>
                  </a:cubicBezTo>
                  <a:lnTo>
                    <a:pt x="5591302" y="351790"/>
                  </a:lnTo>
                  <a:cubicBezTo>
                    <a:pt x="5600827" y="364490"/>
                    <a:pt x="5608701" y="378714"/>
                    <a:pt x="5616321" y="392303"/>
                  </a:cubicBezTo>
                  <a:cubicBezTo>
                    <a:pt x="5623941" y="406146"/>
                    <a:pt x="5631307" y="419227"/>
                    <a:pt x="5640070" y="430911"/>
                  </a:cubicBezTo>
                  <a:cubicBezTo>
                    <a:pt x="5649341" y="443357"/>
                    <a:pt x="5658612" y="457200"/>
                    <a:pt x="5667756" y="470789"/>
                  </a:cubicBezTo>
                  <a:cubicBezTo>
                    <a:pt x="5676900" y="484378"/>
                    <a:pt x="5685917" y="497967"/>
                    <a:pt x="5694807" y="509905"/>
                  </a:cubicBezTo>
                  <a:lnTo>
                    <a:pt x="5695061" y="510286"/>
                  </a:lnTo>
                  <a:cubicBezTo>
                    <a:pt x="5698744" y="515747"/>
                    <a:pt x="5703062" y="520700"/>
                    <a:pt x="5707761" y="525399"/>
                  </a:cubicBezTo>
                  <a:cubicBezTo>
                    <a:pt x="5712714" y="530352"/>
                    <a:pt x="5717921" y="534924"/>
                    <a:pt x="5723128" y="539369"/>
                  </a:cubicBezTo>
                  <a:cubicBezTo>
                    <a:pt x="5727700" y="543306"/>
                    <a:pt x="5732526" y="547370"/>
                    <a:pt x="5736590" y="551561"/>
                  </a:cubicBezTo>
                  <a:lnTo>
                    <a:pt x="5736590" y="551561"/>
                  </a:lnTo>
                  <a:cubicBezTo>
                    <a:pt x="5740019" y="554990"/>
                    <a:pt x="5742559" y="558292"/>
                    <a:pt x="5744591" y="560959"/>
                  </a:cubicBezTo>
                  <a:cubicBezTo>
                    <a:pt x="5749798" y="567690"/>
                    <a:pt x="5751068" y="570992"/>
                    <a:pt x="5765038" y="567563"/>
                  </a:cubicBezTo>
                  <a:lnTo>
                    <a:pt x="5767070" y="575818"/>
                  </a:lnTo>
                  <a:lnTo>
                    <a:pt x="5761101" y="569849"/>
                  </a:lnTo>
                  <a:cubicBezTo>
                    <a:pt x="5763260" y="567690"/>
                    <a:pt x="5766181" y="566420"/>
                    <a:pt x="5769356" y="566420"/>
                  </a:cubicBezTo>
                  <a:cubicBezTo>
                    <a:pt x="5771769" y="566420"/>
                    <a:pt x="5773801" y="567182"/>
                    <a:pt x="5775198" y="567817"/>
                  </a:cubicBezTo>
                  <a:cubicBezTo>
                    <a:pt x="5775198" y="567817"/>
                    <a:pt x="5775198" y="567817"/>
                    <a:pt x="5775198" y="567817"/>
                  </a:cubicBezTo>
                  <a:lnTo>
                    <a:pt x="5775198" y="567817"/>
                  </a:lnTo>
                  <a:cubicBezTo>
                    <a:pt x="5775198" y="567817"/>
                    <a:pt x="5775198" y="567817"/>
                    <a:pt x="5775198" y="567817"/>
                  </a:cubicBezTo>
                  <a:cubicBezTo>
                    <a:pt x="5779262" y="569849"/>
                    <a:pt x="5783326" y="574040"/>
                    <a:pt x="5785993" y="576707"/>
                  </a:cubicBezTo>
                  <a:cubicBezTo>
                    <a:pt x="5792470" y="583184"/>
                    <a:pt x="5795772" y="585597"/>
                    <a:pt x="5797550" y="585597"/>
                  </a:cubicBezTo>
                  <a:cubicBezTo>
                    <a:pt x="5838952" y="585597"/>
                    <a:pt x="5867273" y="608076"/>
                    <a:pt x="5890260" y="631190"/>
                  </a:cubicBezTo>
                  <a:cubicBezTo>
                    <a:pt x="5895467" y="636397"/>
                    <a:pt x="5900547" y="641731"/>
                    <a:pt x="5905373" y="646938"/>
                  </a:cubicBezTo>
                  <a:cubicBezTo>
                    <a:pt x="5910072" y="651891"/>
                    <a:pt x="5914517" y="656717"/>
                    <a:pt x="5919089" y="661162"/>
                  </a:cubicBezTo>
                  <a:lnTo>
                    <a:pt x="5913120" y="667131"/>
                  </a:lnTo>
                  <a:lnTo>
                    <a:pt x="5919089" y="661162"/>
                  </a:lnTo>
                  <a:cubicBezTo>
                    <a:pt x="5936742" y="678815"/>
                    <a:pt x="5963158" y="704850"/>
                    <a:pt x="5970016" y="732028"/>
                  </a:cubicBezTo>
                  <a:lnTo>
                    <a:pt x="5961761" y="734060"/>
                  </a:lnTo>
                  <a:lnTo>
                    <a:pt x="5969762" y="731393"/>
                  </a:lnTo>
                  <a:cubicBezTo>
                    <a:pt x="5977382" y="754126"/>
                    <a:pt x="5995670" y="766445"/>
                    <a:pt x="6015482" y="776351"/>
                  </a:cubicBezTo>
                  <a:cubicBezTo>
                    <a:pt x="6019546" y="778383"/>
                    <a:pt x="6023610" y="780288"/>
                    <a:pt x="6027674" y="782193"/>
                  </a:cubicBezTo>
                  <a:cubicBezTo>
                    <a:pt x="6031357" y="783971"/>
                    <a:pt x="6035040" y="785622"/>
                    <a:pt x="6038469" y="787400"/>
                  </a:cubicBezTo>
                  <a:lnTo>
                    <a:pt x="6038850" y="787654"/>
                  </a:lnTo>
                  <a:cubicBezTo>
                    <a:pt x="6080125" y="811276"/>
                    <a:pt x="6124702" y="821817"/>
                    <a:pt x="6169406" y="788289"/>
                  </a:cubicBezTo>
                  <a:lnTo>
                    <a:pt x="6174486" y="795020"/>
                  </a:lnTo>
                  <a:lnTo>
                    <a:pt x="6168517" y="789051"/>
                  </a:lnTo>
                  <a:cubicBezTo>
                    <a:pt x="6169660" y="787908"/>
                    <a:pt x="6171057" y="787019"/>
                    <a:pt x="6172327" y="786257"/>
                  </a:cubicBezTo>
                  <a:cubicBezTo>
                    <a:pt x="6176137" y="784225"/>
                    <a:pt x="6180455" y="783844"/>
                    <a:pt x="6184011" y="783844"/>
                  </a:cubicBezTo>
                  <a:cubicBezTo>
                    <a:pt x="6188837" y="783844"/>
                    <a:pt x="6194171" y="784606"/>
                    <a:pt x="6198743" y="785241"/>
                  </a:cubicBezTo>
                  <a:cubicBezTo>
                    <a:pt x="6203696" y="786003"/>
                    <a:pt x="6207760" y="786511"/>
                    <a:pt x="6211062" y="786511"/>
                  </a:cubicBezTo>
                  <a:cubicBezTo>
                    <a:pt x="6215126" y="786511"/>
                    <a:pt x="6220079" y="788035"/>
                    <a:pt x="6223635" y="789178"/>
                  </a:cubicBezTo>
                  <a:cubicBezTo>
                    <a:pt x="6229731" y="790956"/>
                    <a:pt x="6235700" y="792607"/>
                    <a:pt x="6241415" y="792607"/>
                  </a:cubicBezTo>
                  <a:lnTo>
                    <a:pt x="6241415" y="801116"/>
                  </a:lnTo>
                  <a:lnTo>
                    <a:pt x="6238748" y="793115"/>
                  </a:lnTo>
                  <a:cubicBezTo>
                    <a:pt x="6275324" y="780923"/>
                    <a:pt x="6311265" y="768985"/>
                    <a:pt x="6347079" y="750951"/>
                  </a:cubicBezTo>
                  <a:lnTo>
                    <a:pt x="6347714" y="750697"/>
                  </a:lnTo>
                  <a:cubicBezTo>
                    <a:pt x="6380861" y="737489"/>
                    <a:pt x="6427216" y="743839"/>
                    <a:pt x="6454140" y="770763"/>
                  </a:cubicBezTo>
                  <a:lnTo>
                    <a:pt x="6448171" y="776732"/>
                  </a:lnTo>
                  <a:lnTo>
                    <a:pt x="6454140" y="770763"/>
                  </a:lnTo>
                  <a:cubicBezTo>
                    <a:pt x="6456045" y="772668"/>
                    <a:pt x="6458077" y="774319"/>
                    <a:pt x="6460109" y="775716"/>
                  </a:cubicBezTo>
                  <a:cubicBezTo>
                    <a:pt x="6469126" y="781685"/>
                    <a:pt x="6477254" y="781812"/>
                    <a:pt x="6483731" y="772160"/>
                  </a:cubicBezTo>
                  <a:cubicBezTo>
                    <a:pt x="6483985" y="771652"/>
                    <a:pt x="6484366" y="771271"/>
                    <a:pt x="6484747" y="770890"/>
                  </a:cubicBezTo>
                  <a:lnTo>
                    <a:pt x="6490843" y="764794"/>
                  </a:lnTo>
                  <a:cubicBezTo>
                    <a:pt x="6492113" y="763524"/>
                    <a:pt x="6493764" y="762635"/>
                    <a:pt x="6495669" y="762381"/>
                  </a:cubicBezTo>
                  <a:cubicBezTo>
                    <a:pt x="6511163" y="760222"/>
                    <a:pt x="6526022" y="755396"/>
                    <a:pt x="6541389" y="750316"/>
                  </a:cubicBezTo>
                  <a:cubicBezTo>
                    <a:pt x="6565519" y="742442"/>
                    <a:pt x="6591300" y="733933"/>
                    <a:pt x="6619748" y="737997"/>
                  </a:cubicBezTo>
                  <a:lnTo>
                    <a:pt x="6620002" y="737997"/>
                  </a:lnTo>
                  <a:cubicBezTo>
                    <a:pt x="6638671" y="741045"/>
                    <a:pt x="6657213" y="745744"/>
                    <a:pt x="6675374" y="750316"/>
                  </a:cubicBezTo>
                  <a:cubicBezTo>
                    <a:pt x="6693535" y="754888"/>
                    <a:pt x="6711569" y="759333"/>
                    <a:pt x="6729476" y="762381"/>
                  </a:cubicBezTo>
                  <a:lnTo>
                    <a:pt x="6728079" y="770763"/>
                  </a:lnTo>
                  <a:lnTo>
                    <a:pt x="6728079" y="762254"/>
                  </a:lnTo>
                  <a:lnTo>
                    <a:pt x="6782816" y="762254"/>
                  </a:lnTo>
                  <a:lnTo>
                    <a:pt x="6782816" y="770763"/>
                  </a:lnTo>
                  <a:lnTo>
                    <a:pt x="6780149" y="762762"/>
                  </a:lnTo>
                  <a:cubicBezTo>
                    <a:pt x="6789039" y="759841"/>
                    <a:pt x="6796405" y="756793"/>
                    <a:pt x="6804025" y="753872"/>
                  </a:cubicBezTo>
                  <a:cubicBezTo>
                    <a:pt x="6811645" y="750951"/>
                    <a:pt x="6819392" y="747649"/>
                    <a:pt x="6828790" y="744601"/>
                  </a:cubicBezTo>
                  <a:cubicBezTo>
                    <a:pt x="6829679" y="744347"/>
                    <a:pt x="6830568" y="744220"/>
                    <a:pt x="6831457" y="744220"/>
                  </a:cubicBezTo>
                  <a:cubicBezTo>
                    <a:pt x="6832854" y="744220"/>
                    <a:pt x="6835140" y="741934"/>
                    <a:pt x="6835140" y="740537"/>
                  </a:cubicBezTo>
                  <a:lnTo>
                    <a:pt x="6835267" y="739394"/>
                  </a:lnTo>
                  <a:cubicBezTo>
                    <a:pt x="6839839" y="707263"/>
                    <a:pt x="6860159" y="690499"/>
                    <a:pt x="6881241" y="677926"/>
                  </a:cubicBezTo>
                  <a:cubicBezTo>
                    <a:pt x="6886448" y="674751"/>
                    <a:pt x="6891909" y="671830"/>
                    <a:pt x="6897116" y="669036"/>
                  </a:cubicBezTo>
                  <a:cubicBezTo>
                    <a:pt x="6902323" y="666242"/>
                    <a:pt x="6907530" y="663321"/>
                    <a:pt x="6912356" y="660400"/>
                  </a:cubicBezTo>
                  <a:lnTo>
                    <a:pt x="6913626" y="659765"/>
                  </a:lnTo>
                  <a:cubicBezTo>
                    <a:pt x="6940169" y="649097"/>
                    <a:pt x="6945249" y="634365"/>
                    <a:pt x="6951091" y="610870"/>
                  </a:cubicBezTo>
                  <a:lnTo>
                    <a:pt x="6951218" y="610235"/>
                  </a:lnTo>
                  <a:cubicBezTo>
                    <a:pt x="6952361" y="606933"/>
                    <a:pt x="6953631" y="603885"/>
                    <a:pt x="6955155" y="600837"/>
                  </a:cubicBezTo>
                  <a:cubicBezTo>
                    <a:pt x="6972681" y="565785"/>
                    <a:pt x="7016496" y="549910"/>
                    <a:pt x="7054342" y="568833"/>
                  </a:cubicBezTo>
                  <a:lnTo>
                    <a:pt x="7050532" y="576453"/>
                  </a:lnTo>
                  <a:lnTo>
                    <a:pt x="7053834" y="568706"/>
                  </a:lnTo>
                  <a:cubicBezTo>
                    <a:pt x="7096760" y="587121"/>
                    <a:pt x="7128510" y="596773"/>
                    <a:pt x="7160641" y="569976"/>
                  </a:cubicBezTo>
                  <a:lnTo>
                    <a:pt x="7166102" y="576453"/>
                  </a:lnTo>
                  <a:lnTo>
                    <a:pt x="7160133" y="570484"/>
                  </a:lnTo>
                  <a:cubicBezTo>
                    <a:pt x="7161530" y="569087"/>
                    <a:pt x="7162419" y="566674"/>
                    <a:pt x="7164197" y="561594"/>
                  </a:cubicBezTo>
                  <a:cubicBezTo>
                    <a:pt x="7165594" y="557530"/>
                    <a:pt x="7167626" y="550799"/>
                    <a:pt x="7172325" y="546100"/>
                  </a:cubicBezTo>
                  <a:lnTo>
                    <a:pt x="7196709" y="521716"/>
                  </a:lnTo>
                  <a:cubicBezTo>
                    <a:pt x="7227062" y="491363"/>
                    <a:pt x="7260717" y="463423"/>
                    <a:pt x="7308469" y="477012"/>
                  </a:cubicBezTo>
                  <a:lnTo>
                    <a:pt x="7306183" y="485140"/>
                  </a:lnTo>
                  <a:lnTo>
                    <a:pt x="7306183" y="476631"/>
                  </a:lnTo>
                  <a:cubicBezTo>
                    <a:pt x="7311009" y="476631"/>
                    <a:pt x="7317105" y="478790"/>
                    <a:pt x="7321042" y="480060"/>
                  </a:cubicBezTo>
                  <a:cubicBezTo>
                    <a:pt x="7326249" y="481838"/>
                    <a:pt x="7329170" y="482727"/>
                    <a:pt x="7330567" y="482727"/>
                  </a:cubicBezTo>
                  <a:cubicBezTo>
                    <a:pt x="7331456" y="482727"/>
                    <a:pt x="7332345" y="482854"/>
                    <a:pt x="7333234" y="483108"/>
                  </a:cubicBezTo>
                  <a:cubicBezTo>
                    <a:pt x="7335901" y="483997"/>
                    <a:pt x="7338568" y="485013"/>
                    <a:pt x="7341235" y="485902"/>
                  </a:cubicBezTo>
                  <a:cubicBezTo>
                    <a:pt x="7358888" y="492252"/>
                    <a:pt x="7376287" y="498221"/>
                    <a:pt x="7393559" y="489585"/>
                  </a:cubicBezTo>
                  <a:cubicBezTo>
                    <a:pt x="7394067" y="489331"/>
                    <a:pt x="7394702" y="489077"/>
                    <a:pt x="7395337" y="488950"/>
                  </a:cubicBezTo>
                  <a:cubicBezTo>
                    <a:pt x="7425817" y="481330"/>
                    <a:pt x="7453376" y="511048"/>
                    <a:pt x="7465314" y="528955"/>
                  </a:cubicBezTo>
                  <a:lnTo>
                    <a:pt x="7465568" y="529336"/>
                  </a:lnTo>
                  <a:cubicBezTo>
                    <a:pt x="7468997" y="535178"/>
                    <a:pt x="7472299" y="541401"/>
                    <a:pt x="7475474" y="547370"/>
                  </a:cubicBezTo>
                  <a:cubicBezTo>
                    <a:pt x="7489952" y="574929"/>
                    <a:pt x="7503541" y="599948"/>
                    <a:pt x="7538466" y="604393"/>
                  </a:cubicBezTo>
                  <a:lnTo>
                    <a:pt x="7539101" y="604520"/>
                  </a:lnTo>
                  <a:cubicBezTo>
                    <a:pt x="7555357" y="607822"/>
                    <a:pt x="7569835" y="614299"/>
                    <a:pt x="7583424" y="620268"/>
                  </a:cubicBezTo>
                  <a:cubicBezTo>
                    <a:pt x="7597267" y="626364"/>
                    <a:pt x="7610094" y="632079"/>
                    <a:pt x="7624191" y="634873"/>
                  </a:cubicBezTo>
                  <a:lnTo>
                    <a:pt x="7624572" y="635000"/>
                  </a:lnTo>
                  <a:cubicBezTo>
                    <a:pt x="7649083" y="641096"/>
                    <a:pt x="7672451" y="646938"/>
                    <a:pt x="7695438" y="646938"/>
                  </a:cubicBezTo>
                  <a:lnTo>
                    <a:pt x="7731887" y="646938"/>
                  </a:lnTo>
                  <a:cubicBezTo>
                    <a:pt x="7739253" y="646938"/>
                    <a:pt x="7747127" y="646430"/>
                    <a:pt x="7750175" y="643382"/>
                  </a:cubicBezTo>
                  <a:lnTo>
                    <a:pt x="7756144" y="649351"/>
                  </a:lnTo>
                  <a:lnTo>
                    <a:pt x="7750175" y="643382"/>
                  </a:lnTo>
                  <a:lnTo>
                    <a:pt x="7786624" y="606933"/>
                  </a:lnTo>
                  <a:cubicBezTo>
                    <a:pt x="7787005" y="606552"/>
                    <a:pt x="7787513" y="606171"/>
                    <a:pt x="7787894" y="605917"/>
                  </a:cubicBezTo>
                  <a:cubicBezTo>
                    <a:pt x="7806817" y="593344"/>
                    <a:pt x="7824343" y="584073"/>
                    <a:pt x="7847203" y="606933"/>
                  </a:cubicBezTo>
                  <a:lnTo>
                    <a:pt x="7841234" y="612902"/>
                  </a:lnTo>
                  <a:lnTo>
                    <a:pt x="7847203" y="606933"/>
                  </a:lnTo>
                  <a:cubicBezTo>
                    <a:pt x="7851902" y="611632"/>
                    <a:pt x="7857109" y="615442"/>
                    <a:pt x="7862570" y="618109"/>
                  </a:cubicBezTo>
                  <a:cubicBezTo>
                    <a:pt x="7887970" y="630809"/>
                    <a:pt x="7918196" y="622427"/>
                    <a:pt x="7930896" y="597027"/>
                  </a:cubicBezTo>
                  <a:lnTo>
                    <a:pt x="7938516" y="600837"/>
                  </a:lnTo>
                  <a:lnTo>
                    <a:pt x="7930769" y="597408"/>
                  </a:lnTo>
                  <a:cubicBezTo>
                    <a:pt x="7932039" y="594614"/>
                    <a:pt x="7933309" y="591820"/>
                    <a:pt x="7934706" y="589153"/>
                  </a:cubicBezTo>
                  <a:cubicBezTo>
                    <a:pt x="7960614" y="537210"/>
                    <a:pt x="8000619" y="519049"/>
                    <a:pt x="8051800" y="544576"/>
                  </a:cubicBezTo>
                  <a:cubicBezTo>
                    <a:pt x="8097647" y="567563"/>
                    <a:pt x="8137652" y="562102"/>
                    <a:pt x="8185912" y="550037"/>
                  </a:cubicBezTo>
                  <a:lnTo>
                    <a:pt x="8187944" y="558292"/>
                  </a:lnTo>
                  <a:lnTo>
                    <a:pt x="8184769" y="550418"/>
                  </a:lnTo>
                  <a:cubicBezTo>
                    <a:pt x="8200390" y="544195"/>
                    <a:pt x="8215884" y="539496"/>
                    <a:pt x="8231124" y="534924"/>
                  </a:cubicBezTo>
                  <a:cubicBezTo>
                    <a:pt x="8246364" y="530352"/>
                    <a:pt x="8261223" y="525907"/>
                    <a:pt x="8276082" y="519938"/>
                  </a:cubicBezTo>
                  <a:lnTo>
                    <a:pt x="8276590" y="519811"/>
                  </a:lnTo>
                  <a:cubicBezTo>
                    <a:pt x="8315833" y="506730"/>
                    <a:pt x="8369554" y="519176"/>
                    <a:pt x="8390255" y="560578"/>
                  </a:cubicBezTo>
                  <a:lnTo>
                    <a:pt x="8382635" y="564388"/>
                  </a:lnTo>
                  <a:lnTo>
                    <a:pt x="8390255" y="560578"/>
                  </a:lnTo>
                  <a:cubicBezTo>
                    <a:pt x="8395081" y="570357"/>
                    <a:pt x="8410702" y="580263"/>
                    <a:pt x="8419211" y="580263"/>
                  </a:cubicBezTo>
                  <a:cubicBezTo>
                    <a:pt x="8419973" y="580263"/>
                    <a:pt x="8420735" y="580390"/>
                    <a:pt x="8421497" y="580644"/>
                  </a:cubicBezTo>
                  <a:cubicBezTo>
                    <a:pt x="8464169" y="592836"/>
                    <a:pt x="8509381" y="603758"/>
                    <a:pt x="8554593" y="575564"/>
                  </a:cubicBezTo>
                  <a:cubicBezTo>
                    <a:pt x="8555990" y="574675"/>
                    <a:pt x="8557514" y="574294"/>
                    <a:pt x="8559038" y="574294"/>
                  </a:cubicBezTo>
                  <a:lnTo>
                    <a:pt x="8565134" y="574294"/>
                  </a:lnTo>
                  <a:lnTo>
                    <a:pt x="8566023" y="574294"/>
                  </a:lnTo>
                  <a:cubicBezTo>
                    <a:pt x="8595487" y="577215"/>
                    <a:pt x="8613521" y="564515"/>
                    <a:pt x="8629142" y="545719"/>
                  </a:cubicBezTo>
                  <a:cubicBezTo>
                    <a:pt x="8635746" y="537718"/>
                    <a:pt x="8641842" y="528828"/>
                    <a:pt x="8648192" y="519430"/>
                  </a:cubicBezTo>
                  <a:cubicBezTo>
                    <a:pt x="8654415" y="510286"/>
                    <a:pt x="8660892" y="500761"/>
                    <a:pt x="8668131" y="492125"/>
                  </a:cubicBezTo>
                  <a:cubicBezTo>
                    <a:pt x="8669655" y="490347"/>
                    <a:pt x="8671814" y="489204"/>
                    <a:pt x="8674227" y="489077"/>
                  </a:cubicBezTo>
                  <a:cubicBezTo>
                    <a:pt x="8676640" y="488950"/>
                    <a:pt x="8678926" y="489839"/>
                    <a:pt x="8680577" y="491490"/>
                  </a:cubicBezTo>
                  <a:cubicBezTo>
                    <a:pt x="8681085" y="491998"/>
                    <a:pt x="8684768" y="495046"/>
                    <a:pt x="8686800" y="495046"/>
                  </a:cubicBezTo>
                  <a:lnTo>
                    <a:pt x="8686800" y="503555"/>
                  </a:lnTo>
                  <a:lnTo>
                    <a:pt x="8682990" y="495935"/>
                  </a:lnTo>
                  <a:cubicBezTo>
                    <a:pt x="8687181" y="493776"/>
                    <a:pt x="8690737" y="489077"/>
                    <a:pt x="8695055" y="483108"/>
                  </a:cubicBezTo>
                  <a:cubicBezTo>
                    <a:pt x="8697087" y="480187"/>
                    <a:pt x="8700135" y="475869"/>
                    <a:pt x="8703437" y="473329"/>
                  </a:cubicBezTo>
                  <a:cubicBezTo>
                    <a:pt x="8703437" y="473329"/>
                    <a:pt x="8703437" y="473329"/>
                    <a:pt x="8703437" y="473329"/>
                  </a:cubicBezTo>
                  <a:lnTo>
                    <a:pt x="8703437" y="473329"/>
                  </a:lnTo>
                  <a:lnTo>
                    <a:pt x="8703437" y="473329"/>
                  </a:lnTo>
                  <a:cubicBezTo>
                    <a:pt x="8705088" y="472059"/>
                    <a:pt x="8707755" y="470662"/>
                    <a:pt x="8711184" y="470662"/>
                  </a:cubicBezTo>
                  <a:lnTo>
                    <a:pt x="8711184" y="479171"/>
                  </a:lnTo>
                  <a:lnTo>
                    <a:pt x="8710295" y="470789"/>
                  </a:lnTo>
                  <a:cubicBezTo>
                    <a:pt x="8765159" y="464693"/>
                    <a:pt x="8819388" y="458597"/>
                    <a:pt x="8873617" y="446659"/>
                  </a:cubicBezTo>
                  <a:lnTo>
                    <a:pt x="8875395" y="454914"/>
                  </a:lnTo>
                  <a:lnTo>
                    <a:pt x="8873109" y="446786"/>
                  </a:lnTo>
                  <a:cubicBezTo>
                    <a:pt x="8875141" y="446278"/>
                    <a:pt x="8877046" y="445643"/>
                    <a:pt x="8879078" y="445135"/>
                  </a:cubicBezTo>
                  <a:cubicBezTo>
                    <a:pt x="8920607" y="433324"/>
                    <a:pt x="8963152" y="421005"/>
                    <a:pt x="8990203" y="383159"/>
                  </a:cubicBezTo>
                  <a:lnTo>
                    <a:pt x="8997061" y="388112"/>
                  </a:lnTo>
                  <a:lnTo>
                    <a:pt x="8990076" y="383413"/>
                  </a:lnTo>
                  <a:cubicBezTo>
                    <a:pt x="9002776" y="364490"/>
                    <a:pt x="9024620" y="341376"/>
                    <a:pt x="9061069" y="355981"/>
                  </a:cubicBezTo>
                  <a:lnTo>
                    <a:pt x="9057894" y="363855"/>
                  </a:lnTo>
                  <a:lnTo>
                    <a:pt x="9057894" y="355346"/>
                  </a:lnTo>
                  <a:cubicBezTo>
                    <a:pt x="9063863" y="355346"/>
                    <a:pt x="9074277" y="355219"/>
                    <a:pt x="9084564" y="350139"/>
                  </a:cubicBezTo>
                  <a:lnTo>
                    <a:pt x="9088374" y="357759"/>
                  </a:lnTo>
                  <a:lnTo>
                    <a:pt x="9084564" y="350139"/>
                  </a:lnTo>
                  <a:cubicBezTo>
                    <a:pt x="9121775" y="331470"/>
                    <a:pt x="9159113" y="319024"/>
                    <a:pt x="9202674" y="312801"/>
                  </a:cubicBezTo>
                  <a:lnTo>
                    <a:pt x="9203817" y="312674"/>
                  </a:lnTo>
                  <a:cubicBezTo>
                    <a:pt x="9220073" y="312674"/>
                    <a:pt x="9236710" y="305943"/>
                    <a:pt x="9255252" y="298069"/>
                  </a:cubicBezTo>
                  <a:cubicBezTo>
                    <a:pt x="9273159" y="290576"/>
                    <a:pt x="9292971" y="282194"/>
                    <a:pt x="9313291" y="282194"/>
                  </a:cubicBezTo>
                  <a:cubicBezTo>
                    <a:pt x="9321546" y="282194"/>
                    <a:pt x="9329039" y="280797"/>
                    <a:pt x="9336024" y="278511"/>
                  </a:cubicBezTo>
                  <a:cubicBezTo>
                    <a:pt x="9351391" y="273431"/>
                    <a:pt x="9364218" y="263652"/>
                    <a:pt x="9377934" y="253238"/>
                  </a:cubicBezTo>
                  <a:cubicBezTo>
                    <a:pt x="9390507" y="243713"/>
                    <a:pt x="9404096" y="233172"/>
                    <a:pt x="9420098" y="227838"/>
                  </a:cubicBezTo>
                  <a:cubicBezTo>
                    <a:pt x="9420987" y="227584"/>
                    <a:pt x="9421876" y="227457"/>
                    <a:pt x="9422765" y="227457"/>
                  </a:cubicBezTo>
                  <a:cubicBezTo>
                    <a:pt x="9422130" y="227457"/>
                    <a:pt x="9421368" y="228346"/>
                    <a:pt x="9422892" y="226949"/>
                  </a:cubicBezTo>
                  <a:cubicBezTo>
                    <a:pt x="9424543" y="225298"/>
                    <a:pt x="9428226" y="221488"/>
                    <a:pt x="9434957" y="221488"/>
                  </a:cubicBezTo>
                  <a:cubicBezTo>
                    <a:pt x="9435973" y="221488"/>
                    <a:pt x="9437116" y="221742"/>
                    <a:pt x="9438132" y="222123"/>
                  </a:cubicBezTo>
                  <a:cubicBezTo>
                    <a:pt x="9464802" y="232791"/>
                    <a:pt x="9491980" y="222377"/>
                    <a:pt x="9523095" y="209931"/>
                  </a:cubicBezTo>
                  <a:cubicBezTo>
                    <a:pt x="9526270" y="208661"/>
                    <a:pt x="9529826" y="209423"/>
                    <a:pt x="9532239" y="211836"/>
                  </a:cubicBezTo>
                  <a:cubicBezTo>
                    <a:pt x="9532747" y="212344"/>
                    <a:pt x="9536430" y="215392"/>
                    <a:pt x="9538462" y="215392"/>
                  </a:cubicBezTo>
                  <a:cubicBezTo>
                    <a:pt x="9540748" y="215392"/>
                    <a:pt x="9542907" y="216281"/>
                    <a:pt x="9544431" y="217932"/>
                  </a:cubicBezTo>
                  <a:cubicBezTo>
                    <a:pt x="9547860" y="221361"/>
                    <a:pt x="9550781" y="221488"/>
                    <a:pt x="9556750" y="221488"/>
                  </a:cubicBezTo>
                  <a:lnTo>
                    <a:pt x="9556750" y="229997"/>
                  </a:lnTo>
                  <a:lnTo>
                    <a:pt x="9552940" y="222377"/>
                  </a:lnTo>
                  <a:cubicBezTo>
                    <a:pt x="9558909" y="219329"/>
                    <a:pt x="9565259" y="216408"/>
                    <a:pt x="9571736" y="213360"/>
                  </a:cubicBezTo>
                  <a:cubicBezTo>
                    <a:pt x="9592056" y="203835"/>
                    <a:pt x="9613138" y="193802"/>
                    <a:pt x="9630664" y="180594"/>
                  </a:cubicBezTo>
                  <a:lnTo>
                    <a:pt x="9631934" y="179832"/>
                  </a:lnTo>
                  <a:cubicBezTo>
                    <a:pt x="9636379" y="177546"/>
                    <a:pt x="9640443" y="175387"/>
                    <a:pt x="9644507" y="173101"/>
                  </a:cubicBezTo>
                  <a:cubicBezTo>
                    <a:pt x="9661652" y="163576"/>
                    <a:pt x="9676638" y="155321"/>
                    <a:pt x="9704324" y="160782"/>
                  </a:cubicBezTo>
                  <a:cubicBezTo>
                    <a:pt x="9705086" y="160909"/>
                    <a:pt x="9705721" y="161163"/>
                    <a:pt x="9706483" y="161544"/>
                  </a:cubicBezTo>
                  <a:cubicBezTo>
                    <a:pt x="9709658" y="163068"/>
                    <a:pt x="9716643" y="162433"/>
                    <a:pt x="9728454" y="158496"/>
                  </a:cubicBezTo>
                  <a:cubicBezTo>
                    <a:pt x="9732772" y="157099"/>
                    <a:pt x="9737344" y="155321"/>
                    <a:pt x="9741916" y="153543"/>
                  </a:cubicBezTo>
                  <a:cubicBezTo>
                    <a:pt x="9746234" y="151892"/>
                    <a:pt x="9750679" y="150241"/>
                    <a:pt x="9754743" y="148844"/>
                  </a:cubicBezTo>
                  <a:lnTo>
                    <a:pt x="9757410" y="156845"/>
                  </a:lnTo>
                  <a:lnTo>
                    <a:pt x="9751441" y="162814"/>
                  </a:lnTo>
                  <a:cubicBezTo>
                    <a:pt x="9744456" y="155829"/>
                    <a:pt x="9739376" y="147320"/>
                    <a:pt x="9734931" y="139954"/>
                  </a:cubicBezTo>
                  <a:cubicBezTo>
                    <a:pt x="9730232" y="132207"/>
                    <a:pt x="9726168" y="125476"/>
                    <a:pt x="9720961" y="120269"/>
                  </a:cubicBezTo>
                  <a:cubicBezTo>
                    <a:pt x="9719310" y="118618"/>
                    <a:pt x="9718421" y="116586"/>
                    <a:pt x="9718421" y="114300"/>
                  </a:cubicBezTo>
                  <a:cubicBezTo>
                    <a:pt x="9718421" y="112014"/>
                    <a:pt x="9719310" y="109855"/>
                    <a:pt x="9720961" y="108331"/>
                  </a:cubicBezTo>
                  <a:lnTo>
                    <a:pt x="9727057" y="102235"/>
                  </a:lnTo>
                  <a:cubicBezTo>
                    <a:pt x="9729851" y="99441"/>
                    <a:pt x="9734423" y="98933"/>
                    <a:pt x="9737725" y="101219"/>
                  </a:cubicBezTo>
                  <a:cubicBezTo>
                    <a:pt x="9751441" y="110363"/>
                    <a:pt x="9758934" y="107061"/>
                    <a:pt x="9783953" y="94615"/>
                  </a:cubicBezTo>
                  <a:lnTo>
                    <a:pt x="9787763" y="102235"/>
                  </a:lnTo>
                  <a:lnTo>
                    <a:pt x="9783445" y="94996"/>
                  </a:lnTo>
                  <a:cubicBezTo>
                    <a:pt x="9806559" y="81153"/>
                    <a:pt x="9835769" y="74041"/>
                    <a:pt x="9861042" y="69088"/>
                  </a:cubicBezTo>
                  <a:cubicBezTo>
                    <a:pt x="9866376" y="68072"/>
                    <a:pt x="9871456" y="67056"/>
                    <a:pt x="9876409" y="66167"/>
                  </a:cubicBezTo>
                  <a:cubicBezTo>
                    <a:pt x="9880981" y="65278"/>
                    <a:pt x="9885299" y="64516"/>
                    <a:pt x="9889490" y="63627"/>
                  </a:cubicBezTo>
                  <a:lnTo>
                    <a:pt x="9891141" y="71882"/>
                  </a:lnTo>
                  <a:lnTo>
                    <a:pt x="9884156" y="67183"/>
                  </a:lnTo>
                  <a:cubicBezTo>
                    <a:pt x="9887331" y="62357"/>
                    <a:pt x="9890125" y="57531"/>
                    <a:pt x="9893046" y="52451"/>
                  </a:cubicBezTo>
                  <a:cubicBezTo>
                    <a:pt x="9900285" y="39878"/>
                    <a:pt x="9908032" y="26162"/>
                    <a:pt x="9923018" y="16129"/>
                  </a:cubicBezTo>
                  <a:lnTo>
                    <a:pt x="9923907" y="15621"/>
                  </a:lnTo>
                  <a:cubicBezTo>
                    <a:pt x="9935972" y="9652"/>
                    <a:pt x="9967087" y="0"/>
                    <a:pt x="9983343" y="24638"/>
                  </a:cubicBezTo>
                  <a:lnTo>
                    <a:pt x="9976358" y="29337"/>
                  </a:lnTo>
                  <a:lnTo>
                    <a:pt x="9982327" y="23368"/>
                  </a:lnTo>
                  <a:cubicBezTo>
                    <a:pt x="9989566" y="30607"/>
                    <a:pt x="9992868" y="33020"/>
                    <a:pt x="9994646" y="33020"/>
                  </a:cubicBezTo>
                  <a:lnTo>
                    <a:pt x="9995789" y="33147"/>
                  </a:lnTo>
                  <a:cubicBezTo>
                    <a:pt x="10016363" y="36068"/>
                    <a:pt x="10035540" y="36068"/>
                    <a:pt x="10055352" y="36068"/>
                  </a:cubicBezTo>
                  <a:cubicBezTo>
                    <a:pt x="10075164" y="36068"/>
                    <a:pt x="10095357" y="36068"/>
                    <a:pt x="10117328" y="39243"/>
                  </a:cubicBezTo>
                  <a:lnTo>
                    <a:pt x="10117582" y="39243"/>
                  </a:lnTo>
                  <a:cubicBezTo>
                    <a:pt x="10132822" y="41783"/>
                    <a:pt x="10147935" y="46355"/>
                    <a:pt x="10162413" y="50673"/>
                  </a:cubicBezTo>
                  <a:cubicBezTo>
                    <a:pt x="10184511" y="57277"/>
                    <a:pt x="10205212" y="63500"/>
                    <a:pt x="10225659" y="63500"/>
                  </a:cubicBezTo>
                  <a:lnTo>
                    <a:pt x="10226675" y="63627"/>
                  </a:lnTo>
                  <a:cubicBezTo>
                    <a:pt x="10239248" y="65151"/>
                    <a:pt x="10251821" y="67945"/>
                    <a:pt x="10263886" y="70612"/>
                  </a:cubicBezTo>
                  <a:cubicBezTo>
                    <a:pt x="10300843" y="78740"/>
                    <a:pt x="10333863" y="85598"/>
                    <a:pt x="10367010" y="64897"/>
                  </a:cubicBezTo>
                  <a:lnTo>
                    <a:pt x="10371455" y="72136"/>
                  </a:lnTo>
                  <a:lnTo>
                    <a:pt x="10365486" y="66167"/>
                  </a:lnTo>
                  <a:cubicBezTo>
                    <a:pt x="10373741" y="57912"/>
                    <a:pt x="10394442" y="51562"/>
                    <a:pt x="10407904" y="51562"/>
                  </a:cubicBezTo>
                  <a:lnTo>
                    <a:pt x="10407904" y="59182"/>
                  </a:lnTo>
                  <a:lnTo>
                    <a:pt x="10407142" y="50800"/>
                  </a:lnTo>
                  <a:cubicBezTo>
                    <a:pt x="10443464" y="47752"/>
                    <a:pt x="10481310" y="43180"/>
                    <a:pt x="10519410" y="38608"/>
                  </a:cubicBezTo>
                  <a:cubicBezTo>
                    <a:pt x="10557510" y="34036"/>
                    <a:pt x="10595610" y="29464"/>
                    <a:pt x="10632186" y="26416"/>
                  </a:cubicBezTo>
                  <a:lnTo>
                    <a:pt x="10632948" y="26416"/>
                  </a:lnTo>
                  <a:cubicBezTo>
                    <a:pt x="10639044" y="26416"/>
                    <a:pt x="10644378" y="27559"/>
                    <a:pt x="10649458" y="29210"/>
                  </a:cubicBezTo>
                  <a:cubicBezTo>
                    <a:pt x="10655808" y="31369"/>
                    <a:pt x="10661650" y="34417"/>
                    <a:pt x="10666857" y="37211"/>
                  </a:cubicBezTo>
                  <a:cubicBezTo>
                    <a:pt x="10672699" y="40259"/>
                    <a:pt x="10678160" y="43180"/>
                    <a:pt x="10684256" y="45212"/>
                  </a:cubicBezTo>
                  <a:cubicBezTo>
                    <a:pt x="10686415" y="45974"/>
                    <a:pt x="10688320" y="47625"/>
                    <a:pt x="10689209" y="49657"/>
                  </a:cubicBezTo>
                  <a:cubicBezTo>
                    <a:pt x="10690098" y="51689"/>
                    <a:pt x="10690225" y="54229"/>
                    <a:pt x="10689336" y="56388"/>
                  </a:cubicBezTo>
                  <a:cubicBezTo>
                    <a:pt x="10678414" y="83566"/>
                    <a:pt x="10683875" y="103759"/>
                    <a:pt x="10704830" y="119507"/>
                  </a:cubicBezTo>
                  <a:lnTo>
                    <a:pt x="10699750" y="126238"/>
                  </a:lnTo>
                  <a:lnTo>
                    <a:pt x="10703560" y="118618"/>
                  </a:lnTo>
                  <a:cubicBezTo>
                    <a:pt x="10713593" y="123698"/>
                    <a:pt x="10719689" y="134112"/>
                    <a:pt x="10724007" y="142494"/>
                  </a:cubicBezTo>
                  <a:cubicBezTo>
                    <a:pt x="10725531" y="145542"/>
                    <a:pt x="10726928" y="148717"/>
                    <a:pt x="10728325" y="151511"/>
                  </a:cubicBezTo>
                  <a:cubicBezTo>
                    <a:pt x="10729595" y="154178"/>
                    <a:pt x="10730611" y="156591"/>
                    <a:pt x="10731754" y="158750"/>
                  </a:cubicBezTo>
                  <a:lnTo>
                    <a:pt x="10724134" y="162560"/>
                  </a:lnTo>
                  <a:lnTo>
                    <a:pt x="10730103" y="156591"/>
                  </a:lnTo>
                  <a:lnTo>
                    <a:pt x="10748391" y="174879"/>
                  </a:lnTo>
                  <a:cubicBezTo>
                    <a:pt x="10750042" y="176530"/>
                    <a:pt x="10750931" y="178562"/>
                    <a:pt x="10750931" y="180848"/>
                  </a:cubicBezTo>
                  <a:cubicBezTo>
                    <a:pt x="10750931" y="179578"/>
                    <a:pt x="10750296" y="179705"/>
                    <a:pt x="10754487" y="184023"/>
                  </a:cubicBezTo>
                  <a:cubicBezTo>
                    <a:pt x="10756265" y="185801"/>
                    <a:pt x="10759821" y="189230"/>
                    <a:pt x="10761599" y="193040"/>
                  </a:cubicBezTo>
                  <a:lnTo>
                    <a:pt x="10753979" y="196596"/>
                  </a:lnTo>
                  <a:lnTo>
                    <a:pt x="10761599" y="193040"/>
                  </a:lnTo>
                  <a:cubicBezTo>
                    <a:pt x="10762361" y="194691"/>
                    <a:pt x="10762996" y="196723"/>
                    <a:pt x="10762996" y="199136"/>
                  </a:cubicBezTo>
                  <a:lnTo>
                    <a:pt x="10754487" y="199136"/>
                  </a:lnTo>
                  <a:lnTo>
                    <a:pt x="10762107" y="195326"/>
                  </a:lnTo>
                  <a:cubicBezTo>
                    <a:pt x="10767314" y="205867"/>
                    <a:pt x="10772140" y="210566"/>
                    <a:pt x="10782681" y="215900"/>
                  </a:cubicBezTo>
                  <a:lnTo>
                    <a:pt x="10783570" y="216408"/>
                  </a:lnTo>
                  <a:cubicBezTo>
                    <a:pt x="10788269" y="219583"/>
                    <a:pt x="10791952" y="223647"/>
                    <a:pt x="10794873" y="227965"/>
                  </a:cubicBezTo>
                  <a:cubicBezTo>
                    <a:pt x="10800588" y="236474"/>
                    <a:pt x="10803763" y="246888"/>
                    <a:pt x="10806557" y="255905"/>
                  </a:cubicBezTo>
                  <a:cubicBezTo>
                    <a:pt x="10809605" y="265430"/>
                    <a:pt x="10812145" y="273431"/>
                    <a:pt x="10816209" y="279527"/>
                  </a:cubicBezTo>
                  <a:lnTo>
                    <a:pt x="10816717" y="280416"/>
                  </a:lnTo>
                  <a:cubicBezTo>
                    <a:pt x="10819892" y="286893"/>
                    <a:pt x="10823067" y="294894"/>
                    <a:pt x="10826115" y="302387"/>
                  </a:cubicBezTo>
                  <a:cubicBezTo>
                    <a:pt x="10829163" y="310134"/>
                    <a:pt x="10832084" y="317373"/>
                    <a:pt x="10835005" y="323088"/>
                  </a:cubicBezTo>
                  <a:lnTo>
                    <a:pt x="10827385" y="326898"/>
                  </a:lnTo>
                  <a:lnTo>
                    <a:pt x="10833354" y="320929"/>
                  </a:lnTo>
                  <a:cubicBezTo>
                    <a:pt x="10836529" y="324104"/>
                    <a:pt x="10844911" y="324485"/>
                    <a:pt x="10845673" y="324485"/>
                  </a:cubicBezTo>
                  <a:lnTo>
                    <a:pt x="10845673" y="332994"/>
                  </a:lnTo>
                  <a:lnTo>
                    <a:pt x="10838942" y="327914"/>
                  </a:lnTo>
                  <a:cubicBezTo>
                    <a:pt x="10851642" y="311023"/>
                    <a:pt x="10865739" y="310134"/>
                    <a:pt x="10878820" y="314452"/>
                  </a:cubicBezTo>
                  <a:cubicBezTo>
                    <a:pt x="10883519" y="315976"/>
                    <a:pt x="10887964" y="318262"/>
                    <a:pt x="10892028" y="320167"/>
                  </a:cubicBezTo>
                  <a:cubicBezTo>
                    <a:pt x="10896219" y="322199"/>
                    <a:pt x="10899775" y="323850"/>
                    <a:pt x="10903204" y="324993"/>
                  </a:cubicBezTo>
                  <a:lnTo>
                    <a:pt x="10900537" y="332994"/>
                  </a:lnTo>
                  <a:lnTo>
                    <a:pt x="10900537" y="324485"/>
                  </a:lnTo>
                  <a:cubicBezTo>
                    <a:pt x="10905363" y="324485"/>
                    <a:pt x="10911459" y="326644"/>
                    <a:pt x="10915396" y="327914"/>
                  </a:cubicBezTo>
                  <a:cubicBezTo>
                    <a:pt x="10920603" y="329692"/>
                    <a:pt x="10923524" y="330581"/>
                    <a:pt x="10924921" y="330581"/>
                  </a:cubicBezTo>
                  <a:cubicBezTo>
                    <a:pt x="10925810" y="330581"/>
                    <a:pt x="10926699" y="330708"/>
                    <a:pt x="10927588" y="330962"/>
                  </a:cubicBezTo>
                  <a:cubicBezTo>
                    <a:pt x="10945622" y="336931"/>
                    <a:pt x="10968863" y="342646"/>
                    <a:pt x="10985754" y="342646"/>
                  </a:cubicBezTo>
                  <a:cubicBezTo>
                    <a:pt x="10990580" y="342646"/>
                    <a:pt x="10995406" y="343408"/>
                    <a:pt x="10999343" y="344170"/>
                  </a:cubicBezTo>
                  <a:cubicBezTo>
                    <a:pt x="11007852" y="345567"/>
                    <a:pt x="11013186" y="346202"/>
                    <a:pt x="11018520" y="343535"/>
                  </a:cubicBezTo>
                  <a:lnTo>
                    <a:pt x="11022330" y="351155"/>
                  </a:lnTo>
                  <a:lnTo>
                    <a:pt x="11018520" y="343535"/>
                  </a:lnTo>
                  <a:cubicBezTo>
                    <a:pt x="11045190" y="330200"/>
                    <a:pt x="11074400" y="329438"/>
                    <a:pt x="11095990" y="358140"/>
                  </a:cubicBezTo>
                  <a:lnTo>
                    <a:pt x="11096752" y="359410"/>
                  </a:lnTo>
                  <a:cubicBezTo>
                    <a:pt x="11101578" y="368935"/>
                    <a:pt x="11121390" y="377190"/>
                    <a:pt x="11127994" y="373888"/>
                  </a:cubicBezTo>
                  <a:lnTo>
                    <a:pt x="11129137" y="373380"/>
                  </a:lnTo>
                  <a:cubicBezTo>
                    <a:pt x="11141202" y="369316"/>
                    <a:pt x="11152632" y="369443"/>
                    <a:pt x="11163427" y="371602"/>
                  </a:cubicBezTo>
                  <a:cubicBezTo>
                    <a:pt x="11176889" y="374269"/>
                    <a:pt x="11189589" y="380365"/>
                    <a:pt x="11200765" y="385826"/>
                  </a:cubicBezTo>
                  <a:cubicBezTo>
                    <a:pt x="11211941" y="391287"/>
                    <a:pt x="11221466" y="395732"/>
                    <a:pt x="11230864" y="397510"/>
                  </a:cubicBezTo>
                  <a:lnTo>
                    <a:pt x="11229213" y="405765"/>
                  </a:lnTo>
                  <a:lnTo>
                    <a:pt x="11229213" y="397256"/>
                  </a:lnTo>
                  <a:cubicBezTo>
                    <a:pt x="11254105" y="397256"/>
                    <a:pt x="11272266" y="396748"/>
                    <a:pt x="11282172" y="372110"/>
                  </a:cubicBezTo>
                  <a:lnTo>
                    <a:pt x="11290046" y="375285"/>
                  </a:lnTo>
                  <a:lnTo>
                    <a:pt x="11281537" y="375285"/>
                  </a:lnTo>
                  <a:cubicBezTo>
                    <a:pt x="11281537" y="365506"/>
                    <a:pt x="11289919" y="357378"/>
                    <a:pt x="11290046" y="357251"/>
                  </a:cubicBezTo>
                  <a:lnTo>
                    <a:pt x="11290046" y="357251"/>
                  </a:lnTo>
                  <a:lnTo>
                    <a:pt x="11290046" y="357251"/>
                  </a:lnTo>
                  <a:lnTo>
                    <a:pt x="11290046" y="357251"/>
                  </a:lnTo>
                  <a:cubicBezTo>
                    <a:pt x="11290046" y="357251"/>
                    <a:pt x="11290173" y="357124"/>
                    <a:pt x="11290173" y="357124"/>
                  </a:cubicBezTo>
                  <a:cubicBezTo>
                    <a:pt x="11293475" y="353822"/>
                    <a:pt x="11298809" y="353822"/>
                    <a:pt x="11302111" y="357124"/>
                  </a:cubicBezTo>
                  <a:cubicBezTo>
                    <a:pt x="11304143" y="359156"/>
                    <a:pt x="11306048" y="360045"/>
                    <a:pt x="11309096" y="361569"/>
                  </a:cubicBezTo>
                  <a:cubicBezTo>
                    <a:pt x="11312144" y="363093"/>
                    <a:pt x="11316335" y="365125"/>
                    <a:pt x="11320399" y="369189"/>
                  </a:cubicBezTo>
                  <a:cubicBezTo>
                    <a:pt x="11322050" y="370840"/>
                    <a:pt x="11322939" y="372872"/>
                    <a:pt x="11322939" y="375158"/>
                  </a:cubicBezTo>
                  <a:cubicBezTo>
                    <a:pt x="11322939" y="390144"/>
                    <a:pt x="11321542" y="406400"/>
                    <a:pt x="11320018" y="422910"/>
                  </a:cubicBezTo>
                  <a:cubicBezTo>
                    <a:pt x="11318367" y="441198"/>
                    <a:pt x="11316843" y="459867"/>
                    <a:pt x="11316843" y="478536"/>
                  </a:cubicBezTo>
                  <a:cubicBezTo>
                    <a:pt x="11316843" y="585724"/>
                    <a:pt x="11316970" y="694690"/>
                    <a:pt x="11317224" y="805180"/>
                  </a:cubicBezTo>
                  <a:cubicBezTo>
                    <a:pt x="11320272" y="1992503"/>
                    <a:pt x="11338687" y="3359277"/>
                    <a:pt x="11356975" y="4716653"/>
                  </a:cubicBezTo>
                  <a:cubicBezTo>
                    <a:pt x="11375009" y="6055614"/>
                    <a:pt x="11392916" y="7385558"/>
                    <a:pt x="11395837" y="8525129"/>
                  </a:cubicBezTo>
                  <a:close/>
                </a:path>
              </a:pathLst>
            </a:custGeom>
            <a:solidFill>
              <a:srgbClr val="000000"/>
            </a:solidFill>
          </p:spPr>
          <p:txBody>
            <a:bodyPr/>
            <a:lstStyle/>
            <a:p>
              <a:endParaRPr lang="ro-RO"/>
            </a:p>
          </p:txBody>
        </p:sp>
      </p:grpSp>
      <p:sp>
        <p:nvSpPr>
          <p:cNvPr id="13" name="TextBox 10"/>
          <p:cNvSpPr txBox="1"/>
          <p:nvPr/>
        </p:nvSpPr>
        <p:spPr>
          <a:xfrm>
            <a:off x="889020" y="3387956"/>
            <a:ext cx="13205998" cy="5032275"/>
          </a:xfrm>
          <a:prstGeom prst="rect">
            <a:avLst/>
          </a:prstGeom>
        </p:spPr>
        <p:txBody>
          <a:bodyPr wrap="square" lIns="0" tIns="0" rIns="0" bIns="0" rtlCol="0" anchor="t">
            <a:spAutoFit/>
          </a:bodyPr>
          <a:lstStyle/>
          <a:p>
            <a:pPr marL="912718" lvl="1" indent="-571500" algn="just">
              <a:lnSpc>
                <a:spcPts val="4422"/>
              </a:lnSpc>
              <a:buFont typeface="Wingdings" panose="05000000000000000000" pitchFamily="2" charset="2"/>
              <a:buChar char="v"/>
            </a:pPr>
            <a:r>
              <a:rPr lang="ro-RO" sz="3200" spc="-47" dirty="0">
                <a:solidFill>
                  <a:srgbClr val="000000"/>
                </a:solidFill>
                <a:latin typeface="Georgia" panose="02040502050405020303" pitchFamily="18" charset="0"/>
              </a:rPr>
              <a:t>Videoclipul</a:t>
            </a:r>
            <a:r>
              <a:rPr lang="ro-RO" sz="3200" b="1" spc="-47" dirty="0">
                <a:solidFill>
                  <a:srgbClr val="000000"/>
                </a:solidFill>
                <a:latin typeface="Georgia" panose="02040502050405020303" pitchFamily="18" charset="0"/>
              </a:rPr>
              <a:t> </a:t>
            </a:r>
            <a:r>
              <a:rPr lang="ro-RO" sz="3200" b="1" spc="-47" dirty="0">
                <a:solidFill>
                  <a:srgbClr val="000000"/>
                </a:solidFill>
                <a:latin typeface="Georgia" panose="02040502050405020303" pitchFamily="18" charset="0"/>
                <a:hlinkClick r:id="rId7" action="ppaction://hlinkfile"/>
              </a:rPr>
              <a:t>Cum ar putea hidrogenul să devină următorul combustibil verde </a:t>
            </a:r>
            <a:r>
              <a:rPr lang="ro-RO" sz="3200" spc="-47" dirty="0">
                <a:solidFill>
                  <a:srgbClr val="000000"/>
                </a:solidFill>
                <a:latin typeface="Georgia" panose="02040502050405020303" pitchFamily="18" charset="0"/>
              </a:rPr>
              <a:t>explică modul în care start-</a:t>
            </a:r>
            <a:r>
              <a:rPr lang="ro-RO" sz="3200" spc="-47" dirty="0" err="1">
                <a:solidFill>
                  <a:srgbClr val="000000"/>
                </a:solidFill>
                <a:latin typeface="Georgia" panose="02040502050405020303" pitchFamily="18" charset="0"/>
              </a:rPr>
              <a:t>upurile</a:t>
            </a:r>
            <a:r>
              <a:rPr lang="ro-RO" sz="3200" spc="-47" dirty="0">
                <a:solidFill>
                  <a:srgbClr val="000000"/>
                </a:solidFill>
                <a:latin typeface="Georgia" panose="02040502050405020303" pitchFamily="18" charset="0"/>
              </a:rPr>
              <a:t> din întreaga lume  caută noi modalități prin care să producă hidrogen, ca alternativă ecologică la combustibilii fosili, pentru a alimenta rețelele electrice, sistemele de transport și industria grea. </a:t>
            </a:r>
          </a:p>
          <a:p>
            <a:pPr marL="912718" lvl="1" indent="-571500" algn="just">
              <a:lnSpc>
                <a:spcPts val="4422"/>
              </a:lnSpc>
              <a:buFont typeface="Wingdings" panose="05000000000000000000" pitchFamily="2" charset="2"/>
              <a:buChar char="v"/>
            </a:pPr>
            <a:r>
              <a:rPr lang="ro-RO" sz="3200" spc="-47" dirty="0">
                <a:solidFill>
                  <a:srgbClr val="000000"/>
                </a:solidFill>
                <a:latin typeface="Georgia" panose="02040502050405020303" pitchFamily="18" charset="0"/>
              </a:rPr>
              <a:t>Videoclipul</a:t>
            </a:r>
            <a:r>
              <a:rPr lang="ro-RO" sz="3200" b="1" spc="-47" dirty="0">
                <a:solidFill>
                  <a:srgbClr val="000000"/>
                </a:solidFill>
                <a:latin typeface="Georgia" panose="02040502050405020303" pitchFamily="18" charset="0"/>
              </a:rPr>
              <a:t> </a:t>
            </a:r>
            <a:r>
              <a:rPr lang="it-IT" sz="3200" b="1" spc="-47" dirty="0">
                <a:solidFill>
                  <a:srgbClr val="000000"/>
                </a:solidFill>
                <a:latin typeface="Georgia" panose="02040502050405020303" pitchFamily="18" charset="0"/>
                <a:hlinkClick r:id="rId8"/>
              </a:rPr>
              <a:t>Cum se poate produce plasticul din alge și ciuperci</a:t>
            </a:r>
            <a:r>
              <a:rPr lang="ro-RO" sz="3200" b="1" spc="-47" dirty="0">
                <a:solidFill>
                  <a:srgbClr val="000000"/>
                </a:solidFill>
                <a:latin typeface="Georgia" panose="02040502050405020303" pitchFamily="18" charset="0"/>
              </a:rPr>
              <a:t>  </a:t>
            </a:r>
            <a:r>
              <a:rPr lang="ro-RO" sz="3200" spc="-47" dirty="0">
                <a:solidFill>
                  <a:srgbClr val="000000"/>
                </a:solidFill>
                <a:latin typeface="Georgia" panose="02040502050405020303" pitchFamily="18" charset="0"/>
              </a:rPr>
              <a:t>scoate în evidență alternativele sustenabile și naturale pe care companiile le dezvoltă pentru a înlocui plasticul de unică folosință.</a:t>
            </a:r>
            <a:endParaRPr lang="it-IT" sz="3200" spc="-47" dirty="0">
              <a:solidFill>
                <a:srgbClr val="000000"/>
              </a:solidFill>
              <a:latin typeface="Georgia" panose="02040502050405020303" pitchFamily="18" charset="0"/>
            </a:endParaRPr>
          </a:p>
        </p:txBody>
      </p:sp>
      <p:pic>
        <p:nvPicPr>
          <p:cNvPr id="4099"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920803" y="3184939"/>
            <a:ext cx="2090737" cy="2090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9">
            <a:extLst>
              <a:ext uri="{FF2B5EF4-FFF2-40B4-BE49-F238E27FC236}">
                <a16:creationId xmlns:a16="http://schemas.microsoft.com/office/drawing/2014/main" id="{BC7956A7-5796-8574-7F0B-A0C4EE6ACCA4}"/>
              </a:ext>
            </a:extLst>
          </p:cNvPr>
          <p:cNvSpPr txBox="1"/>
          <p:nvPr/>
        </p:nvSpPr>
        <p:spPr>
          <a:xfrm>
            <a:off x="2133715" y="804860"/>
            <a:ext cx="12725400" cy="709681"/>
          </a:xfrm>
          <a:prstGeom prst="rect">
            <a:avLst/>
          </a:prstGeom>
        </p:spPr>
        <p:txBody>
          <a:bodyPr wrap="square" lIns="0" tIns="0" rIns="0" bIns="0" rtlCol="0" anchor="t">
            <a:spAutoFit/>
          </a:bodyPr>
          <a:lstStyle/>
          <a:p>
            <a:pPr marL="691960" lvl="1" algn="ctr">
              <a:lnSpc>
                <a:spcPts val="5449"/>
              </a:lnSpc>
            </a:pPr>
            <a:r>
              <a:rPr lang="bg-BG" sz="5400" b="1" dirty="0">
                <a:solidFill>
                  <a:srgbClr val="000000"/>
                </a:solidFill>
                <a:latin typeface="Georgia" panose="02040502050405020303" pitchFamily="18" charset="0"/>
              </a:rPr>
              <a:t>6. </a:t>
            </a:r>
            <a:r>
              <a:rPr lang="ro-RO" sz="5400" b="1" dirty="0">
                <a:solidFill>
                  <a:srgbClr val="000000"/>
                </a:solidFill>
                <a:latin typeface="Georgia" panose="02040502050405020303" pitchFamily="18" charset="0"/>
              </a:rPr>
              <a:t>Evoluții științifice</a:t>
            </a:r>
            <a:endParaRPr lang="en-US" sz="5400" b="1" dirty="0">
              <a:solidFill>
                <a:srgbClr val="000000"/>
              </a:solidFill>
              <a:latin typeface="Georgia" panose="02040502050405020303" pitchFamily="18" charset="0"/>
            </a:endParaRPr>
          </a:p>
        </p:txBody>
      </p:sp>
      <p:sp>
        <p:nvSpPr>
          <p:cNvPr id="12" name="Правоъгълник 9">
            <a:extLst>
              <a:ext uri="{FF2B5EF4-FFF2-40B4-BE49-F238E27FC236}">
                <a16:creationId xmlns:a16="http://schemas.microsoft.com/office/drawing/2014/main" id="{ED97F88A-A658-01E9-4C04-0868BCDECCAA}"/>
              </a:ext>
            </a:extLst>
          </p:cNvPr>
          <p:cNvSpPr/>
          <p:nvPr/>
        </p:nvSpPr>
        <p:spPr>
          <a:xfrm>
            <a:off x="2781300" y="1603209"/>
            <a:ext cx="11430230" cy="1384995"/>
          </a:xfrm>
          <a:prstGeom prst="rect">
            <a:avLst/>
          </a:prstGeom>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o-RO" sz="2800" dirty="0">
                <a:solidFill>
                  <a:prstClr val="black"/>
                </a:solidFill>
                <a:latin typeface="Georgia" panose="02040502050405020303" pitchFamily="18" charset="0"/>
                <a:cs typeface="Abhaya Libre Regular" panose="020B0604020202020204" charset="0"/>
              </a:rPr>
              <a:t>În această secțiune vom prezenta cele mai recente invenții științifice care ar putea rezolva principalele provocări ale viitorului, din perspectiva poluării. </a:t>
            </a:r>
            <a:endParaRPr lang="bg-BG" sz="2800" dirty="0">
              <a:solidFill>
                <a:prstClr val="black"/>
              </a:solidFill>
              <a:latin typeface="Georgia" panose="02040502050405020303" pitchFamily="18" charset="0"/>
              <a:cs typeface="Abhaya Libre Regular" panose="020B0604020202020204" charset="0"/>
            </a:endParaRPr>
          </a:p>
        </p:txBody>
      </p:sp>
    </p:spTree>
    <p:extLst>
      <p:ext uri="{BB962C8B-B14F-4D97-AF65-F5344CB8AC3E}">
        <p14:creationId xmlns:p14="http://schemas.microsoft.com/office/powerpoint/2010/main" val="9477297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r="63"/>
          <a:stretch>
            <a:fillRect/>
          </a:stretch>
        </p:blipFill>
        <p:spPr>
          <a:xfrm rot="-4196164">
            <a:off x="-5974143" y="8370333"/>
            <a:ext cx="10675280" cy="11378690"/>
          </a:xfrm>
          <a:prstGeom prst="rect">
            <a:avLst/>
          </a:prstGeom>
        </p:spPr>
      </p:pic>
      <p:pic>
        <p:nvPicPr>
          <p:cNvPr id="3" name="Picture 3"/>
          <p:cNvPicPr>
            <a:picLocks noChangeAspect="1"/>
          </p:cNvPicPr>
          <p:nvPr/>
        </p:nvPicPr>
        <p:blipFill>
          <a:blip r:embed="rId3"/>
          <a:srcRect b="55"/>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4"/>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5"/>
          <a:srcRect b="93"/>
          <a:stretch>
            <a:fillRect/>
          </a:stretch>
        </p:blipFill>
        <p:spPr>
          <a:xfrm>
            <a:off x="7870030" y="9245916"/>
            <a:ext cx="3710720" cy="779251"/>
          </a:xfrm>
          <a:prstGeom prst="rect">
            <a:avLst/>
          </a:prstGeom>
        </p:spPr>
      </p:pic>
      <p:pic>
        <p:nvPicPr>
          <p:cNvPr id="6" name="Picture 6"/>
          <p:cNvPicPr>
            <a:picLocks noChangeAspect="1"/>
          </p:cNvPicPr>
          <p:nvPr/>
        </p:nvPicPr>
        <p:blipFill>
          <a:blip r:embed="rId6"/>
          <a:srcRect/>
          <a:stretch>
            <a:fillRect/>
          </a:stretch>
        </p:blipFill>
        <p:spPr>
          <a:xfrm rot="9614497">
            <a:off x="17215841" y="8047725"/>
            <a:ext cx="4352147" cy="4346443"/>
          </a:xfrm>
          <a:prstGeom prst="rect">
            <a:avLst/>
          </a:prstGeom>
        </p:spPr>
      </p:pic>
      <p:grpSp>
        <p:nvGrpSpPr>
          <p:cNvPr id="7" name="Group 7"/>
          <p:cNvGrpSpPr/>
          <p:nvPr/>
        </p:nvGrpSpPr>
        <p:grpSpPr>
          <a:xfrm>
            <a:off x="14478000" y="4033653"/>
            <a:ext cx="3448068" cy="3334670"/>
            <a:chOff x="0" y="0"/>
            <a:chExt cx="11446596" cy="9682769"/>
          </a:xfrm>
        </p:grpSpPr>
        <p:sp>
          <p:nvSpPr>
            <p:cNvPr id="8" name="Freeform 8"/>
            <p:cNvSpPr/>
            <p:nvPr/>
          </p:nvSpPr>
          <p:spPr>
            <a:xfrm>
              <a:off x="762" y="-2032"/>
              <a:ext cx="11396853" cy="9641205"/>
            </a:xfrm>
            <a:custGeom>
              <a:avLst/>
              <a:gdLst/>
              <a:ahLst/>
              <a:cxnLst/>
              <a:rect l="l" t="t" r="r" b="b"/>
              <a:pathLst>
                <a:path w="11396853" h="9641205">
                  <a:moveTo>
                    <a:pt x="11378946" y="8525510"/>
                  </a:moveTo>
                  <a:cubicBezTo>
                    <a:pt x="11376025" y="7385939"/>
                    <a:pt x="11358118" y="6056122"/>
                    <a:pt x="11340084" y="4717161"/>
                  </a:cubicBezTo>
                  <a:cubicBezTo>
                    <a:pt x="11321796" y="3359785"/>
                    <a:pt x="11303381" y="1992884"/>
                    <a:pt x="11300333" y="805434"/>
                  </a:cubicBezTo>
                  <a:cubicBezTo>
                    <a:pt x="11300078" y="694944"/>
                    <a:pt x="11299952" y="585978"/>
                    <a:pt x="11299952" y="478790"/>
                  </a:cubicBezTo>
                  <a:lnTo>
                    <a:pt x="11308461" y="478790"/>
                  </a:lnTo>
                  <a:lnTo>
                    <a:pt x="11299952" y="478790"/>
                  </a:lnTo>
                  <a:cubicBezTo>
                    <a:pt x="11299952" y="459232"/>
                    <a:pt x="11301602" y="439801"/>
                    <a:pt x="11303253" y="421640"/>
                  </a:cubicBezTo>
                  <a:cubicBezTo>
                    <a:pt x="11304651" y="404876"/>
                    <a:pt x="11306048" y="389382"/>
                    <a:pt x="11306048" y="375285"/>
                  </a:cubicBezTo>
                  <a:lnTo>
                    <a:pt x="11314557" y="375285"/>
                  </a:lnTo>
                  <a:lnTo>
                    <a:pt x="11308588" y="381254"/>
                  </a:lnTo>
                  <a:cubicBezTo>
                    <a:pt x="11306556" y="379222"/>
                    <a:pt x="11304651" y="378333"/>
                    <a:pt x="11301602" y="376809"/>
                  </a:cubicBezTo>
                  <a:cubicBezTo>
                    <a:pt x="11298555" y="375285"/>
                    <a:pt x="11294364" y="373253"/>
                    <a:pt x="11290300" y="369189"/>
                  </a:cubicBezTo>
                  <a:lnTo>
                    <a:pt x="11296269" y="363220"/>
                  </a:lnTo>
                  <a:lnTo>
                    <a:pt x="11302238" y="369189"/>
                  </a:lnTo>
                  <a:cubicBezTo>
                    <a:pt x="11302238" y="369189"/>
                    <a:pt x="11302238" y="369189"/>
                    <a:pt x="11302238" y="369189"/>
                  </a:cubicBezTo>
                  <a:lnTo>
                    <a:pt x="11302238" y="369189"/>
                  </a:lnTo>
                  <a:lnTo>
                    <a:pt x="11302238" y="369189"/>
                  </a:lnTo>
                  <a:lnTo>
                    <a:pt x="11302238" y="369189"/>
                  </a:lnTo>
                  <a:cubicBezTo>
                    <a:pt x="11301349" y="370078"/>
                    <a:pt x="11298555" y="373507"/>
                    <a:pt x="11298555" y="375412"/>
                  </a:cubicBezTo>
                  <a:cubicBezTo>
                    <a:pt x="11298555" y="376428"/>
                    <a:pt x="11298301" y="377571"/>
                    <a:pt x="11297920" y="378587"/>
                  </a:cubicBezTo>
                  <a:cubicBezTo>
                    <a:pt x="11283441" y="414782"/>
                    <a:pt x="11252962" y="414274"/>
                    <a:pt x="11229213" y="414274"/>
                  </a:cubicBezTo>
                  <a:cubicBezTo>
                    <a:pt x="11228705" y="414274"/>
                    <a:pt x="11228070" y="414274"/>
                    <a:pt x="11227562" y="414147"/>
                  </a:cubicBezTo>
                  <a:cubicBezTo>
                    <a:pt x="11215751" y="411734"/>
                    <a:pt x="11204194" y="406146"/>
                    <a:pt x="11193526" y="401066"/>
                  </a:cubicBezTo>
                  <a:cubicBezTo>
                    <a:pt x="11181969" y="395478"/>
                    <a:pt x="11171174" y="390398"/>
                    <a:pt x="11160125" y="388239"/>
                  </a:cubicBezTo>
                  <a:cubicBezTo>
                    <a:pt x="11151743" y="386588"/>
                    <a:pt x="11143361" y="386588"/>
                    <a:pt x="11134471" y="389509"/>
                  </a:cubicBezTo>
                  <a:lnTo>
                    <a:pt x="11131803" y="381508"/>
                  </a:lnTo>
                  <a:lnTo>
                    <a:pt x="11135614" y="389128"/>
                  </a:lnTo>
                  <a:cubicBezTo>
                    <a:pt x="11117834" y="398018"/>
                    <a:pt x="11089005" y="381889"/>
                    <a:pt x="11081639" y="367157"/>
                  </a:cubicBezTo>
                  <a:lnTo>
                    <a:pt x="11089259" y="363347"/>
                  </a:lnTo>
                  <a:lnTo>
                    <a:pt x="11082527" y="368427"/>
                  </a:lnTo>
                  <a:cubicBezTo>
                    <a:pt x="11067541" y="348488"/>
                    <a:pt x="11048238" y="347726"/>
                    <a:pt x="11026139" y="358775"/>
                  </a:cubicBezTo>
                  <a:cubicBezTo>
                    <a:pt x="11015218" y="364236"/>
                    <a:pt x="11004423" y="362204"/>
                    <a:pt x="10996676" y="360934"/>
                  </a:cubicBezTo>
                  <a:cubicBezTo>
                    <a:pt x="10992485" y="360299"/>
                    <a:pt x="10989183" y="359664"/>
                    <a:pt x="10985881" y="359664"/>
                  </a:cubicBezTo>
                  <a:lnTo>
                    <a:pt x="10985881" y="351155"/>
                  </a:lnTo>
                  <a:lnTo>
                    <a:pt x="10985881" y="359664"/>
                  </a:lnTo>
                  <a:cubicBezTo>
                    <a:pt x="10966196" y="359664"/>
                    <a:pt x="10940923" y="353187"/>
                    <a:pt x="10922381" y="347091"/>
                  </a:cubicBezTo>
                  <a:lnTo>
                    <a:pt x="10925048" y="339090"/>
                  </a:lnTo>
                  <a:lnTo>
                    <a:pt x="10925048" y="347599"/>
                  </a:lnTo>
                  <a:cubicBezTo>
                    <a:pt x="10920222" y="347599"/>
                    <a:pt x="10914126" y="345440"/>
                    <a:pt x="10910189" y="344170"/>
                  </a:cubicBezTo>
                  <a:cubicBezTo>
                    <a:pt x="10904982" y="342392"/>
                    <a:pt x="10902061" y="341503"/>
                    <a:pt x="10900664" y="341503"/>
                  </a:cubicBezTo>
                  <a:cubicBezTo>
                    <a:pt x="10899775" y="341503"/>
                    <a:pt x="10898886" y="341376"/>
                    <a:pt x="10897997" y="341122"/>
                  </a:cubicBezTo>
                  <a:cubicBezTo>
                    <a:pt x="10893298" y="339598"/>
                    <a:pt x="10888852" y="337312"/>
                    <a:pt x="10884789" y="335407"/>
                  </a:cubicBezTo>
                  <a:cubicBezTo>
                    <a:pt x="10880598" y="333375"/>
                    <a:pt x="10877041" y="331724"/>
                    <a:pt x="10873613" y="330581"/>
                  </a:cubicBezTo>
                  <a:cubicBezTo>
                    <a:pt x="10866374" y="328168"/>
                    <a:pt x="10860277" y="328041"/>
                    <a:pt x="10852658" y="338201"/>
                  </a:cubicBezTo>
                  <a:cubicBezTo>
                    <a:pt x="10851007" y="340360"/>
                    <a:pt x="10848594" y="341630"/>
                    <a:pt x="10845927" y="341630"/>
                  </a:cubicBezTo>
                  <a:cubicBezTo>
                    <a:pt x="10846562" y="341630"/>
                    <a:pt x="10830687" y="342011"/>
                    <a:pt x="10821670" y="333121"/>
                  </a:cubicBezTo>
                  <a:cubicBezTo>
                    <a:pt x="10821035" y="332486"/>
                    <a:pt x="10820527" y="331724"/>
                    <a:pt x="10820146" y="330962"/>
                  </a:cubicBezTo>
                  <a:cubicBezTo>
                    <a:pt x="10816971" y="324485"/>
                    <a:pt x="10813796" y="316484"/>
                    <a:pt x="10810748" y="308991"/>
                  </a:cubicBezTo>
                  <a:cubicBezTo>
                    <a:pt x="10807700" y="301244"/>
                    <a:pt x="10804778" y="294005"/>
                    <a:pt x="10801858" y="288290"/>
                  </a:cubicBezTo>
                  <a:lnTo>
                    <a:pt x="10809477" y="284480"/>
                  </a:lnTo>
                  <a:lnTo>
                    <a:pt x="10802493" y="289179"/>
                  </a:lnTo>
                  <a:cubicBezTo>
                    <a:pt x="10796777" y="280670"/>
                    <a:pt x="10793602" y="270256"/>
                    <a:pt x="10790809" y="261239"/>
                  </a:cubicBezTo>
                  <a:cubicBezTo>
                    <a:pt x="10787761" y="251714"/>
                    <a:pt x="10785221" y="243713"/>
                    <a:pt x="10781157" y="237617"/>
                  </a:cubicBezTo>
                  <a:cubicBezTo>
                    <a:pt x="10779252" y="234696"/>
                    <a:pt x="10777093" y="232410"/>
                    <a:pt x="10774552" y="230759"/>
                  </a:cubicBezTo>
                  <a:lnTo>
                    <a:pt x="10779252" y="223774"/>
                  </a:lnTo>
                  <a:lnTo>
                    <a:pt x="10775441" y="231394"/>
                  </a:lnTo>
                  <a:cubicBezTo>
                    <a:pt x="10761599" y="224536"/>
                    <a:pt x="10754233" y="217043"/>
                    <a:pt x="10747375" y="203327"/>
                  </a:cubicBezTo>
                  <a:cubicBezTo>
                    <a:pt x="10746739" y="202184"/>
                    <a:pt x="10746486" y="200914"/>
                    <a:pt x="10746486" y="199517"/>
                  </a:cubicBezTo>
                  <a:cubicBezTo>
                    <a:pt x="10746486" y="200279"/>
                    <a:pt x="10746739" y="200660"/>
                    <a:pt x="10746613" y="200660"/>
                  </a:cubicBezTo>
                  <a:lnTo>
                    <a:pt x="10754233" y="197104"/>
                  </a:lnTo>
                  <a:lnTo>
                    <a:pt x="10746613" y="200660"/>
                  </a:lnTo>
                  <a:cubicBezTo>
                    <a:pt x="10746359" y="200025"/>
                    <a:pt x="10745470" y="199009"/>
                    <a:pt x="10742802" y="196342"/>
                  </a:cubicBezTo>
                  <a:cubicBezTo>
                    <a:pt x="10741025" y="194564"/>
                    <a:pt x="10734294" y="188595"/>
                    <a:pt x="10734294" y="181229"/>
                  </a:cubicBezTo>
                  <a:lnTo>
                    <a:pt x="10742802" y="181229"/>
                  </a:lnTo>
                  <a:lnTo>
                    <a:pt x="10736834" y="187198"/>
                  </a:lnTo>
                  <a:lnTo>
                    <a:pt x="10718546" y="168910"/>
                  </a:lnTo>
                  <a:cubicBezTo>
                    <a:pt x="10717911" y="168275"/>
                    <a:pt x="10717402" y="167513"/>
                    <a:pt x="10717022" y="166751"/>
                  </a:cubicBezTo>
                  <a:cubicBezTo>
                    <a:pt x="10715752" y="164211"/>
                    <a:pt x="10714482" y="161544"/>
                    <a:pt x="10713339" y="158877"/>
                  </a:cubicBezTo>
                  <a:cubicBezTo>
                    <a:pt x="10712069" y="155956"/>
                    <a:pt x="10710672" y="153162"/>
                    <a:pt x="10709402" y="150368"/>
                  </a:cubicBezTo>
                  <a:cubicBezTo>
                    <a:pt x="10705211" y="141859"/>
                    <a:pt x="10701147" y="136271"/>
                    <a:pt x="10696575" y="133985"/>
                  </a:cubicBezTo>
                  <a:lnTo>
                    <a:pt x="10695305" y="133223"/>
                  </a:lnTo>
                  <a:cubicBezTo>
                    <a:pt x="10667619" y="112395"/>
                    <a:pt x="10660888" y="83947"/>
                    <a:pt x="10674223" y="50292"/>
                  </a:cubicBezTo>
                  <a:lnTo>
                    <a:pt x="10682097" y="53467"/>
                  </a:lnTo>
                  <a:lnTo>
                    <a:pt x="10679430" y="61468"/>
                  </a:lnTo>
                  <a:cubicBezTo>
                    <a:pt x="10671810" y="58928"/>
                    <a:pt x="10665206" y="55499"/>
                    <a:pt x="10659490" y="52451"/>
                  </a:cubicBezTo>
                  <a:cubicBezTo>
                    <a:pt x="10654030" y="49530"/>
                    <a:pt x="10649331" y="47117"/>
                    <a:pt x="10644632" y="45593"/>
                  </a:cubicBezTo>
                  <a:cubicBezTo>
                    <a:pt x="10641076" y="44450"/>
                    <a:pt x="10637393" y="43688"/>
                    <a:pt x="10633456" y="43688"/>
                  </a:cubicBezTo>
                  <a:lnTo>
                    <a:pt x="10633456" y="34798"/>
                  </a:lnTo>
                  <a:lnTo>
                    <a:pt x="10634218" y="43180"/>
                  </a:lnTo>
                  <a:cubicBezTo>
                    <a:pt x="10597896" y="46228"/>
                    <a:pt x="10560050" y="50800"/>
                    <a:pt x="10521950" y="55372"/>
                  </a:cubicBezTo>
                  <a:cubicBezTo>
                    <a:pt x="10483850" y="59944"/>
                    <a:pt x="10445750" y="64516"/>
                    <a:pt x="10409174" y="67564"/>
                  </a:cubicBezTo>
                  <a:lnTo>
                    <a:pt x="10408412" y="67564"/>
                  </a:lnTo>
                  <a:cubicBezTo>
                    <a:pt x="10397489" y="67564"/>
                    <a:pt x="10381869" y="73279"/>
                    <a:pt x="10377932" y="77216"/>
                  </a:cubicBezTo>
                  <a:cubicBezTo>
                    <a:pt x="10377424" y="77724"/>
                    <a:pt x="10376915" y="78105"/>
                    <a:pt x="10376408" y="78359"/>
                  </a:cubicBezTo>
                  <a:cubicBezTo>
                    <a:pt x="10336657" y="103251"/>
                    <a:pt x="10296652" y="94234"/>
                    <a:pt x="10260584" y="86233"/>
                  </a:cubicBezTo>
                  <a:cubicBezTo>
                    <a:pt x="10248391" y="83566"/>
                    <a:pt x="10236581" y="81026"/>
                    <a:pt x="10224897" y="79502"/>
                  </a:cubicBezTo>
                  <a:lnTo>
                    <a:pt x="10225913" y="71120"/>
                  </a:lnTo>
                  <a:lnTo>
                    <a:pt x="10225913" y="79629"/>
                  </a:lnTo>
                  <a:cubicBezTo>
                    <a:pt x="10202545" y="79629"/>
                    <a:pt x="10179431" y="72644"/>
                    <a:pt x="10157840" y="66167"/>
                  </a:cubicBezTo>
                  <a:cubicBezTo>
                    <a:pt x="10143109" y="61722"/>
                    <a:pt x="10129012" y="57531"/>
                    <a:pt x="10115041" y="55245"/>
                  </a:cubicBezTo>
                  <a:lnTo>
                    <a:pt x="10116439" y="46863"/>
                  </a:lnTo>
                  <a:lnTo>
                    <a:pt x="10115296" y="55245"/>
                  </a:lnTo>
                  <a:cubicBezTo>
                    <a:pt x="10094722" y="52324"/>
                    <a:pt x="10075545" y="52324"/>
                    <a:pt x="10055733" y="52324"/>
                  </a:cubicBezTo>
                  <a:cubicBezTo>
                    <a:pt x="10035921" y="52324"/>
                    <a:pt x="10015727" y="52324"/>
                    <a:pt x="9993757" y="49149"/>
                  </a:cubicBezTo>
                  <a:lnTo>
                    <a:pt x="9994900" y="40767"/>
                  </a:lnTo>
                  <a:lnTo>
                    <a:pt x="9994900" y="49276"/>
                  </a:lnTo>
                  <a:cubicBezTo>
                    <a:pt x="9984486" y="49276"/>
                    <a:pt x="9975596" y="39497"/>
                    <a:pt x="9970643" y="34671"/>
                  </a:cubicBezTo>
                  <a:cubicBezTo>
                    <a:pt x="9970262" y="34290"/>
                    <a:pt x="9969881" y="33782"/>
                    <a:pt x="9969627" y="33401"/>
                  </a:cubicBezTo>
                  <a:cubicBezTo>
                    <a:pt x="9961626" y="21463"/>
                    <a:pt x="9944100" y="24003"/>
                    <a:pt x="9931781" y="30226"/>
                  </a:cubicBezTo>
                  <a:lnTo>
                    <a:pt x="9927971" y="22606"/>
                  </a:lnTo>
                  <a:lnTo>
                    <a:pt x="9932670" y="29591"/>
                  </a:lnTo>
                  <a:cubicBezTo>
                    <a:pt x="9921366" y="37084"/>
                    <a:pt x="9915398" y="47244"/>
                    <a:pt x="9908032" y="60198"/>
                  </a:cubicBezTo>
                  <a:cubicBezTo>
                    <a:pt x="9905238" y="65151"/>
                    <a:pt x="9902189" y="70485"/>
                    <a:pt x="9898507" y="75819"/>
                  </a:cubicBezTo>
                  <a:cubicBezTo>
                    <a:pt x="9897237" y="77724"/>
                    <a:pt x="9895332" y="78994"/>
                    <a:pt x="9893173" y="79375"/>
                  </a:cubicBezTo>
                  <a:cubicBezTo>
                    <a:pt x="9888982" y="80264"/>
                    <a:pt x="9884537" y="81026"/>
                    <a:pt x="9879964" y="81915"/>
                  </a:cubicBezTo>
                  <a:cubicBezTo>
                    <a:pt x="9875012" y="82804"/>
                    <a:pt x="9869932" y="83820"/>
                    <a:pt x="9864725" y="84836"/>
                  </a:cubicBezTo>
                  <a:cubicBezTo>
                    <a:pt x="9839452" y="89916"/>
                    <a:pt x="9812909" y="96520"/>
                    <a:pt x="9792462" y="108712"/>
                  </a:cubicBezTo>
                  <a:lnTo>
                    <a:pt x="9791953" y="108966"/>
                  </a:lnTo>
                  <a:cubicBezTo>
                    <a:pt x="9768332" y="120777"/>
                    <a:pt x="9751568" y="129794"/>
                    <a:pt x="9728708" y="114554"/>
                  </a:cubicBezTo>
                  <a:lnTo>
                    <a:pt x="9733407" y="107569"/>
                  </a:lnTo>
                  <a:lnTo>
                    <a:pt x="9739376" y="113538"/>
                  </a:lnTo>
                  <a:lnTo>
                    <a:pt x="9733280" y="119634"/>
                  </a:lnTo>
                  <a:lnTo>
                    <a:pt x="9727311" y="113665"/>
                  </a:lnTo>
                  <a:lnTo>
                    <a:pt x="9733280" y="107696"/>
                  </a:lnTo>
                  <a:cubicBezTo>
                    <a:pt x="9740264" y="114681"/>
                    <a:pt x="9745345" y="123190"/>
                    <a:pt x="9749789" y="130556"/>
                  </a:cubicBezTo>
                  <a:cubicBezTo>
                    <a:pt x="9754489" y="138303"/>
                    <a:pt x="9758552" y="145034"/>
                    <a:pt x="9763760" y="150241"/>
                  </a:cubicBezTo>
                  <a:cubicBezTo>
                    <a:pt x="9765791" y="152273"/>
                    <a:pt x="9766681" y="155321"/>
                    <a:pt x="9766046" y="158115"/>
                  </a:cubicBezTo>
                  <a:cubicBezTo>
                    <a:pt x="9765411" y="160909"/>
                    <a:pt x="9763252" y="163322"/>
                    <a:pt x="9760458" y="164211"/>
                  </a:cubicBezTo>
                  <a:cubicBezTo>
                    <a:pt x="9756648" y="165481"/>
                    <a:pt x="9752584" y="167005"/>
                    <a:pt x="9748265" y="168656"/>
                  </a:cubicBezTo>
                  <a:cubicBezTo>
                    <a:pt x="9743694" y="170307"/>
                    <a:pt x="9738868" y="172212"/>
                    <a:pt x="9734169" y="173736"/>
                  </a:cubicBezTo>
                  <a:cubicBezTo>
                    <a:pt x="9723627" y="177292"/>
                    <a:pt x="9709658" y="181102"/>
                    <a:pt x="9699244" y="175895"/>
                  </a:cubicBezTo>
                  <a:lnTo>
                    <a:pt x="9703053" y="168275"/>
                  </a:lnTo>
                  <a:lnTo>
                    <a:pt x="9701402" y="176530"/>
                  </a:lnTo>
                  <a:cubicBezTo>
                    <a:pt x="9679939" y="172212"/>
                    <a:pt x="9669526" y="177927"/>
                    <a:pt x="9653143" y="187071"/>
                  </a:cubicBezTo>
                  <a:cubicBezTo>
                    <a:pt x="9649206" y="189230"/>
                    <a:pt x="9644761" y="191643"/>
                    <a:pt x="9639935" y="194056"/>
                  </a:cubicBezTo>
                  <a:lnTo>
                    <a:pt x="9636125" y="186436"/>
                  </a:lnTo>
                  <a:lnTo>
                    <a:pt x="9641205" y="193167"/>
                  </a:lnTo>
                  <a:cubicBezTo>
                    <a:pt x="9622027" y="207645"/>
                    <a:pt x="9599295" y="218313"/>
                    <a:pt x="9579228" y="227711"/>
                  </a:cubicBezTo>
                  <a:cubicBezTo>
                    <a:pt x="9572752" y="230759"/>
                    <a:pt x="9566656" y="233680"/>
                    <a:pt x="9560814" y="236601"/>
                  </a:cubicBezTo>
                  <a:cubicBezTo>
                    <a:pt x="9559671" y="237236"/>
                    <a:pt x="9558401" y="237490"/>
                    <a:pt x="9557003" y="237490"/>
                  </a:cubicBezTo>
                  <a:cubicBezTo>
                    <a:pt x="9550781" y="237490"/>
                    <a:pt x="9541510" y="237617"/>
                    <a:pt x="9532747" y="228981"/>
                  </a:cubicBezTo>
                  <a:lnTo>
                    <a:pt x="9538715" y="223012"/>
                  </a:lnTo>
                  <a:lnTo>
                    <a:pt x="9538715" y="231521"/>
                  </a:lnTo>
                  <a:cubicBezTo>
                    <a:pt x="9528556" y="231521"/>
                    <a:pt x="9520047" y="222504"/>
                    <a:pt x="9520555" y="223012"/>
                  </a:cubicBezTo>
                  <a:lnTo>
                    <a:pt x="9526524" y="217043"/>
                  </a:lnTo>
                  <a:lnTo>
                    <a:pt x="9529699" y="224917"/>
                  </a:lnTo>
                  <a:cubicBezTo>
                    <a:pt x="9499981" y="236728"/>
                    <a:pt x="9466326" y="250698"/>
                    <a:pt x="9432163" y="237109"/>
                  </a:cubicBezTo>
                  <a:lnTo>
                    <a:pt x="9435338" y="229235"/>
                  </a:lnTo>
                  <a:lnTo>
                    <a:pt x="9435338" y="237744"/>
                  </a:lnTo>
                  <a:cubicBezTo>
                    <a:pt x="9435973" y="237744"/>
                    <a:pt x="9436735" y="236855"/>
                    <a:pt x="9435211" y="238252"/>
                  </a:cubicBezTo>
                  <a:cubicBezTo>
                    <a:pt x="9433560" y="239903"/>
                    <a:pt x="9429877" y="243713"/>
                    <a:pt x="9423146" y="243713"/>
                  </a:cubicBezTo>
                  <a:lnTo>
                    <a:pt x="9423146" y="235204"/>
                  </a:lnTo>
                  <a:lnTo>
                    <a:pt x="9425813" y="243205"/>
                  </a:lnTo>
                  <a:cubicBezTo>
                    <a:pt x="9412986" y="247523"/>
                    <a:pt x="9401683" y="256032"/>
                    <a:pt x="9388602" y="265938"/>
                  </a:cubicBezTo>
                  <a:cubicBezTo>
                    <a:pt x="9375266" y="276098"/>
                    <a:pt x="9360281" y="287655"/>
                    <a:pt x="9341739" y="293751"/>
                  </a:cubicBezTo>
                  <a:cubicBezTo>
                    <a:pt x="9333230" y="296545"/>
                    <a:pt x="9323832" y="298323"/>
                    <a:pt x="9313672" y="298323"/>
                  </a:cubicBezTo>
                  <a:lnTo>
                    <a:pt x="9313672" y="290322"/>
                  </a:lnTo>
                  <a:lnTo>
                    <a:pt x="9313672" y="298831"/>
                  </a:lnTo>
                  <a:cubicBezTo>
                    <a:pt x="9297415" y="298831"/>
                    <a:pt x="9280778" y="305562"/>
                    <a:pt x="9262237" y="313436"/>
                  </a:cubicBezTo>
                  <a:cubicBezTo>
                    <a:pt x="9244330" y="320929"/>
                    <a:pt x="9224518" y="329311"/>
                    <a:pt x="9204198" y="329311"/>
                  </a:cubicBezTo>
                  <a:lnTo>
                    <a:pt x="9204198" y="320802"/>
                  </a:lnTo>
                  <a:lnTo>
                    <a:pt x="9205340" y="329184"/>
                  </a:lnTo>
                  <a:cubicBezTo>
                    <a:pt x="9163685" y="335153"/>
                    <a:pt x="9128125" y="346964"/>
                    <a:pt x="9092311" y="364871"/>
                  </a:cubicBezTo>
                  <a:cubicBezTo>
                    <a:pt x="9078214" y="371856"/>
                    <a:pt x="9064244" y="371856"/>
                    <a:pt x="9058148" y="371856"/>
                  </a:cubicBezTo>
                  <a:cubicBezTo>
                    <a:pt x="9057132" y="371856"/>
                    <a:pt x="9055989" y="371602"/>
                    <a:pt x="9054973" y="371221"/>
                  </a:cubicBezTo>
                  <a:cubicBezTo>
                    <a:pt x="9030589" y="361442"/>
                    <a:pt x="9015984" y="374904"/>
                    <a:pt x="9004300" y="392430"/>
                  </a:cubicBezTo>
                  <a:lnTo>
                    <a:pt x="9004173" y="392684"/>
                  </a:lnTo>
                  <a:cubicBezTo>
                    <a:pt x="8973185" y="436118"/>
                    <a:pt x="8924544" y="449580"/>
                    <a:pt x="8883903" y="461137"/>
                  </a:cubicBezTo>
                  <a:cubicBezTo>
                    <a:pt x="8881872" y="461645"/>
                    <a:pt x="8879966" y="462280"/>
                    <a:pt x="8877935" y="462788"/>
                  </a:cubicBezTo>
                  <a:lnTo>
                    <a:pt x="8877427" y="462915"/>
                  </a:lnTo>
                  <a:cubicBezTo>
                    <a:pt x="8822182" y="475234"/>
                    <a:pt x="8766937" y="481330"/>
                    <a:pt x="8712327" y="487426"/>
                  </a:cubicBezTo>
                  <a:lnTo>
                    <a:pt x="8711438" y="487426"/>
                  </a:lnTo>
                  <a:cubicBezTo>
                    <a:pt x="8713089" y="487426"/>
                    <a:pt x="8713977" y="486664"/>
                    <a:pt x="8713851" y="486791"/>
                  </a:cubicBezTo>
                  <a:lnTo>
                    <a:pt x="8713851" y="486791"/>
                  </a:lnTo>
                  <a:lnTo>
                    <a:pt x="8713851" y="486791"/>
                  </a:lnTo>
                  <a:cubicBezTo>
                    <a:pt x="8713851" y="486791"/>
                    <a:pt x="8713851" y="486791"/>
                    <a:pt x="8713851" y="486791"/>
                  </a:cubicBezTo>
                  <a:cubicBezTo>
                    <a:pt x="8713215" y="487299"/>
                    <a:pt x="8711946" y="488823"/>
                    <a:pt x="8709152" y="492760"/>
                  </a:cubicBezTo>
                  <a:cubicBezTo>
                    <a:pt x="8705469" y="497840"/>
                    <a:pt x="8699627" y="506476"/>
                    <a:pt x="8690864" y="510921"/>
                  </a:cubicBezTo>
                  <a:cubicBezTo>
                    <a:pt x="8689721" y="511556"/>
                    <a:pt x="8688451" y="511810"/>
                    <a:pt x="8687053" y="511810"/>
                  </a:cubicBezTo>
                  <a:cubicBezTo>
                    <a:pt x="8676894" y="511810"/>
                    <a:pt x="8668385" y="502793"/>
                    <a:pt x="8668893" y="503301"/>
                  </a:cubicBezTo>
                  <a:lnTo>
                    <a:pt x="8674862" y="497332"/>
                  </a:lnTo>
                  <a:lnTo>
                    <a:pt x="8681339" y="502793"/>
                  </a:lnTo>
                  <a:cubicBezTo>
                    <a:pt x="8674735" y="510667"/>
                    <a:pt x="8668765" y="519557"/>
                    <a:pt x="8662415" y="528828"/>
                  </a:cubicBezTo>
                  <a:cubicBezTo>
                    <a:pt x="8656065" y="538099"/>
                    <a:pt x="8649589" y="547624"/>
                    <a:pt x="8642350" y="556387"/>
                  </a:cubicBezTo>
                  <a:cubicBezTo>
                    <a:pt x="8624570" y="577723"/>
                    <a:pt x="8601456" y="594741"/>
                    <a:pt x="8564499" y="590931"/>
                  </a:cubicBezTo>
                  <a:lnTo>
                    <a:pt x="8565388" y="582549"/>
                  </a:lnTo>
                  <a:lnTo>
                    <a:pt x="8565388" y="591058"/>
                  </a:lnTo>
                  <a:lnTo>
                    <a:pt x="8559291" y="591058"/>
                  </a:lnTo>
                  <a:lnTo>
                    <a:pt x="8559291" y="582549"/>
                  </a:lnTo>
                  <a:lnTo>
                    <a:pt x="8563737" y="589788"/>
                  </a:lnTo>
                  <a:cubicBezTo>
                    <a:pt x="8511539" y="622427"/>
                    <a:pt x="8459470" y="608965"/>
                    <a:pt x="8417052" y="596773"/>
                  </a:cubicBezTo>
                  <a:lnTo>
                    <a:pt x="8419338" y="588645"/>
                  </a:lnTo>
                  <a:lnTo>
                    <a:pt x="8419338" y="597154"/>
                  </a:lnTo>
                  <a:cubicBezTo>
                    <a:pt x="8403463" y="597154"/>
                    <a:pt x="8382635" y="582803"/>
                    <a:pt x="8375269" y="568198"/>
                  </a:cubicBezTo>
                  <a:cubicBezTo>
                    <a:pt x="8359394" y="536575"/>
                    <a:pt x="8315833" y="524764"/>
                    <a:pt x="8282177" y="535940"/>
                  </a:cubicBezTo>
                  <a:lnTo>
                    <a:pt x="8279511" y="527939"/>
                  </a:lnTo>
                  <a:lnTo>
                    <a:pt x="8282686" y="535813"/>
                  </a:lnTo>
                  <a:cubicBezTo>
                    <a:pt x="8267064" y="542036"/>
                    <a:pt x="8251571" y="546735"/>
                    <a:pt x="8236331" y="551307"/>
                  </a:cubicBezTo>
                  <a:cubicBezTo>
                    <a:pt x="8221090" y="555879"/>
                    <a:pt x="8206232" y="560324"/>
                    <a:pt x="8191373" y="566293"/>
                  </a:cubicBezTo>
                  <a:lnTo>
                    <a:pt x="8190230" y="566674"/>
                  </a:lnTo>
                  <a:cubicBezTo>
                    <a:pt x="8141081" y="578993"/>
                    <a:pt x="8095996" y="585724"/>
                    <a:pt x="8044561" y="559943"/>
                  </a:cubicBezTo>
                  <a:lnTo>
                    <a:pt x="8048371" y="552323"/>
                  </a:lnTo>
                  <a:lnTo>
                    <a:pt x="8044561" y="559943"/>
                  </a:lnTo>
                  <a:cubicBezTo>
                    <a:pt x="8003286" y="539369"/>
                    <a:pt x="7972806" y="551688"/>
                    <a:pt x="7950200" y="596900"/>
                  </a:cubicBezTo>
                  <a:cubicBezTo>
                    <a:pt x="7948930" y="599313"/>
                    <a:pt x="7947787" y="601853"/>
                    <a:pt x="7946644" y="604520"/>
                  </a:cubicBezTo>
                  <a:lnTo>
                    <a:pt x="7946516" y="604901"/>
                  </a:lnTo>
                  <a:cubicBezTo>
                    <a:pt x="7929245" y="639572"/>
                    <a:pt x="7888224" y="649986"/>
                    <a:pt x="7855458" y="633603"/>
                  </a:cubicBezTo>
                  <a:cubicBezTo>
                    <a:pt x="7848346" y="630047"/>
                    <a:pt x="7841614" y="625348"/>
                    <a:pt x="7835646" y="619252"/>
                  </a:cubicBezTo>
                  <a:cubicBezTo>
                    <a:pt x="7822057" y="605663"/>
                    <a:pt x="7815199" y="608584"/>
                    <a:pt x="7797673" y="620268"/>
                  </a:cubicBezTo>
                  <a:lnTo>
                    <a:pt x="7792974" y="613283"/>
                  </a:lnTo>
                  <a:lnTo>
                    <a:pt x="7798943" y="619252"/>
                  </a:lnTo>
                  <a:lnTo>
                    <a:pt x="7762494" y="655701"/>
                  </a:lnTo>
                  <a:cubicBezTo>
                    <a:pt x="7753350" y="664845"/>
                    <a:pt x="7736966" y="664210"/>
                    <a:pt x="7732140" y="664210"/>
                  </a:cubicBezTo>
                  <a:lnTo>
                    <a:pt x="7732140" y="655701"/>
                  </a:lnTo>
                  <a:lnTo>
                    <a:pt x="7732140" y="664210"/>
                  </a:lnTo>
                  <a:lnTo>
                    <a:pt x="7695691" y="664210"/>
                  </a:lnTo>
                  <a:lnTo>
                    <a:pt x="7695691" y="655701"/>
                  </a:lnTo>
                  <a:lnTo>
                    <a:pt x="7695691" y="664210"/>
                  </a:lnTo>
                  <a:cubicBezTo>
                    <a:pt x="7670164" y="664210"/>
                    <a:pt x="7644764" y="657860"/>
                    <a:pt x="7620635" y="651764"/>
                  </a:cubicBezTo>
                  <a:lnTo>
                    <a:pt x="7622666" y="643509"/>
                  </a:lnTo>
                  <a:lnTo>
                    <a:pt x="7621015" y="651764"/>
                  </a:lnTo>
                  <a:cubicBezTo>
                    <a:pt x="7604760" y="648462"/>
                    <a:pt x="7590282" y="641985"/>
                    <a:pt x="7576693" y="636016"/>
                  </a:cubicBezTo>
                  <a:cubicBezTo>
                    <a:pt x="7562850" y="629920"/>
                    <a:pt x="7550023" y="624205"/>
                    <a:pt x="7535926" y="621411"/>
                  </a:cubicBezTo>
                  <a:lnTo>
                    <a:pt x="7537577" y="613156"/>
                  </a:lnTo>
                  <a:lnTo>
                    <a:pt x="7536561" y="621538"/>
                  </a:lnTo>
                  <a:cubicBezTo>
                    <a:pt x="7491984" y="615950"/>
                    <a:pt x="7474712" y="582295"/>
                    <a:pt x="7460741" y="555625"/>
                  </a:cubicBezTo>
                  <a:cubicBezTo>
                    <a:pt x="7457566" y="549529"/>
                    <a:pt x="7454519" y="543687"/>
                    <a:pt x="7451344" y="538480"/>
                  </a:cubicBezTo>
                  <a:lnTo>
                    <a:pt x="7458583" y="534162"/>
                  </a:lnTo>
                  <a:lnTo>
                    <a:pt x="7451598" y="538861"/>
                  </a:lnTo>
                  <a:cubicBezTo>
                    <a:pt x="7439152" y="520192"/>
                    <a:pt x="7417943" y="501396"/>
                    <a:pt x="7399909" y="505841"/>
                  </a:cubicBezTo>
                  <a:lnTo>
                    <a:pt x="7397877" y="497586"/>
                  </a:lnTo>
                  <a:lnTo>
                    <a:pt x="7401687" y="505206"/>
                  </a:lnTo>
                  <a:cubicBezTo>
                    <a:pt x="7377049" y="517525"/>
                    <a:pt x="7352538" y="508254"/>
                    <a:pt x="7336027" y="502285"/>
                  </a:cubicBezTo>
                  <a:cubicBezTo>
                    <a:pt x="7333234" y="501269"/>
                    <a:pt x="7330821" y="500380"/>
                    <a:pt x="7328408" y="499618"/>
                  </a:cubicBezTo>
                  <a:lnTo>
                    <a:pt x="7331075" y="491617"/>
                  </a:lnTo>
                  <a:lnTo>
                    <a:pt x="7331075" y="500126"/>
                  </a:lnTo>
                  <a:cubicBezTo>
                    <a:pt x="7326249" y="500126"/>
                    <a:pt x="7320152" y="497967"/>
                    <a:pt x="7316215" y="496697"/>
                  </a:cubicBezTo>
                  <a:cubicBezTo>
                    <a:pt x="7311009" y="494919"/>
                    <a:pt x="7308088" y="494030"/>
                    <a:pt x="7306690" y="494030"/>
                  </a:cubicBezTo>
                  <a:cubicBezTo>
                    <a:pt x="7305928" y="494030"/>
                    <a:pt x="7305166" y="493903"/>
                    <a:pt x="7304405" y="493649"/>
                  </a:cubicBezTo>
                  <a:cubicBezTo>
                    <a:pt x="7266939" y="482981"/>
                    <a:pt x="7239889" y="503555"/>
                    <a:pt x="7209282" y="534035"/>
                  </a:cubicBezTo>
                  <a:lnTo>
                    <a:pt x="7203313" y="528066"/>
                  </a:lnTo>
                  <a:lnTo>
                    <a:pt x="7209282" y="534035"/>
                  </a:lnTo>
                  <a:lnTo>
                    <a:pt x="7184898" y="558419"/>
                  </a:lnTo>
                  <a:lnTo>
                    <a:pt x="7178928" y="552450"/>
                  </a:lnTo>
                  <a:lnTo>
                    <a:pt x="7184898" y="558419"/>
                  </a:lnTo>
                  <a:cubicBezTo>
                    <a:pt x="7183501" y="559816"/>
                    <a:pt x="7182612" y="562229"/>
                    <a:pt x="7180834" y="567309"/>
                  </a:cubicBezTo>
                  <a:cubicBezTo>
                    <a:pt x="7179437" y="571373"/>
                    <a:pt x="7177405" y="578104"/>
                    <a:pt x="7172706" y="582803"/>
                  </a:cubicBezTo>
                  <a:lnTo>
                    <a:pt x="7172198" y="583311"/>
                  </a:lnTo>
                  <a:cubicBezTo>
                    <a:pt x="7131431" y="617347"/>
                    <a:pt x="7090156" y="602742"/>
                    <a:pt x="7047864" y="584581"/>
                  </a:cubicBezTo>
                  <a:lnTo>
                    <a:pt x="7047357" y="584327"/>
                  </a:lnTo>
                  <a:cubicBezTo>
                    <a:pt x="7017893" y="569595"/>
                    <a:pt x="6984238" y="582041"/>
                    <a:pt x="6970902" y="608711"/>
                  </a:cubicBezTo>
                  <a:cubicBezTo>
                    <a:pt x="6969760" y="610997"/>
                    <a:pt x="6968744" y="613410"/>
                    <a:pt x="6967982" y="615950"/>
                  </a:cubicBezTo>
                  <a:lnTo>
                    <a:pt x="6959981" y="613283"/>
                  </a:lnTo>
                  <a:lnTo>
                    <a:pt x="6968236" y="615315"/>
                  </a:lnTo>
                  <a:cubicBezTo>
                    <a:pt x="6961886" y="640461"/>
                    <a:pt x="6954901" y="662178"/>
                    <a:pt x="6920611" y="675894"/>
                  </a:cubicBezTo>
                  <a:lnTo>
                    <a:pt x="6917436" y="668020"/>
                  </a:lnTo>
                  <a:lnTo>
                    <a:pt x="6921753" y="675259"/>
                  </a:lnTo>
                  <a:cubicBezTo>
                    <a:pt x="6916547" y="678434"/>
                    <a:pt x="6911086" y="681355"/>
                    <a:pt x="6905878" y="684149"/>
                  </a:cubicBezTo>
                  <a:cubicBezTo>
                    <a:pt x="6900672" y="686943"/>
                    <a:pt x="6895464" y="689864"/>
                    <a:pt x="6890639" y="692785"/>
                  </a:cubicBezTo>
                  <a:cubicBezTo>
                    <a:pt x="6871208" y="704469"/>
                    <a:pt x="6856222" y="717550"/>
                    <a:pt x="6852793" y="742188"/>
                  </a:cubicBezTo>
                  <a:lnTo>
                    <a:pt x="6844411" y="741045"/>
                  </a:lnTo>
                  <a:lnTo>
                    <a:pt x="6852920" y="741045"/>
                  </a:lnTo>
                  <a:cubicBezTo>
                    <a:pt x="6852920" y="751840"/>
                    <a:pt x="6843014" y="761619"/>
                    <a:pt x="6832346" y="761619"/>
                  </a:cubicBezTo>
                  <a:lnTo>
                    <a:pt x="6832346" y="753110"/>
                  </a:lnTo>
                  <a:lnTo>
                    <a:pt x="6835013" y="761111"/>
                  </a:lnTo>
                  <a:cubicBezTo>
                    <a:pt x="6826123" y="764032"/>
                    <a:pt x="6818757" y="767080"/>
                    <a:pt x="6811137" y="770001"/>
                  </a:cubicBezTo>
                  <a:cubicBezTo>
                    <a:pt x="6803516" y="772922"/>
                    <a:pt x="6795770" y="776224"/>
                    <a:pt x="6786372" y="779272"/>
                  </a:cubicBezTo>
                  <a:cubicBezTo>
                    <a:pt x="6785483" y="779526"/>
                    <a:pt x="6784594" y="779653"/>
                    <a:pt x="6783705" y="779653"/>
                  </a:cubicBezTo>
                  <a:lnTo>
                    <a:pt x="6728968" y="779653"/>
                  </a:lnTo>
                  <a:lnTo>
                    <a:pt x="6727571" y="779526"/>
                  </a:lnTo>
                  <a:cubicBezTo>
                    <a:pt x="6708902" y="776478"/>
                    <a:pt x="6690360" y="771779"/>
                    <a:pt x="6672199" y="767207"/>
                  </a:cubicBezTo>
                  <a:cubicBezTo>
                    <a:pt x="6654038" y="762635"/>
                    <a:pt x="6636003" y="758190"/>
                    <a:pt x="6618097" y="755142"/>
                  </a:cubicBezTo>
                  <a:lnTo>
                    <a:pt x="6619494" y="746760"/>
                  </a:lnTo>
                  <a:lnTo>
                    <a:pt x="6618351" y="755142"/>
                  </a:lnTo>
                  <a:cubicBezTo>
                    <a:pt x="6594348" y="751713"/>
                    <a:pt x="6572377" y="758698"/>
                    <a:pt x="6547612" y="766826"/>
                  </a:cubicBezTo>
                  <a:cubicBezTo>
                    <a:pt x="6532499" y="771779"/>
                    <a:pt x="6516370" y="776986"/>
                    <a:pt x="6499098" y="779526"/>
                  </a:cubicBezTo>
                  <a:lnTo>
                    <a:pt x="6497955" y="771144"/>
                  </a:lnTo>
                  <a:lnTo>
                    <a:pt x="6503924" y="777113"/>
                  </a:lnTo>
                  <a:lnTo>
                    <a:pt x="6497828" y="783209"/>
                  </a:lnTo>
                  <a:lnTo>
                    <a:pt x="6491859" y="777240"/>
                  </a:lnTo>
                  <a:lnTo>
                    <a:pt x="6498844" y="781939"/>
                  </a:lnTo>
                  <a:cubicBezTo>
                    <a:pt x="6485382" y="802005"/>
                    <a:pt x="6465570" y="799465"/>
                    <a:pt x="6451727" y="790194"/>
                  </a:cubicBezTo>
                  <a:cubicBezTo>
                    <a:pt x="6448679" y="788162"/>
                    <a:pt x="6445758" y="785749"/>
                    <a:pt x="6443218" y="783209"/>
                  </a:cubicBezTo>
                  <a:cubicBezTo>
                    <a:pt x="6421628" y="761619"/>
                    <a:pt x="6382639" y="755777"/>
                    <a:pt x="6355080" y="766826"/>
                  </a:cubicBezTo>
                  <a:lnTo>
                    <a:pt x="6351905" y="758952"/>
                  </a:lnTo>
                  <a:lnTo>
                    <a:pt x="6355715" y="766572"/>
                  </a:lnTo>
                  <a:cubicBezTo>
                    <a:pt x="6318631" y="785114"/>
                    <a:pt x="6281547" y="797433"/>
                    <a:pt x="6245098" y="809625"/>
                  </a:cubicBezTo>
                  <a:cubicBezTo>
                    <a:pt x="6244209" y="809879"/>
                    <a:pt x="6243320" y="810006"/>
                    <a:pt x="6242431" y="810006"/>
                  </a:cubicBezTo>
                  <a:cubicBezTo>
                    <a:pt x="6233922" y="810006"/>
                    <a:pt x="6225667" y="807466"/>
                    <a:pt x="6219952" y="805815"/>
                  </a:cubicBezTo>
                  <a:cubicBezTo>
                    <a:pt x="6215253" y="804418"/>
                    <a:pt x="6213094" y="803910"/>
                    <a:pt x="6212078" y="803910"/>
                  </a:cubicBezTo>
                  <a:lnTo>
                    <a:pt x="6212078" y="795401"/>
                  </a:lnTo>
                  <a:lnTo>
                    <a:pt x="6212078" y="803910"/>
                  </a:lnTo>
                  <a:cubicBezTo>
                    <a:pt x="6207252" y="803910"/>
                    <a:pt x="6201918" y="803148"/>
                    <a:pt x="6197346" y="802513"/>
                  </a:cubicBezTo>
                  <a:cubicBezTo>
                    <a:pt x="6192393" y="801751"/>
                    <a:pt x="6188329" y="801243"/>
                    <a:pt x="6185027" y="801243"/>
                  </a:cubicBezTo>
                  <a:cubicBezTo>
                    <a:pt x="6182487" y="801243"/>
                    <a:pt x="6181471" y="801624"/>
                    <a:pt x="6181217" y="801751"/>
                  </a:cubicBezTo>
                  <a:cubicBezTo>
                    <a:pt x="6181217" y="801751"/>
                    <a:pt x="6181344" y="801624"/>
                    <a:pt x="6181471" y="801497"/>
                  </a:cubicBezTo>
                  <a:lnTo>
                    <a:pt x="6180582" y="802259"/>
                  </a:lnTo>
                  <a:cubicBezTo>
                    <a:pt x="6128004" y="841756"/>
                    <a:pt x="6075299" y="827913"/>
                    <a:pt x="6031357" y="802894"/>
                  </a:cubicBezTo>
                  <a:lnTo>
                    <a:pt x="6035548" y="795528"/>
                  </a:lnTo>
                  <a:lnTo>
                    <a:pt x="6031738" y="803148"/>
                  </a:lnTo>
                  <a:cubicBezTo>
                    <a:pt x="6028563" y="801497"/>
                    <a:pt x="6025007" y="799973"/>
                    <a:pt x="6021324" y="798195"/>
                  </a:cubicBezTo>
                  <a:cubicBezTo>
                    <a:pt x="6017387" y="796290"/>
                    <a:pt x="6013069" y="794385"/>
                    <a:pt x="6008751" y="792226"/>
                  </a:cubicBezTo>
                  <a:cubicBezTo>
                    <a:pt x="5988177" y="781939"/>
                    <a:pt x="5964301" y="766953"/>
                    <a:pt x="5954522" y="737489"/>
                  </a:cubicBezTo>
                  <a:lnTo>
                    <a:pt x="5954395" y="736854"/>
                  </a:lnTo>
                  <a:cubicBezTo>
                    <a:pt x="5949061" y="715264"/>
                    <a:pt x="5926836" y="692785"/>
                    <a:pt x="5907913" y="673862"/>
                  </a:cubicBezTo>
                  <a:cubicBezTo>
                    <a:pt x="5903214" y="669163"/>
                    <a:pt x="5898515" y="664210"/>
                    <a:pt x="5893816" y="659257"/>
                  </a:cubicBezTo>
                  <a:cubicBezTo>
                    <a:pt x="5888990" y="654050"/>
                    <a:pt x="5884037" y="648970"/>
                    <a:pt x="5879084" y="643890"/>
                  </a:cubicBezTo>
                  <a:cubicBezTo>
                    <a:pt x="5856859" y="621665"/>
                    <a:pt x="5832729" y="603377"/>
                    <a:pt x="5798312" y="603377"/>
                  </a:cubicBezTo>
                  <a:lnTo>
                    <a:pt x="5798312" y="594868"/>
                  </a:lnTo>
                  <a:lnTo>
                    <a:pt x="5798312" y="603377"/>
                  </a:lnTo>
                  <a:cubicBezTo>
                    <a:pt x="5787898" y="603377"/>
                    <a:pt x="5779008" y="593725"/>
                    <a:pt x="5774817" y="589534"/>
                  </a:cubicBezTo>
                  <a:cubicBezTo>
                    <a:pt x="5771134" y="585851"/>
                    <a:pt x="5769483" y="584327"/>
                    <a:pt x="5768594" y="583946"/>
                  </a:cubicBezTo>
                  <a:cubicBezTo>
                    <a:pt x="5768594" y="583946"/>
                    <a:pt x="5768594" y="583946"/>
                    <a:pt x="5768594" y="583946"/>
                  </a:cubicBezTo>
                  <a:lnTo>
                    <a:pt x="5768594" y="583946"/>
                  </a:lnTo>
                  <a:cubicBezTo>
                    <a:pt x="5768594" y="583946"/>
                    <a:pt x="5768594" y="583946"/>
                    <a:pt x="5768594" y="583946"/>
                  </a:cubicBezTo>
                  <a:cubicBezTo>
                    <a:pt x="5768594" y="583946"/>
                    <a:pt x="5769102" y="584200"/>
                    <a:pt x="5770118" y="584200"/>
                  </a:cubicBezTo>
                  <a:cubicBezTo>
                    <a:pt x="5771642" y="584200"/>
                    <a:pt x="5773039" y="583565"/>
                    <a:pt x="5773801" y="582676"/>
                  </a:cubicBezTo>
                  <a:cubicBezTo>
                    <a:pt x="5772658" y="583819"/>
                    <a:pt x="5771388" y="584581"/>
                    <a:pt x="5769864" y="584962"/>
                  </a:cubicBezTo>
                  <a:cubicBezTo>
                    <a:pt x="5747004" y="590677"/>
                    <a:pt x="5739384" y="582168"/>
                    <a:pt x="5731764" y="572135"/>
                  </a:cubicBezTo>
                  <a:cubicBezTo>
                    <a:pt x="5729732" y="569468"/>
                    <a:pt x="5727827" y="566928"/>
                    <a:pt x="5725287" y="564388"/>
                  </a:cubicBezTo>
                  <a:lnTo>
                    <a:pt x="5731256" y="558419"/>
                  </a:lnTo>
                  <a:lnTo>
                    <a:pt x="5725287" y="564388"/>
                  </a:lnTo>
                  <a:cubicBezTo>
                    <a:pt x="5721731" y="560832"/>
                    <a:pt x="5717540" y="557149"/>
                    <a:pt x="5712714" y="553085"/>
                  </a:cubicBezTo>
                  <a:cubicBezTo>
                    <a:pt x="5707507" y="548640"/>
                    <a:pt x="5701919" y="543687"/>
                    <a:pt x="5696458" y="538226"/>
                  </a:cubicBezTo>
                  <a:cubicBezTo>
                    <a:pt x="5691251" y="533019"/>
                    <a:pt x="5686171" y="527177"/>
                    <a:pt x="5681599" y="520446"/>
                  </a:cubicBezTo>
                  <a:lnTo>
                    <a:pt x="5688584" y="515747"/>
                  </a:lnTo>
                  <a:lnTo>
                    <a:pt x="5681853" y="520827"/>
                  </a:lnTo>
                  <a:cubicBezTo>
                    <a:pt x="5672582" y="508381"/>
                    <a:pt x="5663311" y="494538"/>
                    <a:pt x="5654167" y="480949"/>
                  </a:cubicBezTo>
                  <a:cubicBezTo>
                    <a:pt x="5645023" y="467360"/>
                    <a:pt x="5636006" y="453771"/>
                    <a:pt x="5627116" y="441833"/>
                  </a:cubicBezTo>
                  <a:lnTo>
                    <a:pt x="5633847" y="436753"/>
                  </a:lnTo>
                  <a:lnTo>
                    <a:pt x="5627116" y="441833"/>
                  </a:lnTo>
                  <a:cubicBezTo>
                    <a:pt x="5617591" y="429133"/>
                    <a:pt x="5609717" y="414909"/>
                    <a:pt x="5602097" y="401320"/>
                  </a:cubicBezTo>
                  <a:cubicBezTo>
                    <a:pt x="5594477" y="387477"/>
                    <a:pt x="5587111" y="374396"/>
                    <a:pt x="5578348" y="362712"/>
                  </a:cubicBezTo>
                  <a:lnTo>
                    <a:pt x="5585079" y="357632"/>
                  </a:lnTo>
                  <a:lnTo>
                    <a:pt x="5579110" y="363601"/>
                  </a:lnTo>
                  <a:cubicBezTo>
                    <a:pt x="5574792" y="359283"/>
                    <a:pt x="5563108" y="356489"/>
                    <a:pt x="5560314" y="357759"/>
                  </a:cubicBezTo>
                  <a:cubicBezTo>
                    <a:pt x="5560314" y="357759"/>
                    <a:pt x="5560314" y="357759"/>
                    <a:pt x="5560314" y="357759"/>
                  </a:cubicBezTo>
                  <a:lnTo>
                    <a:pt x="5560314" y="357759"/>
                  </a:lnTo>
                  <a:lnTo>
                    <a:pt x="5560314" y="357759"/>
                  </a:lnTo>
                  <a:cubicBezTo>
                    <a:pt x="5560314" y="357759"/>
                    <a:pt x="5560441" y="357632"/>
                    <a:pt x="5560568" y="357505"/>
                  </a:cubicBezTo>
                  <a:cubicBezTo>
                    <a:pt x="5559933" y="358140"/>
                    <a:pt x="5559171" y="358648"/>
                    <a:pt x="5558409" y="359156"/>
                  </a:cubicBezTo>
                  <a:lnTo>
                    <a:pt x="5485384" y="395605"/>
                  </a:lnTo>
                  <a:cubicBezTo>
                    <a:pt x="5476113" y="400177"/>
                    <a:pt x="5471160" y="409575"/>
                    <a:pt x="5464810" y="422275"/>
                  </a:cubicBezTo>
                  <a:cubicBezTo>
                    <a:pt x="5463540" y="424688"/>
                    <a:pt x="5461254" y="426466"/>
                    <a:pt x="5458587" y="426847"/>
                  </a:cubicBezTo>
                  <a:cubicBezTo>
                    <a:pt x="5455920" y="427228"/>
                    <a:pt x="5453126" y="426339"/>
                    <a:pt x="5451221" y="424434"/>
                  </a:cubicBezTo>
                  <a:lnTo>
                    <a:pt x="5445125" y="418338"/>
                  </a:lnTo>
                  <a:cubicBezTo>
                    <a:pt x="5442839" y="416052"/>
                    <a:pt x="5442077" y="412750"/>
                    <a:pt x="5443093" y="409702"/>
                  </a:cubicBezTo>
                  <a:cubicBezTo>
                    <a:pt x="5448681" y="392811"/>
                    <a:pt x="5455539" y="371729"/>
                    <a:pt x="5463413" y="363855"/>
                  </a:cubicBezTo>
                  <a:lnTo>
                    <a:pt x="5469382" y="369824"/>
                  </a:lnTo>
                  <a:lnTo>
                    <a:pt x="5467350" y="378079"/>
                  </a:lnTo>
                  <a:lnTo>
                    <a:pt x="5394325" y="359791"/>
                  </a:lnTo>
                  <a:lnTo>
                    <a:pt x="5393690" y="359664"/>
                  </a:lnTo>
                  <a:cubicBezTo>
                    <a:pt x="5377053" y="354076"/>
                    <a:pt x="5348224" y="354076"/>
                    <a:pt x="5335524" y="354076"/>
                  </a:cubicBezTo>
                  <a:lnTo>
                    <a:pt x="5335524" y="345567"/>
                  </a:lnTo>
                  <a:lnTo>
                    <a:pt x="5335524" y="354076"/>
                  </a:lnTo>
                  <a:lnTo>
                    <a:pt x="5238242" y="354076"/>
                  </a:lnTo>
                  <a:lnTo>
                    <a:pt x="5238242" y="345567"/>
                  </a:lnTo>
                  <a:lnTo>
                    <a:pt x="5238242" y="354076"/>
                  </a:lnTo>
                  <a:cubicBezTo>
                    <a:pt x="5225542" y="354076"/>
                    <a:pt x="5213604" y="353314"/>
                    <a:pt x="5202174" y="352679"/>
                  </a:cubicBezTo>
                  <a:cubicBezTo>
                    <a:pt x="5191125" y="352044"/>
                    <a:pt x="5180457" y="351409"/>
                    <a:pt x="5169789" y="351409"/>
                  </a:cubicBezTo>
                  <a:cubicBezTo>
                    <a:pt x="5158867" y="351409"/>
                    <a:pt x="5147818" y="352044"/>
                    <a:pt x="5136261" y="353949"/>
                  </a:cubicBezTo>
                  <a:lnTo>
                    <a:pt x="5134864" y="345567"/>
                  </a:lnTo>
                  <a:lnTo>
                    <a:pt x="5136896" y="353822"/>
                  </a:lnTo>
                  <a:cubicBezTo>
                    <a:pt x="5108448" y="360934"/>
                    <a:pt x="5087112" y="346329"/>
                    <a:pt x="5069332" y="334391"/>
                  </a:cubicBezTo>
                  <a:lnTo>
                    <a:pt x="5068951" y="334137"/>
                  </a:lnTo>
                  <a:cubicBezTo>
                    <a:pt x="5065268" y="331343"/>
                    <a:pt x="5061585" y="328549"/>
                    <a:pt x="5057902" y="325755"/>
                  </a:cubicBezTo>
                  <a:cubicBezTo>
                    <a:pt x="5054219" y="322961"/>
                    <a:pt x="5050536" y="320167"/>
                    <a:pt x="5046853" y="317373"/>
                  </a:cubicBezTo>
                  <a:cubicBezTo>
                    <a:pt x="5005070" y="286004"/>
                    <a:pt x="4964557" y="260350"/>
                    <a:pt x="4911979" y="274701"/>
                  </a:cubicBezTo>
                  <a:cubicBezTo>
                    <a:pt x="4911217" y="274955"/>
                    <a:pt x="4910455" y="274955"/>
                    <a:pt x="4909693" y="274955"/>
                  </a:cubicBezTo>
                  <a:cubicBezTo>
                    <a:pt x="4900549" y="274955"/>
                    <a:pt x="4886325" y="267335"/>
                    <a:pt x="4879340" y="260350"/>
                  </a:cubicBezTo>
                  <a:lnTo>
                    <a:pt x="4885309" y="254381"/>
                  </a:lnTo>
                  <a:lnTo>
                    <a:pt x="4882642" y="262382"/>
                  </a:lnTo>
                  <a:cubicBezTo>
                    <a:pt x="4871212" y="258572"/>
                    <a:pt x="4862068" y="252603"/>
                    <a:pt x="4852543" y="246507"/>
                  </a:cubicBezTo>
                  <a:cubicBezTo>
                    <a:pt x="4845050" y="241681"/>
                    <a:pt x="4837049" y="236601"/>
                    <a:pt x="4826762" y="231521"/>
                  </a:cubicBezTo>
                  <a:lnTo>
                    <a:pt x="4830572" y="223901"/>
                  </a:lnTo>
                  <a:lnTo>
                    <a:pt x="4839081" y="223901"/>
                  </a:lnTo>
                  <a:cubicBezTo>
                    <a:pt x="4839081" y="242062"/>
                    <a:pt x="4839208" y="246380"/>
                    <a:pt x="4844288" y="256667"/>
                  </a:cubicBezTo>
                  <a:cubicBezTo>
                    <a:pt x="4845939" y="259969"/>
                    <a:pt x="4845304" y="263906"/>
                    <a:pt x="4842764" y="266446"/>
                  </a:cubicBezTo>
                  <a:cubicBezTo>
                    <a:pt x="4825238" y="283972"/>
                    <a:pt x="4813427" y="273431"/>
                    <a:pt x="4806442" y="266446"/>
                  </a:cubicBezTo>
                  <a:lnTo>
                    <a:pt x="4812411" y="260477"/>
                  </a:lnTo>
                  <a:lnTo>
                    <a:pt x="4818380" y="266446"/>
                  </a:lnTo>
                  <a:cubicBezTo>
                    <a:pt x="4816856" y="267970"/>
                    <a:pt x="4815205" y="270129"/>
                    <a:pt x="4813046" y="272923"/>
                  </a:cubicBezTo>
                  <a:cubicBezTo>
                    <a:pt x="4811141" y="275463"/>
                    <a:pt x="4808728" y="278765"/>
                    <a:pt x="4806188" y="281305"/>
                  </a:cubicBezTo>
                  <a:cubicBezTo>
                    <a:pt x="4804791" y="282702"/>
                    <a:pt x="4802886" y="284353"/>
                    <a:pt x="4800727" y="285496"/>
                  </a:cubicBezTo>
                  <a:lnTo>
                    <a:pt x="4796790" y="278003"/>
                  </a:lnTo>
                  <a:lnTo>
                    <a:pt x="4800727" y="285496"/>
                  </a:lnTo>
                  <a:cubicBezTo>
                    <a:pt x="4800727" y="285496"/>
                    <a:pt x="4800727" y="285496"/>
                    <a:pt x="4800727" y="285496"/>
                  </a:cubicBezTo>
                  <a:lnTo>
                    <a:pt x="4800727" y="285496"/>
                  </a:lnTo>
                  <a:cubicBezTo>
                    <a:pt x="4798949" y="286385"/>
                    <a:pt x="4796663" y="287274"/>
                    <a:pt x="4794123" y="287274"/>
                  </a:cubicBezTo>
                  <a:lnTo>
                    <a:pt x="4794123" y="278765"/>
                  </a:lnTo>
                  <a:lnTo>
                    <a:pt x="4797298" y="286639"/>
                  </a:lnTo>
                  <a:cubicBezTo>
                    <a:pt x="4781677" y="292862"/>
                    <a:pt x="4766183" y="297561"/>
                    <a:pt x="4750943" y="302133"/>
                  </a:cubicBezTo>
                  <a:cubicBezTo>
                    <a:pt x="4735703" y="306705"/>
                    <a:pt x="4720844" y="311150"/>
                    <a:pt x="4705985" y="317119"/>
                  </a:cubicBezTo>
                  <a:lnTo>
                    <a:pt x="4702810" y="309245"/>
                  </a:lnTo>
                  <a:lnTo>
                    <a:pt x="4706620" y="316865"/>
                  </a:lnTo>
                  <a:cubicBezTo>
                    <a:pt x="4693793" y="323215"/>
                    <a:pt x="4683252" y="328676"/>
                    <a:pt x="4678426" y="333502"/>
                  </a:cubicBezTo>
                  <a:lnTo>
                    <a:pt x="4677537" y="334264"/>
                  </a:lnTo>
                  <a:cubicBezTo>
                    <a:pt x="4672330" y="338201"/>
                    <a:pt x="4667250" y="342773"/>
                    <a:pt x="4661916" y="347726"/>
                  </a:cubicBezTo>
                  <a:cubicBezTo>
                    <a:pt x="4656582" y="352679"/>
                    <a:pt x="4650613" y="358013"/>
                    <a:pt x="4644263" y="362839"/>
                  </a:cubicBezTo>
                  <a:cubicBezTo>
                    <a:pt x="4629531" y="373888"/>
                    <a:pt x="4611624" y="382016"/>
                    <a:pt x="4586097" y="378333"/>
                  </a:cubicBezTo>
                  <a:lnTo>
                    <a:pt x="4587240" y="369951"/>
                  </a:lnTo>
                  <a:lnTo>
                    <a:pt x="4587240" y="378460"/>
                  </a:lnTo>
                  <a:cubicBezTo>
                    <a:pt x="4587621" y="378460"/>
                    <a:pt x="4587748" y="378460"/>
                    <a:pt x="4587748" y="378460"/>
                  </a:cubicBezTo>
                  <a:cubicBezTo>
                    <a:pt x="4586986" y="378587"/>
                    <a:pt x="4585208" y="379603"/>
                    <a:pt x="4581271" y="381889"/>
                  </a:cubicBezTo>
                  <a:cubicBezTo>
                    <a:pt x="4575937" y="385064"/>
                    <a:pt x="4566666" y="390652"/>
                    <a:pt x="4556887" y="390652"/>
                  </a:cubicBezTo>
                  <a:lnTo>
                    <a:pt x="4556887" y="382143"/>
                  </a:lnTo>
                  <a:lnTo>
                    <a:pt x="4560697" y="389763"/>
                  </a:lnTo>
                  <a:cubicBezTo>
                    <a:pt x="4553458" y="393446"/>
                    <a:pt x="4544568" y="395097"/>
                    <a:pt x="4537329" y="396621"/>
                  </a:cubicBezTo>
                  <a:cubicBezTo>
                    <a:pt x="4529455" y="398145"/>
                    <a:pt x="4522978" y="399542"/>
                    <a:pt x="4518152" y="401955"/>
                  </a:cubicBezTo>
                  <a:cubicBezTo>
                    <a:pt x="4517009" y="402590"/>
                    <a:pt x="4515739" y="402844"/>
                    <a:pt x="4514342" y="402844"/>
                  </a:cubicBezTo>
                  <a:lnTo>
                    <a:pt x="4502150" y="402844"/>
                  </a:lnTo>
                  <a:lnTo>
                    <a:pt x="4502150" y="394335"/>
                  </a:lnTo>
                  <a:lnTo>
                    <a:pt x="4504817" y="402336"/>
                  </a:lnTo>
                  <a:cubicBezTo>
                    <a:pt x="4497451" y="404749"/>
                    <a:pt x="4490212" y="407289"/>
                    <a:pt x="4483227" y="409702"/>
                  </a:cubicBezTo>
                  <a:cubicBezTo>
                    <a:pt x="4476496" y="411988"/>
                    <a:pt x="4469765" y="414274"/>
                    <a:pt x="4463161" y="416560"/>
                  </a:cubicBezTo>
                  <a:cubicBezTo>
                    <a:pt x="4442841" y="423291"/>
                    <a:pt x="4422648" y="429387"/>
                    <a:pt x="4400169" y="433070"/>
                  </a:cubicBezTo>
                  <a:lnTo>
                    <a:pt x="4398772" y="433197"/>
                  </a:lnTo>
                  <a:lnTo>
                    <a:pt x="4374388" y="433197"/>
                  </a:lnTo>
                  <a:lnTo>
                    <a:pt x="4374388" y="424688"/>
                  </a:lnTo>
                  <a:lnTo>
                    <a:pt x="4374388" y="433197"/>
                  </a:lnTo>
                  <a:cubicBezTo>
                    <a:pt x="4358640" y="433197"/>
                    <a:pt x="4344543" y="431673"/>
                    <a:pt x="4330827" y="430149"/>
                  </a:cubicBezTo>
                  <a:cubicBezTo>
                    <a:pt x="4317111" y="428625"/>
                    <a:pt x="4303903" y="427101"/>
                    <a:pt x="4289171" y="427101"/>
                  </a:cubicBezTo>
                  <a:lnTo>
                    <a:pt x="4289171" y="418592"/>
                  </a:lnTo>
                  <a:lnTo>
                    <a:pt x="4289171" y="427101"/>
                  </a:lnTo>
                  <a:cubicBezTo>
                    <a:pt x="4274947" y="427101"/>
                    <a:pt x="4260596" y="429895"/>
                    <a:pt x="4245229" y="433070"/>
                  </a:cubicBezTo>
                  <a:cubicBezTo>
                    <a:pt x="4230116" y="436118"/>
                    <a:pt x="4214114" y="439293"/>
                    <a:pt x="4197985" y="439293"/>
                  </a:cubicBezTo>
                  <a:lnTo>
                    <a:pt x="4197985" y="430784"/>
                  </a:lnTo>
                  <a:lnTo>
                    <a:pt x="4197985" y="439293"/>
                  </a:lnTo>
                  <a:cubicBezTo>
                    <a:pt x="4162298" y="439293"/>
                    <a:pt x="4116324" y="439674"/>
                    <a:pt x="4083177" y="413131"/>
                  </a:cubicBezTo>
                  <a:lnTo>
                    <a:pt x="4082542" y="412496"/>
                  </a:lnTo>
                  <a:cubicBezTo>
                    <a:pt x="4080383" y="410337"/>
                    <a:pt x="4066921" y="408559"/>
                    <a:pt x="4055872" y="414020"/>
                  </a:cubicBezTo>
                  <a:cubicBezTo>
                    <a:pt x="4055110" y="414401"/>
                    <a:pt x="4054221" y="414655"/>
                    <a:pt x="4053332" y="414782"/>
                  </a:cubicBezTo>
                  <a:cubicBezTo>
                    <a:pt x="4010533" y="420878"/>
                    <a:pt x="3968750" y="426847"/>
                    <a:pt x="3933190" y="438785"/>
                  </a:cubicBezTo>
                  <a:cubicBezTo>
                    <a:pt x="3892042" y="452501"/>
                    <a:pt x="3869436" y="437642"/>
                    <a:pt x="3855720" y="403479"/>
                  </a:cubicBezTo>
                  <a:lnTo>
                    <a:pt x="3863594" y="400304"/>
                  </a:lnTo>
                  <a:lnTo>
                    <a:pt x="3855974" y="404114"/>
                  </a:lnTo>
                  <a:cubicBezTo>
                    <a:pt x="3850640" y="393446"/>
                    <a:pt x="3839591" y="382270"/>
                    <a:pt x="3827145" y="369824"/>
                  </a:cubicBezTo>
                  <a:lnTo>
                    <a:pt x="3833114" y="363855"/>
                  </a:lnTo>
                  <a:lnTo>
                    <a:pt x="3828415" y="370840"/>
                  </a:lnTo>
                  <a:cubicBezTo>
                    <a:pt x="3823589" y="367665"/>
                    <a:pt x="3818890" y="364109"/>
                    <a:pt x="3814318" y="360680"/>
                  </a:cubicBezTo>
                  <a:cubicBezTo>
                    <a:pt x="3809746" y="357251"/>
                    <a:pt x="3805301" y="353949"/>
                    <a:pt x="3800983" y="351028"/>
                  </a:cubicBezTo>
                  <a:cubicBezTo>
                    <a:pt x="3792093" y="345059"/>
                    <a:pt x="3784727" y="341757"/>
                    <a:pt x="3778250" y="341757"/>
                  </a:cubicBezTo>
                  <a:lnTo>
                    <a:pt x="3778250" y="333248"/>
                  </a:lnTo>
                  <a:lnTo>
                    <a:pt x="3778250" y="341757"/>
                  </a:lnTo>
                  <a:cubicBezTo>
                    <a:pt x="3742055" y="341757"/>
                    <a:pt x="3717925" y="325374"/>
                    <a:pt x="3695446" y="310134"/>
                  </a:cubicBezTo>
                  <a:cubicBezTo>
                    <a:pt x="3689096" y="305943"/>
                    <a:pt x="3683000" y="301752"/>
                    <a:pt x="3676523" y="297942"/>
                  </a:cubicBezTo>
                  <a:lnTo>
                    <a:pt x="3676396" y="297815"/>
                  </a:lnTo>
                  <a:cubicBezTo>
                    <a:pt x="3668776" y="292989"/>
                    <a:pt x="3661156" y="288036"/>
                    <a:pt x="3653790" y="283210"/>
                  </a:cubicBezTo>
                  <a:cubicBezTo>
                    <a:pt x="3646424" y="278384"/>
                    <a:pt x="3639312" y="273685"/>
                    <a:pt x="3632200" y="269240"/>
                  </a:cubicBezTo>
                  <a:cubicBezTo>
                    <a:pt x="3600069" y="249174"/>
                    <a:pt x="3568700" y="234315"/>
                    <a:pt x="3529584" y="238252"/>
                  </a:cubicBezTo>
                  <a:cubicBezTo>
                    <a:pt x="3527171" y="238506"/>
                    <a:pt x="3524885" y="237744"/>
                    <a:pt x="3523107" y="236093"/>
                  </a:cubicBezTo>
                  <a:cubicBezTo>
                    <a:pt x="3521329" y="234442"/>
                    <a:pt x="3520313" y="232156"/>
                    <a:pt x="3520313" y="229870"/>
                  </a:cubicBezTo>
                  <a:lnTo>
                    <a:pt x="3520313" y="199009"/>
                  </a:lnTo>
                  <a:cubicBezTo>
                    <a:pt x="3520313" y="194310"/>
                    <a:pt x="3524123" y="190500"/>
                    <a:pt x="3528822" y="190500"/>
                  </a:cubicBezTo>
                  <a:cubicBezTo>
                    <a:pt x="3541141" y="190500"/>
                    <a:pt x="3551428" y="190373"/>
                    <a:pt x="3561588" y="185293"/>
                  </a:cubicBezTo>
                  <a:lnTo>
                    <a:pt x="3565398" y="192913"/>
                  </a:lnTo>
                  <a:lnTo>
                    <a:pt x="3560699" y="199898"/>
                  </a:lnTo>
                  <a:cubicBezTo>
                    <a:pt x="3547999" y="191389"/>
                    <a:pt x="3542665" y="180213"/>
                    <a:pt x="3538474" y="171450"/>
                  </a:cubicBezTo>
                  <a:cubicBezTo>
                    <a:pt x="3535299" y="164973"/>
                    <a:pt x="3532886" y="160147"/>
                    <a:pt x="3529076" y="156337"/>
                  </a:cubicBezTo>
                  <a:lnTo>
                    <a:pt x="3535045" y="150368"/>
                  </a:lnTo>
                  <a:lnTo>
                    <a:pt x="3529965" y="157099"/>
                  </a:lnTo>
                  <a:cubicBezTo>
                    <a:pt x="3514725" y="145669"/>
                    <a:pt x="3499358" y="139192"/>
                    <a:pt x="3483102" y="132461"/>
                  </a:cubicBezTo>
                  <a:cubicBezTo>
                    <a:pt x="3474974" y="129159"/>
                    <a:pt x="3466592" y="125603"/>
                    <a:pt x="3458210" y="121412"/>
                  </a:cubicBezTo>
                  <a:lnTo>
                    <a:pt x="3462020" y="113792"/>
                  </a:lnTo>
                  <a:lnTo>
                    <a:pt x="3459353" y="121793"/>
                  </a:lnTo>
                  <a:cubicBezTo>
                    <a:pt x="3443986" y="116713"/>
                    <a:pt x="3437763" y="119888"/>
                    <a:pt x="3437128" y="121666"/>
                  </a:cubicBezTo>
                  <a:cubicBezTo>
                    <a:pt x="3436620" y="123190"/>
                    <a:pt x="3436366" y="127000"/>
                    <a:pt x="3439541" y="134874"/>
                  </a:cubicBezTo>
                  <a:cubicBezTo>
                    <a:pt x="3440430" y="137160"/>
                    <a:pt x="3440303" y="139827"/>
                    <a:pt x="3439160" y="142113"/>
                  </a:cubicBezTo>
                  <a:cubicBezTo>
                    <a:pt x="3438017" y="144399"/>
                    <a:pt x="3435858" y="145923"/>
                    <a:pt x="3433318" y="146431"/>
                  </a:cubicBezTo>
                  <a:cubicBezTo>
                    <a:pt x="3424936" y="148082"/>
                    <a:pt x="3417062" y="149352"/>
                    <a:pt x="3409950" y="150368"/>
                  </a:cubicBezTo>
                  <a:cubicBezTo>
                    <a:pt x="3403727" y="151384"/>
                    <a:pt x="3398139" y="152146"/>
                    <a:pt x="3393059" y="153162"/>
                  </a:cubicBezTo>
                  <a:cubicBezTo>
                    <a:pt x="3381883" y="155448"/>
                    <a:pt x="3374898" y="158115"/>
                    <a:pt x="3370834" y="162306"/>
                  </a:cubicBezTo>
                  <a:lnTo>
                    <a:pt x="3369945" y="163068"/>
                  </a:lnTo>
                  <a:cubicBezTo>
                    <a:pt x="3340608" y="185039"/>
                    <a:pt x="3311525" y="169418"/>
                    <a:pt x="3293237" y="157226"/>
                  </a:cubicBezTo>
                  <a:lnTo>
                    <a:pt x="3297936" y="150241"/>
                  </a:lnTo>
                  <a:lnTo>
                    <a:pt x="3294126" y="157861"/>
                  </a:lnTo>
                  <a:cubicBezTo>
                    <a:pt x="3280918" y="151257"/>
                    <a:pt x="3272917" y="147955"/>
                    <a:pt x="3265170" y="151765"/>
                  </a:cubicBezTo>
                  <a:lnTo>
                    <a:pt x="3261360" y="144145"/>
                  </a:lnTo>
                  <a:lnTo>
                    <a:pt x="3265170" y="151765"/>
                  </a:lnTo>
                  <a:cubicBezTo>
                    <a:pt x="3208147" y="180340"/>
                    <a:pt x="3151124" y="176530"/>
                    <a:pt x="3096641" y="173228"/>
                  </a:cubicBezTo>
                  <a:cubicBezTo>
                    <a:pt x="3078353" y="172085"/>
                    <a:pt x="3060319" y="170942"/>
                    <a:pt x="3042412" y="170942"/>
                  </a:cubicBezTo>
                  <a:lnTo>
                    <a:pt x="3042412" y="162433"/>
                  </a:lnTo>
                  <a:lnTo>
                    <a:pt x="3042412" y="170942"/>
                  </a:lnTo>
                  <a:cubicBezTo>
                    <a:pt x="3035808" y="170942"/>
                    <a:pt x="3029458" y="169418"/>
                    <a:pt x="3023616" y="168148"/>
                  </a:cubicBezTo>
                  <a:cubicBezTo>
                    <a:pt x="3016250" y="166497"/>
                    <a:pt x="3008884" y="164846"/>
                    <a:pt x="2999867" y="164846"/>
                  </a:cubicBezTo>
                  <a:cubicBezTo>
                    <a:pt x="2999232" y="164846"/>
                    <a:pt x="2998470" y="164719"/>
                    <a:pt x="2997835" y="164592"/>
                  </a:cubicBezTo>
                  <a:cubicBezTo>
                    <a:pt x="2984881" y="161417"/>
                    <a:pt x="2973705" y="156591"/>
                    <a:pt x="2963164" y="152019"/>
                  </a:cubicBezTo>
                  <a:cubicBezTo>
                    <a:pt x="2952496" y="147447"/>
                    <a:pt x="2942463" y="143129"/>
                    <a:pt x="2931033" y="140335"/>
                  </a:cubicBezTo>
                  <a:cubicBezTo>
                    <a:pt x="2918968" y="137287"/>
                    <a:pt x="2905379" y="134366"/>
                    <a:pt x="2891663" y="131318"/>
                  </a:cubicBezTo>
                  <a:cubicBezTo>
                    <a:pt x="2877947" y="128270"/>
                    <a:pt x="2864231" y="125222"/>
                    <a:pt x="2851912" y="122174"/>
                  </a:cubicBezTo>
                  <a:lnTo>
                    <a:pt x="2853944" y="113919"/>
                  </a:lnTo>
                  <a:lnTo>
                    <a:pt x="2853944" y="122428"/>
                  </a:lnTo>
                  <a:lnTo>
                    <a:pt x="2835656" y="122428"/>
                  </a:lnTo>
                  <a:lnTo>
                    <a:pt x="2835656" y="113919"/>
                  </a:lnTo>
                  <a:lnTo>
                    <a:pt x="2835656" y="122428"/>
                  </a:lnTo>
                  <a:cubicBezTo>
                    <a:pt x="2813939" y="122428"/>
                    <a:pt x="2792095" y="124079"/>
                    <a:pt x="2770759" y="125603"/>
                  </a:cubicBezTo>
                  <a:cubicBezTo>
                    <a:pt x="2751201" y="127000"/>
                    <a:pt x="2731897" y="128524"/>
                    <a:pt x="2713990" y="128524"/>
                  </a:cubicBezTo>
                  <a:lnTo>
                    <a:pt x="2713990" y="120015"/>
                  </a:lnTo>
                  <a:lnTo>
                    <a:pt x="2713990" y="128524"/>
                  </a:lnTo>
                  <a:cubicBezTo>
                    <a:pt x="2694051" y="128524"/>
                    <a:pt x="2674239" y="123571"/>
                    <a:pt x="2654300" y="118745"/>
                  </a:cubicBezTo>
                  <a:cubicBezTo>
                    <a:pt x="2641727" y="115697"/>
                    <a:pt x="2628900" y="112522"/>
                    <a:pt x="2615184" y="110236"/>
                  </a:cubicBezTo>
                  <a:cubicBezTo>
                    <a:pt x="2611501" y="109601"/>
                    <a:pt x="2608580" y="106680"/>
                    <a:pt x="2608199" y="102997"/>
                  </a:cubicBezTo>
                  <a:cubicBezTo>
                    <a:pt x="2605024" y="77851"/>
                    <a:pt x="2589530" y="72898"/>
                    <a:pt x="2566416" y="65913"/>
                  </a:cubicBezTo>
                  <a:cubicBezTo>
                    <a:pt x="2553716" y="62103"/>
                    <a:pt x="2538603" y="57658"/>
                    <a:pt x="2526157" y="47625"/>
                  </a:cubicBezTo>
                  <a:lnTo>
                    <a:pt x="2525522" y="46990"/>
                  </a:lnTo>
                  <a:cubicBezTo>
                    <a:pt x="2525268" y="46736"/>
                    <a:pt x="2523871" y="46228"/>
                    <a:pt x="2515997" y="48133"/>
                  </a:cubicBezTo>
                  <a:cubicBezTo>
                    <a:pt x="2513711" y="48641"/>
                    <a:pt x="2510282" y="49530"/>
                    <a:pt x="2507234" y="49530"/>
                  </a:cubicBezTo>
                  <a:lnTo>
                    <a:pt x="2505837" y="49403"/>
                  </a:lnTo>
                  <a:cubicBezTo>
                    <a:pt x="2473960" y="44069"/>
                    <a:pt x="2453005" y="59436"/>
                    <a:pt x="2442083" y="86741"/>
                  </a:cubicBezTo>
                  <a:lnTo>
                    <a:pt x="2441448" y="88011"/>
                  </a:lnTo>
                  <a:cubicBezTo>
                    <a:pt x="2434844" y="99060"/>
                    <a:pt x="2424684" y="107823"/>
                    <a:pt x="2416048" y="115443"/>
                  </a:cubicBezTo>
                  <a:cubicBezTo>
                    <a:pt x="2407031" y="123317"/>
                    <a:pt x="2399538" y="130048"/>
                    <a:pt x="2394839" y="137922"/>
                  </a:cubicBezTo>
                  <a:cubicBezTo>
                    <a:pt x="2389886" y="146304"/>
                    <a:pt x="2387727" y="156464"/>
                    <a:pt x="2393569" y="171958"/>
                  </a:cubicBezTo>
                  <a:lnTo>
                    <a:pt x="2385695" y="174879"/>
                  </a:lnTo>
                  <a:lnTo>
                    <a:pt x="2391664" y="168910"/>
                  </a:lnTo>
                  <a:cubicBezTo>
                    <a:pt x="2393061" y="170307"/>
                    <a:pt x="2394966" y="171704"/>
                    <a:pt x="2397633" y="173863"/>
                  </a:cubicBezTo>
                  <a:cubicBezTo>
                    <a:pt x="2400681" y="176276"/>
                    <a:pt x="2404618" y="179197"/>
                    <a:pt x="2408301" y="182880"/>
                  </a:cubicBezTo>
                  <a:cubicBezTo>
                    <a:pt x="2411730" y="186309"/>
                    <a:pt x="2415032" y="190373"/>
                    <a:pt x="2417572" y="195453"/>
                  </a:cubicBezTo>
                  <a:cubicBezTo>
                    <a:pt x="2418207" y="196596"/>
                    <a:pt x="2418461" y="197866"/>
                    <a:pt x="2418461" y="199263"/>
                  </a:cubicBezTo>
                  <a:cubicBezTo>
                    <a:pt x="2418461" y="213741"/>
                    <a:pt x="2414397" y="233680"/>
                    <a:pt x="2394204" y="233680"/>
                  </a:cubicBezTo>
                  <a:cubicBezTo>
                    <a:pt x="2390521" y="233680"/>
                    <a:pt x="2386838" y="232918"/>
                    <a:pt x="2382901" y="231648"/>
                  </a:cubicBezTo>
                  <a:lnTo>
                    <a:pt x="2385568" y="223647"/>
                  </a:lnTo>
                  <a:lnTo>
                    <a:pt x="2385568" y="232156"/>
                  </a:lnTo>
                  <a:cubicBezTo>
                    <a:pt x="2386330" y="232156"/>
                    <a:pt x="2386838" y="231902"/>
                    <a:pt x="2386838" y="231902"/>
                  </a:cubicBezTo>
                  <a:cubicBezTo>
                    <a:pt x="2386838" y="231902"/>
                    <a:pt x="2386838" y="231902"/>
                    <a:pt x="2386838" y="231902"/>
                  </a:cubicBezTo>
                  <a:cubicBezTo>
                    <a:pt x="2385822" y="232410"/>
                    <a:pt x="2383917" y="234696"/>
                    <a:pt x="2380234" y="239522"/>
                  </a:cubicBezTo>
                  <a:cubicBezTo>
                    <a:pt x="2378329" y="242062"/>
                    <a:pt x="2375916" y="245364"/>
                    <a:pt x="2373376" y="247904"/>
                  </a:cubicBezTo>
                  <a:lnTo>
                    <a:pt x="2367407" y="241935"/>
                  </a:lnTo>
                  <a:lnTo>
                    <a:pt x="2373376" y="247904"/>
                  </a:lnTo>
                  <a:cubicBezTo>
                    <a:pt x="2372233" y="249047"/>
                    <a:pt x="2371217" y="251079"/>
                    <a:pt x="2369820" y="255016"/>
                  </a:cubicBezTo>
                  <a:cubicBezTo>
                    <a:pt x="2369058" y="257048"/>
                    <a:pt x="2367661" y="260604"/>
                    <a:pt x="2365629" y="263271"/>
                  </a:cubicBezTo>
                  <a:cubicBezTo>
                    <a:pt x="2365629" y="263271"/>
                    <a:pt x="2365629" y="263271"/>
                    <a:pt x="2365629" y="263271"/>
                  </a:cubicBezTo>
                  <a:cubicBezTo>
                    <a:pt x="2365629" y="263271"/>
                    <a:pt x="2365629" y="263271"/>
                    <a:pt x="2365629" y="263271"/>
                  </a:cubicBezTo>
                  <a:cubicBezTo>
                    <a:pt x="2365248" y="263779"/>
                    <a:pt x="2364740" y="264287"/>
                    <a:pt x="2364232" y="264922"/>
                  </a:cubicBezTo>
                  <a:cubicBezTo>
                    <a:pt x="2362073" y="267081"/>
                    <a:pt x="2359025" y="268732"/>
                    <a:pt x="2355215" y="268732"/>
                  </a:cubicBezTo>
                  <a:lnTo>
                    <a:pt x="2355215" y="259842"/>
                  </a:lnTo>
                  <a:lnTo>
                    <a:pt x="2357882" y="267843"/>
                  </a:lnTo>
                  <a:cubicBezTo>
                    <a:pt x="2346071" y="271780"/>
                    <a:pt x="2335530" y="277876"/>
                    <a:pt x="2324354" y="284226"/>
                  </a:cubicBezTo>
                  <a:cubicBezTo>
                    <a:pt x="2313813" y="290322"/>
                    <a:pt x="2302510" y="296799"/>
                    <a:pt x="2290064" y="300990"/>
                  </a:cubicBezTo>
                  <a:cubicBezTo>
                    <a:pt x="2278380" y="304927"/>
                    <a:pt x="2265426" y="306832"/>
                    <a:pt x="2250694" y="304673"/>
                  </a:cubicBezTo>
                  <a:lnTo>
                    <a:pt x="2251837" y="296291"/>
                  </a:lnTo>
                  <a:lnTo>
                    <a:pt x="2251837" y="304800"/>
                  </a:lnTo>
                  <a:lnTo>
                    <a:pt x="2239645" y="304800"/>
                  </a:lnTo>
                  <a:lnTo>
                    <a:pt x="2239645" y="296291"/>
                  </a:lnTo>
                  <a:lnTo>
                    <a:pt x="2245106" y="302768"/>
                  </a:lnTo>
                  <a:cubicBezTo>
                    <a:pt x="2206244" y="335153"/>
                    <a:pt x="2166874" y="329184"/>
                    <a:pt x="2125853" y="323342"/>
                  </a:cubicBezTo>
                  <a:cubicBezTo>
                    <a:pt x="2124837" y="323215"/>
                    <a:pt x="2123821" y="323088"/>
                    <a:pt x="2122932" y="322961"/>
                  </a:cubicBezTo>
                  <a:lnTo>
                    <a:pt x="2121408" y="322580"/>
                  </a:lnTo>
                  <a:cubicBezTo>
                    <a:pt x="2111375" y="319278"/>
                    <a:pt x="2098802" y="320167"/>
                    <a:pt x="2082673" y="321564"/>
                  </a:cubicBezTo>
                  <a:cubicBezTo>
                    <a:pt x="2074672" y="322199"/>
                    <a:pt x="2065909" y="322961"/>
                    <a:pt x="2057146" y="322961"/>
                  </a:cubicBezTo>
                  <a:lnTo>
                    <a:pt x="2057146" y="314452"/>
                  </a:lnTo>
                  <a:lnTo>
                    <a:pt x="2057146" y="322961"/>
                  </a:lnTo>
                  <a:cubicBezTo>
                    <a:pt x="2039112" y="322961"/>
                    <a:pt x="2018284" y="323088"/>
                    <a:pt x="1997710" y="309372"/>
                  </a:cubicBezTo>
                  <a:lnTo>
                    <a:pt x="2002409" y="302387"/>
                  </a:lnTo>
                  <a:lnTo>
                    <a:pt x="1998599" y="310007"/>
                  </a:lnTo>
                  <a:cubicBezTo>
                    <a:pt x="1986026" y="303657"/>
                    <a:pt x="1973453" y="295910"/>
                    <a:pt x="1961388" y="288290"/>
                  </a:cubicBezTo>
                  <a:cubicBezTo>
                    <a:pt x="1949196" y="280670"/>
                    <a:pt x="1937385" y="273304"/>
                    <a:pt x="1925574" y="267335"/>
                  </a:cubicBezTo>
                  <a:cubicBezTo>
                    <a:pt x="1920875" y="265049"/>
                    <a:pt x="1915922" y="263144"/>
                    <a:pt x="1910461" y="261112"/>
                  </a:cubicBezTo>
                  <a:cubicBezTo>
                    <a:pt x="1905381" y="259207"/>
                    <a:pt x="1899793" y="257175"/>
                    <a:pt x="1894586" y="254508"/>
                  </a:cubicBezTo>
                  <a:cubicBezTo>
                    <a:pt x="1878584" y="246507"/>
                    <a:pt x="1866138" y="233426"/>
                    <a:pt x="1866138" y="204978"/>
                  </a:cubicBezTo>
                  <a:lnTo>
                    <a:pt x="1874647" y="204978"/>
                  </a:lnTo>
                  <a:lnTo>
                    <a:pt x="1866138" y="204978"/>
                  </a:lnTo>
                  <a:cubicBezTo>
                    <a:pt x="1866138" y="205740"/>
                    <a:pt x="1866392" y="206121"/>
                    <a:pt x="1866265" y="206121"/>
                  </a:cubicBezTo>
                  <a:lnTo>
                    <a:pt x="1873885" y="202565"/>
                  </a:lnTo>
                  <a:lnTo>
                    <a:pt x="1866265" y="206121"/>
                  </a:lnTo>
                  <a:cubicBezTo>
                    <a:pt x="1866011" y="205486"/>
                    <a:pt x="1865122" y="204470"/>
                    <a:pt x="1862455" y="201803"/>
                  </a:cubicBezTo>
                  <a:cubicBezTo>
                    <a:pt x="1860677" y="200025"/>
                    <a:pt x="1853946" y="194056"/>
                    <a:pt x="1853946" y="186690"/>
                  </a:cubicBezTo>
                  <a:lnTo>
                    <a:pt x="1862455" y="186690"/>
                  </a:lnTo>
                  <a:lnTo>
                    <a:pt x="1867916" y="193167"/>
                  </a:lnTo>
                  <a:cubicBezTo>
                    <a:pt x="1825244" y="229743"/>
                    <a:pt x="1788795" y="260096"/>
                    <a:pt x="1752219" y="290576"/>
                  </a:cubicBezTo>
                  <a:lnTo>
                    <a:pt x="1746758" y="284099"/>
                  </a:lnTo>
                  <a:lnTo>
                    <a:pt x="1752727" y="290068"/>
                  </a:lnTo>
                  <a:cubicBezTo>
                    <a:pt x="1733296" y="309499"/>
                    <a:pt x="1714500" y="329565"/>
                    <a:pt x="1724152" y="353949"/>
                  </a:cubicBezTo>
                  <a:cubicBezTo>
                    <a:pt x="1724533" y="354965"/>
                    <a:pt x="1724787" y="355981"/>
                    <a:pt x="1724787" y="357124"/>
                  </a:cubicBezTo>
                  <a:cubicBezTo>
                    <a:pt x="1724787" y="362585"/>
                    <a:pt x="1722120" y="367538"/>
                    <a:pt x="1720850" y="370078"/>
                  </a:cubicBezTo>
                  <a:cubicBezTo>
                    <a:pt x="1719072" y="373634"/>
                    <a:pt x="1718691" y="374777"/>
                    <a:pt x="1718691" y="375412"/>
                  </a:cubicBezTo>
                  <a:cubicBezTo>
                    <a:pt x="1718691" y="376682"/>
                    <a:pt x="1718437" y="378079"/>
                    <a:pt x="1717802" y="379222"/>
                  </a:cubicBezTo>
                  <a:cubicBezTo>
                    <a:pt x="1711960" y="390779"/>
                    <a:pt x="1704848" y="405892"/>
                    <a:pt x="1689735" y="413385"/>
                  </a:cubicBezTo>
                  <a:lnTo>
                    <a:pt x="1685925" y="405765"/>
                  </a:lnTo>
                  <a:lnTo>
                    <a:pt x="1692910" y="410464"/>
                  </a:lnTo>
                  <a:cubicBezTo>
                    <a:pt x="1680718" y="428752"/>
                    <a:pt x="1668907" y="446532"/>
                    <a:pt x="1656969" y="470408"/>
                  </a:cubicBezTo>
                  <a:cubicBezTo>
                    <a:pt x="1656588" y="471170"/>
                    <a:pt x="1656080" y="471932"/>
                    <a:pt x="1655445" y="472567"/>
                  </a:cubicBezTo>
                  <a:lnTo>
                    <a:pt x="1618996" y="509016"/>
                  </a:lnTo>
                  <a:lnTo>
                    <a:pt x="1613027" y="503047"/>
                  </a:lnTo>
                  <a:lnTo>
                    <a:pt x="1620012" y="507746"/>
                  </a:lnTo>
                  <a:cubicBezTo>
                    <a:pt x="1608074" y="525780"/>
                    <a:pt x="1594993" y="545465"/>
                    <a:pt x="1575054" y="558800"/>
                  </a:cubicBezTo>
                  <a:lnTo>
                    <a:pt x="1570355" y="551815"/>
                  </a:lnTo>
                  <a:lnTo>
                    <a:pt x="1575816" y="558292"/>
                  </a:lnTo>
                  <a:cubicBezTo>
                    <a:pt x="1533271" y="594741"/>
                    <a:pt x="1490472" y="631444"/>
                    <a:pt x="1441577" y="668147"/>
                  </a:cubicBezTo>
                  <a:lnTo>
                    <a:pt x="1436497" y="661416"/>
                  </a:lnTo>
                  <a:lnTo>
                    <a:pt x="1442466" y="667385"/>
                  </a:lnTo>
                  <a:cubicBezTo>
                    <a:pt x="1429893" y="679958"/>
                    <a:pt x="1415796" y="691007"/>
                    <a:pt x="1402080" y="701548"/>
                  </a:cubicBezTo>
                  <a:cubicBezTo>
                    <a:pt x="1388364" y="712216"/>
                    <a:pt x="1375029" y="722630"/>
                    <a:pt x="1363345" y="734314"/>
                  </a:cubicBezTo>
                  <a:lnTo>
                    <a:pt x="1362837" y="734695"/>
                  </a:lnTo>
                  <a:cubicBezTo>
                    <a:pt x="1354201" y="742061"/>
                    <a:pt x="1345311" y="749173"/>
                    <a:pt x="1336548" y="756285"/>
                  </a:cubicBezTo>
                  <a:cubicBezTo>
                    <a:pt x="1327785" y="763397"/>
                    <a:pt x="1319149" y="770382"/>
                    <a:pt x="1310767" y="777494"/>
                  </a:cubicBezTo>
                  <a:cubicBezTo>
                    <a:pt x="1285621" y="799084"/>
                    <a:pt x="1263396" y="822198"/>
                    <a:pt x="1249553" y="853313"/>
                  </a:cubicBezTo>
                  <a:lnTo>
                    <a:pt x="1241806" y="849884"/>
                  </a:lnTo>
                  <a:lnTo>
                    <a:pt x="1250315" y="849884"/>
                  </a:lnTo>
                  <a:cubicBezTo>
                    <a:pt x="1250315" y="852551"/>
                    <a:pt x="1249553" y="854710"/>
                    <a:pt x="1248537" y="856488"/>
                  </a:cubicBezTo>
                  <a:cubicBezTo>
                    <a:pt x="1245743" y="861695"/>
                    <a:pt x="1239520" y="866140"/>
                    <a:pt x="1236091" y="868807"/>
                  </a:cubicBezTo>
                  <a:cubicBezTo>
                    <a:pt x="1233297" y="870966"/>
                    <a:pt x="1231138" y="872617"/>
                    <a:pt x="1229614" y="874141"/>
                  </a:cubicBezTo>
                  <a:lnTo>
                    <a:pt x="1228979" y="874776"/>
                  </a:lnTo>
                  <a:cubicBezTo>
                    <a:pt x="1218438" y="883158"/>
                    <a:pt x="1206119" y="888873"/>
                    <a:pt x="1195070" y="893953"/>
                  </a:cubicBezTo>
                  <a:cubicBezTo>
                    <a:pt x="1184275" y="898906"/>
                    <a:pt x="1175004" y="903224"/>
                    <a:pt x="1167638" y="909066"/>
                  </a:cubicBezTo>
                  <a:cubicBezTo>
                    <a:pt x="1158875" y="916051"/>
                    <a:pt x="1153033" y="925195"/>
                    <a:pt x="1153033" y="941197"/>
                  </a:cubicBezTo>
                  <a:cubicBezTo>
                    <a:pt x="1153033" y="945896"/>
                    <a:pt x="1149223" y="949706"/>
                    <a:pt x="1144524" y="949706"/>
                  </a:cubicBezTo>
                  <a:cubicBezTo>
                    <a:pt x="1104519" y="949706"/>
                    <a:pt x="1082802" y="976757"/>
                    <a:pt x="1059942" y="1005713"/>
                  </a:cubicBezTo>
                  <a:cubicBezTo>
                    <a:pt x="1057910" y="1008253"/>
                    <a:pt x="1055878" y="1010920"/>
                    <a:pt x="1053846" y="1013460"/>
                  </a:cubicBezTo>
                  <a:lnTo>
                    <a:pt x="1047242" y="1008126"/>
                  </a:lnTo>
                  <a:lnTo>
                    <a:pt x="1053973" y="1013206"/>
                  </a:lnTo>
                  <a:cubicBezTo>
                    <a:pt x="1049909" y="1018667"/>
                    <a:pt x="1045845" y="1024382"/>
                    <a:pt x="1041654" y="1030351"/>
                  </a:cubicBezTo>
                  <a:cubicBezTo>
                    <a:pt x="1037336" y="1036447"/>
                    <a:pt x="1032764" y="1042797"/>
                    <a:pt x="1028192" y="1049020"/>
                  </a:cubicBezTo>
                  <a:cubicBezTo>
                    <a:pt x="1017524" y="1063244"/>
                    <a:pt x="1005586" y="1077341"/>
                    <a:pt x="991489" y="1087882"/>
                  </a:cubicBezTo>
                  <a:lnTo>
                    <a:pt x="990219" y="1088644"/>
                  </a:lnTo>
                  <a:cubicBezTo>
                    <a:pt x="969645" y="1098931"/>
                    <a:pt x="945769" y="1097534"/>
                    <a:pt x="923798" y="1096391"/>
                  </a:cubicBezTo>
                  <a:cubicBezTo>
                    <a:pt x="916178" y="1096010"/>
                    <a:pt x="908685" y="1095629"/>
                    <a:pt x="901192" y="1095629"/>
                  </a:cubicBezTo>
                  <a:lnTo>
                    <a:pt x="901192" y="1087120"/>
                  </a:lnTo>
                  <a:lnTo>
                    <a:pt x="901192" y="1095629"/>
                  </a:lnTo>
                  <a:cubicBezTo>
                    <a:pt x="891159" y="1095629"/>
                    <a:pt x="885317" y="1095883"/>
                    <a:pt x="883412" y="1096899"/>
                  </a:cubicBezTo>
                  <a:cubicBezTo>
                    <a:pt x="883539" y="1096772"/>
                    <a:pt x="885317" y="1095629"/>
                    <a:pt x="885317" y="1093216"/>
                  </a:cubicBezTo>
                  <a:cubicBezTo>
                    <a:pt x="885317" y="1095502"/>
                    <a:pt x="884428" y="1097661"/>
                    <a:pt x="882777" y="1099185"/>
                  </a:cubicBezTo>
                  <a:cubicBezTo>
                    <a:pt x="874395" y="1107567"/>
                    <a:pt x="865378" y="1115187"/>
                    <a:pt x="856615" y="1122680"/>
                  </a:cubicBezTo>
                  <a:cubicBezTo>
                    <a:pt x="847852" y="1130173"/>
                    <a:pt x="839851" y="1137285"/>
                    <a:pt x="832104" y="1145032"/>
                  </a:cubicBezTo>
                  <a:cubicBezTo>
                    <a:pt x="824357" y="1152779"/>
                    <a:pt x="817372" y="1161034"/>
                    <a:pt x="811784" y="1170432"/>
                  </a:cubicBezTo>
                  <a:lnTo>
                    <a:pt x="804545" y="1166114"/>
                  </a:lnTo>
                  <a:lnTo>
                    <a:pt x="811784" y="1170432"/>
                  </a:lnTo>
                  <a:cubicBezTo>
                    <a:pt x="792988" y="1201801"/>
                    <a:pt x="773049" y="1222375"/>
                    <a:pt x="739267" y="1229106"/>
                  </a:cubicBezTo>
                  <a:lnTo>
                    <a:pt x="737616" y="1220851"/>
                  </a:lnTo>
                  <a:lnTo>
                    <a:pt x="739267" y="1229106"/>
                  </a:lnTo>
                  <a:cubicBezTo>
                    <a:pt x="730885" y="1230757"/>
                    <a:pt x="722376" y="1234567"/>
                    <a:pt x="712470" y="1239012"/>
                  </a:cubicBezTo>
                  <a:cubicBezTo>
                    <a:pt x="702056" y="1243711"/>
                    <a:pt x="690118" y="1249045"/>
                    <a:pt x="677164" y="1251585"/>
                  </a:cubicBezTo>
                  <a:cubicBezTo>
                    <a:pt x="663067" y="1254379"/>
                    <a:pt x="647827" y="1253998"/>
                    <a:pt x="630936" y="1246759"/>
                  </a:cubicBezTo>
                  <a:lnTo>
                    <a:pt x="634238" y="1239012"/>
                  </a:lnTo>
                  <a:lnTo>
                    <a:pt x="631571" y="1247013"/>
                  </a:lnTo>
                  <a:cubicBezTo>
                    <a:pt x="618363" y="1242568"/>
                    <a:pt x="604012" y="1241679"/>
                    <a:pt x="589026" y="1240663"/>
                  </a:cubicBezTo>
                  <a:cubicBezTo>
                    <a:pt x="575437" y="1239774"/>
                    <a:pt x="560959" y="1238885"/>
                    <a:pt x="548132" y="1234567"/>
                  </a:cubicBezTo>
                  <a:cubicBezTo>
                    <a:pt x="539750" y="1231773"/>
                    <a:pt x="531749" y="1227455"/>
                    <a:pt x="524891" y="1220597"/>
                  </a:cubicBezTo>
                  <a:lnTo>
                    <a:pt x="530860" y="1214628"/>
                  </a:lnTo>
                  <a:lnTo>
                    <a:pt x="531876" y="1223010"/>
                  </a:lnTo>
                  <a:cubicBezTo>
                    <a:pt x="505968" y="1226312"/>
                    <a:pt x="483489" y="1231265"/>
                    <a:pt x="461391" y="1236218"/>
                  </a:cubicBezTo>
                  <a:cubicBezTo>
                    <a:pt x="442722" y="1240409"/>
                    <a:pt x="424180" y="1244473"/>
                    <a:pt x="404241" y="1247394"/>
                  </a:cubicBezTo>
                  <a:lnTo>
                    <a:pt x="403098" y="1239012"/>
                  </a:lnTo>
                  <a:lnTo>
                    <a:pt x="405130" y="1247267"/>
                  </a:lnTo>
                  <a:cubicBezTo>
                    <a:pt x="389890" y="1251077"/>
                    <a:pt x="374269" y="1253109"/>
                    <a:pt x="359029" y="1255141"/>
                  </a:cubicBezTo>
                  <a:cubicBezTo>
                    <a:pt x="343535" y="1257173"/>
                    <a:pt x="328676" y="1259205"/>
                    <a:pt x="314198" y="1262761"/>
                  </a:cubicBezTo>
                  <a:cubicBezTo>
                    <a:pt x="295529" y="1267460"/>
                    <a:pt x="278130" y="1274699"/>
                    <a:pt x="262636" y="1288034"/>
                  </a:cubicBezTo>
                  <a:lnTo>
                    <a:pt x="262509" y="1288161"/>
                  </a:lnTo>
                  <a:cubicBezTo>
                    <a:pt x="259461" y="1290701"/>
                    <a:pt x="256540" y="1293114"/>
                    <a:pt x="253619" y="1295654"/>
                  </a:cubicBezTo>
                  <a:cubicBezTo>
                    <a:pt x="250698" y="1298194"/>
                    <a:pt x="247777" y="1300607"/>
                    <a:pt x="244983" y="1303020"/>
                  </a:cubicBezTo>
                  <a:cubicBezTo>
                    <a:pt x="215138" y="1327912"/>
                    <a:pt x="184023" y="1350391"/>
                    <a:pt x="134620" y="1344930"/>
                  </a:cubicBezTo>
                  <a:lnTo>
                    <a:pt x="135509" y="1336548"/>
                  </a:lnTo>
                  <a:lnTo>
                    <a:pt x="143891" y="1335151"/>
                  </a:lnTo>
                  <a:cubicBezTo>
                    <a:pt x="146939" y="1353312"/>
                    <a:pt x="149987" y="1369949"/>
                    <a:pt x="153035" y="1386713"/>
                  </a:cubicBezTo>
                  <a:cubicBezTo>
                    <a:pt x="156083" y="1403477"/>
                    <a:pt x="159131" y="1420241"/>
                    <a:pt x="162179" y="1438529"/>
                  </a:cubicBezTo>
                  <a:lnTo>
                    <a:pt x="162179" y="1438910"/>
                  </a:lnTo>
                  <a:cubicBezTo>
                    <a:pt x="174371" y="1536192"/>
                    <a:pt x="186563" y="1633728"/>
                    <a:pt x="192659" y="1731391"/>
                  </a:cubicBezTo>
                  <a:lnTo>
                    <a:pt x="184150" y="1731899"/>
                  </a:lnTo>
                  <a:lnTo>
                    <a:pt x="192532" y="1730629"/>
                  </a:lnTo>
                  <a:cubicBezTo>
                    <a:pt x="210820" y="1852803"/>
                    <a:pt x="217043" y="1969135"/>
                    <a:pt x="204724" y="2085594"/>
                  </a:cubicBezTo>
                  <a:lnTo>
                    <a:pt x="196342" y="2084705"/>
                  </a:lnTo>
                  <a:lnTo>
                    <a:pt x="204724" y="2085340"/>
                  </a:lnTo>
                  <a:cubicBezTo>
                    <a:pt x="201041" y="2134616"/>
                    <a:pt x="193548" y="2683002"/>
                    <a:pt x="183261" y="3428873"/>
                  </a:cubicBezTo>
                  <a:cubicBezTo>
                    <a:pt x="161417" y="5008372"/>
                    <a:pt x="127508" y="7472172"/>
                    <a:pt x="92456" y="7944866"/>
                  </a:cubicBezTo>
                  <a:cubicBezTo>
                    <a:pt x="89408" y="7986141"/>
                    <a:pt x="86233" y="8013700"/>
                    <a:pt x="82677" y="8023733"/>
                  </a:cubicBezTo>
                  <a:lnTo>
                    <a:pt x="82550" y="8024241"/>
                  </a:lnTo>
                  <a:lnTo>
                    <a:pt x="27813" y="8152003"/>
                  </a:lnTo>
                  <a:lnTo>
                    <a:pt x="20066" y="8148701"/>
                  </a:lnTo>
                  <a:lnTo>
                    <a:pt x="27940" y="8151876"/>
                  </a:lnTo>
                  <a:cubicBezTo>
                    <a:pt x="19939" y="8172069"/>
                    <a:pt x="27559" y="8184388"/>
                    <a:pt x="45212" y="8191373"/>
                  </a:cubicBezTo>
                  <a:cubicBezTo>
                    <a:pt x="49149" y="8192897"/>
                    <a:pt x="53467" y="8194167"/>
                    <a:pt x="58293" y="8195183"/>
                  </a:cubicBezTo>
                  <a:lnTo>
                    <a:pt x="56642" y="8203438"/>
                  </a:lnTo>
                  <a:lnTo>
                    <a:pt x="58039" y="8195056"/>
                  </a:lnTo>
                  <a:cubicBezTo>
                    <a:pt x="99441" y="8201914"/>
                    <a:pt x="113157" y="8230489"/>
                    <a:pt x="125349" y="8261096"/>
                  </a:cubicBezTo>
                  <a:lnTo>
                    <a:pt x="125730" y="8262239"/>
                  </a:lnTo>
                  <a:cubicBezTo>
                    <a:pt x="131064" y="8283702"/>
                    <a:pt x="130810" y="8305038"/>
                    <a:pt x="130683" y="8325231"/>
                  </a:cubicBezTo>
                  <a:cubicBezTo>
                    <a:pt x="130429" y="8345678"/>
                    <a:pt x="130302" y="8364855"/>
                    <a:pt x="135128" y="8383905"/>
                  </a:cubicBezTo>
                  <a:cubicBezTo>
                    <a:pt x="137033" y="8391525"/>
                    <a:pt x="139700" y="8399018"/>
                    <a:pt x="143383" y="8406511"/>
                  </a:cubicBezTo>
                  <a:cubicBezTo>
                    <a:pt x="154813" y="8429371"/>
                    <a:pt x="147574" y="8464550"/>
                    <a:pt x="141986" y="8493887"/>
                  </a:cubicBezTo>
                  <a:cubicBezTo>
                    <a:pt x="140589" y="8501126"/>
                    <a:pt x="139192" y="8508238"/>
                    <a:pt x="138049" y="8515096"/>
                  </a:cubicBezTo>
                  <a:lnTo>
                    <a:pt x="129667" y="8513699"/>
                  </a:lnTo>
                  <a:lnTo>
                    <a:pt x="138049" y="8514715"/>
                  </a:lnTo>
                  <a:cubicBezTo>
                    <a:pt x="132207" y="8561324"/>
                    <a:pt x="143891" y="8608441"/>
                    <a:pt x="161798" y="8650224"/>
                  </a:cubicBezTo>
                  <a:lnTo>
                    <a:pt x="154051" y="8653526"/>
                  </a:lnTo>
                  <a:lnTo>
                    <a:pt x="161417" y="8649208"/>
                  </a:lnTo>
                  <a:cubicBezTo>
                    <a:pt x="205232" y="8724265"/>
                    <a:pt x="211201" y="8811387"/>
                    <a:pt x="211201" y="8890635"/>
                  </a:cubicBezTo>
                  <a:lnTo>
                    <a:pt x="202692" y="8890635"/>
                  </a:lnTo>
                  <a:lnTo>
                    <a:pt x="211201" y="8890635"/>
                  </a:lnTo>
                  <a:cubicBezTo>
                    <a:pt x="211201" y="8907145"/>
                    <a:pt x="216789" y="8924163"/>
                    <a:pt x="222504" y="8935466"/>
                  </a:cubicBezTo>
                  <a:lnTo>
                    <a:pt x="214884" y="8939276"/>
                  </a:lnTo>
                  <a:lnTo>
                    <a:pt x="220853" y="8933307"/>
                  </a:lnTo>
                  <a:cubicBezTo>
                    <a:pt x="231521" y="8943975"/>
                    <a:pt x="254254" y="8955659"/>
                    <a:pt x="277749" y="8961501"/>
                  </a:cubicBezTo>
                  <a:cubicBezTo>
                    <a:pt x="278384" y="8961628"/>
                    <a:pt x="278892" y="8961882"/>
                    <a:pt x="279527" y="8962136"/>
                  </a:cubicBezTo>
                  <a:lnTo>
                    <a:pt x="425450" y="9035161"/>
                  </a:lnTo>
                  <a:lnTo>
                    <a:pt x="425704" y="9035288"/>
                  </a:lnTo>
                  <a:cubicBezTo>
                    <a:pt x="489585" y="9070086"/>
                    <a:pt x="540893" y="9064498"/>
                    <a:pt x="599313" y="9023604"/>
                  </a:cubicBezTo>
                  <a:lnTo>
                    <a:pt x="604139" y="9030589"/>
                  </a:lnTo>
                  <a:lnTo>
                    <a:pt x="598170" y="9024620"/>
                  </a:lnTo>
                  <a:cubicBezTo>
                    <a:pt x="606171" y="9016619"/>
                    <a:pt x="626618" y="9010015"/>
                    <a:pt x="634619" y="9010015"/>
                  </a:cubicBezTo>
                  <a:lnTo>
                    <a:pt x="635762" y="9010142"/>
                  </a:lnTo>
                  <a:cubicBezTo>
                    <a:pt x="641604" y="9011031"/>
                    <a:pt x="647573" y="9011666"/>
                    <a:pt x="653542" y="9012428"/>
                  </a:cubicBezTo>
                  <a:cubicBezTo>
                    <a:pt x="659511" y="9013190"/>
                    <a:pt x="665480" y="9013952"/>
                    <a:pt x="671449" y="9014714"/>
                  </a:cubicBezTo>
                  <a:cubicBezTo>
                    <a:pt x="702437" y="9019159"/>
                    <a:pt x="734060" y="9026906"/>
                    <a:pt x="762254" y="9055100"/>
                  </a:cubicBezTo>
                  <a:lnTo>
                    <a:pt x="756285" y="9061069"/>
                  </a:lnTo>
                  <a:lnTo>
                    <a:pt x="761746" y="9054592"/>
                  </a:lnTo>
                  <a:cubicBezTo>
                    <a:pt x="787908" y="9077071"/>
                    <a:pt x="821436" y="9094851"/>
                    <a:pt x="855599" y="9113012"/>
                  </a:cubicBezTo>
                  <a:cubicBezTo>
                    <a:pt x="875030" y="9123299"/>
                    <a:pt x="894715" y="9133713"/>
                    <a:pt x="912749" y="9145016"/>
                  </a:cubicBezTo>
                  <a:lnTo>
                    <a:pt x="908304" y="9152255"/>
                  </a:lnTo>
                  <a:lnTo>
                    <a:pt x="912622" y="9145016"/>
                  </a:lnTo>
                  <a:cubicBezTo>
                    <a:pt x="942848" y="9163177"/>
                    <a:pt x="980821" y="9188196"/>
                    <a:pt x="1000252" y="9214104"/>
                  </a:cubicBezTo>
                  <a:lnTo>
                    <a:pt x="993521" y="9219184"/>
                  </a:lnTo>
                  <a:lnTo>
                    <a:pt x="999490" y="9213215"/>
                  </a:lnTo>
                  <a:cubicBezTo>
                    <a:pt x="1011936" y="9225661"/>
                    <a:pt x="1023112" y="9236710"/>
                    <a:pt x="1033780" y="9242044"/>
                  </a:cubicBezTo>
                  <a:lnTo>
                    <a:pt x="1029970" y="9249664"/>
                  </a:lnTo>
                  <a:lnTo>
                    <a:pt x="1032891" y="9241663"/>
                  </a:lnTo>
                  <a:cubicBezTo>
                    <a:pt x="1088263" y="9261856"/>
                    <a:pt x="1123569" y="9305798"/>
                    <a:pt x="1156208" y="9346311"/>
                  </a:cubicBezTo>
                  <a:cubicBezTo>
                    <a:pt x="1164971" y="9357106"/>
                    <a:pt x="1173480" y="9367774"/>
                    <a:pt x="1182370" y="9377807"/>
                  </a:cubicBezTo>
                  <a:lnTo>
                    <a:pt x="1182370" y="9377934"/>
                  </a:lnTo>
                  <a:cubicBezTo>
                    <a:pt x="1217422" y="9418828"/>
                    <a:pt x="1264031" y="9442196"/>
                    <a:pt x="1316736" y="9448038"/>
                  </a:cubicBezTo>
                  <a:lnTo>
                    <a:pt x="1317498" y="9448165"/>
                  </a:lnTo>
                  <a:cubicBezTo>
                    <a:pt x="1347724" y="9454261"/>
                    <a:pt x="1377823" y="9458706"/>
                    <a:pt x="1408303" y="9463278"/>
                  </a:cubicBezTo>
                  <a:cubicBezTo>
                    <a:pt x="1438783" y="9467850"/>
                    <a:pt x="1469263" y="9472422"/>
                    <a:pt x="1499997" y="9478518"/>
                  </a:cubicBezTo>
                  <a:lnTo>
                    <a:pt x="1500378" y="9478645"/>
                  </a:lnTo>
                  <a:cubicBezTo>
                    <a:pt x="1504315" y="9479661"/>
                    <a:pt x="1508379" y="9480550"/>
                    <a:pt x="1512570" y="9481566"/>
                  </a:cubicBezTo>
                  <a:cubicBezTo>
                    <a:pt x="1517015" y="9482582"/>
                    <a:pt x="1521587" y="9483725"/>
                    <a:pt x="1526286" y="9484868"/>
                  </a:cubicBezTo>
                  <a:cubicBezTo>
                    <a:pt x="1544447" y="9489440"/>
                    <a:pt x="1564132" y="9495028"/>
                    <a:pt x="1581150" y="9503537"/>
                  </a:cubicBezTo>
                  <a:lnTo>
                    <a:pt x="1577340" y="9511157"/>
                  </a:lnTo>
                  <a:lnTo>
                    <a:pt x="1580515" y="9503283"/>
                  </a:lnTo>
                  <a:cubicBezTo>
                    <a:pt x="1591437" y="9507728"/>
                    <a:pt x="1602486" y="9510395"/>
                    <a:pt x="1613789" y="9513189"/>
                  </a:cubicBezTo>
                  <a:cubicBezTo>
                    <a:pt x="1624330" y="9515729"/>
                    <a:pt x="1635252" y="9518523"/>
                    <a:pt x="1645539" y="9522587"/>
                  </a:cubicBezTo>
                  <a:cubicBezTo>
                    <a:pt x="1653032" y="9525635"/>
                    <a:pt x="1660525" y="9529445"/>
                    <a:pt x="1667510" y="9534779"/>
                  </a:cubicBezTo>
                  <a:lnTo>
                    <a:pt x="1667891" y="9535033"/>
                  </a:lnTo>
                  <a:cubicBezTo>
                    <a:pt x="1703451" y="9564624"/>
                    <a:pt x="1737233" y="9581007"/>
                    <a:pt x="1782064" y="9569831"/>
                  </a:cubicBezTo>
                  <a:lnTo>
                    <a:pt x="1784096" y="9578086"/>
                  </a:lnTo>
                  <a:lnTo>
                    <a:pt x="1781429" y="9570085"/>
                  </a:lnTo>
                  <a:cubicBezTo>
                    <a:pt x="1799590" y="9563989"/>
                    <a:pt x="1821561" y="9572625"/>
                    <a:pt x="1836801" y="9578340"/>
                  </a:cubicBezTo>
                  <a:cubicBezTo>
                    <a:pt x="1840738" y="9579864"/>
                    <a:pt x="1844294" y="9581134"/>
                    <a:pt x="1847596" y="9582277"/>
                  </a:cubicBezTo>
                  <a:lnTo>
                    <a:pt x="1844929" y="9590278"/>
                  </a:lnTo>
                  <a:lnTo>
                    <a:pt x="1844929" y="9581769"/>
                  </a:lnTo>
                  <a:cubicBezTo>
                    <a:pt x="1850390" y="9581769"/>
                    <a:pt x="1855343" y="9584436"/>
                    <a:pt x="1857883" y="9585706"/>
                  </a:cubicBezTo>
                  <a:cubicBezTo>
                    <a:pt x="1861439" y="9587484"/>
                    <a:pt x="1862582" y="9587865"/>
                    <a:pt x="1863217" y="9587865"/>
                  </a:cubicBezTo>
                  <a:lnTo>
                    <a:pt x="1863979" y="9587865"/>
                  </a:lnTo>
                  <a:cubicBezTo>
                    <a:pt x="1929511" y="9593834"/>
                    <a:pt x="1989201" y="9581896"/>
                    <a:pt x="2050161" y="9569704"/>
                  </a:cubicBezTo>
                  <a:lnTo>
                    <a:pt x="2051812" y="9577959"/>
                  </a:lnTo>
                  <a:lnTo>
                    <a:pt x="2049780" y="9569704"/>
                  </a:lnTo>
                  <a:cubicBezTo>
                    <a:pt x="2074164" y="9563608"/>
                    <a:pt x="2097659" y="9557766"/>
                    <a:pt x="2121027" y="9545955"/>
                  </a:cubicBezTo>
                  <a:lnTo>
                    <a:pt x="2121281" y="9545828"/>
                  </a:lnTo>
                  <a:cubicBezTo>
                    <a:pt x="2188210" y="9515348"/>
                    <a:pt x="2254758" y="9485122"/>
                    <a:pt x="2315083" y="9448927"/>
                  </a:cubicBezTo>
                  <a:lnTo>
                    <a:pt x="2315210" y="9448800"/>
                  </a:lnTo>
                  <a:cubicBezTo>
                    <a:pt x="2356993" y="9424924"/>
                    <a:pt x="2403729" y="9397619"/>
                    <a:pt x="2456942" y="9424289"/>
                  </a:cubicBezTo>
                  <a:lnTo>
                    <a:pt x="2453132" y="9431909"/>
                  </a:lnTo>
                  <a:lnTo>
                    <a:pt x="2453132" y="9423400"/>
                  </a:lnTo>
                  <a:lnTo>
                    <a:pt x="2477516" y="9423400"/>
                  </a:lnTo>
                  <a:lnTo>
                    <a:pt x="2477516" y="9431909"/>
                  </a:lnTo>
                  <a:lnTo>
                    <a:pt x="2477516" y="9423400"/>
                  </a:lnTo>
                  <a:cubicBezTo>
                    <a:pt x="2519299" y="9423400"/>
                    <a:pt x="2561336" y="9417431"/>
                    <a:pt x="2597785" y="9411335"/>
                  </a:cubicBezTo>
                  <a:lnTo>
                    <a:pt x="2599182" y="9411208"/>
                  </a:lnTo>
                  <a:cubicBezTo>
                    <a:pt x="2604516" y="9411208"/>
                    <a:pt x="2609088" y="9410954"/>
                    <a:pt x="2610739" y="9410065"/>
                  </a:cubicBezTo>
                  <a:lnTo>
                    <a:pt x="2610739" y="9410065"/>
                  </a:lnTo>
                  <a:cubicBezTo>
                    <a:pt x="2610739" y="9410065"/>
                    <a:pt x="2610739" y="9410065"/>
                    <a:pt x="2610739" y="9410065"/>
                  </a:cubicBezTo>
                  <a:lnTo>
                    <a:pt x="2610739" y="9410065"/>
                  </a:lnTo>
                  <a:cubicBezTo>
                    <a:pt x="2610739" y="9410065"/>
                    <a:pt x="2610739" y="9410065"/>
                    <a:pt x="2610739" y="9410065"/>
                  </a:cubicBezTo>
                  <a:lnTo>
                    <a:pt x="2610739" y="9410065"/>
                  </a:lnTo>
                  <a:cubicBezTo>
                    <a:pt x="2610739" y="9410065"/>
                    <a:pt x="2608961" y="9411208"/>
                    <a:pt x="2608961" y="9413621"/>
                  </a:cubicBezTo>
                  <a:cubicBezTo>
                    <a:pt x="2608961" y="9411843"/>
                    <a:pt x="2609596" y="9410065"/>
                    <a:pt x="2610612" y="9408541"/>
                  </a:cubicBezTo>
                  <a:cubicBezTo>
                    <a:pt x="2627757" y="9385554"/>
                    <a:pt x="2654427" y="9381744"/>
                    <a:pt x="2678049" y="9377807"/>
                  </a:cubicBezTo>
                  <a:cubicBezTo>
                    <a:pt x="2683764" y="9376918"/>
                    <a:pt x="2689225" y="9376029"/>
                    <a:pt x="2694813" y="9374886"/>
                  </a:cubicBezTo>
                  <a:lnTo>
                    <a:pt x="2695448" y="9374759"/>
                  </a:lnTo>
                  <a:cubicBezTo>
                    <a:pt x="2703322" y="9373743"/>
                    <a:pt x="2711323" y="9372981"/>
                    <a:pt x="2719070" y="9372092"/>
                  </a:cubicBezTo>
                  <a:cubicBezTo>
                    <a:pt x="2726817" y="9371203"/>
                    <a:pt x="2734310" y="9370441"/>
                    <a:pt x="2741803" y="9369552"/>
                  </a:cubicBezTo>
                  <a:cubicBezTo>
                    <a:pt x="2773807" y="9365615"/>
                    <a:pt x="2802128" y="9359138"/>
                    <a:pt x="2824988" y="9340088"/>
                  </a:cubicBezTo>
                  <a:lnTo>
                    <a:pt x="2825750" y="9339580"/>
                  </a:lnTo>
                  <a:cubicBezTo>
                    <a:pt x="2863977" y="9314053"/>
                    <a:pt x="2902204" y="9307830"/>
                    <a:pt x="2944749" y="9301734"/>
                  </a:cubicBezTo>
                  <a:lnTo>
                    <a:pt x="2945892" y="9301607"/>
                  </a:lnTo>
                  <a:cubicBezTo>
                    <a:pt x="2947162" y="9301607"/>
                    <a:pt x="2950210" y="9300718"/>
                    <a:pt x="2955417" y="9298940"/>
                  </a:cubicBezTo>
                  <a:cubicBezTo>
                    <a:pt x="2959354" y="9297670"/>
                    <a:pt x="2965450" y="9295511"/>
                    <a:pt x="2970276" y="9295511"/>
                  </a:cubicBezTo>
                  <a:lnTo>
                    <a:pt x="2970276" y="9304020"/>
                  </a:lnTo>
                  <a:lnTo>
                    <a:pt x="2968625" y="9295765"/>
                  </a:lnTo>
                  <a:cubicBezTo>
                    <a:pt x="2978785" y="9293733"/>
                    <a:pt x="2988945" y="9290304"/>
                    <a:pt x="2999486" y="9286621"/>
                  </a:cubicBezTo>
                  <a:cubicBezTo>
                    <a:pt x="3009392" y="9283319"/>
                    <a:pt x="3019552" y="9279763"/>
                    <a:pt x="3029458" y="9277731"/>
                  </a:cubicBezTo>
                  <a:cubicBezTo>
                    <a:pt x="3038602" y="9275953"/>
                    <a:pt x="3048127" y="9275191"/>
                    <a:pt x="3057398" y="9277604"/>
                  </a:cubicBezTo>
                  <a:lnTo>
                    <a:pt x="3055366" y="9285859"/>
                  </a:lnTo>
                  <a:lnTo>
                    <a:pt x="3057144" y="9277604"/>
                  </a:lnTo>
                  <a:cubicBezTo>
                    <a:pt x="3107182" y="9288653"/>
                    <a:pt x="3128518" y="9273540"/>
                    <a:pt x="3164078" y="9226042"/>
                  </a:cubicBezTo>
                  <a:lnTo>
                    <a:pt x="3170809" y="9231122"/>
                  </a:lnTo>
                  <a:lnTo>
                    <a:pt x="3163189" y="9227312"/>
                  </a:lnTo>
                  <a:cubicBezTo>
                    <a:pt x="3169666" y="9214231"/>
                    <a:pt x="3186049" y="9207246"/>
                    <a:pt x="3196209" y="9202674"/>
                  </a:cubicBezTo>
                  <a:cubicBezTo>
                    <a:pt x="3198876" y="9201404"/>
                    <a:pt x="3201289" y="9200388"/>
                    <a:pt x="3203448" y="9199245"/>
                  </a:cubicBezTo>
                  <a:cubicBezTo>
                    <a:pt x="3204083" y="9198864"/>
                    <a:pt x="3204845" y="9198610"/>
                    <a:pt x="3205607" y="9198483"/>
                  </a:cubicBezTo>
                  <a:cubicBezTo>
                    <a:pt x="3221736" y="9195308"/>
                    <a:pt x="3237865" y="9195308"/>
                    <a:pt x="3252851" y="9195308"/>
                  </a:cubicBezTo>
                  <a:cubicBezTo>
                    <a:pt x="3268218" y="9195308"/>
                    <a:pt x="3282569" y="9195308"/>
                    <a:pt x="3296793" y="9192387"/>
                  </a:cubicBezTo>
                  <a:cubicBezTo>
                    <a:pt x="3297301" y="9192260"/>
                    <a:pt x="3297936" y="9192260"/>
                    <a:pt x="3298444" y="9192260"/>
                  </a:cubicBezTo>
                  <a:cubicBezTo>
                    <a:pt x="3305937" y="9192260"/>
                    <a:pt x="3313938" y="9188069"/>
                    <a:pt x="3323463" y="9182862"/>
                  </a:cubicBezTo>
                  <a:cubicBezTo>
                    <a:pt x="3329940" y="9179306"/>
                    <a:pt x="3338957" y="9174099"/>
                    <a:pt x="3347085" y="9174099"/>
                  </a:cubicBezTo>
                  <a:lnTo>
                    <a:pt x="3348101" y="9174226"/>
                  </a:lnTo>
                  <a:cubicBezTo>
                    <a:pt x="3363468" y="9176131"/>
                    <a:pt x="3379724" y="9175496"/>
                    <a:pt x="3396742" y="9174861"/>
                  </a:cubicBezTo>
                  <a:cubicBezTo>
                    <a:pt x="3413506" y="9174226"/>
                    <a:pt x="3431159" y="9173464"/>
                    <a:pt x="3448177" y="9175623"/>
                  </a:cubicBezTo>
                  <a:cubicBezTo>
                    <a:pt x="3465322" y="9177782"/>
                    <a:pt x="3482340" y="9182862"/>
                    <a:pt x="3497961" y="9194038"/>
                  </a:cubicBezTo>
                  <a:lnTo>
                    <a:pt x="3498977" y="9194927"/>
                  </a:lnTo>
                  <a:cubicBezTo>
                    <a:pt x="3502025" y="9197975"/>
                    <a:pt x="3509518" y="9198483"/>
                    <a:pt x="3523361" y="9198483"/>
                  </a:cubicBezTo>
                  <a:lnTo>
                    <a:pt x="3523996" y="9198483"/>
                  </a:lnTo>
                  <a:cubicBezTo>
                    <a:pt x="3604514" y="9204706"/>
                    <a:pt x="3673221" y="9229471"/>
                    <a:pt x="3729736" y="9279636"/>
                  </a:cubicBezTo>
                  <a:lnTo>
                    <a:pt x="3730117" y="9280017"/>
                  </a:lnTo>
                  <a:cubicBezTo>
                    <a:pt x="3742563" y="9292463"/>
                    <a:pt x="3758057" y="9301988"/>
                    <a:pt x="3773170" y="9311132"/>
                  </a:cubicBezTo>
                  <a:cubicBezTo>
                    <a:pt x="3778758" y="9314561"/>
                    <a:pt x="3784473" y="9317990"/>
                    <a:pt x="3789680" y="9321419"/>
                  </a:cubicBezTo>
                  <a:lnTo>
                    <a:pt x="3784981" y="9328404"/>
                  </a:lnTo>
                  <a:lnTo>
                    <a:pt x="3789680" y="9321419"/>
                  </a:lnTo>
                  <a:cubicBezTo>
                    <a:pt x="3799840" y="9328150"/>
                    <a:pt x="3812413" y="9330690"/>
                    <a:pt x="3826383" y="9333484"/>
                  </a:cubicBezTo>
                  <a:cubicBezTo>
                    <a:pt x="3833622" y="9334881"/>
                    <a:pt x="3841369" y="9336405"/>
                    <a:pt x="3848481" y="9338691"/>
                  </a:cubicBezTo>
                  <a:lnTo>
                    <a:pt x="3845814" y="9346692"/>
                  </a:lnTo>
                  <a:lnTo>
                    <a:pt x="3848481" y="9338691"/>
                  </a:lnTo>
                  <a:cubicBezTo>
                    <a:pt x="3852418" y="9339961"/>
                    <a:pt x="3855974" y="9341358"/>
                    <a:pt x="3859403" y="9342501"/>
                  </a:cubicBezTo>
                  <a:cubicBezTo>
                    <a:pt x="3862578" y="9343644"/>
                    <a:pt x="3865372" y="9344660"/>
                    <a:pt x="3868293" y="9345549"/>
                  </a:cubicBezTo>
                  <a:cubicBezTo>
                    <a:pt x="3877056" y="9348470"/>
                    <a:pt x="3884803" y="9350375"/>
                    <a:pt x="3894455" y="9350375"/>
                  </a:cubicBezTo>
                  <a:lnTo>
                    <a:pt x="3894455" y="9358884"/>
                  </a:lnTo>
                  <a:lnTo>
                    <a:pt x="3894455" y="9350375"/>
                  </a:lnTo>
                  <a:cubicBezTo>
                    <a:pt x="3927475" y="9350375"/>
                    <a:pt x="3954399" y="9363837"/>
                    <a:pt x="3974211" y="9390253"/>
                  </a:cubicBezTo>
                  <a:lnTo>
                    <a:pt x="3967480" y="9395333"/>
                  </a:lnTo>
                  <a:lnTo>
                    <a:pt x="3973449" y="9389364"/>
                  </a:lnTo>
                  <a:cubicBezTo>
                    <a:pt x="3979672" y="9395587"/>
                    <a:pt x="3986530" y="9402445"/>
                    <a:pt x="3993261" y="9415907"/>
                  </a:cubicBezTo>
                  <a:cubicBezTo>
                    <a:pt x="3994277" y="9417939"/>
                    <a:pt x="3994404" y="9420225"/>
                    <a:pt x="3993769" y="9422384"/>
                  </a:cubicBezTo>
                  <a:cubicBezTo>
                    <a:pt x="3990467" y="9432163"/>
                    <a:pt x="4013962" y="9470009"/>
                    <a:pt x="4035806" y="9477248"/>
                  </a:cubicBezTo>
                  <a:cubicBezTo>
                    <a:pt x="4037711" y="9477883"/>
                    <a:pt x="4039235" y="9478137"/>
                    <a:pt x="4040505" y="9478137"/>
                  </a:cubicBezTo>
                  <a:lnTo>
                    <a:pt x="4040505" y="9486646"/>
                  </a:lnTo>
                  <a:lnTo>
                    <a:pt x="4040505" y="9478137"/>
                  </a:lnTo>
                  <a:cubicBezTo>
                    <a:pt x="4084701" y="9478137"/>
                    <a:pt x="4129278" y="9490837"/>
                    <a:pt x="4167505" y="9522714"/>
                  </a:cubicBezTo>
                  <a:lnTo>
                    <a:pt x="4168013" y="9523222"/>
                  </a:lnTo>
                  <a:cubicBezTo>
                    <a:pt x="4170172" y="9525381"/>
                    <a:pt x="4177538" y="9527159"/>
                    <a:pt x="4188587" y="9521698"/>
                  </a:cubicBezTo>
                  <a:lnTo>
                    <a:pt x="4189730" y="9521190"/>
                  </a:lnTo>
                  <a:cubicBezTo>
                    <a:pt x="4209923" y="9514459"/>
                    <a:pt x="4226941" y="9514078"/>
                    <a:pt x="4242054" y="9536684"/>
                  </a:cubicBezTo>
                  <a:lnTo>
                    <a:pt x="4235069" y="9541383"/>
                  </a:lnTo>
                  <a:lnTo>
                    <a:pt x="4241038" y="9535414"/>
                  </a:lnTo>
                  <a:cubicBezTo>
                    <a:pt x="4240911" y="9535287"/>
                    <a:pt x="4240911" y="9535287"/>
                    <a:pt x="4240911" y="9535287"/>
                  </a:cubicBezTo>
                  <a:cubicBezTo>
                    <a:pt x="4244975" y="9538462"/>
                    <a:pt x="4263771" y="9538970"/>
                    <a:pt x="4277614" y="9538970"/>
                  </a:cubicBezTo>
                  <a:lnTo>
                    <a:pt x="4277614" y="9547479"/>
                  </a:lnTo>
                  <a:lnTo>
                    <a:pt x="4277614" y="9538970"/>
                  </a:lnTo>
                  <a:cubicBezTo>
                    <a:pt x="4287266" y="9538970"/>
                    <a:pt x="4297553" y="9538335"/>
                    <a:pt x="4308348" y="9537700"/>
                  </a:cubicBezTo>
                  <a:cubicBezTo>
                    <a:pt x="4319524" y="9537065"/>
                    <a:pt x="4331335" y="9536303"/>
                    <a:pt x="4342892" y="9536303"/>
                  </a:cubicBezTo>
                  <a:cubicBezTo>
                    <a:pt x="4354195" y="9536303"/>
                    <a:pt x="4365625" y="9536938"/>
                    <a:pt x="4376547" y="9539224"/>
                  </a:cubicBezTo>
                  <a:lnTo>
                    <a:pt x="4374896" y="9547479"/>
                  </a:lnTo>
                  <a:lnTo>
                    <a:pt x="4375785" y="9539097"/>
                  </a:lnTo>
                  <a:cubicBezTo>
                    <a:pt x="4430522" y="9545193"/>
                    <a:pt x="4479671" y="9551289"/>
                    <a:pt x="4534789" y="9563608"/>
                  </a:cubicBezTo>
                  <a:lnTo>
                    <a:pt x="4533011" y="9571863"/>
                  </a:lnTo>
                  <a:lnTo>
                    <a:pt x="4533011" y="9563354"/>
                  </a:lnTo>
                  <a:cubicBezTo>
                    <a:pt x="4547616" y="9563354"/>
                    <a:pt x="4561840" y="9570466"/>
                    <a:pt x="4569460" y="9577959"/>
                  </a:cubicBezTo>
                  <a:cubicBezTo>
                    <a:pt x="4570222" y="9578721"/>
                    <a:pt x="4570857" y="9579737"/>
                    <a:pt x="4571365" y="9580753"/>
                  </a:cubicBezTo>
                  <a:cubicBezTo>
                    <a:pt x="4579239" y="9600438"/>
                    <a:pt x="4596003" y="9604756"/>
                    <a:pt x="4613783" y="9608820"/>
                  </a:cubicBezTo>
                  <a:cubicBezTo>
                    <a:pt x="4618228" y="9609836"/>
                    <a:pt x="4622800" y="9610979"/>
                    <a:pt x="4626991" y="9612376"/>
                  </a:cubicBezTo>
                  <a:lnTo>
                    <a:pt x="4624324" y="9620377"/>
                  </a:lnTo>
                  <a:lnTo>
                    <a:pt x="4626991" y="9612376"/>
                  </a:lnTo>
                  <a:cubicBezTo>
                    <a:pt x="4645279" y="9618472"/>
                    <a:pt x="4668393" y="9624060"/>
                    <a:pt x="4679061" y="9624060"/>
                  </a:cubicBezTo>
                  <a:lnTo>
                    <a:pt x="4679061" y="9632569"/>
                  </a:lnTo>
                  <a:lnTo>
                    <a:pt x="4673092" y="9626600"/>
                  </a:lnTo>
                  <a:cubicBezTo>
                    <a:pt x="4676267" y="9623425"/>
                    <a:pt x="4680458" y="9620504"/>
                    <a:pt x="4684395" y="9617710"/>
                  </a:cubicBezTo>
                  <a:cubicBezTo>
                    <a:pt x="4690364" y="9613519"/>
                    <a:pt x="4696841" y="9608820"/>
                    <a:pt x="4703445" y="9602343"/>
                  </a:cubicBezTo>
                  <a:lnTo>
                    <a:pt x="4709414" y="9608312"/>
                  </a:lnTo>
                  <a:lnTo>
                    <a:pt x="4709414" y="9616821"/>
                  </a:lnTo>
                  <a:cubicBezTo>
                    <a:pt x="4696079" y="9616821"/>
                    <a:pt x="4686681" y="9618726"/>
                    <a:pt x="4678426" y="9620504"/>
                  </a:cubicBezTo>
                  <a:cubicBezTo>
                    <a:pt x="4672711" y="9621647"/>
                    <a:pt x="4666742" y="9622917"/>
                    <a:pt x="4660773" y="9622917"/>
                  </a:cubicBezTo>
                  <a:cubicBezTo>
                    <a:pt x="4657471" y="9622917"/>
                    <a:pt x="4654550" y="9621012"/>
                    <a:pt x="4653153" y="9618091"/>
                  </a:cubicBezTo>
                  <a:cubicBezTo>
                    <a:pt x="4651756" y="9615170"/>
                    <a:pt x="4652137" y="9611614"/>
                    <a:pt x="4654169" y="9609074"/>
                  </a:cubicBezTo>
                  <a:cubicBezTo>
                    <a:pt x="4680585" y="9576054"/>
                    <a:pt x="4709541" y="9568053"/>
                    <a:pt x="4744212" y="9588881"/>
                  </a:cubicBezTo>
                  <a:lnTo>
                    <a:pt x="4745228" y="9589643"/>
                  </a:lnTo>
                  <a:cubicBezTo>
                    <a:pt x="4778375" y="9617202"/>
                    <a:pt x="4804537" y="9617710"/>
                    <a:pt x="4844415" y="9589262"/>
                  </a:cubicBezTo>
                  <a:lnTo>
                    <a:pt x="4845558" y="9588627"/>
                  </a:lnTo>
                  <a:lnTo>
                    <a:pt x="4882007" y="9570339"/>
                  </a:lnTo>
                  <a:lnTo>
                    <a:pt x="4885817" y="9577959"/>
                  </a:lnTo>
                  <a:lnTo>
                    <a:pt x="4877308" y="9577959"/>
                  </a:lnTo>
                  <a:lnTo>
                    <a:pt x="4877308" y="9547352"/>
                  </a:lnTo>
                  <a:cubicBezTo>
                    <a:pt x="4877308" y="9544684"/>
                    <a:pt x="4878578" y="9542018"/>
                    <a:pt x="4880864" y="9540494"/>
                  </a:cubicBezTo>
                  <a:cubicBezTo>
                    <a:pt x="4883150" y="9538970"/>
                    <a:pt x="4885944" y="9538462"/>
                    <a:pt x="4888484" y="9539351"/>
                  </a:cubicBezTo>
                  <a:cubicBezTo>
                    <a:pt x="4896231" y="9541891"/>
                    <a:pt x="4903851" y="9545446"/>
                    <a:pt x="4910582" y="9548621"/>
                  </a:cubicBezTo>
                  <a:cubicBezTo>
                    <a:pt x="4916805" y="9551543"/>
                    <a:pt x="4922266" y="9554083"/>
                    <a:pt x="4926965" y="9555607"/>
                  </a:cubicBezTo>
                  <a:cubicBezTo>
                    <a:pt x="4930267" y="9556750"/>
                    <a:pt x="4932680" y="9557131"/>
                    <a:pt x="4934458" y="9557131"/>
                  </a:cubicBezTo>
                  <a:lnTo>
                    <a:pt x="4934458" y="9565640"/>
                  </a:lnTo>
                  <a:lnTo>
                    <a:pt x="4930648" y="9558020"/>
                  </a:lnTo>
                  <a:cubicBezTo>
                    <a:pt x="4967351" y="9539732"/>
                    <a:pt x="5002911" y="9521825"/>
                    <a:pt x="5032502" y="9498203"/>
                  </a:cubicBezTo>
                  <a:lnTo>
                    <a:pt x="5033137" y="9497821"/>
                  </a:lnTo>
                  <a:cubicBezTo>
                    <a:pt x="5056378" y="9482328"/>
                    <a:pt x="5077206" y="9464294"/>
                    <a:pt x="5097526" y="9446514"/>
                  </a:cubicBezTo>
                  <a:cubicBezTo>
                    <a:pt x="5108321" y="9437116"/>
                    <a:pt x="5119116" y="9427718"/>
                    <a:pt x="5129784" y="9419208"/>
                  </a:cubicBezTo>
                  <a:cubicBezTo>
                    <a:pt x="5131308" y="9418066"/>
                    <a:pt x="5133213" y="9417304"/>
                    <a:pt x="5135118" y="9417304"/>
                  </a:cubicBezTo>
                  <a:cubicBezTo>
                    <a:pt x="5134483" y="9417304"/>
                    <a:pt x="5133721" y="9418193"/>
                    <a:pt x="5135245" y="9416795"/>
                  </a:cubicBezTo>
                  <a:cubicBezTo>
                    <a:pt x="5136896" y="9415145"/>
                    <a:pt x="5140579" y="9411334"/>
                    <a:pt x="5147310" y="9411334"/>
                  </a:cubicBezTo>
                  <a:lnTo>
                    <a:pt x="5147310" y="9419844"/>
                  </a:lnTo>
                  <a:lnTo>
                    <a:pt x="5145024" y="9411716"/>
                  </a:lnTo>
                  <a:cubicBezTo>
                    <a:pt x="5166614" y="9405620"/>
                    <a:pt x="5186553" y="9400920"/>
                    <a:pt x="5206238" y="9396349"/>
                  </a:cubicBezTo>
                  <a:cubicBezTo>
                    <a:pt x="5225923" y="9391777"/>
                    <a:pt x="5245608" y="9387205"/>
                    <a:pt x="5266690" y="9381235"/>
                  </a:cubicBezTo>
                  <a:lnTo>
                    <a:pt x="5266944" y="9381108"/>
                  </a:lnTo>
                  <a:cubicBezTo>
                    <a:pt x="5278374" y="9378315"/>
                    <a:pt x="5288407" y="9373996"/>
                    <a:pt x="5299075" y="9369425"/>
                  </a:cubicBezTo>
                  <a:cubicBezTo>
                    <a:pt x="5309616" y="9364853"/>
                    <a:pt x="5320919" y="9360027"/>
                    <a:pt x="5333746" y="9356852"/>
                  </a:cubicBezTo>
                  <a:lnTo>
                    <a:pt x="5335778" y="9365107"/>
                  </a:lnTo>
                  <a:lnTo>
                    <a:pt x="5333111" y="9357106"/>
                  </a:lnTo>
                  <a:cubicBezTo>
                    <a:pt x="5342763" y="9353931"/>
                    <a:pt x="5350891" y="9352280"/>
                    <a:pt x="5358511" y="9350756"/>
                  </a:cubicBezTo>
                  <a:cubicBezTo>
                    <a:pt x="5366131" y="9349232"/>
                    <a:pt x="5373243" y="9347834"/>
                    <a:pt x="5381879" y="9344914"/>
                  </a:cubicBezTo>
                  <a:cubicBezTo>
                    <a:pt x="5382768" y="9344659"/>
                    <a:pt x="5383657" y="9344533"/>
                    <a:pt x="5384546" y="9344533"/>
                  </a:cubicBezTo>
                  <a:lnTo>
                    <a:pt x="5445379" y="9344533"/>
                  </a:lnTo>
                  <a:lnTo>
                    <a:pt x="5445379" y="9353042"/>
                  </a:lnTo>
                  <a:lnTo>
                    <a:pt x="5445379" y="9344533"/>
                  </a:lnTo>
                  <a:cubicBezTo>
                    <a:pt x="5458206" y="9344533"/>
                    <a:pt x="5474208" y="9344406"/>
                    <a:pt x="5484114" y="9339326"/>
                  </a:cubicBezTo>
                  <a:lnTo>
                    <a:pt x="5487924" y="9346945"/>
                  </a:lnTo>
                  <a:lnTo>
                    <a:pt x="5480304" y="9343135"/>
                  </a:lnTo>
                  <a:cubicBezTo>
                    <a:pt x="5485511" y="9332849"/>
                    <a:pt x="5496814" y="9314307"/>
                    <a:pt x="5506212" y="9309608"/>
                  </a:cubicBezTo>
                  <a:cubicBezTo>
                    <a:pt x="5507736" y="9308845"/>
                    <a:pt x="5509768" y="9308083"/>
                    <a:pt x="5512181" y="9308083"/>
                  </a:cubicBezTo>
                  <a:lnTo>
                    <a:pt x="5512181" y="9316593"/>
                  </a:lnTo>
                  <a:lnTo>
                    <a:pt x="5512181" y="9308083"/>
                  </a:lnTo>
                  <a:cubicBezTo>
                    <a:pt x="5525897" y="9308083"/>
                    <a:pt x="5536692" y="9313926"/>
                    <a:pt x="5546090" y="9318879"/>
                  </a:cubicBezTo>
                  <a:cubicBezTo>
                    <a:pt x="5551932" y="9321927"/>
                    <a:pt x="5557393" y="9324847"/>
                    <a:pt x="5563489" y="9326880"/>
                  </a:cubicBezTo>
                  <a:lnTo>
                    <a:pt x="5560822" y="9334881"/>
                  </a:lnTo>
                  <a:lnTo>
                    <a:pt x="5560822" y="9326371"/>
                  </a:lnTo>
                  <a:cubicBezTo>
                    <a:pt x="5560949" y="9326371"/>
                    <a:pt x="5561203" y="9326371"/>
                    <a:pt x="5561330" y="9326371"/>
                  </a:cubicBezTo>
                  <a:cubicBezTo>
                    <a:pt x="5564759" y="9326499"/>
                    <a:pt x="5568061" y="9327642"/>
                    <a:pt x="5570728" y="9330308"/>
                  </a:cubicBezTo>
                  <a:cubicBezTo>
                    <a:pt x="5575935" y="9335516"/>
                    <a:pt x="5575300" y="9344406"/>
                    <a:pt x="5575300" y="9347072"/>
                  </a:cubicBezTo>
                  <a:lnTo>
                    <a:pt x="5566791" y="9347072"/>
                  </a:lnTo>
                  <a:lnTo>
                    <a:pt x="5572760" y="9341104"/>
                  </a:lnTo>
                  <a:cubicBezTo>
                    <a:pt x="5585333" y="9353677"/>
                    <a:pt x="5596382" y="9367774"/>
                    <a:pt x="5606923" y="9381490"/>
                  </a:cubicBezTo>
                  <a:cubicBezTo>
                    <a:pt x="5617591" y="9395206"/>
                    <a:pt x="5628005" y="9408541"/>
                    <a:pt x="5639689" y="9420225"/>
                  </a:cubicBezTo>
                  <a:cubicBezTo>
                    <a:pt x="5668137" y="9448672"/>
                    <a:pt x="5693029" y="9446133"/>
                    <a:pt x="5706745" y="9432417"/>
                  </a:cubicBezTo>
                  <a:lnTo>
                    <a:pt x="5707380" y="9431782"/>
                  </a:lnTo>
                  <a:cubicBezTo>
                    <a:pt x="5737860" y="9407397"/>
                    <a:pt x="5765292" y="9386443"/>
                    <a:pt x="5812282" y="9399905"/>
                  </a:cubicBezTo>
                  <a:lnTo>
                    <a:pt x="5809996" y="9408033"/>
                  </a:lnTo>
                  <a:lnTo>
                    <a:pt x="5809996" y="9399524"/>
                  </a:lnTo>
                  <a:cubicBezTo>
                    <a:pt x="5813044" y="9399524"/>
                    <a:pt x="5816473" y="9400413"/>
                    <a:pt x="5818759" y="9400920"/>
                  </a:cubicBezTo>
                  <a:cubicBezTo>
                    <a:pt x="5822061" y="9401683"/>
                    <a:pt x="5824601" y="9402191"/>
                    <a:pt x="5826633" y="9402191"/>
                  </a:cubicBezTo>
                  <a:cubicBezTo>
                    <a:pt x="5828411" y="9402191"/>
                    <a:pt x="5828411" y="9401809"/>
                    <a:pt x="5828284" y="9401937"/>
                  </a:cubicBezTo>
                  <a:cubicBezTo>
                    <a:pt x="5829046" y="9401175"/>
                    <a:pt x="5830062" y="9400540"/>
                    <a:pt x="5831078" y="9400032"/>
                  </a:cubicBezTo>
                  <a:cubicBezTo>
                    <a:pt x="5837682" y="9397365"/>
                    <a:pt x="5844667" y="9394697"/>
                    <a:pt x="5851779" y="9392031"/>
                  </a:cubicBezTo>
                  <a:cubicBezTo>
                    <a:pt x="5859145" y="9389237"/>
                    <a:pt x="5866638" y="9386316"/>
                    <a:pt x="5874258" y="9383268"/>
                  </a:cubicBezTo>
                  <a:cubicBezTo>
                    <a:pt x="5892673" y="9375902"/>
                    <a:pt x="5910961" y="9367774"/>
                    <a:pt x="5927217" y="9357995"/>
                  </a:cubicBezTo>
                  <a:cubicBezTo>
                    <a:pt x="5927725" y="9357614"/>
                    <a:pt x="5928360" y="9357359"/>
                    <a:pt x="5928868" y="9357233"/>
                  </a:cubicBezTo>
                  <a:cubicBezTo>
                    <a:pt x="5935218" y="9355074"/>
                    <a:pt x="5942076" y="9353677"/>
                    <a:pt x="5948172" y="9352407"/>
                  </a:cubicBezTo>
                  <a:cubicBezTo>
                    <a:pt x="5954268" y="9351137"/>
                    <a:pt x="5959475" y="9350120"/>
                    <a:pt x="5963793" y="9348596"/>
                  </a:cubicBezTo>
                  <a:cubicBezTo>
                    <a:pt x="5969635" y="9346692"/>
                    <a:pt x="5971921" y="9344659"/>
                    <a:pt x="5972683" y="9343135"/>
                  </a:cubicBezTo>
                  <a:lnTo>
                    <a:pt x="5980303" y="9346945"/>
                  </a:lnTo>
                  <a:lnTo>
                    <a:pt x="5972683" y="9343135"/>
                  </a:lnTo>
                  <a:cubicBezTo>
                    <a:pt x="5988685" y="9311258"/>
                    <a:pt x="6013323" y="9292590"/>
                    <a:pt x="6037707" y="9273920"/>
                  </a:cubicBezTo>
                  <a:cubicBezTo>
                    <a:pt x="6043168" y="9269730"/>
                    <a:pt x="6048629" y="9265666"/>
                    <a:pt x="6053963" y="9261347"/>
                  </a:cubicBezTo>
                  <a:lnTo>
                    <a:pt x="6059297" y="9267952"/>
                  </a:lnTo>
                  <a:lnTo>
                    <a:pt x="6053328" y="9261983"/>
                  </a:lnTo>
                  <a:cubicBezTo>
                    <a:pt x="6057773" y="9257538"/>
                    <a:pt x="6062218" y="9252712"/>
                    <a:pt x="6066790" y="9247758"/>
                  </a:cubicBezTo>
                  <a:cubicBezTo>
                    <a:pt x="6071362" y="9242806"/>
                    <a:pt x="6076061" y="9237726"/>
                    <a:pt x="6080760" y="9233027"/>
                  </a:cubicBezTo>
                  <a:cubicBezTo>
                    <a:pt x="6089904" y="9223883"/>
                    <a:pt x="6100318" y="9214993"/>
                    <a:pt x="6111494" y="9211183"/>
                  </a:cubicBezTo>
                  <a:lnTo>
                    <a:pt x="6111875" y="9211056"/>
                  </a:lnTo>
                  <a:cubicBezTo>
                    <a:pt x="6138291" y="9203563"/>
                    <a:pt x="6159881" y="9185783"/>
                    <a:pt x="6183122" y="9166733"/>
                  </a:cubicBezTo>
                  <a:cubicBezTo>
                    <a:pt x="6194552" y="9157334"/>
                    <a:pt x="6206363" y="9147556"/>
                    <a:pt x="6218936" y="9139174"/>
                  </a:cubicBezTo>
                  <a:lnTo>
                    <a:pt x="6219317" y="9138920"/>
                  </a:lnTo>
                  <a:cubicBezTo>
                    <a:pt x="6230874" y="9131934"/>
                    <a:pt x="6240780" y="9122029"/>
                    <a:pt x="6251067" y="9111360"/>
                  </a:cubicBezTo>
                  <a:cubicBezTo>
                    <a:pt x="6260465" y="9101835"/>
                    <a:pt x="6270498" y="9091421"/>
                    <a:pt x="6281928" y="9084564"/>
                  </a:cubicBezTo>
                  <a:cubicBezTo>
                    <a:pt x="6287770" y="9081134"/>
                    <a:pt x="6293993" y="9078341"/>
                    <a:pt x="6300978" y="9076944"/>
                  </a:cubicBezTo>
                  <a:lnTo>
                    <a:pt x="6302629" y="9085199"/>
                  </a:lnTo>
                  <a:lnTo>
                    <a:pt x="6300597" y="9076944"/>
                  </a:lnTo>
                  <a:cubicBezTo>
                    <a:pt x="6340602" y="9066910"/>
                    <a:pt x="6372098" y="9044051"/>
                    <a:pt x="6407785" y="9018143"/>
                  </a:cubicBezTo>
                  <a:cubicBezTo>
                    <a:pt x="6413627" y="9013952"/>
                    <a:pt x="6419469" y="9009633"/>
                    <a:pt x="6425438" y="9005316"/>
                  </a:cubicBezTo>
                  <a:lnTo>
                    <a:pt x="6430391" y="9012174"/>
                  </a:lnTo>
                  <a:lnTo>
                    <a:pt x="6425311" y="9005443"/>
                  </a:lnTo>
                  <a:cubicBezTo>
                    <a:pt x="6450711" y="8986393"/>
                    <a:pt x="6483477" y="8972804"/>
                    <a:pt x="6517259" y="8979534"/>
                  </a:cubicBezTo>
                  <a:lnTo>
                    <a:pt x="6518275" y="8979789"/>
                  </a:lnTo>
                  <a:cubicBezTo>
                    <a:pt x="6533515" y="8984869"/>
                    <a:pt x="6555359" y="8979789"/>
                    <a:pt x="6566535" y="8974201"/>
                  </a:cubicBezTo>
                  <a:lnTo>
                    <a:pt x="6570345" y="8981820"/>
                  </a:lnTo>
                  <a:lnTo>
                    <a:pt x="6566535" y="8974201"/>
                  </a:lnTo>
                  <a:cubicBezTo>
                    <a:pt x="6578219" y="8968358"/>
                    <a:pt x="6590030" y="8960993"/>
                    <a:pt x="6602349" y="8953245"/>
                  </a:cubicBezTo>
                  <a:cubicBezTo>
                    <a:pt x="6614414" y="8945626"/>
                    <a:pt x="6626987" y="8937879"/>
                    <a:pt x="6639560" y="8931529"/>
                  </a:cubicBezTo>
                  <a:lnTo>
                    <a:pt x="6643370" y="8939149"/>
                  </a:lnTo>
                  <a:lnTo>
                    <a:pt x="6638671" y="8932164"/>
                  </a:lnTo>
                  <a:cubicBezTo>
                    <a:pt x="6656197" y="8920480"/>
                    <a:pt x="6676771" y="8906383"/>
                    <a:pt x="6698107" y="8906383"/>
                  </a:cubicBezTo>
                  <a:lnTo>
                    <a:pt x="6698107" y="8914892"/>
                  </a:lnTo>
                  <a:lnTo>
                    <a:pt x="6697218" y="8906509"/>
                  </a:lnTo>
                  <a:cubicBezTo>
                    <a:pt x="6757416" y="8900541"/>
                    <a:pt x="6801993" y="8888730"/>
                    <a:pt x="6830314" y="8832088"/>
                  </a:cubicBezTo>
                  <a:cubicBezTo>
                    <a:pt x="6843776" y="8805291"/>
                    <a:pt x="6908927" y="8770746"/>
                    <a:pt x="6939026" y="8785733"/>
                  </a:cubicBezTo>
                  <a:lnTo>
                    <a:pt x="6935216" y="8793353"/>
                  </a:lnTo>
                  <a:lnTo>
                    <a:pt x="6938518" y="8785606"/>
                  </a:lnTo>
                  <a:cubicBezTo>
                    <a:pt x="6976872" y="8802116"/>
                    <a:pt x="7003161" y="8791829"/>
                    <a:pt x="7025513" y="8758301"/>
                  </a:cubicBezTo>
                  <a:cubicBezTo>
                    <a:pt x="7025767" y="8757793"/>
                    <a:pt x="7026148" y="8757412"/>
                    <a:pt x="7026529" y="8757031"/>
                  </a:cubicBezTo>
                  <a:cubicBezTo>
                    <a:pt x="7049135" y="8734425"/>
                    <a:pt x="7078726" y="8743060"/>
                    <a:pt x="7098030" y="8756015"/>
                  </a:cubicBezTo>
                  <a:cubicBezTo>
                    <a:pt x="7098538" y="8756269"/>
                    <a:pt x="7098919" y="8756650"/>
                    <a:pt x="7099300" y="8757031"/>
                  </a:cubicBezTo>
                  <a:cubicBezTo>
                    <a:pt x="7110603" y="8768333"/>
                    <a:pt x="7120636" y="8772779"/>
                    <a:pt x="7129780" y="8772779"/>
                  </a:cubicBezTo>
                  <a:lnTo>
                    <a:pt x="7130923" y="8772906"/>
                  </a:lnTo>
                  <a:cubicBezTo>
                    <a:pt x="7151497" y="8775827"/>
                    <a:pt x="7173722" y="8775827"/>
                    <a:pt x="7196582" y="8775827"/>
                  </a:cubicBezTo>
                  <a:cubicBezTo>
                    <a:pt x="7219315" y="8775827"/>
                    <a:pt x="7242683" y="8775827"/>
                    <a:pt x="7264654" y="8779002"/>
                  </a:cubicBezTo>
                  <a:lnTo>
                    <a:pt x="7264908" y="8779002"/>
                  </a:lnTo>
                  <a:cubicBezTo>
                    <a:pt x="7298690" y="8784590"/>
                    <a:pt x="7332472" y="8773287"/>
                    <a:pt x="7354824" y="8750934"/>
                  </a:cubicBezTo>
                  <a:lnTo>
                    <a:pt x="7360793" y="8756904"/>
                  </a:lnTo>
                  <a:lnTo>
                    <a:pt x="7354824" y="8750934"/>
                  </a:lnTo>
                  <a:cubicBezTo>
                    <a:pt x="7382383" y="8723376"/>
                    <a:pt x="7404481" y="8724010"/>
                    <a:pt x="7442581" y="8736710"/>
                  </a:cubicBezTo>
                  <a:lnTo>
                    <a:pt x="7443089" y="8736838"/>
                  </a:lnTo>
                  <a:cubicBezTo>
                    <a:pt x="7453503" y="8741029"/>
                    <a:pt x="7463155" y="8747125"/>
                    <a:pt x="7472172" y="8752713"/>
                  </a:cubicBezTo>
                  <a:cubicBezTo>
                    <a:pt x="7481697" y="8758682"/>
                    <a:pt x="7490714" y="8764396"/>
                    <a:pt x="7500493" y="8768333"/>
                  </a:cubicBezTo>
                  <a:cubicBezTo>
                    <a:pt x="7511034" y="8772525"/>
                    <a:pt x="7522464" y="8774810"/>
                    <a:pt x="7536053" y="8772779"/>
                  </a:cubicBezTo>
                  <a:lnTo>
                    <a:pt x="7537196" y="8781160"/>
                  </a:lnTo>
                  <a:lnTo>
                    <a:pt x="7535799" y="8772779"/>
                  </a:lnTo>
                  <a:cubicBezTo>
                    <a:pt x="7551420" y="8770112"/>
                    <a:pt x="7567930" y="8771763"/>
                    <a:pt x="7583551" y="8773159"/>
                  </a:cubicBezTo>
                  <a:cubicBezTo>
                    <a:pt x="7600823" y="8774683"/>
                    <a:pt x="7617587" y="8776208"/>
                    <a:pt x="7634351" y="8773414"/>
                  </a:cubicBezTo>
                  <a:cubicBezTo>
                    <a:pt x="7641336" y="8772270"/>
                    <a:pt x="7648448" y="8770366"/>
                    <a:pt x="7655433" y="8767318"/>
                  </a:cubicBezTo>
                  <a:cubicBezTo>
                    <a:pt x="7656449" y="8766809"/>
                    <a:pt x="7657592" y="8766683"/>
                    <a:pt x="7658735" y="8766683"/>
                  </a:cubicBezTo>
                  <a:lnTo>
                    <a:pt x="7683119" y="8766683"/>
                  </a:lnTo>
                  <a:cubicBezTo>
                    <a:pt x="7684008" y="8766683"/>
                    <a:pt x="7684897" y="8766809"/>
                    <a:pt x="7685786" y="8767064"/>
                  </a:cubicBezTo>
                  <a:cubicBezTo>
                    <a:pt x="7692517" y="8769350"/>
                    <a:pt x="7699248" y="8771382"/>
                    <a:pt x="7706106" y="8773414"/>
                  </a:cubicBezTo>
                  <a:cubicBezTo>
                    <a:pt x="7712964" y="8775445"/>
                    <a:pt x="7719695" y="8777478"/>
                    <a:pt x="7726426" y="8779764"/>
                  </a:cubicBezTo>
                  <a:cubicBezTo>
                    <a:pt x="7749286" y="8787383"/>
                    <a:pt x="7772019" y="8797417"/>
                    <a:pt x="7792339" y="8817737"/>
                  </a:cubicBezTo>
                  <a:lnTo>
                    <a:pt x="7786370" y="8823706"/>
                  </a:lnTo>
                  <a:lnTo>
                    <a:pt x="7791831" y="8817229"/>
                  </a:lnTo>
                  <a:cubicBezTo>
                    <a:pt x="7793609" y="8818626"/>
                    <a:pt x="7793482" y="8817864"/>
                    <a:pt x="7792720" y="8818118"/>
                  </a:cubicBezTo>
                  <a:lnTo>
                    <a:pt x="7792720" y="8818118"/>
                  </a:lnTo>
                  <a:lnTo>
                    <a:pt x="7792720" y="8818118"/>
                  </a:lnTo>
                  <a:lnTo>
                    <a:pt x="7792720" y="8818118"/>
                  </a:lnTo>
                  <a:cubicBezTo>
                    <a:pt x="7792720" y="8818118"/>
                    <a:pt x="7793355" y="8817864"/>
                    <a:pt x="7794498" y="8816467"/>
                  </a:cubicBezTo>
                  <a:cubicBezTo>
                    <a:pt x="7803007" y="8806307"/>
                    <a:pt x="7810119" y="8774430"/>
                    <a:pt x="7817993" y="8737854"/>
                  </a:cubicBezTo>
                  <a:cubicBezTo>
                    <a:pt x="7825232" y="8703945"/>
                    <a:pt x="7833360" y="8665464"/>
                    <a:pt x="7845425" y="8650858"/>
                  </a:cubicBezTo>
                  <a:cubicBezTo>
                    <a:pt x="7847711" y="8648065"/>
                    <a:pt x="7850759" y="8645397"/>
                    <a:pt x="7854569" y="8644001"/>
                  </a:cubicBezTo>
                  <a:cubicBezTo>
                    <a:pt x="7854569" y="8644001"/>
                    <a:pt x="7854569" y="8644001"/>
                    <a:pt x="7854569" y="8644001"/>
                  </a:cubicBezTo>
                  <a:cubicBezTo>
                    <a:pt x="7860030" y="8641969"/>
                    <a:pt x="7865491" y="8643239"/>
                    <a:pt x="7870190" y="8646287"/>
                  </a:cubicBezTo>
                  <a:lnTo>
                    <a:pt x="7865491" y="8653271"/>
                  </a:lnTo>
                  <a:lnTo>
                    <a:pt x="7870190" y="8646287"/>
                  </a:lnTo>
                  <a:cubicBezTo>
                    <a:pt x="7897241" y="8664320"/>
                    <a:pt x="7905750" y="8662924"/>
                    <a:pt x="7914767" y="8662289"/>
                  </a:cubicBezTo>
                  <a:cubicBezTo>
                    <a:pt x="7926578" y="8661400"/>
                    <a:pt x="7939024" y="8660892"/>
                    <a:pt x="7966837" y="8676385"/>
                  </a:cubicBezTo>
                  <a:lnTo>
                    <a:pt x="7962773" y="8683752"/>
                  </a:lnTo>
                  <a:lnTo>
                    <a:pt x="7966075" y="8676005"/>
                  </a:lnTo>
                  <a:cubicBezTo>
                    <a:pt x="7979918" y="8681974"/>
                    <a:pt x="7982458" y="8677147"/>
                    <a:pt x="7989189" y="8664320"/>
                  </a:cubicBezTo>
                  <a:cubicBezTo>
                    <a:pt x="7996174" y="8651113"/>
                    <a:pt x="8006715" y="8631301"/>
                    <a:pt x="8037830" y="8639047"/>
                  </a:cubicBezTo>
                  <a:lnTo>
                    <a:pt x="8035798" y="8647303"/>
                  </a:lnTo>
                  <a:lnTo>
                    <a:pt x="8035798" y="8638794"/>
                  </a:lnTo>
                  <a:cubicBezTo>
                    <a:pt x="8041640" y="8638794"/>
                    <a:pt x="8060436" y="8650605"/>
                    <a:pt x="8074787" y="8659241"/>
                  </a:cubicBezTo>
                  <a:cubicBezTo>
                    <a:pt x="8093583" y="8670544"/>
                    <a:pt x="8110982" y="8680958"/>
                    <a:pt x="8115173" y="8681974"/>
                  </a:cubicBezTo>
                  <a:cubicBezTo>
                    <a:pt x="8115173" y="8681974"/>
                    <a:pt x="8115173" y="8681974"/>
                    <a:pt x="8115173" y="8681974"/>
                  </a:cubicBezTo>
                  <a:cubicBezTo>
                    <a:pt x="8115173" y="8681974"/>
                    <a:pt x="8114792" y="8681846"/>
                    <a:pt x="8114157" y="8681846"/>
                  </a:cubicBezTo>
                  <a:cubicBezTo>
                    <a:pt x="8112887" y="8681846"/>
                    <a:pt x="8106410" y="8682990"/>
                    <a:pt x="8106410" y="8689847"/>
                  </a:cubicBezTo>
                  <a:cubicBezTo>
                    <a:pt x="8106410" y="8686927"/>
                    <a:pt x="8107934" y="8684133"/>
                    <a:pt x="8110474" y="8682608"/>
                  </a:cubicBezTo>
                  <a:cubicBezTo>
                    <a:pt x="8121015" y="8676258"/>
                    <a:pt x="8134223" y="8637270"/>
                    <a:pt x="8149209" y="8590660"/>
                  </a:cubicBezTo>
                  <a:cubicBezTo>
                    <a:pt x="8162544" y="8549132"/>
                    <a:pt x="8177657" y="8499983"/>
                    <a:pt x="8195437" y="8489315"/>
                  </a:cubicBezTo>
                  <a:cubicBezTo>
                    <a:pt x="8197088" y="8488299"/>
                    <a:pt x="8198993" y="8487537"/>
                    <a:pt x="8201025" y="8487029"/>
                  </a:cubicBezTo>
                  <a:cubicBezTo>
                    <a:pt x="8201025" y="8487029"/>
                    <a:pt x="8201025" y="8487029"/>
                    <a:pt x="8201025" y="8487029"/>
                  </a:cubicBezTo>
                  <a:lnTo>
                    <a:pt x="8201025" y="8487029"/>
                  </a:lnTo>
                  <a:cubicBezTo>
                    <a:pt x="8201025" y="8487029"/>
                    <a:pt x="8201025" y="8487029"/>
                    <a:pt x="8201025" y="8487029"/>
                  </a:cubicBezTo>
                  <a:cubicBezTo>
                    <a:pt x="8203184" y="8486520"/>
                    <a:pt x="8205470" y="8486520"/>
                    <a:pt x="8207756" y="8486902"/>
                  </a:cubicBezTo>
                  <a:lnTo>
                    <a:pt x="8208518" y="8487156"/>
                  </a:lnTo>
                  <a:cubicBezTo>
                    <a:pt x="8266684" y="8504555"/>
                    <a:pt x="8319262" y="8493125"/>
                    <a:pt x="8372983" y="8469249"/>
                  </a:cubicBezTo>
                  <a:lnTo>
                    <a:pt x="8373237" y="8469121"/>
                  </a:lnTo>
                  <a:cubicBezTo>
                    <a:pt x="8381492" y="8465820"/>
                    <a:pt x="8391525" y="8459851"/>
                    <a:pt x="8402828" y="8453246"/>
                  </a:cubicBezTo>
                  <a:cubicBezTo>
                    <a:pt x="8414893" y="8446134"/>
                    <a:pt x="8428355" y="8438133"/>
                    <a:pt x="8440928" y="8433054"/>
                  </a:cubicBezTo>
                  <a:cubicBezTo>
                    <a:pt x="8455025" y="8427466"/>
                    <a:pt x="8471662" y="8423909"/>
                    <a:pt x="8484743" y="8433689"/>
                  </a:cubicBezTo>
                  <a:lnTo>
                    <a:pt x="8479663" y="8440420"/>
                  </a:lnTo>
                  <a:lnTo>
                    <a:pt x="8484616" y="8433562"/>
                  </a:lnTo>
                  <a:cubicBezTo>
                    <a:pt x="8525637" y="8462899"/>
                    <a:pt x="8566785" y="8474709"/>
                    <a:pt x="8614537" y="8480679"/>
                  </a:cubicBezTo>
                  <a:lnTo>
                    <a:pt x="8613521" y="8489060"/>
                  </a:lnTo>
                  <a:lnTo>
                    <a:pt x="8613521" y="8480552"/>
                  </a:lnTo>
                  <a:cubicBezTo>
                    <a:pt x="8623935" y="8480552"/>
                    <a:pt x="8632825" y="8490331"/>
                    <a:pt x="8637778" y="8495157"/>
                  </a:cubicBezTo>
                  <a:lnTo>
                    <a:pt x="8638540" y="8496045"/>
                  </a:lnTo>
                  <a:cubicBezTo>
                    <a:pt x="8642604" y="8501507"/>
                    <a:pt x="8658860" y="8496808"/>
                    <a:pt x="8689340" y="8484234"/>
                  </a:cubicBezTo>
                  <a:cubicBezTo>
                    <a:pt x="8710549" y="8475471"/>
                    <a:pt x="8745982" y="8458962"/>
                    <a:pt x="8760206" y="8477884"/>
                  </a:cubicBezTo>
                  <a:lnTo>
                    <a:pt x="8760460" y="8478266"/>
                  </a:lnTo>
                  <a:cubicBezTo>
                    <a:pt x="8784844" y="8514842"/>
                    <a:pt x="8808974" y="8551037"/>
                    <a:pt x="8832977" y="8581008"/>
                  </a:cubicBezTo>
                  <a:lnTo>
                    <a:pt x="8826373" y="8586343"/>
                  </a:lnTo>
                  <a:lnTo>
                    <a:pt x="8832342" y="8580374"/>
                  </a:lnTo>
                  <a:cubicBezTo>
                    <a:pt x="8836660" y="8584692"/>
                    <a:pt x="8842121" y="8588247"/>
                    <a:pt x="8848090" y="8592184"/>
                  </a:cubicBezTo>
                  <a:cubicBezTo>
                    <a:pt x="8853297" y="8595614"/>
                    <a:pt x="8859266" y="8599424"/>
                    <a:pt x="8863838" y="8604122"/>
                  </a:cubicBezTo>
                  <a:cubicBezTo>
                    <a:pt x="8866378" y="8606663"/>
                    <a:pt x="8868664" y="8609583"/>
                    <a:pt x="8870442" y="8613013"/>
                  </a:cubicBezTo>
                  <a:cubicBezTo>
                    <a:pt x="8870823" y="8613647"/>
                    <a:pt x="8871077" y="8614409"/>
                    <a:pt x="8871204" y="8615171"/>
                  </a:cubicBezTo>
                  <a:cubicBezTo>
                    <a:pt x="8876665" y="8642350"/>
                    <a:pt x="8885809" y="8650985"/>
                    <a:pt x="8911590" y="8650985"/>
                  </a:cubicBezTo>
                  <a:lnTo>
                    <a:pt x="8911590" y="8659495"/>
                  </a:lnTo>
                  <a:lnTo>
                    <a:pt x="8911590" y="8650985"/>
                  </a:lnTo>
                  <a:cubicBezTo>
                    <a:pt x="8931529" y="8650985"/>
                    <a:pt x="8952103" y="8657590"/>
                    <a:pt x="8966200" y="8671687"/>
                  </a:cubicBezTo>
                  <a:lnTo>
                    <a:pt x="8960231" y="8677656"/>
                  </a:lnTo>
                  <a:lnTo>
                    <a:pt x="8964549" y="8670417"/>
                  </a:lnTo>
                  <a:cubicBezTo>
                    <a:pt x="8995410" y="8688958"/>
                    <a:pt x="9020048" y="8707374"/>
                    <a:pt x="9044305" y="8725662"/>
                  </a:cubicBezTo>
                  <a:lnTo>
                    <a:pt x="9039225" y="8732393"/>
                  </a:lnTo>
                  <a:lnTo>
                    <a:pt x="9043543" y="8725154"/>
                  </a:lnTo>
                  <a:cubicBezTo>
                    <a:pt x="9073261" y="8742933"/>
                    <a:pt x="9106662" y="8762619"/>
                    <a:pt x="9119997" y="8796146"/>
                  </a:cubicBezTo>
                  <a:lnTo>
                    <a:pt x="9112123" y="8799321"/>
                  </a:lnTo>
                  <a:lnTo>
                    <a:pt x="9119743" y="8795512"/>
                  </a:lnTo>
                  <a:cubicBezTo>
                    <a:pt x="9125204" y="8806433"/>
                    <a:pt x="9130538" y="8811768"/>
                    <a:pt x="9136380" y="8817609"/>
                  </a:cubicBezTo>
                  <a:lnTo>
                    <a:pt x="9130411" y="8823579"/>
                  </a:lnTo>
                  <a:lnTo>
                    <a:pt x="9136380" y="8817609"/>
                  </a:lnTo>
                  <a:cubicBezTo>
                    <a:pt x="9148318" y="8829547"/>
                    <a:pt x="9160256" y="8839962"/>
                    <a:pt x="9172448" y="8850630"/>
                  </a:cubicBezTo>
                  <a:cubicBezTo>
                    <a:pt x="9184640" y="8861297"/>
                    <a:pt x="9196959" y="8872093"/>
                    <a:pt x="9209405" y="8884412"/>
                  </a:cubicBezTo>
                  <a:lnTo>
                    <a:pt x="9203436" y="8890381"/>
                  </a:lnTo>
                  <a:lnTo>
                    <a:pt x="9208897" y="8883904"/>
                  </a:lnTo>
                  <a:cubicBezTo>
                    <a:pt x="9227439" y="8899397"/>
                    <a:pt x="9244457" y="8916416"/>
                    <a:pt x="9261221" y="8933053"/>
                  </a:cubicBezTo>
                  <a:cubicBezTo>
                    <a:pt x="9277985" y="8949690"/>
                    <a:pt x="9294495" y="8966327"/>
                    <a:pt x="9312402" y="8981185"/>
                  </a:cubicBezTo>
                  <a:lnTo>
                    <a:pt x="9306941" y="8987663"/>
                  </a:lnTo>
                  <a:lnTo>
                    <a:pt x="9310751" y="8980043"/>
                  </a:lnTo>
                  <a:cubicBezTo>
                    <a:pt x="9317609" y="8983471"/>
                    <a:pt x="9324340" y="8988552"/>
                    <a:pt x="9330309" y="8992996"/>
                  </a:cubicBezTo>
                  <a:cubicBezTo>
                    <a:pt x="9336532" y="8997695"/>
                    <a:pt x="9341993" y="9001759"/>
                    <a:pt x="9347200" y="9004300"/>
                  </a:cubicBezTo>
                  <a:cubicBezTo>
                    <a:pt x="9371203" y="9016365"/>
                    <a:pt x="9396857" y="9029065"/>
                    <a:pt x="9416288" y="9048495"/>
                  </a:cubicBezTo>
                  <a:cubicBezTo>
                    <a:pt x="9416034" y="9048242"/>
                    <a:pt x="9415653" y="9048115"/>
                    <a:pt x="9415526" y="9048115"/>
                  </a:cubicBezTo>
                  <a:lnTo>
                    <a:pt x="9415526" y="9048115"/>
                  </a:lnTo>
                  <a:cubicBezTo>
                    <a:pt x="9415526" y="9048115"/>
                    <a:pt x="9415526" y="9048115"/>
                    <a:pt x="9415526" y="9048115"/>
                  </a:cubicBezTo>
                  <a:cubicBezTo>
                    <a:pt x="9421622" y="9049131"/>
                    <a:pt x="9439910" y="9034271"/>
                    <a:pt x="9464421" y="9012808"/>
                  </a:cubicBezTo>
                  <a:cubicBezTo>
                    <a:pt x="9482709" y="8996680"/>
                    <a:pt x="9506204" y="8975090"/>
                    <a:pt x="9520809" y="8975597"/>
                  </a:cubicBezTo>
                  <a:cubicBezTo>
                    <a:pt x="9524238" y="8975725"/>
                    <a:pt x="9527794" y="8976868"/>
                    <a:pt x="9530588" y="8979789"/>
                  </a:cubicBezTo>
                  <a:cubicBezTo>
                    <a:pt x="9531858" y="8981058"/>
                    <a:pt x="9532747" y="8982456"/>
                    <a:pt x="9533509" y="8983853"/>
                  </a:cubicBezTo>
                  <a:cubicBezTo>
                    <a:pt x="9534144" y="8984995"/>
                    <a:pt x="9534398" y="8986266"/>
                    <a:pt x="9534398" y="8987663"/>
                  </a:cubicBezTo>
                  <a:cubicBezTo>
                    <a:pt x="9534398" y="8987663"/>
                    <a:pt x="9534271" y="8986646"/>
                    <a:pt x="9533382" y="8985631"/>
                  </a:cubicBezTo>
                  <a:cubicBezTo>
                    <a:pt x="9532874" y="8985122"/>
                    <a:pt x="9532493" y="8984995"/>
                    <a:pt x="9532493" y="8984995"/>
                  </a:cubicBezTo>
                  <a:cubicBezTo>
                    <a:pt x="9533128" y="8985250"/>
                    <a:pt x="9534525" y="8985377"/>
                    <a:pt x="9538208" y="8985377"/>
                  </a:cubicBezTo>
                  <a:cubicBezTo>
                    <a:pt x="9540240" y="8985377"/>
                    <a:pt x="9542145" y="8986012"/>
                    <a:pt x="9543669" y="8987282"/>
                  </a:cubicBezTo>
                  <a:cubicBezTo>
                    <a:pt x="9576181" y="9014333"/>
                    <a:pt x="9608058" y="9004172"/>
                    <a:pt x="9645015" y="8991854"/>
                  </a:cubicBezTo>
                  <a:lnTo>
                    <a:pt x="9647682" y="8999855"/>
                  </a:lnTo>
                  <a:lnTo>
                    <a:pt x="9643872" y="8992234"/>
                  </a:lnTo>
                  <a:cubicBezTo>
                    <a:pt x="9652381" y="8988044"/>
                    <a:pt x="9667621" y="8979534"/>
                    <a:pt x="9678797" y="8984233"/>
                  </a:cubicBezTo>
                  <a:cubicBezTo>
                    <a:pt x="9680575" y="8984995"/>
                    <a:pt x="9682353" y="8986139"/>
                    <a:pt x="9683750" y="8987535"/>
                  </a:cubicBezTo>
                  <a:cubicBezTo>
                    <a:pt x="9683877" y="8987663"/>
                    <a:pt x="9684004" y="8987790"/>
                    <a:pt x="9684004" y="8987790"/>
                  </a:cubicBezTo>
                  <a:lnTo>
                    <a:pt x="9678035" y="8993758"/>
                  </a:lnTo>
                  <a:lnTo>
                    <a:pt x="9681337" y="8986012"/>
                  </a:lnTo>
                  <a:cubicBezTo>
                    <a:pt x="9698482" y="8993378"/>
                    <a:pt x="9713722" y="9004427"/>
                    <a:pt x="9728200" y="9014968"/>
                  </a:cubicBezTo>
                  <a:cubicBezTo>
                    <a:pt x="9743440" y="9026017"/>
                    <a:pt x="9758172" y="9036684"/>
                    <a:pt x="9775063" y="9043924"/>
                  </a:cubicBezTo>
                  <a:cubicBezTo>
                    <a:pt x="9784715" y="9048115"/>
                    <a:pt x="9795129" y="9051163"/>
                    <a:pt x="9806686" y="9052433"/>
                  </a:cubicBezTo>
                  <a:lnTo>
                    <a:pt x="9805797" y="9060815"/>
                  </a:lnTo>
                  <a:lnTo>
                    <a:pt x="9805797" y="9052306"/>
                  </a:lnTo>
                  <a:cubicBezTo>
                    <a:pt x="9804654" y="9052306"/>
                    <a:pt x="9820402" y="9051925"/>
                    <a:pt x="9820402" y="9066910"/>
                  </a:cubicBezTo>
                  <a:lnTo>
                    <a:pt x="9811893" y="9066910"/>
                  </a:lnTo>
                  <a:lnTo>
                    <a:pt x="9819894" y="9064244"/>
                  </a:lnTo>
                  <a:cubicBezTo>
                    <a:pt x="9828403" y="9089770"/>
                    <a:pt x="9850628" y="9094089"/>
                    <a:pt x="9878441" y="9098660"/>
                  </a:cubicBezTo>
                  <a:cubicBezTo>
                    <a:pt x="9883140" y="9099422"/>
                    <a:pt x="9887966" y="9100184"/>
                    <a:pt x="9892665" y="9101201"/>
                  </a:cubicBezTo>
                  <a:lnTo>
                    <a:pt x="9891014" y="9109456"/>
                  </a:lnTo>
                  <a:lnTo>
                    <a:pt x="9891014" y="9100946"/>
                  </a:lnTo>
                  <a:cubicBezTo>
                    <a:pt x="9910953" y="9100946"/>
                    <a:pt x="9930511" y="9107551"/>
                    <a:pt x="9943465" y="9114028"/>
                  </a:cubicBezTo>
                  <a:cubicBezTo>
                    <a:pt x="9953879" y="9119234"/>
                    <a:pt x="9964293" y="9124950"/>
                    <a:pt x="9974707" y="9130665"/>
                  </a:cubicBezTo>
                  <a:cubicBezTo>
                    <a:pt x="9985375" y="9136507"/>
                    <a:pt x="9996170" y="9142349"/>
                    <a:pt x="10007092" y="9147937"/>
                  </a:cubicBezTo>
                  <a:cubicBezTo>
                    <a:pt x="10023348" y="9156065"/>
                    <a:pt x="10039985" y="9163304"/>
                    <a:pt x="10057511" y="9168257"/>
                  </a:cubicBezTo>
                  <a:lnTo>
                    <a:pt x="10057892" y="9168383"/>
                  </a:lnTo>
                  <a:cubicBezTo>
                    <a:pt x="10069703" y="9172320"/>
                    <a:pt x="10081387" y="9175877"/>
                    <a:pt x="10093198" y="9179559"/>
                  </a:cubicBezTo>
                  <a:cubicBezTo>
                    <a:pt x="10104628" y="9183116"/>
                    <a:pt x="10116185" y="9186671"/>
                    <a:pt x="10127361" y="9190355"/>
                  </a:cubicBezTo>
                  <a:cubicBezTo>
                    <a:pt x="10157587" y="9200388"/>
                    <a:pt x="10186797" y="9212199"/>
                    <a:pt x="10212197" y="9230233"/>
                  </a:cubicBezTo>
                  <a:lnTo>
                    <a:pt x="10207244" y="9237091"/>
                  </a:lnTo>
                  <a:lnTo>
                    <a:pt x="10207244" y="9228582"/>
                  </a:lnTo>
                  <a:cubicBezTo>
                    <a:pt x="10209784" y="9228582"/>
                    <a:pt x="10214610" y="9228455"/>
                    <a:pt x="10218674" y="9229852"/>
                  </a:cubicBezTo>
                  <a:lnTo>
                    <a:pt x="10218674" y="9229852"/>
                  </a:lnTo>
                  <a:cubicBezTo>
                    <a:pt x="10218674" y="9229852"/>
                    <a:pt x="10218674" y="9229852"/>
                    <a:pt x="10218674" y="9229852"/>
                  </a:cubicBezTo>
                  <a:lnTo>
                    <a:pt x="10218674" y="9229852"/>
                  </a:lnTo>
                  <a:cubicBezTo>
                    <a:pt x="10223881" y="9231757"/>
                    <a:pt x="10227818" y="9236202"/>
                    <a:pt x="10227818" y="9243059"/>
                  </a:cubicBezTo>
                  <a:lnTo>
                    <a:pt x="10219309" y="9243059"/>
                  </a:lnTo>
                  <a:lnTo>
                    <a:pt x="10224008" y="9236075"/>
                  </a:lnTo>
                  <a:cubicBezTo>
                    <a:pt x="10229850" y="9240012"/>
                    <a:pt x="10237343" y="9243314"/>
                    <a:pt x="10245852" y="9246996"/>
                  </a:cubicBezTo>
                  <a:cubicBezTo>
                    <a:pt x="10254361" y="9250680"/>
                    <a:pt x="10263886" y="9254870"/>
                    <a:pt x="10272014" y="9260332"/>
                  </a:cubicBezTo>
                  <a:cubicBezTo>
                    <a:pt x="10277729" y="9264142"/>
                    <a:pt x="10283190" y="9268841"/>
                    <a:pt x="10287254" y="9274937"/>
                  </a:cubicBezTo>
                  <a:lnTo>
                    <a:pt x="10287762" y="9275826"/>
                  </a:lnTo>
                  <a:cubicBezTo>
                    <a:pt x="10296017" y="9292208"/>
                    <a:pt x="10311511" y="9298558"/>
                    <a:pt x="10330942" y="9306179"/>
                  </a:cubicBezTo>
                  <a:cubicBezTo>
                    <a:pt x="10346690" y="9312275"/>
                    <a:pt x="10365232" y="9319259"/>
                    <a:pt x="10377932" y="9335262"/>
                  </a:cubicBezTo>
                  <a:lnTo>
                    <a:pt x="10371328" y="9340595"/>
                  </a:lnTo>
                  <a:lnTo>
                    <a:pt x="10371328" y="9332087"/>
                  </a:lnTo>
                  <a:lnTo>
                    <a:pt x="10377424" y="9332087"/>
                  </a:lnTo>
                  <a:lnTo>
                    <a:pt x="10377424" y="9340595"/>
                  </a:lnTo>
                  <a:lnTo>
                    <a:pt x="10377424" y="9332087"/>
                  </a:lnTo>
                  <a:cubicBezTo>
                    <a:pt x="10389489" y="9332087"/>
                    <a:pt x="10401427" y="9333483"/>
                    <a:pt x="10413492" y="9334881"/>
                  </a:cubicBezTo>
                  <a:cubicBezTo>
                    <a:pt x="10427081" y="9336532"/>
                    <a:pt x="10440924" y="9338056"/>
                    <a:pt x="10456418" y="9338056"/>
                  </a:cubicBezTo>
                  <a:lnTo>
                    <a:pt x="10456418" y="9346565"/>
                  </a:lnTo>
                  <a:lnTo>
                    <a:pt x="10452608" y="9338945"/>
                  </a:lnTo>
                  <a:cubicBezTo>
                    <a:pt x="10455275" y="9337547"/>
                    <a:pt x="10458323" y="9335896"/>
                    <a:pt x="10461752" y="9333992"/>
                  </a:cubicBezTo>
                  <a:cubicBezTo>
                    <a:pt x="10465562" y="9331959"/>
                    <a:pt x="10469626" y="9329546"/>
                    <a:pt x="10473817" y="9327515"/>
                  </a:cubicBezTo>
                  <a:cubicBezTo>
                    <a:pt x="10481310" y="9323705"/>
                    <a:pt x="10490581" y="9319768"/>
                    <a:pt x="10498836" y="9319768"/>
                  </a:cubicBezTo>
                  <a:cubicBezTo>
                    <a:pt x="10499725" y="9319768"/>
                    <a:pt x="10500614" y="9319895"/>
                    <a:pt x="10501503" y="9320149"/>
                  </a:cubicBezTo>
                  <a:cubicBezTo>
                    <a:pt x="10554970" y="9337929"/>
                    <a:pt x="10604881" y="9336913"/>
                    <a:pt x="10638028" y="9292717"/>
                  </a:cubicBezTo>
                  <a:lnTo>
                    <a:pt x="10638790" y="9291828"/>
                  </a:lnTo>
                  <a:cubicBezTo>
                    <a:pt x="10647934" y="9282683"/>
                    <a:pt x="10664698" y="9283319"/>
                    <a:pt x="10675239" y="9283319"/>
                  </a:cubicBezTo>
                  <a:lnTo>
                    <a:pt x="10675239" y="9291828"/>
                  </a:lnTo>
                  <a:lnTo>
                    <a:pt x="10675239" y="9283319"/>
                  </a:lnTo>
                  <a:lnTo>
                    <a:pt x="10723880" y="9283319"/>
                  </a:lnTo>
                  <a:lnTo>
                    <a:pt x="10723880" y="9291828"/>
                  </a:lnTo>
                  <a:lnTo>
                    <a:pt x="10722102" y="9283572"/>
                  </a:lnTo>
                  <a:cubicBezTo>
                    <a:pt x="10730611" y="9281668"/>
                    <a:pt x="10738993" y="9279763"/>
                    <a:pt x="10747248" y="9277858"/>
                  </a:cubicBezTo>
                  <a:cubicBezTo>
                    <a:pt x="10755376" y="9276080"/>
                    <a:pt x="10763377" y="9274175"/>
                    <a:pt x="10771251" y="9272396"/>
                  </a:cubicBezTo>
                  <a:cubicBezTo>
                    <a:pt x="10807446" y="9264395"/>
                    <a:pt x="10842752" y="9257157"/>
                    <a:pt x="10881106" y="9252839"/>
                  </a:cubicBezTo>
                  <a:lnTo>
                    <a:pt x="10881995" y="9261220"/>
                  </a:lnTo>
                  <a:lnTo>
                    <a:pt x="10879963" y="9252966"/>
                  </a:lnTo>
                  <a:cubicBezTo>
                    <a:pt x="10901934" y="9247505"/>
                    <a:pt x="10927334" y="9254997"/>
                    <a:pt x="10947527" y="9260840"/>
                  </a:cubicBezTo>
                  <a:cubicBezTo>
                    <a:pt x="10952988" y="9262364"/>
                    <a:pt x="10958195" y="9263888"/>
                    <a:pt x="10963148" y="9265158"/>
                  </a:cubicBezTo>
                  <a:cubicBezTo>
                    <a:pt x="10986262" y="9271000"/>
                    <a:pt x="11009630" y="9271000"/>
                    <a:pt x="11034141" y="9271000"/>
                  </a:cubicBezTo>
                  <a:lnTo>
                    <a:pt x="11034141" y="9279508"/>
                  </a:lnTo>
                  <a:lnTo>
                    <a:pt x="11034141" y="9271000"/>
                  </a:lnTo>
                  <a:cubicBezTo>
                    <a:pt x="11048238" y="9271000"/>
                    <a:pt x="11061065" y="9268206"/>
                    <a:pt x="11074908" y="9265158"/>
                  </a:cubicBezTo>
                  <a:cubicBezTo>
                    <a:pt x="11088497" y="9262109"/>
                    <a:pt x="11103102" y="9258934"/>
                    <a:pt x="11119358" y="9258934"/>
                  </a:cubicBezTo>
                  <a:lnTo>
                    <a:pt x="11119358" y="9267444"/>
                  </a:lnTo>
                  <a:lnTo>
                    <a:pt x="11117326" y="9259189"/>
                  </a:lnTo>
                  <a:cubicBezTo>
                    <a:pt x="11130153" y="9256014"/>
                    <a:pt x="11144377" y="9254363"/>
                    <a:pt x="11157966" y="9252966"/>
                  </a:cubicBezTo>
                  <a:cubicBezTo>
                    <a:pt x="11171809" y="9251442"/>
                    <a:pt x="11184890" y="9249918"/>
                    <a:pt x="11196320" y="9247124"/>
                  </a:cubicBezTo>
                  <a:lnTo>
                    <a:pt x="11196574" y="9247124"/>
                  </a:lnTo>
                  <a:cubicBezTo>
                    <a:pt x="11205083" y="9245219"/>
                    <a:pt x="11213465" y="9243314"/>
                    <a:pt x="11221720" y="9241408"/>
                  </a:cubicBezTo>
                  <a:cubicBezTo>
                    <a:pt x="11229848" y="9239631"/>
                    <a:pt x="11237849" y="9237726"/>
                    <a:pt x="11245723" y="9235947"/>
                  </a:cubicBezTo>
                  <a:cubicBezTo>
                    <a:pt x="11281918" y="9227946"/>
                    <a:pt x="11317224" y="9220708"/>
                    <a:pt x="11355578" y="9216390"/>
                  </a:cubicBezTo>
                  <a:lnTo>
                    <a:pt x="11356467" y="9224771"/>
                  </a:lnTo>
                  <a:lnTo>
                    <a:pt x="11348085" y="9223247"/>
                  </a:lnTo>
                  <a:cubicBezTo>
                    <a:pt x="11379835" y="9043289"/>
                    <a:pt x="11379200" y="8835390"/>
                    <a:pt x="11378565" y="8618982"/>
                  </a:cubicBezTo>
                  <a:cubicBezTo>
                    <a:pt x="11378438" y="8587867"/>
                    <a:pt x="11378311" y="8556625"/>
                    <a:pt x="11378311" y="8525382"/>
                  </a:cubicBezTo>
                  <a:lnTo>
                    <a:pt x="11386820" y="8525382"/>
                  </a:lnTo>
                  <a:lnTo>
                    <a:pt x="11378311" y="8525382"/>
                  </a:lnTo>
                  <a:moveTo>
                    <a:pt x="11395202" y="8525382"/>
                  </a:moveTo>
                  <a:lnTo>
                    <a:pt x="11395202" y="8525382"/>
                  </a:lnTo>
                  <a:cubicBezTo>
                    <a:pt x="11395202" y="8556752"/>
                    <a:pt x="11395329" y="8587867"/>
                    <a:pt x="11395456" y="8618982"/>
                  </a:cubicBezTo>
                  <a:cubicBezTo>
                    <a:pt x="11396091" y="8835008"/>
                    <a:pt x="11396853" y="9044558"/>
                    <a:pt x="11364722" y="9226295"/>
                  </a:cubicBezTo>
                  <a:cubicBezTo>
                    <a:pt x="11364087" y="9229979"/>
                    <a:pt x="11361039" y="9232772"/>
                    <a:pt x="11357356" y="9233281"/>
                  </a:cubicBezTo>
                  <a:cubicBezTo>
                    <a:pt x="11319891" y="9237471"/>
                    <a:pt x="11285347" y="9244457"/>
                    <a:pt x="11249279" y="9252457"/>
                  </a:cubicBezTo>
                  <a:cubicBezTo>
                    <a:pt x="11241405" y="9254235"/>
                    <a:pt x="11233404" y="9256014"/>
                    <a:pt x="11225276" y="9257792"/>
                  </a:cubicBezTo>
                  <a:cubicBezTo>
                    <a:pt x="11217021" y="9259696"/>
                    <a:pt x="11208639" y="9261602"/>
                    <a:pt x="11200130" y="9263507"/>
                  </a:cubicBezTo>
                  <a:lnTo>
                    <a:pt x="11198352" y="9255252"/>
                  </a:lnTo>
                  <a:lnTo>
                    <a:pt x="11200384" y="9263507"/>
                  </a:lnTo>
                  <a:cubicBezTo>
                    <a:pt x="11187557" y="9266682"/>
                    <a:pt x="11173333" y="9268332"/>
                    <a:pt x="11159744" y="9269730"/>
                  </a:cubicBezTo>
                  <a:cubicBezTo>
                    <a:pt x="11145901" y="9271254"/>
                    <a:pt x="11132820" y="9272778"/>
                    <a:pt x="11121390" y="9275571"/>
                  </a:cubicBezTo>
                  <a:cubicBezTo>
                    <a:pt x="11120755" y="9275699"/>
                    <a:pt x="11119993" y="9275826"/>
                    <a:pt x="11119358" y="9275826"/>
                  </a:cubicBezTo>
                  <a:cubicBezTo>
                    <a:pt x="11105261" y="9275826"/>
                    <a:pt x="11092434" y="9278620"/>
                    <a:pt x="11078591" y="9281668"/>
                  </a:cubicBezTo>
                  <a:cubicBezTo>
                    <a:pt x="11065002" y="9284716"/>
                    <a:pt x="11050397" y="9287891"/>
                    <a:pt x="11034141" y="9287891"/>
                  </a:cubicBezTo>
                  <a:cubicBezTo>
                    <a:pt x="11010011" y="9287891"/>
                    <a:pt x="10984611" y="9287891"/>
                    <a:pt x="10959084" y="9281541"/>
                  </a:cubicBezTo>
                  <a:lnTo>
                    <a:pt x="10961116" y="9273285"/>
                  </a:lnTo>
                  <a:lnTo>
                    <a:pt x="10959084" y="9281541"/>
                  </a:lnTo>
                  <a:cubicBezTo>
                    <a:pt x="10953877" y="9280270"/>
                    <a:pt x="10948416" y="9278620"/>
                    <a:pt x="10942955" y="9277095"/>
                  </a:cubicBezTo>
                  <a:cubicBezTo>
                    <a:pt x="10921365" y="9270872"/>
                    <a:pt x="10900791" y="9265284"/>
                    <a:pt x="10884154" y="9269349"/>
                  </a:cubicBezTo>
                  <a:lnTo>
                    <a:pt x="10883011" y="9269603"/>
                  </a:lnTo>
                  <a:cubicBezTo>
                    <a:pt x="10845546" y="9273794"/>
                    <a:pt x="10811002" y="9280779"/>
                    <a:pt x="10774934" y="9288780"/>
                  </a:cubicBezTo>
                  <a:cubicBezTo>
                    <a:pt x="10767060" y="9290557"/>
                    <a:pt x="10759059" y="9292335"/>
                    <a:pt x="10750931" y="9294114"/>
                  </a:cubicBezTo>
                  <a:cubicBezTo>
                    <a:pt x="10742676" y="9296019"/>
                    <a:pt x="10734294" y="9297924"/>
                    <a:pt x="10725785" y="9299829"/>
                  </a:cubicBezTo>
                  <a:cubicBezTo>
                    <a:pt x="10725150" y="9299956"/>
                    <a:pt x="10724515" y="9300082"/>
                    <a:pt x="10724007" y="9300082"/>
                  </a:cubicBezTo>
                  <a:lnTo>
                    <a:pt x="10675366" y="9300082"/>
                  </a:lnTo>
                  <a:cubicBezTo>
                    <a:pt x="10661523" y="9300082"/>
                    <a:pt x="10653903" y="9300718"/>
                    <a:pt x="10650982" y="9303639"/>
                  </a:cubicBezTo>
                  <a:lnTo>
                    <a:pt x="10645013" y="9297670"/>
                  </a:lnTo>
                  <a:lnTo>
                    <a:pt x="10651744" y="9302750"/>
                  </a:lnTo>
                  <a:cubicBezTo>
                    <a:pt x="10611993" y="9355835"/>
                    <a:pt x="10552303" y="9354820"/>
                    <a:pt x="10496296" y="9336151"/>
                  </a:cubicBezTo>
                  <a:lnTo>
                    <a:pt x="10498963" y="9328150"/>
                  </a:lnTo>
                  <a:lnTo>
                    <a:pt x="10498963" y="9336658"/>
                  </a:lnTo>
                  <a:cubicBezTo>
                    <a:pt x="10495153" y="9336658"/>
                    <a:pt x="10489057" y="9338818"/>
                    <a:pt x="10481437" y="9342628"/>
                  </a:cubicBezTo>
                  <a:cubicBezTo>
                    <a:pt x="10477627" y="9344532"/>
                    <a:pt x="10473690" y="9346692"/>
                    <a:pt x="10469880" y="9348724"/>
                  </a:cubicBezTo>
                  <a:cubicBezTo>
                    <a:pt x="10466578" y="9350629"/>
                    <a:pt x="10463149" y="9352407"/>
                    <a:pt x="10460101" y="9353931"/>
                  </a:cubicBezTo>
                  <a:cubicBezTo>
                    <a:pt x="10458958" y="9354566"/>
                    <a:pt x="10457688" y="9354820"/>
                    <a:pt x="10456291" y="9354820"/>
                  </a:cubicBezTo>
                  <a:cubicBezTo>
                    <a:pt x="10439654" y="9354820"/>
                    <a:pt x="10424795" y="9353042"/>
                    <a:pt x="10411333" y="9351518"/>
                  </a:cubicBezTo>
                  <a:cubicBezTo>
                    <a:pt x="10399141" y="9350120"/>
                    <a:pt x="10388092" y="9348851"/>
                    <a:pt x="10377170" y="9348851"/>
                  </a:cubicBezTo>
                  <a:lnTo>
                    <a:pt x="10371074" y="9348851"/>
                  </a:lnTo>
                  <a:cubicBezTo>
                    <a:pt x="10368534" y="9348851"/>
                    <a:pt x="10366121" y="9347707"/>
                    <a:pt x="10364470" y="9345676"/>
                  </a:cubicBezTo>
                  <a:cubicBezTo>
                    <a:pt x="10354945" y="9333865"/>
                    <a:pt x="10340975" y="9328277"/>
                    <a:pt x="10324592" y="9321927"/>
                  </a:cubicBezTo>
                  <a:cubicBezTo>
                    <a:pt x="10306050" y="9314815"/>
                    <a:pt x="10283825" y="9306559"/>
                    <a:pt x="10272268" y="9283445"/>
                  </a:cubicBezTo>
                  <a:lnTo>
                    <a:pt x="10279888" y="9279635"/>
                  </a:lnTo>
                  <a:lnTo>
                    <a:pt x="10272903" y="9284334"/>
                  </a:lnTo>
                  <a:cubicBezTo>
                    <a:pt x="10270490" y="9280779"/>
                    <a:pt x="10267061" y="9277477"/>
                    <a:pt x="10262362" y="9274429"/>
                  </a:cubicBezTo>
                  <a:cubicBezTo>
                    <a:pt x="10255758" y="9269983"/>
                    <a:pt x="10247630" y="9266428"/>
                    <a:pt x="10238740" y="9262491"/>
                  </a:cubicBezTo>
                  <a:cubicBezTo>
                    <a:pt x="10230612" y="9258934"/>
                    <a:pt x="10221722" y="9254997"/>
                    <a:pt x="10214356" y="9250171"/>
                  </a:cubicBezTo>
                  <a:cubicBezTo>
                    <a:pt x="10211943" y="9248647"/>
                    <a:pt x="10210546" y="9245981"/>
                    <a:pt x="10210546" y="9243187"/>
                  </a:cubicBezTo>
                  <a:cubicBezTo>
                    <a:pt x="10210546" y="9244203"/>
                    <a:pt x="10211689" y="9245600"/>
                    <a:pt x="10212578" y="9245854"/>
                  </a:cubicBezTo>
                  <a:lnTo>
                    <a:pt x="10212578" y="9245854"/>
                  </a:lnTo>
                  <a:cubicBezTo>
                    <a:pt x="10212578" y="9245854"/>
                    <a:pt x="10212578" y="9245854"/>
                    <a:pt x="10212578" y="9245854"/>
                  </a:cubicBezTo>
                  <a:lnTo>
                    <a:pt x="10212578" y="9245854"/>
                  </a:lnTo>
                  <a:cubicBezTo>
                    <a:pt x="10211943" y="9245600"/>
                    <a:pt x="10210546" y="9245472"/>
                    <a:pt x="10206863" y="9245472"/>
                  </a:cubicBezTo>
                  <a:cubicBezTo>
                    <a:pt x="10205085" y="9245472"/>
                    <a:pt x="10203434" y="9244965"/>
                    <a:pt x="10201910" y="9243949"/>
                  </a:cubicBezTo>
                  <a:cubicBezTo>
                    <a:pt x="10178669" y="9227312"/>
                    <a:pt x="10151237" y="9216263"/>
                    <a:pt x="10121519" y="9206357"/>
                  </a:cubicBezTo>
                  <a:cubicBezTo>
                    <a:pt x="10110470" y="9202674"/>
                    <a:pt x="10099167" y="9199245"/>
                    <a:pt x="10087737" y="9195689"/>
                  </a:cubicBezTo>
                  <a:cubicBezTo>
                    <a:pt x="10076053" y="9192006"/>
                    <a:pt x="10064115" y="9188322"/>
                    <a:pt x="10052177" y="9184385"/>
                  </a:cubicBezTo>
                  <a:lnTo>
                    <a:pt x="10054844" y="9176384"/>
                  </a:lnTo>
                  <a:lnTo>
                    <a:pt x="10052558" y="9184513"/>
                  </a:lnTo>
                  <a:cubicBezTo>
                    <a:pt x="10033635" y="9179052"/>
                    <a:pt x="10015982" y="9171432"/>
                    <a:pt x="9999218" y="9163050"/>
                  </a:cubicBezTo>
                  <a:cubicBezTo>
                    <a:pt x="9987915" y="9157462"/>
                    <a:pt x="9976993" y="9151366"/>
                    <a:pt x="9966198" y="9145524"/>
                  </a:cubicBezTo>
                  <a:cubicBezTo>
                    <a:pt x="9955784" y="9139808"/>
                    <a:pt x="9945624" y="9134220"/>
                    <a:pt x="9935464" y="9129141"/>
                  </a:cubicBezTo>
                  <a:lnTo>
                    <a:pt x="9939274" y="9121520"/>
                  </a:lnTo>
                  <a:lnTo>
                    <a:pt x="9935464" y="9129141"/>
                  </a:lnTo>
                  <a:cubicBezTo>
                    <a:pt x="9924034" y="9123426"/>
                    <a:pt x="9907143" y="9117838"/>
                    <a:pt x="9890633" y="9117838"/>
                  </a:cubicBezTo>
                  <a:cubicBezTo>
                    <a:pt x="9890125" y="9117838"/>
                    <a:pt x="9889490" y="9117838"/>
                    <a:pt x="9888982" y="9117710"/>
                  </a:cubicBezTo>
                  <a:cubicBezTo>
                    <a:pt x="9884664" y="9116821"/>
                    <a:pt x="9880092" y="9116059"/>
                    <a:pt x="9875393" y="9115297"/>
                  </a:cubicBezTo>
                  <a:cubicBezTo>
                    <a:pt x="9849485" y="9110980"/>
                    <a:pt x="9815703" y="9106027"/>
                    <a:pt x="9803511" y="9069451"/>
                  </a:cubicBezTo>
                  <a:cubicBezTo>
                    <a:pt x="9803257" y="9068562"/>
                    <a:pt x="9803130" y="9067672"/>
                    <a:pt x="9803130" y="9066783"/>
                  </a:cubicBezTo>
                  <a:cubicBezTo>
                    <a:pt x="9803130" y="9069578"/>
                    <a:pt x="9806686" y="9069196"/>
                    <a:pt x="9805543" y="9069196"/>
                  </a:cubicBezTo>
                  <a:lnTo>
                    <a:pt x="9804654" y="9069196"/>
                  </a:lnTo>
                  <a:cubicBezTo>
                    <a:pt x="9791319" y="9067672"/>
                    <a:pt x="9779254" y="9064244"/>
                    <a:pt x="9768332" y="9059418"/>
                  </a:cubicBezTo>
                  <a:cubicBezTo>
                    <a:pt x="9749409" y="9051290"/>
                    <a:pt x="9733280" y="9039606"/>
                    <a:pt x="9718167" y="9028683"/>
                  </a:cubicBezTo>
                  <a:cubicBezTo>
                    <a:pt x="9703308" y="9018016"/>
                    <a:pt x="9689719" y="9008109"/>
                    <a:pt x="9674606" y="9001632"/>
                  </a:cubicBezTo>
                  <a:cubicBezTo>
                    <a:pt x="9673590" y="9001252"/>
                    <a:pt x="9672701" y="9000617"/>
                    <a:pt x="9671939" y="8999855"/>
                  </a:cubicBezTo>
                  <a:cubicBezTo>
                    <a:pt x="9671939" y="8999855"/>
                    <a:pt x="9671939" y="8999855"/>
                    <a:pt x="9671939" y="8999855"/>
                  </a:cubicBezTo>
                  <a:cubicBezTo>
                    <a:pt x="9671939" y="8999855"/>
                    <a:pt x="9672066" y="8999855"/>
                    <a:pt x="9672066" y="8999855"/>
                  </a:cubicBezTo>
                  <a:cubicBezTo>
                    <a:pt x="9670034" y="8998966"/>
                    <a:pt x="9664065" y="9001125"/>
                    <a:pt x="9651365" y="9007475"/>
                  </a:cubicBezTo>
                  <a:lnTo>
                    <a:pt x="9650222" y="9007982"/>
                  </a:lnTo>
                  <a:cubicBezTo>
                    <a:pt x="9614281" y="9019920"/>
                    <a:pt x="9573133" y="9034145"/>
                    <a:pt x="9532620" y="9000363"/>
                  </a:cubicBezTo>
                  <a:lnTo>
                    <a:pt x="9538081" y="8993885"/>
                  </a:lnTo>
                  <a:lnTo>
                    <a:pt x="9538081" y="9002395"/>
                  </a:lnTo>
                  <a:cubicBezTo>
                    <a:pt x="9535541" y="9002395"/>
                    <a:pt x="9530715" y="9002521"/>
                    <a:pt x="9526651" y="9001125"/>
                  </a:cubicBezTo>
                  <a:cubicBezTo>
                    <a:pt x="9525000" y="9000490"/>
                    <a:pt x="9522968" y="8999474"/>
                    <a:pt x="9521317" y="8997822"/>
                  </a:cubicBezTo>
                  <a:cubicBezTo>
                    <a:pt x="9518523" y="8995029"/>
                    <a:pt x="9517380" y="8991472"/>
                    <a:pt x="9517380" y="8987917"/>
                  </a:cubicBezTo>
                  <a:lnTo>
                    <a:pt x="9525889" y="8987917"/>
                  </a:lnTo>
                  <a:lnTo>
                    <a:pt x="9518269" y="8991727"/>
                  </a:lnTo>
                  <a:cubicBezTo>
                    <a:pt x="9518269" y="8991727"/>
                    <a:pt x="9518269" y="8991854"/>
                    <a:pt x="9518523" y="8992107"/>
                  </a:cubicBezTo>
                  <a:cubicBezTo>
                    <a:pt x="9519158" y="8992743"/>
                    <a:pt x="9519920" y="8992870"/>
                    <a:pt x="9520047" y="8992870"/>
                  </a:cubicBezTo>
                  <a:cubicBezTo>
                    <a:pt x="9514332" y="8992616"/>
                    <a:pt x="9497949" y="9006078"/>
                    <a:pt x="9475470" y="9025890"/>
                  </a:cubicBezTo>
                  <a:cubicBezTo>
                    <a:pt x="9456039" y="9043034"/>
                    <a:pt x="9429242" y="9067800"/>
                    <a:pt x="9412859" y="9065259"/>
                  </a:cubicBezTo>
                  <a:cubicBezTo>
                    <a:pt x="9412859" y="9065259"/>
                    <a:pt x="9412859" y="9065259"/>
                    <a:pt x="9412859" y="9065259"/>
                  </a:cubicBezTo>
                  <a:lnTo>
                    <a:pt x="9412859" y="9065259"/>
                  </a:lnTo>
                  <a:cubicBezTo>
                    <a:pt x="9409684" y="9064752"/>
                    <a:pt x="9406636" y="9063355"/>
                    <a:pt x="9404223" y="9060942"/>
                  </a:cubicBezTo>
                  <a:lnTo>
                    <a:pt x="9410192" y="9054972"/>
                  </a:lnTo>
                  <a:lnTo>
                    <a:pt x="9404223" y="9060942"/>
                  </a:lnTo>
                  <a:cubicBezTo>
                    <a:pt x="9387078" y="9043796"/>
                    <a:pt x="9364091" y="9032240"/>
                    <a:pt x="9339580" y="9019920"/>
                  </a:cubicBezTo>
                  <a:lnTo>
                    <a:pt x="9343390" y="9012301"/>
                  </a:lnTo>
                  <a:lnTo>
                    <a:pt x="9339580" y="9019920"/>
                  </a:lnTo>
                  <a:cubicBezTo>
                    <a:pt x="9332722" y="9016492"/>
                    <a:pt x="9325991" y="9011412"/>
                    <a:pt x="9320022" y="9006967"/>
                  </a:cubicBezTo>
                  <a:cubicBezTo>
                    <a:pt x="9313799" y="9002268"/>
                    <a:pt x="9308338" y="8998204"/>
                    <a:pt x="9303131" y="8995664"/>
                  </a:cubicBezTo>
                  <a:cubicBezTo>
                    <a:pt x="9302496" y="8995409"/>
                    <a:pt x="9301988" y="8995029"/>
                    <a:pt x="9301480" y="8994647"/>
                  </a:cubicBezTo>
                  <a:cubicBezTo>
                    <a:pt x="9282938" y="8979154"/>
                    <a:pt x="9265920" y="8962135"/>
                    <a:pt x="9249156" y="8945499"/>
                  </a:cubicBezTo>
                  <a:cubicBezTo>
                    <a:pt x="9232392" y="8928862"/>
                    <a:pt x="9215882" y="8912225"/>
                    <a:pt x="9197975" y="8897366"/>
                  </a:cubicBezTo>
                  <a:lnTo>
                    <a:pt x="9197467" y="8896857"/>
                  </a:lnTo>
                  <a:cubicBezTo>
                    <a:pt x="9185529" y="8884920"/>
                    <a:pt x="9173591" y="8874506"/>
                    <a:pt x="9161399" y="8863838"/>
                  </a:cubicBezTo>
                  <a:cubicBezTo>
                    <a:pt x="9149207" y="8853170"/>
                    <a:pt x="9136888" y="8842375"/>
                    <a:pt x="9124442" y="8830056"/>
                  </a:cubicBezTo>
                  <a:cubicBezTo>
                    <a:pt x="9118219" y="8823832"/>
                    <a:pt x="9111361" y="8816975"/>
                    <a:pt x="9104630" y="8803513"/>
                  </a:cubicBezTo>
                  <a:lnTo>
                    <a:pt x="9104376" y="8802878"/>
                  </a:lnTo>
                  <a:cubicBezTo>
                    <a:pt x="9093454" y="8775572"/>
                    <a:pt x="9066022" y="8758682"/>
                    <a:pt x="9034907" y="8740140"/>
                  </a:cubicBezTo>
                  <a:lnTo>
                    <a:pt x="9034145" y="8739632"/>
                  </a:lnTo>
                  <a:cubicBezTo>
                    <a:pt x="9009761" y="8721344"/>
                    <a:pt x="8985758" y="8703309"/>
                    <a:pt x="8955786" y="8685403"/>
                  </a:cubicBezTo>
                  <a:cubicBezTo>
                    <a:pt x="8955151" y="8685021"/>
                    <a:pt x="8954643" y="8684641"/>
                    <a:pt x="8954135" y="8684132"/>
                  </a:cubicBezTo>
                  <a:cubicBezTo>
                    <a:pt x="8943975" y="8673972"/>
                    <a:pt x="8927973" y="8668384"/>
                    <a:pt x="8911463" y="8668384"/>
                  </a:cubicBezTo>
                  <a:cubicBezTo>
                    <a:pt x="8876411" y="8668384"/>
                    <a:pt x="8861298" y="8652637"/>
                    <a:pt x="8854567" y="8618982"/>
                  </a:cubicBezTo>
                  <a:lnTo>
                    <a:pt x="8862822" y="8617331"/>
                  </a:lnTo>
                  <a:lnTo>
                    <a:pt x="8855202" y="8621141"/>
                  </a:lnTo>
                  <a:cubicBezTo>
                    <a:pt x="8854440" y="8619744"/>
                    <a:pt x="8853424" y="8618220"/>
                    <a:pt x="8851773" y="8616695"/>
                  </a:cubicBezTo>
                  <a:cubicBezTo>
                    <a:pt x="8848598" y="8613520"/>
                    <a:pt x="8844280" y="8610600"/>
                    <a:pt x="8838692" y="8607044"/>
                  </a:cubicBezTo>
                  <a:cubicBezTo>
                    <a:pt x="8832977" y="8603233"/>
                    <a:pt x="8826119" y="8598789"/>
                    <a:pt x="8820277" y="8592946"/>
                  </a:cubicBezTo>
                  <a:lnTo>
                    <a:pt x="8819642" y="8592312"/>
                  </a:lnTo>
                  <a:cubicBezTo>
                    <a:pt x="8795004" y="8561578"/>
                    <a:pt x="8770493" y="8524747"/>
                    <a:pt x="8746236" y="8488299"/>
                  </a:cubicBezTo>
                  <a:lnTo>
                    <a:pt x="8753221" y="8483600"/>
                  </a:lnTo>
                  <a:lnTo>
                    <a:pt x="8746490" y="8488680"/>
                  </a:lnTo>
                  <a:cubicBezTo>
                    <a:pt x="8742426" y="8483219"/>
                    <a:pt x="8726170" y="8487918"/>
                    <a:pt x="8695690" y="8500491"/>
                  </a:cubicBezTo>
                  <a:cubicBezTo>
                    <a:pt x="8674481" y="8509254"/>
                    <a:pt x="8639048" y="8525764"/>
                    <a:pt x="8624824" y="8506841"/>
                  </a:cubicBezTo>
                  <a:lnTo>
                    <a:pt x="8631555" y="8501760"/>
                  </a:lnTo>
                  <a:lnTo>
                    <a:pt x="8625586" y="8507730"/>
                  </a:lnTo>
                  <a:cubicBezTo>
                    <a:pt x="8618347" y="8500491"/>
                    <a:pt x="8615045" y="8498078"/>
                    <a:pt x="8613267" y="8498078"/>
                  </a:cubicBezTo>
                  <a:lnTo>
                    <a:pt x="8612251" y="8497951"/>
                  </a:lnTo>
                  <a:cubicBezTo>
                    <a:pt x="8562721" y="8491728"/>
                    <a:pt x="8518652" y="8479282"/>
                    <a:pt x="8474583" y="8447785"/>
                  </a:cubicBezTo>
                  <a:lnTo>
                    <a:pt x="8474456" y="8447658"/>
                  </a:lnTo>
                  <a:cubicBezTo>
                    <a:pt x="8469122" y="8443721"/>
                    <a:pt x="8460613" y="8443721"/>
                    <a:pt x="8447024" y="8449182"/>
                  </a:cubicBezTo>
                  <a:cubicBezTo>
                    <a:pt x="8435848" y="8453628"/>
                    <a:pt x="8423529" y="8460867"/>
                    <a:pt x="8411210" y="8468232"/>
                  </a:cubicBezTo>
                  <a:cubicBezTo>
                    <a:pt x="8400288" y="8474709"/>
                    <a:pt x="8388985" y="8481441"/>
                    <a:pt x="8379206" y="8485251"/>
                  </a:cubicBezTo>
                  <a:lnTo>
                    <a:pt x="8376031" y="8477377"/>
                  </a:lnTo>
                  <a:lnTo>
                    <a:pt x="8379460" y="8485124"/>
                  </a:lnTo>
                  <a:cubicBezTo>
                    <a:pt x="8323707" y="8509889"/>
                    <a:pt x="8266811" y="8522843"/>
                    <a:pt x="8203311" y="8503793"/>
                  </a:cubicBezTo>
                  <a:lnTo>
                    <a:pt x="8205724" y="8495665"/>
                  </a:lnTo>
                  <a:lnTo>
                    <a:pt x="8204073" y="8503920"/>
                  </a:lnTo>
                  <a:cubicBezTo>
                    <a:pt x="8204200" y="8503920"/>
                    <a:pt x="8204327" y="8503920"/>
                    <a:pt x="8204327" y="8503920"/>
                  </a:cubicBezTo>
                  <a:cubicBezTo>
                    <a:pt x="8204327" y="8503920"/>
                    <a:pt x="8204327" y="8503920"/>
                    <a:pt x="8204327" y="8503920"/>
                  </a:cubicBezTo>
                  <a:lnTo>
                    <a:pt x="8204327" y="8503920"/>
                  </a:lnTo>
                  <a:cubicBezTo>
                    <a:pt x="8204327" y="8503920"/>
                    <a:pt x="8204327" y="8503920"/>
                    <a:pt x="8204327" y="8503920"/>
                  </a:cubicBezTo>
                  <a:cubicBezTo>
                    <a:pt x="8204327" y="8503920"/>
                    <a:pt x="8204200" y="8503920"/>
                    <a:pt x="8203819" y="8504174"/>
                  </a:cubicBezTo>
                  <a:cubicBezTo>
                    <a:pt x="8193278" y="8510524"/>
                    <a:pt x="8180070" y="8549513"/>
                    <a:pt x="8165084" y="8596121"/>
                  </a:cubicBezTo>
                  <a:cubicBezTo>
                    <a:pt x="8151749" y="8637651"/>
                    <a:pt x="8136636" y="8686800"/>
                    <a:pt x="8118856" y="8697468"/>
                  </a:cubicBezTo>
                  <a:lnTo>
                    <a:pt x="8114538" y="8690229"/>
                  </a:lnTo>
                  <a:lnTo>
                    <a:pt x="8123047" y="8690229"/>
                  </a:lnTo>
                  <a:cubicBezTo>
                    <a:pt x="8123047" y="8697721"/>
                    <a:pt x="8116062" y="8699245"/>
                    <a:pt x="8113903" y="8699245"/>
                  </a:cubicBezTo>
                  <a:cubicBezTo>
                    <a:pt x="8112633" y="8699245"/>
                    <a:pt x="8111490" y="8698992"/>
                    <a:pt x="8110728" y="8698865"/>
                  </a:cubicBezTo>
                  <a:cubicBezTo>
                    <a:pt x="8110728" y="8698865"/>
                    <a:pt x="8110728" y="8698865"/>
                    <a:pt x="8110728" y="8698865"/>
                  </a:cubicBezTo>
                  <a:cubicBezTo>
                    <a:pt x="8103362" y="8696959"/>
                    <a:pt x="8082661" y="8684387"/>
                    <a:pt x="8065770" y="8674227"/>
                  </a:cubicBezTo>
                  <a:cubicBezTo>
                    <a:pt x="8046974" y="8662924"/>
                    <a:pt x="8035036" y="8656193"/>
                    <a:pt x="8035544" y="8656193"/>
                  </a:cubicBezTo>
                  <a:cubicBezTo>
                    <a:pt x="8034909" y="8656193"/>
                    <a:pt x="8034147" y="8656066"/>
                    <a:pt x="8033512" y="8655939"/>
                  </a:cubicBezTo>
                  <a:cubicBezTo>
                    <a:pt x="8015351" y="8651367"/>
                    <a:pt x="8010779" y="8659876"/>
                    <a:pt x="8004048" y="8672703"/>
                  </a:cubicBezTo>
                  <a:cubicBezTo>
                    <a:pt x="7997317" y="8685403"/>
                    <a:pt x="7987411" y="8704071"/>
                    <a:pt x="7959344" y="8692007"/>
                  </a:cubicBezTo>
                  <a:lnTo>
                    <a:pt x="7958582" y="8691626"/>
                  </a:lnTo>
                  <a:cubicBezTo>
                    <a:pt x="7933817" y="8677909"/>
                    <a:pt x="7924673" y="8679053"/>
                    <a:pt x="7915910" y="8679688"/>
                  </a:cubicBezTo>
                  <a:cubicBezTo>
                    <a:pt x="7902829" y="8680704"/>
                    <a:pt x="7890510" y="8680831"/>
                    <a:pt x="7860665" y="8660892"/>
                  </a:cubicBezTo>
                  <a:cubicBezTo>
                    <a:pt x="7859649" y="8660130"/>
                    <a:pt x="7859776" y="8660638"/>
                    <a:pt x="7860157" y="8660383"/>
                  </a:cubicBezTo>
                  <a:cubicBezTo>
                    <a:pt x="7860157" y="8660383"/>
                    <a:pt x="7860157" y="8660383"/>
                    <a:pt x="7860157" y="8660383"/>
                  </a:cubicBezTo>
                  <a:cubicBezTo>
                    <a:pt x="7860157" y="8660383"/>
                    <a:pt x="7859395" y="8660638"/>
                    <a:pt x="7858252" y="8662162"/>
                  </a:cubicBezTo>
                  <a:cubicBezTo>
                    <a:pt x="7849489" y="8672703"/>
                    <a:pt x="7842250" y="8705088"/>
                    <a:pt x="7834376" y="8741918"/>
                  </a:cubicBezTo>
                  <a:cubicBezTo>
                    <a:pt x="7827137" y="8775572"/>
                    <a:pt x="7819263" y="8813545"/>
                    <a:pt x="7807325" y="8827770"/>
                  </a:cubicBezTo>
                  <a:cubicBezTo>
                    <a:pt x="7805166" y="8830309"/>
                    <a:pt x="7802372" y="8832850"/>
                    <a:pt x="7798943" y="8834246"/>
                  </a:cubicBezTo>
                  <a:lnTo>
                    <a:pt x="7798943" y="8834246"/>
                  </a:lnTo>
                  <a:lnTo>
                    <a:pt x="7798943" y="8834246"/>
                  </a:lnTo>
                  <a:lnTo>
                    <a:pt x="7798943" y="8834246"/>
                  </a:lnTo>
                  <a:cubicBezTo>
                    <a:pt x="7792339" y="8836914"/>
                    <a:pt x="7785989" y="8834755"/>
                    <a:pt x="7780909" y="8830691"/>
                  </a:cubicBezTo>
                  <a:lnTo>
                    <a:pt x="7780401" y="8830182"/>
                  </a:lnTo>
                  <a:cubicBezTo>
                    <a:pt x="7762748" y="8812530"/>
                    <a:pt x="7742809" y="8803513"/>
                    <a:pt x="7721092" y="8796274"/>
                  </a:cubicBezTo>
                  <a:cubicBezTo>
                    <a:pt x="7714615" y="8794115"/>
                    <a:pt x="7708011" y="8792082"/>
                    <a:pt x="7701153" y="8790051"/>
                  </a:cubicBezTo>
                  <a:cubicBezTo>
                    <a:pt x="7694295" y="8788019"/>
                    <a:pt x="7687310" y="8785859"/>
                    <a:pt x="7680325" y="8783574"/>
                  </a:cubicBezTo>
                  <a:lnTo>
                    <a:pt x="7682992" y="8775572"/>
                  </a:lnTo>
                  <a:lnTo>
                    <a:pt x="7682992" y="8784082"/>
                  </a:lnTo>
                  <a:lnTo>
                    <a:pt x="7658608" y="8784082"/>
                  </a:lnTo>
                  <a:lnTo>
                    <a:pt x="7658608" y="8775572"/>
                  </a:lnTo>
                  <a:lnTo>
                    <a:pt x="7661910" y="8783320"/>
                  </a:lnTo>
                  <a:cubicBezTo>
                    <a:pt x="7653528" y="8786876"/>
                    <a:pt x="7645146" y="8789162"/>
                    <a:pt x="7637018" y="8790558"/>
                  </a:cubicBezTo>
                  <a:cubicBezTo>
                    <a:pt x="7617714" y="8793733"/>
                    <a:pt x="7598918" y="8791956"/>
                    <a:pt x="7581900" y="8790432"/>
                  </a:cubicBezTo>
                  <a:cubicBezTo>
                    <a:pt x="7565771" y="8788907"/>
                    <a:pt x="7551547" y="8787765"/>
                    <a:pt x="7538339" y="8789924"/>
                  </a:cubicBezTo>
                  <a:lnTo>
                    <a:pt x="7538085" y="8789924"/>
                  </a:lnTo>
                  <a:cubicBezTo>
                    <a:pt x="7521067" y="8792337"/>
                    <a:pt x="7506716" y="8789543"/>
                    <a:pt x="7493889" y="8784335"/>
                  </a:cubicBezTo>
                  <a:cubicBezTo>
                    <a:pt x="7482459" y="8779764"/>
                    <a:pt x="7472172" y="8773287"/>
                    <a:pt x="7462774" y="8767318"/>
                  </a:cubicBezTo>
                  <a:cubicBezTo>
                    <a:pt x="7453376" y="8761349"/>
                    <a:pt x="7445121" y="8756269"/>
                    <a:pt x="7436485" y="8752840"/>
                  </a:cubicBezTo>
                  <a:lnTo>
                    <a:pt x="7439660" y="8744966"/>
                  </a:lnTo>
                  <a:lnTo>
                    <a:pt x="7436993" y="8752967"/>
                  </a:lnTo>
                  <a:cubicBezTo>
                    <a:pt x="7402068" y="8741282"/>
                    <a:pt x="7387717" y="8741918"/>
                    <a:pt x="7366635" y="8763127"/>
                  </a:cubicBezTo>
                  <a:cubicBezTo>
                    <a:pt x="7340346" y="8789416"/>
                    <a:pt x="7301103" y="8802370"/>
                    <a:pt x="7261987" y="8795893"/>
                  </a:cubicBezTo>
                  <a:lnTo>
                    <a:pt x="7263384" y="8787510"/>
                  </a:lnTo>
                  <a:lnTo>
                    <a:pt x="7262241" y="8795893"/>
                  </a:lnTo>
                  <a:cubicBezTo>
                    <a:pt x="7241667" y="8792971"/>
                    <a:pt x="7219442" y="8792971"/>
                    <a:pt x="7196582" y="8792971"/>
                  </a:cubicBezTo>
                  <a:cubicBezTo>
                    <a:pt x="7173849" y="8792971"/>
                    <a:pt x="7150481" y="8792971"/>
                    <a:pt x="7128510" y="8789796"/>
                  </a:cubicBezTo>
                  <a:lnTo>
                    <a:pt x="7129653" y="8781415"/>
                  </a:lnTo>
                  <a:lnTo>
                    <a:pt x="7129653" y="8789924"/>
                  </a:lnTo>
                  <a:cubicBezTo>
                    <a:pt x="7114413" y="8789924"/>
                    <a:pt x="7100316" y="8782304"/>
                    <a:pt x="7087235" y="8769222"/>
                  </a:cubicBezTo>
                  <a:lnTo>
                    <a:pt x="7093204" y="8763254"/>
                  </a:lnTo>
                  <a:lnTo>
                    <a:pt x="7088505" y="8770239"/>
                  </a:lnTo>
                  <a:cubicBezTo>
                    <a:pt x="7071360" y="8758808"/>
                    <a:pt x="7052183" y="8755380"/>
                    <a:pt x="7038340" y="8769222"/>
                  </a:cubicBezTo>
                  <a:lnTo>
                    <a:pt x="7032371" y="8763254"/>
                  </a:lnTo>
                  <a:lnTo>
                    <a:pt x="7039356" y="8767953"/>
                  </a:lnTo>
                  <a:cubicBezTo>
                    <a:pt x="7013067" y="8807450"/>
                    <a:pt x="6978396" y="8821546"/>
                    <a:pt x="6931660" y="8801481"/>
                  </a:cubicBezTo>
                  <a:lnTo>
                    <a:pt x="6931152" y="8801227"/>
                  </a:lnTo>
                  <a:cubicBezTo>
                    <a:pt x="6912483" y="8791956"/>
                    <a:pt x="6856095" y="8818245"/>
                    <a:pt x="6845173" y="8839962"/>
                  </a:cubicBezTo>
                  <a:lnTo>
                    <a:pt x="6837553" y="8836152"/>
                  </a:lnTo>
                  <a:lnTo>
                    <a:pt x="6845173" y="8839962"/>
                  </a:lnTo>
                  <a:cubicBezTo>
                    <a:pt x="6812661" y="8904858"/>
                    <a:pt x="6760083" y="8917558"/>
                    <a:pt x="6698615" y="8923655"/>
                  </a:cubicBezTo>
                  <a:lnTo>
                    <a:pt x="6697726" y="8923655"/>
                  </a:lnTo>
                  <a:cubicBezTo>
                    <a:pt x="6682613" y="8923655"/>
                    <a:pt x="6666611" y="8933942"/>
                    <a:pt x="6647688" y="8946515"/>
                  </a:cubicBezTo>
                  <a:lnTo>
                    <a:pt x="6646799" y="8947022"/>
                  </a:lnTo>
                  <a:cubicBezTo>
                    <a:pt x="6635115" y="8952865"/>
                    <a:pt x="6623304" y="8960231"/>
                    <a:pt x="6610985" y="8967978"/>
                  </a:cubicBezTo>
                  <a:cubicBezTo>
                    <a:pt x="6598920" y="8975597"/>
                    <a:pt x="6586347" y="8983345"/>
                    <a:pt x="6573774" y="8989695"/>
                  </a:cubicBezTo>
                  <a:cubicBezTo>
                    <a:pt x="6560566" y="8996299"/>
                    <a:pt x="6533769" y="9003283"/>
                    <a:pt x="6512560" y="8996299"/>
                  </a:cubicBezTo>
                  <a:lnTo>
                    <a:pt x="6515227" y="8988297"/>
                  </a:lnTo>
                  <a:lnTo>
                    <a:pt x="6513576" y="8996553"/>
                  </a:lnTo>
                  <a:cubicBezTo>
                    <a:pt x="6486398" y="8991092"/>
                    <a:pt x="6458458" y="9001887"/>
                    <a:pt x="6435217" y="9019413"/>
                  </a:cubicBezTo>
                  <a:lnTo>
                    <a:pt x="6435090" y="9019540"/>
                  </a:lnTo>
                  <a:cubicBezTo>
                    <a:pt x="6429121" y="9023731"/>
                    <a:pt x="6423279" y="9028049"/>
                    <a:pt x="6417564" y="9032240"/>
                  </a:cubicBezTo>
                  <a:cubicBezTo>
                    <a:pt x="6382385" y="9057894"/>
                    <a:pt x="6348222" y="9082913"/>
                    <a:pt x="6304534" y="9093834"/>
                  </a:cubicBezTo>
                  <a:lnTo>
                    <a:pt x="6304153" y="9093962"/>
                  </a:lnTo>
                  <a:cubicBezTo>
                    <a:pt x="6299454" y="9094851"/>
                    <a:pt x="6294882" y="9096756"/>
                    <a:pt x="6290437" y="9099422"/>
                  </a:cubicBezTo>
                  <a:cubicBezTo>
                    <a:pt x="6281166" y="9105010"/>
                    <a:pt x="6272657" y="9113646"/>
                    <a:pt x="6262878" y="9123553"/>
                  </a:cubicBezTo>
                  <a:cubicBezTo>
                    <a:pt x="6252845" y="9133840"/>
                    <a:pt x="6241542" y="9145396"/>
                    <a:pt x="6227699" y="9153779"/>
                  </a:cubicBezTo>
                  <a:lnTo>
                    <a:pt x="6223381" y="9146540"/>
                  </a:lnTo>
                  <a:lnTo>
                    <a:pt x="6228080" y="9153525"/>
                  </a:lnTo>
                  <a:cubicBezTo>
                    <a:pt x="6216269" y="9161399"/>
                    <a:pt x="6205220" y="9170543"/>
                    <a:pt x="6193663" y="9180068"/>
                  </a:cubicBezTo>
                  <a:cubicBezTo>
                    <a:pt x="6170930" y="9198737"/>
                    <a:pt x="6146673" y="9218930"/>
                    <a:pt x="6116320" y="9227566"/>
                  </a:cubicBezTo>
                  <a:lnTo>
                    <a:pt x="6114034" y="9219438"/>
                  </a:lnTo>
                  <a:lnTo>
                    <a:pt x="6116701" y="9227439"/>
                  </a:lnTo>
                  <a:cubicBezTo>
                    <a:pt x="6109589" y="9229852"/>
                    <a:pt x="6101715" y="9236075"/>
                    <a:pt x="6092698" y="9245219"/>
                  </a:cubicBezTo>
                  <a:cubicBezTo>
                    <a:pt x="6088253" y="9249664"/>
                    <a:pt x="6083808" y="9254490"/>
                    <a:pt x="6079236" y="9259443"/>
                  </a:cubicBezTo>
                  <a:cubicBezTo>
                    <a:pt x="6074664" y="9264395"/>
                    <a:pt x="6069965" y="9269476"/>
                    <a:pt x="6065266" y="9274175"/>
                  </a:cubicBezTo>
                  <a:lnTo>
                    <a:pt x="6064631" y="9274809"/>
                  </a:lnTo>
                  <a:cubicBezTo>
                    <a:pt x="6059043" y="9279255"/>
                    <a:pt x="6053455" y="9283572"/>
                    <a:pt x="6047994" y="9287637"/>
                  </a:cubicBezTo>
                  <a:cubicBezTo>
                    <a:pt x="6023229" y="9306559"/>
                    <a:pt x="6001766" y="9323070"/>
                    <a:pt x="5987796" y="9351009"/>
                  </a:cubicBezTo>
                  <a:cubicBezTo>
                    <a:pt x="5983859" y="9358883"/>
                    <a:pt x="5975985" y="9362694"/>
                    <a:pt x="5969127" y="9364980"/>
                  </a:cubicBezTo>
                  <a:cubicBezTo>
                    <a:pt x="5963666" y="9366757"/>
                    <a:pt x="5957316" y="9368155"/>
                    <a:pt x="5951601" y="9369297"/>
                  </a:cubicBezTo>
                  <a:cubicBezTo>
                    <a:pt x="5945251" y="9370568"/>
                    <a:pt x="5939409" y="9371838"/>
                    <a:pt x="5934202" y="9373489"/>
                  </a:cubicBezTo>
                  <a:lnTo>
                    <a:pt x="5931535" y="9365488"/>
                  </a:lnTo>
                  <a:lnTo>
                    <a:pt x="5935853" y="9372727"/>
                  </a:lnTo>
                  <a:cubicBezTo>
                    <a:pt x="5918327" y="9383268"/>
                    <a:pt x="5899150" y="9391650"/>
                    <a:pt x="5880354" y="9399143"/>
                  </a:cubicBezTo>
                  <a:cubicBezTo>
                    <a:pt x="5872734" y="9402191"/>
                    <a:pt x="5865114" y="9405112"/>
                    <a:pt x="5857748" y="9407906"/>
                  </a:cubicBezTo>
                  <a:cubicBezTo>
                    <a:pt x="5850636" y="9410572"/>
                    <a:pt x="5843905" y="9413240"/>
                    <a:pt x="5837301" y="9415780"/>
                  </a:cubicBezTo>
                  <a:lnTo>
                    <a:pt x="5834126" y="9407906"/>
                  </a:lnTo>
                  <a:lnTo>
                    <a:pt x="5840095" y="9413875"/>
                  </a:lnTo>
                  <a:cubicBezTo>
                    <a:pt x="5835904" y="9418066"/>
                    <a:pt x="5830570" y="9419082"/>
                    <a:pt x="5826506" y="9419082"/>
                  </a:cubicBezTo>
                  <a:cubicBezTo>
                    <a:pt x="5822188" y="9419082"/>
                    <a:pt x="5817743" y="9418066"/>
                    <a:pt x="5814822" y="9417304"/>
                  </a:cubicBezTo>
                  <a:cubicBezTo>
                    <a:pt x="5811901" y="9416542"/>
                    <a:pt x="5810504" y="9416415"/>
                    <a:pt x="5809869" y="9416415"/>
                  </a:cubicBezTo>
                  <a:cubicBezTo>
                    <a:pt x="5809107" y="9416415"/>
                    <a:pt x="5808345" y="9416288"/>
                    <a:pt x="5807583" y="9416033"/>
                  </a:cubicBezTo>
                  <a:cubicBezTo>
                    <a:pt x="5769483" y="9405112"/>
                    <a:pt x="5748274" y="9420606"/>
                    <a:pt x="5717921" y="9444863"/>
                  </a:cubicBezTo>
                  <a:lnTo>
                    <a:pt x="5712587" y="9438258"/>
                  </a:lnTo>
                  <a:lnTo>
                    <a:pt x="5718556" y="9444228"/>
                  </a:lnTo>
                  <a:cubicBezTo>
                    <a:pt x="5695823" y="9466960"/>
                    <a:pt x="5659882" y="9464420"/>
                    <a:pt x="5627497" y="9432035"/>
                  </a:cubicBezTo>
                  <a:lnTo>
                    <a:pt x="5633466" y="9426067"/>
                  </a:lnTo>
                  <a:lnTo>
                    <a:pt x="5627497" y="9432035"/>
                  </a:lnTo>
                  <a:cubicBezTo>
                    <a:pt x="5614924" y="9419463"/>
                    <a:pt x="5603875" y="9405366"/>
                    <a:pt x="5593334" y="9391650"/>
                  </a:cubicBezTo>
                  <a:cubicBezTo>
                    <a:pt x="5582666" y="9377933"/>
                    <a:pt x="5572252" y="9364599"/>
                    <a:pt x="5560568" y="9352915"/>
                  </a:cubicBezTo>
                  <a:cubicBezTo>
                    <a:pt x="5558917" y="9351264"/>
                    <a:pt x="5558028" y="9349232"/>
                    <a:pt x="5558028" y="9346945"/>
                  </a:cubicBezTo>
                  <a:cubicBezTo>
                    <a:pt x="5558028" y="9340977"/>
                    <a:pt x="5557393" y="9341231"/>
                    <a:pt x="5558409" y="9342120"/>
                  </a:cubicBezTo>
                  <a:cubicBezTo>
                    <a:pt x="5559425" y="9343008"/>
                    <a:pt x="5560314" y="9343135"/>
                    <a:pt x="5560441" y="9343135"/>
                  </a:cubicBezTo>
                  <a:cubicBezTo>
                    <a:pt x="5560441" y="9343135"/>
                    <a:pt x="5560441" y="9343135"/>
                    <a:pt x="5560441" y="9343135"/>
                  </a:cubicBezTo>
                  <a:cubicBezTo>
                    <a:pt x="5559552" y="9343135"/>
                    <a:pt x="5558663" y="9343008"/>
                    <a:pt x="5557774" y="9342755"/>
                  </a:cubicBezTo>
                  <a:cubicBezTo>
                    <a:pt x="5550154" y="9340215"/>
                    <a:pt x="5543550" y="9336785"/>
                    <a:pt x="5537835" y="9333738"/>
                  </a:cubicBezTo>
                  <a:cubicBezTo>
                    <a:pt x="5528056" y="9328531"/>
                    <a:pt x="5520817" y="9324975"/>
                    <a:pt x="5511800" y="9324975"/>
                  </a:cubicBezTo>
                  <a:cubicBezTo>
                    <a:pt x="5512943" y="9324975"/>
                    <a:pt x="5513578" y="9324594"/>
                    <a:pt x="5513451" y="9324720"/>
                  </a:cubicBezTo>
                  <a:cubicBezTo>
                    <a:pt x="5509895" y="9326499"/>
                    <a:pt x="5500751" y="9339326"/>
                    <a:pt x="5495036" y="9350756"/>
                  </a:cubicBezTo>
                  <a:cubicBezTo>
                    <a:pt x="5494274" y="9352407"/>
                    <a:pt x="5492877" y="9353677"/>
                    <a:pt x="5491226" y="9354566"/>
                  </a:cubicBezTo>
                  <a:cubicBezTo>
                    <a:pt x="5476875" y="9361678"/>
                    <a:pt x="5456428" y="9361551"/>
                    <a:pt x="5444871" y="9361551"/>
                  </a:cubicBezTo>
                  <a:lnTo>
                    <a:pt x="5384038" y="9361551"/>
                  </a:lnTo>
                  <a:lnTo>
                    <a:pt x="5384038" y="9353042"/>
                  </a:lnTo>
                  <a:lnTo>
                    <a:pt x="5386705" y="9361043"/>
                  </a:lnTo>
                  <a:cubicBezTo>
                    <a:pt x="5377053" y="9364218"/>
                    <a:pt x="5368925" y="9365869"/>
                    <a:pt x="5361305" y="9367393"/>
                  </a:cubicBezTo>
                  <a:cubicBezTo>
                    <a:pt x="5353685" y="9368917"/>
                    <a:pt x="5346573" y="9370314"/>
                    <a:pt x="5337937" y="9373234"/>
                  </a:cubicBezTo>
                  <a:lnTo>
                    <a:pt x="5337302" y="9373362"/>
                  </a:lnTo>
                  <a:cubicBezTo>
                    <a:pt x="5325872" y="9376156"/>
                    <a:pt x="5315839" y="9380474"/>
                    <a:pt x="5305171" y="9385045"/>
                  </a:cubicBezTo>
                  <a:cubicBezTo>
                    <a:pt x="5294630" y="9389618"/>
                    <a:pt x="5283327" y="9394444"/>
                    <a:pt x="5270500" y="9397619"/>
                  </a:cubicBezTo>
                  <a:lnTo>
                    <a:pt x="5268468" y="9389364"/>
                  </a:lnTo>
                  <a:lnTo>
                    <a:pt x="5270754" y="9397492"/>
                  </a:lnTo>
                  <a:cubicBezTo>
                    <a:pt x="5249164" y="9403588"/>
                    <a:pt x="5229225" y="9408287"/>
                    <a:pt x="5209540" y="9412858"/>
                  </a:cubicBezTo>
                  <a:cubicBezTo>
                    <a:pt x="5189855" y="9417431"/>
                    <a:pt x="5170170" y="9422003"/>
                    <a:pt x="5149088" y="9427971"/>
                  </a:cubicBezTo>
                  <a:cubicBezTo>
                    <a:pt x="5148326" y="9428226"/>
                    <a:pt x="5147564" y="9428353"/>
                    <a:pt x="5146802" y="9428353"/>
                  </a:cubicBezTo>
                  <a:cubicBezTo>
                    <a:pt x="5147437" y="9428353"/>
                    <a:pt x="5148199" y="9427464"/>
                    <a:pt x="5146675" y="9428860"/>
                  </a:cubicBezTo>
                  <a:cubicBezTo>
                    <a:pt x="5145024" y="9430512"/>
                    <a:pt x="5141341" y="9434321"/>
                    <a:pt x="5134610" y="9434321"/>
                  </a:cubicBezTo>
                  <a:lnTo>
                    <a:pt x="5134610" y="9425813"/>
                  </a:lnTo>
                  <a:lnTo>
                    <a:pt x="5139944" y="9432417"/>
                  </a:lnTo>
                  <a:cubicBezTo>
                    <a:pt x="5129530" y="9440799"/>
                    <a:pt x="5118989" y="9449816"/>
                    <a:pt x="5108194" y="9459341"/>
                  </a:cubicBezTo>
                  <a:cubicBezTo>
                    <a:pt x="5088001" y="9476994"/>
                    <a:pt x="5066411" y="9495790"/>
                    <a:pt x="5042027" y="9511919"/>
                  </a:cubicBezTo>
                  <a:lnTo>
                    <a:pt x="5037328" y="9504933"/>
                  </a:lnTo>
                  <a:lnTo>
                    <a:pt x="5042662" y="9511538"/>
                  </a:lnTo>
                  <a:cubicBezTo>
                    <a:pt x="5011420" y="9536557"/>
                    <a:pt x="4974082" y="9555099"/>
                    <a:pt x="4937760" y="9573259"/>
                  </a:cubicBezTo>
                  <a:cubicBezTo>
                    <a:pt x="4936617" y="9573895"/>
                    <a:pt x="4935347" y="9574149"/>
                    <a:pt x="4933950" y="9574149"/>
                  </a:cubicBezTo>
                  <a:cubicBezTo>
                    <a:pt x="4929632" y="9574149"/>
                    <a:pt x="4925187" y="9573132"/>
                    <a:pt x="4921123" y="9571735"/>
                  </a:cubicBezTo>
                  <a:cubicBezTo>
                    <a:pt x="4915281" y="9569831"/>
                    <a:pt x="4908931" y="9566909"/>
                    <a:pt x="4902962" y="9563989"/>
                  </a:cubicBezTo>
                  <a:cubicBezTo>
                    <a:pt x="4896104" y="9560814"/>
                    <a:pt x="4889246" y="9557639"/>
                    <a:pt x="4882642" y="9555480"/>
                  </a:cubicBezTo>
                  <a:lnTo>
                    <a:pt x="4885309" y="9547479"/>
                  </a:lnTo>
                  <a:lnTo>
                    <a:pt x="4893818" y="9547479"/>
                  </a:lnTo>
                  <a:lnTo>
                    <a:pt x="4893818" y="9577832"/>
                  </a:lnTo>
                  <a:cubicBezTo>
                    <a:pt x="4893818" y="9581007"/>
                    <a:pt x="4892040" y="9583928"/>
                    <a:pt x="4889119" y="9585452"/>
                  </a:cubicBezTo>
                  <a:lnTo>
                    <a:pt x="4852670" y="9603740"/>
                  </a:lnTo>
                  <a:lnTo>
                    <a:pt x="4848860" y="9596120"/>
                  </a:lnTo>
                  <a:lnTo>
                    <a:pt x="4853813" y="9602978"/>
                  </a:lnTo>
                  <a:cubicBezTo>
                    <a:pt x="4808601" y="9635363"/>
                    <a:pt x="4773803" y="9635744"/>
                    <a:pt x="4734052" y="9602596"/>
                  </a:cubicBezTo>
                  <a:lnTo>
                    <a:pt x="4739513" y="9596120"/>
                  </a:lnTo>
                  <a:lnTo>
                    <a:pt x="4735195" y="9603358"/>
                  </a:lnTo>
                  <a:cubicBezTo>
                    <a:pt x="4709033" y="9587738"/>
                    <a:pt x="4689348" y="9591929"/>
                    <a:pt x="4667123" y="9619615"/>
                  </a:cubicBezTo>
                  <a:lnTo>
                    <a:pt x="4660519" y="9614281"/>
                  </a:lnTo>
                  <a:lnTo>
                    <a:pt x="4660519" y="9605771"/>
                  </a:lnTo>
                  <a:cubicBezTo>
                    <a:pt x="4664583" y="9605771"/>
                    <a:pt x="4668647" y="9604882"/>
                    <a:pt x="4674743" y="9603740"/>
                  </a:cubicBezTo>
                  <a:cubicBezTo>
                    <a:pt x="4683252" y="9601962"/>
                    <a:pt x="4693920" y="9599803"/>
                    <a:pt x="4709160" y="9599803"/>
                  </a:cubicBezTo>
                  <a:cubicBezTo>
                    <a:pt x="4712589" y="9599803"/>
                    <a:pt x="4715637" y="9601834"/>
                    <a:pt x="4717034" y="9605009"/>
                  </a:cubicBezTo>
                  <a:cubicBezTo>
                    <a:pt x="4718431" y="9608184"/>
                    <a:pt x="4717669" y="9611868"/>
                    <a:pt x="4715256" y="9614281"/>
                  </a:cubicBezTo>
                  <a:cubicBezTo>
                    <a:pt x="4707509" y="9622028"/>
                    <a:pt x="4699889" y="9627362"/>
                    <a:pt x="4694047" y="9631553"/>
                  </a:cubicBezTo>
                  <a:cubicBezTo>
                    <a:pt x="4689602" y="9634601"/>
                    <a:pt x="4686808" y="9636759"/>
                    <a:pt x="4684903" y="9638665"/>
                  </a:cubicBezTo>
                  <a:cubicBezTo>
                    <a:pt x="4683252" y="9640316"/>
                    <a:pt x="4681220" y="9641205"/>
                    <a:pt x="4678934" y="9641205"/>
                  </a:cubicBezTo>
                  <a:cubicBezTo>
                    <a:pt x="4665218" y="9641205"/>
                    <a:pt x="4639818" y="9634728"/>
                    <a:pt x="4621530" y="9628632"/>
                  </a:cubicBezTo>
                  <a:cubicBezTo>
                    <a:pt x="4618228" y="9627489"/>
                    <a:pt x="4614418" y="9626600"/>
                    <a:pt x="4609846" y="9625583"/>
                  </a:cubicBezTo>
                  <a:cubicBezTo>
                    <a:pt x="4592828" y="9621646"/>
                    <a:pt x="4567047" y="9615932"/>
                    <a:pt x="4555617" y="9587230"/>
                  </a:cubicBezTo>
                  <a:lnTo>
                    <a:pt x="4563491" y="9584055"/>
                  </a:lnTo>
                  <a:lnTo>
                    <a:pt x="4557522" y="9590024"/>
                  </a:lnTo>
                  <a:cubicBezTo>
                    <a:pt x="4552950" y="9585452"/>
                    <a:pt x="4542917" y="9580371"/>
                    <a:pt x="4533138" y="9580371"/>
                  </a:cubicBezTo>
                  <a:cubicBezTo>
                    <a:pt x="4532503" y="9580371"/>
                    <a:pt x="4531868" y="9580245"/>
                    <a:pt x="4531360" y="9580118"/>
                  </a:cubicBezTo>
                  <a:cubicBezTo>
                    <a:pt x="4477131" y="9568053"/>
                    <a:pt x="4428871" y="9561957"/>
                    <a:pt x="4374134" y="9555988"/>
                  </a:cubicBezTo>
                  <a:lnTo>
                    <a:pt x="4373372" y="9555860"/>
                  </a:lnTo>
                  <a:cubicBezTo>
                    <a:pt x="4363974" y="9553956"/>
                    <a:pt x="4353814" y="9553320"/>
                    <a:pt x="4343019" y="9553320"/>
                  </a:cubicBezTo>
                  <a:cubicBezTo>
                    <a:pt x="4332097" y="9553320"/>
                    <a:pt x="4320794" y="9553956"/>
                    <a:pt x="4309491" y="9554718"/>
                  </a:cubicBezTo>
                  <a:cubicBezTo>
                    <a:pt x="4298696" y="9555353"/>
                    <a:pt x="4287901" y="9555988"/>
                    <a:pt x="4277741" y="9555988"/>
                  </a:cubicBezTo>
                  <a:cubicBezTo>
                    <a:pt x="4268089" y="9555988"/>
                    <a:pt x="4240657" y="9556495"/>
                    <a:pt x="4230624" y="9548749"/>
                  </a:cubicBezTo>
                  <a:cubicBezTo>
                    <a:pt x="4230116" y="9548368"/>
                    <a:pt x="4229608" y="9547859"/>
                    <a:pt x="4229100" y="9547479"/>
                  </a:cubicBezTo>
                  <a:cubicBezTo>
                    <a:pt x="4228592" y="9547097"/>
                    <a:pt x="4228338" y="9546590"/>
                    <a:pt x="4228084" y="9546208"/>
                  </a:cubicBezTo>
                  <a:cubicBezTo>
                    <a:pt x="4218813" y="9532366"/>
                    <a:pt x="4211447" y="9531984"/>
                    <a:pt x="4195191" y="9537319"/>
                  </a:cubicBezTo>
                  <a:lnTo>
                    <a:pt x="4192524" y="9529318"/>
                  </a:lnTo>
                  <a:lnTo>
                    <a:pt x="4196334" y="9536938"/>
                  </a:lnTo>
                  <a:cubicBezTo>
                    <a:pt x="4183126" y="9543542"/>
                    <a:pt x="4166235" y="9545446"/>
                    <a:pt x="4156202" y="9535414"/>
                  </a:cubicBezTo>
                  <a:lnTo>
                    <a:pt x="4162171" y="9529445"/>
                  </a:lnTo>
                  <a:lnTo>
                    <a:pt x="4156710" y="9535921"/>
                  </a:lnTo>
                  <a:cubicBezTo>
                    <a:pt x="4121912" y="9506966"/>
                    <a:pt x="4081399" y="9495282"/>
                    <a:pt x="4040505" y="9495282"/>
                  </a:cubicBezTo>
                  <a:cubicBezTo>
                    <a:pt x="4037076" y="9495282"/>
                    <a:pt x="4033647" y="9494646"/>
                    <a:pt x="4030472" y="9493504"/>
                  </a:cubicBezTo>
                  <a:cubicBezTo>
                    <a:pt x="4004945" y="9484995"/>
                    <a:pt x="3970020" y="9440291"/>
                    <a:pt x="3977767" y="9417177"/>
                  </a:cubicBezTo>
                  <a:lnTo>
                    <a:pt x="3985768" y="9419844"/>
                  </a:lnTo>
                  <a:lnTo>
                    <a:pt x="3978148" y="9423654"/>
                  </a:lnTo>
                  <a:cubicBezTo>
                    <a:pt x="3972687" y="9412732"/>
                    <a:pt x="3967353" y="9407397"/>
                    <a:pt x="3961511" y="9401556"/>
                  </a:cubicBezTo>
                  <a:lnTo>
                    <a:pt x="3960749" y="9400667"/>
                  </a:lnTo>
                  <a:cubicBezTo>
                    <a:pt x="3944112" y="9378442"/>
                    <a:pt x="3922268" y="9367520"/>
                    <a:pt x="3894582" y="9367520"/>
                  </a:cubicBezTo>
                  <a:cubicBezTo>
                    <a:pt x="3882390" y="9367520"/>
                    <a:pt x="3872611" y="9365107"/>
                    <a:pt x="3862959" y="9361805"/>
                  </a:cubicBezTo>
                  <a:cubicBezTo>
                    <a:pt x="3859911" y="9360789"/>
                    <a:pt x="3856863" y="9359645"/>
                    <a:pt x="3853815" y="9358630"/>
                  </a:cubicBezTo>
                  <a:cubicBezTo>
                    <a:pt x="3850386" y="9357359"/>
                    <a:pt x="3846957" y="9356217"/>
                    <a:pt x="3843274" y="9354946"/>
                  </a:cubicBezTo>
                  <a:cubicBezTo>
                    <a:pt x="3837432" y="9353042"/>
                    <a:pt x="3830828" y="9351771"/>
                    <a:pt x="3823335" y="9350247"/>
                  </a:cubicBezTo>
                  <a:cubicBezTo>
                    <a:pt x="3810000" y="9347707"/>
                    <a:pt x="3793871" y="9344659"/>
                    <a:pt x="3780409" y="9335643"/>
                  </a:cubicBezTo>
                  <a:cubicBezTo>
                    <a:pt x="3775583" y="9332468"/>
                    <a:pt x="3770249" y="9329166"/>
                    <a:pt x="3764534" y="9325609"/>
                  </a:cubicBezTo>
                  <a:cubicBezTo>
                    <a:pt x="3749675" y="9316593"/>
                    <a:pt x="3732403" y="9306052"/>
                    <a:pt x="3718306" y="9291955"/>
                  </a:cubicBezTo>
                  <a:lnTo>
                    <a:pt x="3724275" y="9285985"/>
                  </a:lnTo>
                  <a:lnTo>
                    <a:pt x="3718687" y="9292335"/>
                  </a:lnTo>
                  <a:cubicBezTo>
                    <a:pt x="3665601" y="9245219"/>
                    <a:pt x="3600577" y="9221343"/>
                    <a:pt x="3522980" y="9215374"/>
                  </a:cubicBezTo>
                  <a:lnTo>
                    <a:pt x="3523615" y="9206992"/>
                  </a:lnTo>
                  <a:lnTo>
                    <a:pt x="3523615" y="9215501"/>
                  </a:lnTo>
                  <a:cubicBezTo>
                    <a:pt x="3513201" y="9215501"/>
                    <a:pt x="3496437" y="9216135"/>
                    <a:pt x="3487166" y="9206992"/>
                  </a:cubicBezTo>
                  <a:lnTo>
                    <a:pt x="3493135" y="9201022"/>
                  </a:lnTo>
                  <a:lnTo>
                    <a:pt x="3488182" y="9207881"/>
                  </a:lnTo>
                  <a:cubicBezTo>
                    <a:pt x="3475482" y="9198737"/>
                    <a:pt x="3461385" y="9194419"/>
                    <a:pt x="3446145" y="9192514"/>
                  </a:cubicBezTo>
                  <a:cubicBezTo>
                    <a:pt x="3430778" y="9190608"/>
                    <a:pt x="3414522" y="9191244"/>
                    <a:pt x="3397504" y="9191879"/>
                  </a:cubicBezTo>
                  <a:cubicBezTo>
                    <a:pt x="3380740" y="9192514"/>
                    <a:pt x="3363087" y="9193276"/>
                    <a:pt x="3346069" y="9191117"/>
                  </a:cubicBezTo>
                  <a:lnTo>
                    <a:pt x="3347085" y="9182734"/>
                  </a:lnTo>
                  <a:lnTo>
                    <a:pt x="3347085" y="9191244"/>
                  </a:lnTo>
                  <a:cubicBezTo>
                    <a:pt x="3344291" y="9191244"/>
                    <a:pt x="3339846" y="9193403"/>
                    <a:pt x="3331591" y="9197975"/>
                  </a:cubicBezTo>
                  <a:cubicBezTo>
                    <a:pt x="3323082" y="9202674"/>
                    <a:pt x="3311017" y="9209532"/>
                    <a:pt x="3298444" y="9209532"/>
                  </a:cubicBezTo>
                  <a:lnTo>
                    <a:pt x="3298444" y="9201022"/>
                  </a:lnTo>
                  <a:lnTo>
                    <a:pt x="3300095" y="9209278"/>
                  </a:lnTo>
                  <a:cubicBezTo>
                    <a:pt x="3283966" y="9212453"/>
                    <a:pt x="3267837" y="9212453"/>
                    <a:pt x="3252851" y="9212453"/>
                  </a:cubicBezTo>
                  <a:cubicBezTo>
                    <a:pt x="3237484" y="9212453"/>
                    <a:pt x="3223133" y="9212453"/>
                    <a:pt x="3208909" y="9215374"/>
                  </a:cubicBezTo>
                  <a:lnTo>
                    <a:pt x="3207258" y="9207119"/>
                  </a:lnTo>
                  <a:lnTo>
                    <a:pt x="3211068" y="9214739"/>
                  </a:lnTo>
                  <a:cubicBezTo>
                    <a:pt x="3208528" y="9216008"/>
                    <a:pt x="3205861" y="9217279"/>
                    <a:pt x="3203194" y="9218421"/>
                  </a:cubicBezTo>
                  <a:cubicBezTo>
                    <a:pt x="3191002" y="9224009"/>
                    <a:pt x="3181604" y="9228708"/>
                    <a:pt x="3178302" y="9235313"/>
                  </a:cubicBezTo>
                  <a:lnTo>
                    <a:pt x="3177540" y="9236582"/>
                  </a:lnTo>
                  <a:cubicBezTo>
                    <a:pt x="3140202" y="9286367"/>
                    <a:pt x="3112897" y="9307703"/>
                    <a:pt x="3053334" y="9294495"/>
                  </a:cubicBezTo>
                  <a:lnTo>
                    <a:pt x="3053080" y="9294495"/>
                  </a:lnTo>
                  <a:cubicBezTo>
                    <a:pt x="3047238" y="9292970"/>
                    <a:pt x="3040507" y="9293225"/>
                    <a:pt x="3032506" y="9294876"/>
                  </a:cubicBezTo>
                  <a:cubicBezTo>
                    <a:pt x="3023870" y="9296654"/>
                    <a:pt x="3014726" y="9299702"/>
                    <a:pt x="3004693" y="9303131"/>
                  </a:cubicBezTo>
                  <a:cubicBezTo>
                    <a:pt x="2994279" y="9306687"/>
                    <a:pt x="2982976" y="9310496"/>
                    <a:pt x="2971673" y="9312782"/>
                  </a:cubicBezTo>
                  <a:cubicBezTo>
                    <a:pt x="2971165" y="9312909"/>
                    <a:pt x="2970530" y="9312909"/>
                    <a:pt x="2970022" y="9312909"/>
                  </a:cubicBezTo>
                  <a:cubicBezTo>
                    <a:pt x="2968752" y="9312909"/>
                    <a:pt x="2965704" y="9313799"/>
                    <a:pt x="2960497" y="9315577"/>
                  </a:cubicBezTo>
                  <a:cubicBezTo>
                    <a:pt x="2956560" y="9316846"/>
                    <a:pt x="2950464" y="9319006"/>
                    <a:pt x="2945638" y="9319006"/>
                  </a:cubicBezTo>
                  <a:lnTo>
                    <a:pt x="2945638" y="9310496"/>
                  </a:lnTo>
                  <a:lnTo>
                    <a:pt x="2946781" y="9318879"/>
                  </a:lnTo>
                  <a:cubicBezTo>
                    <a:pt x="2904236" y="9324975"/>
                    <a:pt x="2869438" y="9330817"/>
                    <a:pt x="2834767" y="9354057"/>
                  </a:cubicBezTo>
                  <a:lnTo>
                    <a:pt x="2830068" y="9347072"/>
                  </a:lnTo>
                  <a:lnTo>
                    <a:pt x="2835529" y="9353550"/>
                  </a:lnTo>
                  <a:cubicBezTo>
                    <a:pt x="2808732" y="9375902"/>
                    <a:pt x="2776220" y="9382759"/>
                    <a:pt x="2743708" y="9386824"/>
                  </a:cubicBezTo>
                  <a:cubicBezTo>
                    <a:pt x="2736088" y="9387840"/>
                    <a:pt x="2728341" y="9388602"/>
                    <a:pt x="2720721" y="9389364"/>
                  </a:cubicBezTo>
                  <a:cubicBezTo>
                    <a:pt x="2712974" y="9390126"/>
                    <a:pt x="2705227" y="9391015"/>
                    <a:pt x="2697480" y="9391904"/>
                  </a:cubicBezTo>
                  <a:lnTo>
                    <a:pt x="2696464" y="9383521"/>
                  </a:lnTo>
                  <a:lnTo>
                    <a:pt x="2698115" y="9391777"/>
                  </a:lnTo>
                  <a:cubicBezTo>
                    <a:pt x="2692273" y="9392920"/>
                    <a:pt x="2686304" y="9393935"/>
                    <a:pt x="2680716" y="9394825"/>
                  </a:cubicBezTo>
                  <a:cubicBezTo>
                    <a:pt x="2655697" y="9398889"/>
                    <a:pt x="2636520" y="9402445"/>
                    <a:pt x="2624074" y="9418955"/>
                  </a:cubicBezTo>
                  <a:lnTo>
                    <a:pt x="2617343" y="9413875"/>
                  </a:lnTo>
                  <a:lnTo>
                    <a:pt x="2625852" y="9413875"/>
                  </a:lnTo>
                  <a:cubicBezTo>
                    <a:pt x="2625852" y="9419717"/>
                    <a:pt x="2622169" y="9423400"/>
                    <a:pt x="2618867" y="9425178"/>
                  </a:cubicBezTo>
                  <a:lnTo>
                    <a:pt x="2618867" y="9425178"/>
                  </a:lnTo>
                  <a:cubicBezTo>
                    <a:pt x="2618867" y="9425178"/>
                    <a:pt x="2618867" y="9425178"/>
                    <a:pt x="2618867" y="9425178"/>
                  </a:cubicBezTo>
                  <a:lnTo>
                    <a:pt x="2618867" y="9425178"/>
                  </a:lnTo>
                  <a:cubicBezTo>
                    <a:pt x="2618867" y="9425178"/>
                    <a:pt x="2618867" y="9425178"/>
                    <a:pt x="2618867" y="9425178"/>
                  </a:cubicBezTo>
                  <a:lnTo>
                    <a:pt x="2618867" y="9425178"/>
                  </a:lnTo>
                  <a:cubicBezTo>
                    <a:pt x="2612517" y="9428607"/>
                    <a:pt x="2602484" y="9428353"/>
                    <a:pt x="2599182" y="9428353"/>
                  </a:cubicBezTo>
                  <a:lnTo>
                    <a:pt x="2599182" y="9419844"/>
                  </a:lnTo>
                  <a:lnTo>
                    <a:pt x="2600579" y="9428226"/>
                  </a:lnTo>
                  <a:cubicBezTo>
                    <a:pt x="2564003" y="9434321"/>
                    <a:pt x="2520823" y="9440545"/>
                    <a:pt x="2477516" y="9440545"/>
                  </a:cubicBezTo>
                  <a:lnTo>
                    <a:pt x="2453132" y="9440545"/>
                  </a:lnTo>
                  <a:cubicBezTo>
                    <a:pt x="2451862" y="9440545"/>
                    <a:pt x="2450465" y="9440291"/>
                    <a:pt x="2449322" y="9439656"/>
                  </a:cubicBezTo>
                  <a:cubicBezTo>
                    <a:pt x="2405253" y="9417684"/>
                    <a:pt x="2366899" y="9439020"/>
                    <a:pt x="2323465" y="9463785"/>
                  </a:cubicBezTo>
                  <a:lnTo>
                    <a:pt x="2319274" y="9456420"/>
                  </a:lnTo>
                  <a:lnTo>
                    <a:pt x="2323592" y="9463658"/>
                  </a:lnTo>
                  <a:cubicBezTo>
                    <a:pt x="2262251" y="9500489"/>
                    <a:pt x="2194941" y="9531095"/>
                    <a:pt x="2128139" y="9561449"/>
                  </a:cubicBezTo>
                  <a:lnTo>
                    <a:pt x="2124583" y="9553702"/>
                  </a:lnTo>
                  <a:lnTo>
                    <a:pt x="2128393" y="9561321"/>
                  </a:lnTo>
                  <a:cubicBezTo>
                    <a:pt x="2103120" y="9574021"/>
                    <a:pt x="2077847" y="9580245"/>
                    <a:pt x="2053717" y="9586341"/>
                  </a:cubicBezTo>
                  <a:lnTo>
                    <a:pt x="2053336" y="9586468"/>
                  </a:lnTo>
                  <a:cubicBezTo>
                    <a:pt x="1992630" y="9598659"/>
                    <a:pt x="1930654" y="9611106"/>
                    <a:pt x="1862328" y="9604882"/>
                  </a:cubicBezTo>
                  <a:lnTo>
                    <a:pt x="1863090" y="9596501"/>
                  </a:lnTo>
                  <a:lnTo>
                    <a:pt x="1863090" y="9605009"/>
                  </a:lnTo>
                  <a:cubicBezTo>
                    <a:pt x="1857629" y="9605009"/>
                    <a:pt x="1852676" y="9602343"/>
                    <a:pt x="1850136" y="9601072"/>
                  </a:cubicBezTo>
                  <a:cubicBezTo>
                    <a:pt x="1846580" y="9599295"/>
                    <a:pt x="1845437" y="9598914"/>
                    <a:pt x="1844802" y="9598914"/>
                  </a:cubicBezTo>
                  <a:cubicBezTo>
                    <a:pt x="1843913" y="9598914"/>
                    <a:pt x="1843024" y="9598787"/>
                    <a:pt x="1842135" y="9598532"/>
                  </a:cubicBezTo>
                  <a:cubicBezTo>
                    <a:pt x="1838452" y="9597263"/>
                    <a:pt x="1834515" y="9595866"/>
                    <a:pt x="1830705" y="9594469"/>
                  </a:cubicBezTo>
                  <a:cubicBezTo>
                    <a:pt x="1813433" y="9587992"/>
                    <a:pt x="1797939" y="9582657"/>
                    <a:pt x="1786636" y="9586468"/>
                  </a:cubicBezTo>
                  <a:lnTo>
                    <a:pt x="1786001" y="9586595"/>
                  </a:lnTo>
                  <a:cubicBezTo>
                    <a:pt x="1733550" y="9599676"/>
                    <a:pt x="1694307" y="9579609"/>
                    <a:pt x="1656842" y="9548368"/>
                  </a:cubicBezTo>
                  <a:lnTo>
                    <a:pt x="1662303" y="9541891"/>
                  </a:lnTo>
                  <a:lnTo>
                    <a:pt x="1657223" y="9548621"/>
                  </a:lnTo>
                  <a:cubicBezTo>
                    <a:pt x="1651635" y="9544431"/>
                    <a:pt x="1645539" y="9541256"/>
                    <a:pt x="1639062" y="9538716"/>
                  </a:cubicBezTo>
                  <a:cubicBezTo>
                    <a:pt x="1629918" y="9535032"/>
                    <a:pt x="1620266" y="9532620"/>
                    <a:pt x="1609471" y="9529953"/>
                  </a:cubicBezTo>
                  <a:cubicBezTo>
                    <a:pt x="1598295" y="9527158"/>
                    <a:pt x="1586103" y="9524238"/>
                    <a:pt x="1573911" y="9519284"/>
                  </a:cubicBezTo>
                  <a:lnTo>
                    <a:pt x="1573276" y="9519031"/>
                  </a:lnTo>
                  <a:cubicBezTo>
                    <a:pt x="1557909" y="9511410"/>
                    <a:pt x="1539748" y="9506077"/>
                    <a:pt x="1521841" y="9501632"/>
                  </a:cubicBezTo>
                  <a:cubicBezTo>
                    <a:pt x="1517269" y="9500489"/>
                    <a:pt x="1512697" y="9499345"/>
                    <a:pt x="1508252" y="9498330"/>
                  </a:cubicBezTo>
                  <a:cubicBezTo>
                    <a:pt x="1504061" y="9497314"/>
                    <a:pt x="1499870" y="9496297"/>
                    <a:pt x="1495933" y="9495282"/>
                  </a:cubicBezTo>
                  <a:lnTo>
                    <a:pt x="1497965" y="9487027"/>
                  </a:lnTo>
                  <a:lnTo>
                    <a:pt x="1496314" y="9495282"/>
                  </a:lnTo>
                  <a:cubicBezTo>
                    <a:pt x="1466088" y="9489185"/>
                    <a:pt x="1435989" y="9484741"/>
                    <a:pt x="1405509" y="9480169"/>
                  </a:cubicBezTo>
                  <a:cubicBezTo>
                    <a:pt x="1375029" y="9475596"/>
                    <a:pt x="1344549" y="9471025"/>
                    <a:pt x="1313815" y="9464929"/>
                  </a:cubicBezTo>
                  <a:lnTo>
                    <a:pt x="1315466" y="9456674"/>
                  </a:lnTo>
                  <a:lnTo>
                    <a:pt x="1314577" y="9465056"/>
                  </a:lnTo>
                  <a:cubicBezTo>
                    <a:pt x="1257808" y="9458706"/>
                    <a:pt x="1207135" y="9433432"/>
                    <a:pt x="1169162" y="9389109"/>
                  </a:cubicBezTo>
                  <a:lnTo>
                    <a:pt x="1175639" y="9383649"/>
                  </a:lnTo>
                  <a:lnTo>
                    <a:pt x="1169289" y="9389237"/>
                  </a:lnTo>
                  <a:cubicBezTo>
                    <a:pt x="1160272" y="9378822"/>
                    <a:pt x="1151509" y="9368028"/>
                    <a:pt x="1142746" y="9357232"/>
                  </a:cubicBezTo>
                  <a:cubicBezTo>
                    <a:pt x="1109599" y="9316084"/>
                    <a:pt x="1077087" y="9276207"/>
                    <a:pt x="1026795" y="9257919"/>
                  </a:cubicBezTo>
                  <a:lnTo>
                    <a:pt x="1025906" y="9257538"/>
                  </a:lnTo>
                  <a:cubicBezTo>
                    <a:pt x="1012190" y="9250680"/>
                    <a:pt x="998982" y="9237345"/>
                    <a:pt x="987171" y="9225533"/>
                  </a:cubicBezTo>
                  <a:lnTo>
                    <a:pt x="986409" y="9224645"/>
                  </a:lnTo>
                  <a:cubicBezTo>
                    <a:pt x="969264" y="9201784"/>
                    <a:pt x="934212" y="9178290"/>
                    <a:pt x="903732" y="9159875"/>
                  </a:cubicBezTo>
                  <a:lnTo>
                    <a:pt x="903605" y="9159747"/>
                  </a:lnTo>
                  <a:cubicBezTo>
                    <a:pt x="886206" y="9148826"/>
                    <a:pt x="867029" y="9138666"/>
                    <a:pt x="847471" y="9128379"/>
                  </a:cubicBezTo>
                  <a:cubicBezTo>
                    <a:pt x="813689" y="9110471"/>
                    <a:pt x="778383" y="9091676"/>
                    <a:pt x="750443" y="9067800"/>
                  </a:cubicBezTo>
                  <a:lnTo>
                    <a:pt x="749935" y="9067419"/>
                  </a:lnTo>
                  <a:cubicBezTo>
                    <a:pt x="725551" y="9043034"/>
                    <a:pt x="698373" y="9036050"/>
                    <a:pt x="668655" y="9031858"/>
                  </a:cubicBezTo>
                  <a:cubicBezTo>
                    <a:pt x="662813" y="9030970"/>
                    <a:pt x="657098" y="9030334"/>
                    <a:pt x="651129" y="9029572"/>
                  </a:cubicBezTo>
                  <a:cubicBezTo>
                    <a:pt x="645160" y="9028810"/>
                    <a:pt x="639064" y="9028049"/>
                    <a:pt x="633095" y="9027287"/>
                  </a:cubicBezTo>
                  <a:lnTo>
                    <a:pt x="634238" y="9018905"/>
                  </a:lnTo>
                  <a:lnTo>
                    <a:pt x="634238" y="9027414"/>
                  </a:lnTo>
                  <a:cubicBezTo>
                    <a:pt x="629920" y="9027414"/>
                    <a:pt x="614045" y="9032875"/>
                    <a:pt x="609854" y="9037066"/>
                  </a:cubicBezTo>
                  <a:lnTo>
                    <a:pt x="608711" y="9037955"/>
                  </a:lnTo>
                  <a:cubicBezTo>
                    <a:pt x="545465" y="9082151"/>
                    <a:pt x="487299" y="9088755"/>
                    <a:pt x="417322" y="9050655"/>
                  </a:cubicBezTo>
                  <a:lnTo>
                    <a:pt x="421386" y="9043162"/>
                  </a:lnTo>
                  <a:lnTo>
                    <a:pt x="417576" y="9050782"/>
                  </a:lnTo>
                  <a:lnTo>
                    <a:pt x="271653" y="8977757"/>
                  </a:lnTo>
                  <a:lnTo>
                    <a:pt x="275463" y="8970137"/>
                  </a:lnTo>
                  <a:lnTo>
                    <a:pt x="273431" y="8978392"/>
                  </a:lnTo>
                  <a:cubicBezTo>
                    <a:pt x="248285" y="8972042"/>
                    <a:pt x="222250" y="8959342"/>
                    <a:pt x="208661" y="8945753"/>
                  </a:cubicBezTo>
                  <a:cubicBezTo>
                    <a:pt x="208026" y="8945118"/>
                    <a:pt x="207518" y="8944356"/>
                    <a:pt x="207137" y="8943594"/>
                  </a:cubicBezTo>
                  <a:cubicBezTo>
                    <a:pt x="200660" y="8930640"/>
                    <a:pt x="194056" y="8911082"/>
                    <a:pt x="194056" y="8891143"/>
                  </a:cubicBezTo>
                  <a:cubicBezTo>
                    <a:pt x="194056" y="8812276"/>
                    <a:pt x="187960" y="8729091"/>
                    <a:pt x="146558" y="8658225"/>
                  </a:cubicBezTo>
                  <a:lnTo>
                    <a:pt x="146050" y="8657335"/>
                  </a:lnTo>
                  <a:cubicBezTo>
                    <a:pt x="127508" y="8614029"/>
                    <a:pt x="114808" y="8563737"/>
                    <a:pt x="121158" y="8513064"/>
                  </a:cubicBezTo>
                  <a:lnTo>
                    <a:pt x="121158" y="8512682"/>
                  </a:lnTo>
                  <a:cubicBezTo>
                    <a:pt x="122301" y="8505570"/>
                    <a:pt x="123698" y="8498332"/>
                    <a:pt x="125095" y="8491093"/>
                  </a:cubicBezTo>
                  <a:cubicBezTo>
                    <a:pt x="131318" y="8459089"/>
                    <a:pt x="136271" y="8431021"/>
                    <a:pt x="128016" y="8414512"/>
                  </a:cubicBezTo>
                  <a:lnTo>
                    <a:pt x="135636" y="8410702"/>
                  </a:lnTo>
                  <a:lnTo>
                    <a:pt x="128016" y="8414512"/>
                  </a:lnTo>
                  <a:cubicBezTo>
                    <a:pt x="123698" y="8405749"/>
                    <a:pt x="120523" y="8397113"/>
                    <a:pt x="118364" y="8388477"/>
                  </a:cubicBezTo>
                  <a:cubicBezTo>
                    <a:pt x="113030" y="8367014"/>
                    <a:pt x="113284" y="8345678"/>
                    <a:pt x="113411" y="8325484"/>
                  </a:cubicBezTo>
                  <a:cubicBezTo>
                    <a:pt x="113665" y="8305038"/>
                    <a:pt x="113792" y="8285860"/>
                    <a:pt x="108966" y="8266810"/>
                  </a:cubicBezTo>
                  <a:lnTo>
                    <a:pt x="117221" y="8264779"/>
                  </a:lnTo>
                  <a:lnTo>
                    <a:pt x="109347" y="8267954"/>
                  </a:lnTo>
                  <a:cubicBezTo>
                    <a:pt x="97282" y="8237728"/>
                    <a:pt x="86614" y="8217662"/>
                    <a:pt x="54991" y="8212328"/>
                  </a:cubicBezTo>
                  <a:lnTo>
                    <a:pt x="54737" y="8212328"/>
                  </a:lnTo>
                  <a:cubicBezTo>
                    <a:pt x="49022" y="8211184"/>
                    <a:pt x="43688" y="8209660"/>
                    <a:pt x="38735" y="8207629"/>
                  </a:cubicBezTo>
                  <a:cubicBezTo>
                    <a:pt x="13843" y="8197722"/>
                    <a:pt x="0" y="8176259"/>
                    <a:pt x="12065" y="8146160"/>
                  </a:cubicBezTo>
                  <a:lnTo>
                    <a:pt x="12192" y="8145907"/>
                  </a:lnTo>
                  <a:lnTo>
                    <a:pt x="66929" y="8018145"/>
                  </a:lnTo>
                  <a:lnTo>
                    <a:pt x="74676" y="8021446"/>
                  </a:lnTo>
                  <a:lnTo>
                    <a:pt x="66675" y="8018526"/>
                  </a:lnTo>
                  <a:cubicBezTo>
                    <a:pt x="69342" y="8011287"/>
                    <a:pt x="72390" y="7986521"/>
                    <a:pt x="75565" y="7944104"/>
                  </a:cubicBezTo>
                  <a:cubicBezTo>
                    <a:pt x="110490" y="7472045"/>
                    <a:pt x="144526" y="5009134"/>
                    <a:pt x="166370" y="3429127"/>
                  </a:cubicBezTo>
                  <a:cubicBezTo>
                    <a:pt x="176657" y="2683763"/>
                    <a:pt x="184277" y="2134488"/>
                    <a:pt x="187960" y="2084578"/>
                  </a:cubicBezTo>
                  <a:lnTo>
                    <a:pt x="187960" y="2084324"/>
                  </a:lnTo>
                  <a:cubicBezTo>
                    <a:pt x="200025" y="1969643"/>
                    <a:pt x="194056" y="1854834"/>
                    <a:pt x="175895" y="1733676"/>
                  </a:cubicBezTo>
                  <a:lnTo>
                    <a:pt x="175768" y="1732915"/>
                  </a:lnTo>
                  <a:cubicBezTo>
                    <a:pt x="169672" y="1635887"/>
                    <a:pt x="157607" y="1538858"/>
                    <a:pt x="145415" y="1441449"/>
                  </a:cubicBezTo>
                  <a:lnTo>
                    <a:pt x="153797" y="1440433"/>
                  </a:lnTo>
                  <a:lnTo>
                    <a:pt x="145415" y="1441830"/>
                  </a:lnTo>
                  <a:cubicBezTo>
                    <a:pt x="142367" y="1423669"/>
                    <a:pt x="139319" y="1407032"/>
                    <a:pt x="136271" y="1390268"/>
                  </a:cubicBezTo>
                  <a:cubicBezTo>
                    <a:pt x="133223" y="1373504"/>
                    <a:pt x="130175" y="1356740"/>
                    <a:pt x="127127" y="1338452"/>
                  </a:cubicBezTo>
                  <a:cubicBezTo>
                    <a:pt x="126746" y="1335785"/>
                    <a:pt x="127508" y="1333118"/>
                    <a:pt x="129286" y="1331213"/>
                  </a:cubicBezTo>
                  <a:cubicBezTo>
                    <a:pt x="131064" y="1329308"/>
                    <a:pt x="133731" y="1328293"/>
                    <a:pt x="136398" y="1328674"/>
                  </a:cubicBezTo>
                  <a:cubicBezTo>
                    <a:pt x="178435" y="1333372"/>
                    <a:pt x="204851" y="1314957"/>
                    <a:pt x="234061" y="1290700"/>
                  </a:cubicBezTo>
                  <a:cubicBezTo>
                    <a:pt x="236855" y="1288288"/>
                    <a:pt x="239776" y="1285874"/>
                    <a:pt x="242697" y="1283461"/>
                  </a:cubicBezTo>
                  <a:cubicBezTo>
                    <a:pt x="245618" y="1281049"/>
                    <a:pt x="248666" y="1278382"/>
                    <a:pt x="251714" y="1275968"/>
                  </a:cubicBezTo>
                  <a:lnTo>
                    <a:pt x="257175" y="1282446"/>
                  </a:lnTo>
                  <a:lnTo>
                    <a:pt x="251714" y="1275968"/>
                  </a:lnTo>
                  <a:cubicBezTo>
                    <a:pt x="269875" y="1260474"/>
                    <a:pt x="289941" y="1252219"/>
                    <a:pt x="310261" y="1247139"/>
                  </a:cubicBezTo>
                  <a:cubicBezTo>
                    <a:pt x="325755" y="1243202"/>
                    <a:pt x="341630" y="1241171"/>
                    <a:pt x="356997" y="1239138"/>
                  </a:cubicBezTo>
                  <a:cubicBezTo>
                    <a:pt x="372364" y="1237107"/>
                    <a:pt x="387096" y="1235201"/>
                    <a:pt x="401193" y="1231646"/>
                  </a:cubicBezTo>
                  <a:lnTo>
                    <a:pt x="402082" y="1231518"/>
                  </a:lnTo>
                  <a:cubicBezTo>
                    <a:pt x="421259" y="1228724"/>
                    <a:pt x="439166" y="1224788"/>
                    <a:pt x="457835" y="1220596"/>
                  </a:cubicBezTo>
                  <a:cubicBezTo>
                    <a:pt x="479933" y="1215643"/>
                    <a:pt x="503047" y="1210563"/>
                    <a:pt x="529844" y="1207135"/>
                  </a:cubicBezTo>
                  <a:cubicBezTo>
                    <a:pt x="532384" y="1206753"/>
                    <a:pt x="535051" y="1207643"/>
                    <a:pt x="536829" y="1209547"/>
                  </a:cubicBezTo>
                  <a:cubicBezTo>
                    <a:pt x="541401" y="1214119"/>
                    <a:pt x="546989" y="1217294"/>
                    <a:pt x="553466" y="1219453"/>
                  </a:cubicBezTo>
                  <a:cubicBezTo>
                    <a:pt x="563880" y="1222882"/>
                    <a:pt x="576072" y="1223771"/>
                    <a:pt x="590169" y="1224660"/>
                  </a:cubicBezTo>
                  <a:cubicBezTo>
                    <a:pt x="604774" y="1225549"/>
                    <a:pt x="621411" y="1226692"/>
                    <a:pt x="637032" y="1231899"/>
                  </a:cubicBezTo>
                  <a:lnTo>
                    <a:pt x="637667" y="1232153"/>
                  </a:lnTo>
                  <a:cubicBezTo>
                    <a:pt x="651002" y="1237868"/>
                    <a:pt x="662813" y="1238122"/>
                    <a:pt x="673989" y="1235963"/>
                  </a:cubicBezTo>
                  <a:cubicBezTo>
                    <a:pt x="684784" y="1233804"/>
                    <a:pt x="694944" y="1229232"/>
                    <a:pt x="705612" y="1224533"/>
                  </a:cubicBezTo>
                  <a:cubicBezTo>
                    <a:pt x="715264" y="1220215"/>
                    <a:pt x="725551" y="1215516"/>
                    <a:pt x="736092" y="1213485"/>
                  </a:cubicBezTo>
                  <a:cubicBezTo>
                    <a:pt x="763143" y="1208024"/>
                    <a:pt x="779653" y="1192149"/>
                    <a:pt x="797433" y="1162685"/>
                  </a:cubicBezTo>
                  <a:cubicBezTo>
                    <a:pt x="803910" y="1151763"/>
                    <a:pt x="811911" y="1142491"/>
                    <a:pt x="820293" y="1133982"/>
                  </a:cubicBezTo>
                  <a:cubicBezTo>
                    <a:pt x="828675" y="1125474"/>
                    <a:pt x="837692" y="1117980"/>
                    <a:pt x="846455" y="1110488"/>
                  </a:cubicBezTo>
                  <a:cubicBezTo>
                    <a:pt x="855218" y="1102994"/>
                    <a:pt x="863854" y="1095755"/>
                    <a:pt x="871601" y="1088008"/>
                  </a:cubicBezTo>
                  <a:lnTo>
                    <a:pt x="877570" y="1093977"/>
                  </a:lnTo>
                  <a:lnTo>
                    <a:pt x="869061" y="1093977"/>
                  </a:lnTo>
                  <a:cubicBezTo>
                    <a:pt x="869061" y="1088135"/>
                    <a:pt x="872744" y="1084452"/>
                    <a:pt x="876173" y="1082674"/>
                  </a:cubicBezTo>
                  <a:cubicBezTo>
                    <a:pt x="882777" y="1079246"/>
                    <a:pt x="894334" y="1079499"/>
                    <a:pt x="901827" y="1079499"/>
                  </a:cubicBezTo>
                  <a:cubicBezTo>
                    <a:pt x="909828" y="1079499"/>
                    <a:pt x="917702" y="1079880"/>
                    <a:pt x="925195" y="1080261"/>
                  </a:cubicBezTo>
                  <a:cubicBezTo>
                    <a:pt x="948182" y="1081404"/>
                    <a:pt x="967359" y="1082166"/>
                    <a:pt x="983107" y="1074293"/>
                  </a:cubicBezTo>
                  <a:lnTo>
                    <a:pt x="986917" y="1081913"/>
                  </a:lnTo>
                  <a:lnTo>
                    <a:pt x="981837" y="1075182"/>
                  </a:lnTo>
                  <a:cubicBezTo>
                    <a:pt x="993902" y="1066038"/>
                    <a:pt x="1004697" y="1053464"/>
                    <a:pt x="1015111" y="1039621"/>
                  </a:cubicBezTo>
                  <a:cubicBezTo>
                    <a:pt x="1019683" y="1033652"/>
                    <a:pt x="1024001" y="1027429"/>
                    <a:pt x="1028319" y="1021333"/>
                  </a:cubicBezTo>
                  <a:cubicBezTo>
                    <a:pt x="1032510" y="1015364"/>
                    <a:pt x="1036701" y="1009522"/>
                    <a:pt x="1040892" y="1003935"/>
                  </a:cubicBezTo>
                  <a:lnTo>
                    <a:pt x="1041019" y="1003680"/>
                  </a:lnTo>
                  <a:cubicBezTo>
                    <a:pt x="1043051" y="1001140"/>
                    <a:pt x="1044956" y="998600"/>
                    <a:pt x="1046988" y="996060"/>
                  </a:cubicBezTo>
                  <a:cubicBezTo>
                    <a:pt x="1069086" y="967993"/>
                    <a:pt x="1095629" y="933576"/>
                    <a:pt x="1144905" y="933576"/>
                  </a:cubicBezTo>
                  <a:lnTo>
                    <a:pt x="1144905" y="942085"/>
                  </a:lnTo>
                  <a:lnTo>
                    <a:pt x="1136396" y="942085"/>
                  </a:lnTo>
                  <a:cubicBezTo>
                    <a:pt x="1136396" y="920622"/>
                    <a:pt x="1144905" y="906779"/>
                    <a:pt x="1157351" y="896746"/>
                  </a:cubicBezTo>
                  <a:cubicBezTo>
                    <a:pt x="1166622" y="889380"/>
                    <a:pt x="1177925" y="884174"/>
                    <a:pt x="1188212" y="879474"/>
                  </a:cubicBezTo>
                  <a:cubicBezTo>
                    <a:pt x="1199515" y="874268"/>
                    <a:pt x="1209929" y="869441"/>
                    <a:pt x="1218565" y="862457"/>
                  </a:cubicBezTo>
                  <a:lnTo>
                    <a:pt x="1223899" y="869060"/>
                  </a:lnTo>
                  <a:lnTo>
                    <a:pt x="1217930" y="863091"/>
                  </a:lnTo>
                  <a:cubicBezTo>
                    <a:pt x="1220470" y="860551"/>
                    <a:pt x="1223645" y="858138"/>
                    <a:pt x="1226312" y="856233"/>
                  </a:cubicBezTo>
                  <a:cubicBezTo>
                    <a:pt x="1231265" y="852550"/>
                    <a:pt x="1233424" y="850646"/>
                    <a:pt x="1233932" y="849629"/>
                  </a:cubicBezTo>
                  <a:cubicBezTo>
                    <a:pt x="1233932" y="849629"/>
                    <a:pt x="1233678" y="850010"/>
                    <a:pt x="1233678" y="850899"/>
                  </a:cubicBezTo>
                  <a:cubicBezTo>
                    <a:pt x="1233678" y="849757"/>
                    <a:pt x="1233932" y="848486"/>
                    <a:pt x="1234440" y="847471"/>
                  </a:cubicBezTo>
                  <a:cubicBezTo>
                    <a:pt x="1249807" y="812926"/>
                    <a:pt x="1274318" y="787907"/>
                    <a:pt x="1300226" y="765682"/>
                  </a:cubicBezTo>
                  <a:cubicBezTo>
                    <a:pt x="1308862" y="758316"/>
                    <a:pt x="1317752" y="751204"/>
                    <a:pt x="1326515" y="744092"/>
                  </a:cubicBezTo>
                  <a:cubicBezTo>
                    <a:pt x="1335278" y="736980"/>
                    <a:pt x="1343914" y="729995"/>
                    <a:pt x="1352296" y="722883"/>
                  </a:cubicBezTo>
                  <a:lnTo>
                    <a:pt x="1357757" y="729360"/>
                  </a:lnTo>
                  <a:lnTo>
                    <a:pt x="1351788" y="723391"/>
                  </a:lnTo>
                  <a:cubicBezTo>
                    <a:pt x="1364361" y="710818"/>
                    <a:pt x="1378458" y="699769"/>
                    <a:pt x="1392174" y="689228"/>
                  </a:cubicBezTo>
                  <a:cubicBezTo>
                    <a:pt x="1405890" y="678560"/>
                    <a:pt x="1419225" y="668146"/>
                    <a:pt x="1430909" y="656462"/>
                  </a:cubicBezTo>
                  <a:lnTo>
                    <a:pt x="1431798" y="655700"/>
                  </a:lnTo>
                  <a:cubicBezTo>
                    <a:pt x="1480185" y="619378"/>
                    <a:pt x="1522603" y="583056"/>
                    <a:pt x="1565148" y="546607"/>
                  </a:cubicBezTo>
                  <a:lnTo>
                    <a:pt x="1565910" y="545972"/>
                  </a:lnTo>
                  <a:cubicBezTo>
                    <a:pt x="1582547" y="534923"/>
                    <a:pt x="1593850" y="518159"/>
                    <a:pt x="1606169" y="499617"/>
                  </a:cubicBezTo>
                  <a:cubicBezTo>
                    <a:pt x="1606423" y="499109"/>
                    <a:pt x="1606804" y="498728"/>
                    <a:pt x="1607185" y="498347"/>
                  </a:cubicBezTo>
                  <a:lnTo>
                    <a:pt x="1643634" y="461898"/>
                  </a:lnTo>
                  <a:lnTo>
                    <a:pt x="1649603" y="467867"/>
                  </a:lnTo>
                  <a:lnTo>
                    <a:pt x="1641983" y="464057"/>
                  </a:lnTo>
                  <a:cubicBezTo>
                    <a:pt x="1654429" y="439165"/>
                    <a:pt x="1666875" y="420623"/>
                    <a:pt x="1679067" y="402335"/>
                  </a:cubicBezTo>
                  <a:cubicBezTo>
                    <a:pt x="1679829" y="401065"/>
                    <a:pt x="1680972" y="400176"/>
                    <a:pt x="1682369" y="399414"/>
                  </a:cubicBezTo>
                  <a:cubicBezTo>
                    <a:pt x="1691640" y="394842"/>
                    <a:pt x="1696593" y="385444"/>
                    <a:pt x="1702943" y="372744"/>
                  </a:cubicBezTo>
                  <a:lnTo>
                    <a:pt x="1710563" y="376554"/>
                  </a:lnTo>
                  <a:lnTo>
                    <a:pt x="1702054" y="376554"/>
                  </a:lnTo>
                  <a:cubicBezTo>
                    <a:pt x="1702054" y="371093"/>
                    <a:pt x="1704721" y="366140"/>
                    <a:pt x="1705991" y="363600"/>
                  </a:cubicBezTo>
                  <a:cubicBezTo>
                    <a:pt x="1707769" y="360044"/>
                    <a:pt x="1708150" y="358901"/>
                    <a:pt x="1708150" y="358266"/>
                  </a:cubicBezTo>
                  <a:lnTo>
                    <a:pt x="1716659" y="358266"/>
                  </a:lnTo>
                  <a:lnTo>
                    <a:pt x="1708785" y="361441"/>
                  </a:lnTo>
                  <a:cubicBezTo>
                    <a:pt x="1694180" y="324992"/>
                    <a:pt x="1724025" y="296417"/>
                    <a:pt x="1741043" y="279272"/>
                  </a:cubicBezTo>
                  <a:lnTo>
                    <a:pt x="1741551" y="278764"/>
                  </a:lnTo>
                  <a:cubicBezTo>
                    <a:pt x="1778000" y="248411"/>
                    <a:pt x="1814449" y="217931"/>
                    <a:pt x="1856994" y="181482"/>
                  </a:cubicBezTo>
                  <a:cubicBezTo>
                    <a:pt x="1859534" y="179323"/>
                    <a:pt x="1863090" y="178815"/>
                    <a:pt x="1866011" y="180212"/>
                  </a:cubicBezTo>
                  <a:cubicBezTo>
                    <a:pt x="1868932" y="181609"/>
                    <a:pt x="1870964" y="184657"/>
                    <a:pt x="1870964" y="187959"/>
                  </a:cubicBezTo>
                  <a:cubicBezTo>
                    <a:pt x="1870964" y="186689"/>
                    <a:pt x="1870329" y="186816"/>
                    <a:pt x="1874520" y="191134"/>
                  </a:cubicBezTo>
                  <a:cubicBezTo>
                    <a:pt x="1876298" y="192912"/>
                    <a:pt x="1879854" y="196341"/>
                    <a:pt x="1881632" y="200151"/>
                  </a:cubicBezTo>
                  <a:lnTo>
                    <a:pt x="1874012" y="203707"/>
                  </a:lnTo>
                  <a:lnTo>
                    <a:pt x="1881632" y="200151"/>
                  </a:lnTo>
                  <a:cubicBezTo>
                    <a:pt x="1882394" y="201802"/>
                    <a:pt x="1883029" y="203834"/>
                    <a:pt x="1883029" y="206247"/>
                  </a:cubicBezTo>
                  <a:cubicBezTo>
                    <a:pt x="1883029" y="227583"/>
                    <a:pt x="1891284" y="235076"/>
                    <a:pt x="1902206" y="240537"/>
                  </a:cubicBezTo>
                  <a:cubicBezTo>
                    <a:pt x="1906524" y="242696"/>
                    <a:pt x="1911223" y="244474"/>
                    <a:pt x="1916430" y="246379"/>
                  </a:cubicBezTo>
                  <a:cubicBezTo>
                    <a:pt x="1921637" y="248284"/>
                    <a:pt x="1927479" y="250570"/>
                    <a:pt x="1933067" y="253364"/>
                  </a:cubicBezTo>
                  <a:lnTo>
                    <a:pt x="1929257" y="260984"/>
                  </a:lnTo>
                  <a:lnTo>
                    <a:pt x="1933067" y="253364"/>
                  </a:lnTo>
                  <a:cubicBezTo>
                    <a:pt x="1945640" y="259714"/>
                    <a:pt x="1958213" y="267461"/>
                    <a:pt x="1970278" y="275081"/>
                  </a:cubicBezTo>
                  <a:cubicBezTo>
                    <a:pt x="1982470" y="282701"/>
                    <a:pt x="1994281" y="290067"/>
                    <a:pt x="2006092" y="296036"/>
                  </a:cubicBezTo>
                  <a:lnTo>
                    <a:pt x="2006981" y="296544"/>
                  </a:lnTo>
                  <a:cubicBezTo>
                    <a:pt x="2022856" y="307085"/>
                    <a:pt x="2038604" y="307339"/>
                    <a:pt x="2057019" y="307339"/>
                  </a:cubicBezTo>
                  <a:cubicBezTo>
                    <a:pt x="2064893" y="307339"/>
                    <a:pt x="2072894" y="306704"/>
                    <a:pt x="2081149" y="305942"/>
                  </a:cubicBezTo>
                  <a:cubicBezTo>
                    <a:pt x="2096135" y="304672"/>
                    <a:pt x="2112645" y="303148"/>
                    <a:pt x="2126615" y="307720"/>
                  </a:cubicBezTo>
                  <a:lnTo>
                    <a:pt x="2123948" y="315721"/>
                  </a:lnTo>
                  <a:lnTo>
                    <a:pt x="2125091" y="307339"/>
                  </a:lnTo>
                  <a:cubicBezTo>
                    <a:pt x="2126107" y="307466"/>
                    <a:pt x="2127123" y="307593"/>
                    <a:pt x="2128012" y="307720"/>
                  </a:cubicBezTo>
                  <a:cubicBezTo>
                    <a:pt x="2169668" y="313689"/>
                    <a:pt x="2201545" y="317880"/>
                    <a:pt x="2233930" y="290956"/>
                  </a:cubicBezTo>
                  <a:cubicBezTo>
                    <a:pt x="2235454" y="289686"/>
                    <a:pt x="2237359" y="289051"/>
                    <a:pt x="2239391" y="289051"/>
                  </a:cubicBezTo>
                  <a:lnTo>
                    <a:pt x="2251583" y="289051"/>
                  </a:lnTo>
                  <a:lnTo>
                    <a:pt x="2252726" y="289178"/>
                  </a:lnTo>
                  <a:cubicBezTo>
                    <a:pt x="2264537" y="290829"/>
                    <a:pt x="2274697" y="289432"/>
                    <a:pt x="2284349" y="286257"/>
                  </a:cubicBezTo>
                  <a:cubicBezTo>
                    <a:pt x="2294890" y="282701"/>
                    <a:pt x="2304796" y="277113"/>
                    <a:pt x="2315591" y="270890"/>
                  </a:cubicBezTo>
                  <a:cubicBezTo>
                    <a:pt x="2326513" y="264540"/>
                    <a:pt x="2338578" y="257682"/>
                    <a:pt x="2352294" y="253110"/>
                  </a:cubicBezTo>
                  <a:cubicBezTo>
                    <a:pt x="2353183" y="252856"/>
                    <a:pt x="2354072" y="252729"/>
                    <a:pt x="2354961" y="252729"/>
                  </a:cubicBezTo>
                  <a:cubicBezTo>
                    <a:pt x="2353564" y="252729"/>
                    <a:pt x="2352421" y="253364"/>
                    <a:pt x="2352040" y="253872"/>
                  </a:cubicBezTo>
                  <a:cubicBezTo>
                    <a:pt x="2351913" y="253999"/>
                    <a:pt x="2351913" y="253999"/>
                    <a:pt x="2351913" y="253999"/>
                  </a:cubicBezTo>
                  <a:cubicBezTo>
                    <a:pt x="2351913" y="253999"/>
                    <a:pt x="2351913" y="253999"/>
                    <a:pt x="2351913" y="253999"/>
                  </a:cubicBezTo>
                  <a:cubicBezTo>
                    <a:pt x="2351913" y="253999"/>
                    <a:pt x="2351913" y="253999"/>
                    <a:pt x="2351913" y="253999"/>
                  </a:cubicBezTo>
                  <a:cubicBezTo>
                    <a:pt x="2352167" y="253618"/>
                    <a:pt x="2352675" y="252602"/>
                    <a:pt x="2353818" y="249808"/>
                  </a:cubicBezTo>
                  <a:cubicBezTo>
                    <a:pt x="2354961" y="246760"/>
                    <a:pt x="2357120" y="241045"/>
                    <a:pt x="2361184" y="236981"/>
                  </a:cubicBezTo>
                  <a:cubicBezTo>
                    <a:pt x="2362708" y="235457"/>
                    <a:pt x="2364359" y="233298"/>
                    <a:pt x="2366518" y="230504"/>
                  </a:cubicBezTo>
                  <a:cubicBezTo>
                    <a:pt x="2369185" y="226948"/>
                    <a:pt x="2373503" y="220725"/>
                    <a:pt x="2378837" y="218058"/>
                  </a:cubicBezTo>
                  <a:cubicBezTo>
                    <a:pt x="2378837" y="218058"/>
                    <a:pt x="2378837" y="218058"/>
                    <a:pt x="2378837" y="218058"/>
                  </a:cubicBezTo>
                  <a:cubicBezTo>
                    <a:pt x="2380615" y="217169"/>
                    <a:pt x="2382901" y="216280"/>
                    <a:pt x="2385441" y="216280"/>
                  </a:cubicBezTo>
                  <a:cubicBezTo>
                    <a:pt x="2386330" y="216280"/>
                    <a:pt x="2387219" y="216407"/>
                    <a:pt x="2388108" y="216661"/>
                  </a:cubicBezTo>
                  <a:cubicBezTo>
                    <a:pt x="2390648" y="217550"/>
                    <a:pt x="2392680" y="217804"/>
                    <a:pt x="2394077" y="217804"/>
                  </a:cubicBezTo>
                  <a:cubicBezTo>
                    <a:pt x="2397125" y="217804"/>
                    <a:pt x="2401316" y="215899"/>
                    <a:pt x="2401316" y="200405"/>
                  </a:cubicBezTo>
                  <a:lnTo>
                    <a:pt x="2409825" y="200405"/>
                  </a:lnTo>
                  <a:lnTo>
                    <a:pt x="2402205" y="204215"/>
                  </a:lnTo>
                  <a:cubicBezTo>
                    <a:pt x="2400681" y="201167"/>
                    <a:pt x="2398649" y="198500"/>
                    <a:pt x="2396109" y="196087"/>
                  </a:cubicBezTo>
                  <a:cubicBezTo>
                    <a:pt x="2393315" y="193293"/>
                    <a:pt x="2390394" y="191007"/>
                    <a:pt x="2387092" y="188594"/>
                  </a:cubicBezTo>
                  <a:cubicBezTo>
                    <a:pt x="2384552" y="186689"/>
                    <a:pt x="2381758" y="184530"/>
                    <a:pt x="2379345" y="182117"/>
                  </a:cubicBezTo>
                  <a:cubicBezTo>
                    <a:pt x="2378456" y="181228"/>
                    <a:pt x="2377821" y="180212"/>
                    <a:pt x="2377440" y="179069"/>
                  </a:cubicBezTo>
                  <a:cubicBezTo>
                    <a:pt x="2369947" y="159130"/>
                    <a:pt x="2372233" y="143509"/>
                    <a:pt x="2380107" y="130428"/>
                  </a:cubicBezTo>
                  <a:cubicBezTo>
                    <a:pt x="2386457" y="119887"/>
                    <a:pt x="2396236" y="111378"/>
                    <a:pt x="2404745" y="103885"/>
                  </a:cubicBezTo>
                  <a:cubicBezTo>
                    <a:pt x="2413889" y="95884"/>
                    <a:pt x="2421763" y="88899"/>
                    <a:pt x="2426843" y="80517"/>
                  </a:cubicBezTo>
                  <a:lnTo>
                    <a:pt x="2434082" y="84835"/>
                  </a:lnTo>
                  <a:lnTo>
                    <a:pt x="2426208" y="81660"/>
                  </a:lnTo>
                  <a:cubicBezTo>
                    <a:pt x="2439543" y="48132"/>
                    <a:pt x="2467356" y="27050"/>
                    <a:pt x="2508504" y="33908"/>
                  </a:cubicBezTo>
                  <a:lnTo>
                    <a:pt x="2507107" y="42290"/>
                  </a:lnTo>
                  <a:lnTo>
                    <a:pt x="2507107" y="32385"/>
                  </a:lnTo>
                  <a:cubicBezTo>
                    <a:pt x="2507742" y="32385"/>
                    <a:pt x="2509012" y="32131"/>
                    <a:pt x="2512060" y="31496"/>
                  </a:cubicBezTo>
                  <a:cubicBezTo>
                    <a:pt x="2516251" y="30480"/>
                    <a:pt x="2529205" y="26670"/>
                    <a:pt x="2537460" y="34925"/>
                  </a:cubicBezTo>
                  <a:lnTo>
                    <a:pt x="2531491" y="40894"/>
                  </a:lnTo>
                  <a:lnTo>
                    <a:pt x="2536825" y="34290"/>
                  </a:lnTo>
                  <a:cubicBezTo>
                    <a:pt x="2546350" y="41910"/>
                    <a:pt x="2558161" y="45593"/>
                    <a:pt x="2571369" y="49530"/>
                  </a:cubicBezTo>
                  <a:cubicBezTo>
                    <a:pt x="2593721" y="56261"/>
                    <a:pt x="2620391" y="63754"/>
                    <a:pt x="2625090" y="100711"/>
                  </a:cubicBezTo>
                  <a:lnTo>
                    <a:pt x="2616708" y="101727"/>
                  </a:lnTo>
                  <a:lnTo>
                    <a:pt x="2618105" y="93345"/>
                  </a:lnTo>
                  <a:cubicBezTo>
                    <a:pt x="2632456" y="95758"/>
                    <a:pt x="2645918" y="99060"/>
                    <a:pt x="2658364" y="102108"/>
                  </a:cubicBezTo>
                  <a:cubicBezTo>
                    <a:pt x="2678684" y="107188"/>
                    <a:pt x="2696464" y="111506"/>
                    <a:pt x="2713990" y="111506"/>
                  </a:cubicBezTo>
                  <a:cubicBezTo>
                    <a:pt x="2731135" y="111506"/>
                    <a:pt x="2749804" y="110109"/>
                    <a:pt x="2769489" y="108712"/>
                  </a:cubicBezTo>
                  <a:cubicBezTo>
                    <a:pt x="2790698" y="107188"/>
                    <a:pt x="2813177" y="105410"/>
                    <a:pt x="2835529" y="105410"/>
                  </a:cubicBezTo>
                  <a:lnTo>
                    <a:pt x="2853817" y="105410"/>
                  </a:lnTo>
                  <a:cubicBezTo>
                    <a:pt x="2854452" y="105410"/>
                    <a:pt x="2855214" y="105537"/>
                    <a:pt x="2855849" y="105664"/>
                  </a:cubicBezTo>
                  <a:cubicBezTo>
                    <a:pt x="2867914" y="108712"/>
                    <a:pt x="2881503" y="111633"/>
                    <a:pt x="2895219" y="114681"/>
                  </a:cubicBezTo>
                  <a:cubicBezTo>
                    <a:pt x="2908935" y="117729"/>
                    <a:pt x="2922651" y="120777"/>
                    <a:pt x="2934970" y="123825"/>
                  </a:cubicBezTo>
                  <a:lnTo>
                    <a:pt x="2932938" y="132080"/>
                  </a:lnTo>
                  <a:lnTo>
                    <a:pt x="2934970" y="123825"/>
                  </a:lnTo>
                  <a:cubicBezTo>
                    <a:pt x="2947924" y="127000"/>
                    <a:pt x="2959100" y="131826"/>
                    <a:pt x="2969641" y="136398"/>
                  </a:cubicBezTo>
                  <a:cubicBezTo>
                    <a:pt x="2980309" y="140970"/>
                    <a:pt x="2990342" y="145288"/>
                    <a:pt x="3001772" y="148082"/>
                  </a:cubicBezTo>
                  <a:lnTo>
                    <a:pt x="2999740" y="156337"/>
                  </a:lnTo>
                  <a:lnTo>
                    <a:pt x="2999740" y="147828"/>
                  </a:lnTo>
                  <a:cubicBezTo>
                    <a:pt x="3010789" y="147828"/>
                    <a:pt x="3019806" y="149860"/>
                    <a:pt x="3027172" y="151511"/>
                  </a:cubicBezTo>
                  <a:cubicBezTo>
                    <a:pt x="3033395" y="152908"/>
                    <a:pt x="3037967" y="153924"/>
                    <a:pt x="3042285" y="153924"/>
                  </a:cubicBezTo>
                  <a:cubicBezTo>
                    <a:pt x="3060827" y="153924"/>
                    <a:pt x="3079369" y="155067"/>
                    <a:pt x="3097530" y="156210"/>
                  </a:cubicBezTo>
                  <a:cubicBezTo>
                    <a:pt x="3152521" y="159639"/>
                    <a:pt x="3204972" y="162814"/>
                    <a:pt x="3257423" y="136525"/>
                  </a:cubicBezTo>
                  <a:cubicBezTo>
                    <a:pt x="3274060" y="128270"/>
                    <a:pt x="3290316" y="137033"/>
                    <a:pt x="3301492" y="142621"/>
                  </a:cubicBezTo>
                  <a:lnTo>
                    <a:pt x="3302381" y="143129"/>
                  </a:lnTo>
                  <a:cubicBezTo>
                    <a:pt x="3320669" y="155321"/>
                    <a:pt x="3340100" y="163957"/>
                    <a:pt x="3359531" y="149479"/>
                  </a:cubicBezTo>
                  <a:lnTo>
                    <a:pt x="3364611" y="156210"/>
                  </a:lnTo>
                  <a:lnTo>
                    <a:pt x="3358642" y="150241"/>
                  </a:lnTo>
                  <a:cubicBezTo>
                    <a:pt x="3366643" y="142240"/>
                    <a:pt x="3377946" y="138811"/>
                    <a:pt x="3389630" y="136525"/>
                  </a:cubicBezTo>
                  <a:cubicBezTo>
                    <a:pt x="3395091" y="135382"/>
                    <a:pt x="3401060" y="134493"/>
                    <a:pt x="3407283" y="133604"/>
                  </a:cubicBezTo>
                  <a:cubicBezTo>
                    <a:pt x="3414522" y="132461"/>
                    <a:pt x="3422015" y="131318"/>
                    <a:pt x="3429889" y="129794"/>
                  </a:cubicBezTo>
                  <a:lnTo>
                    <a:pt x="3431540" y="138049"/>
                  </a:lnTo>
                  <a:lnTo>
                    <a:pt x="3423666" y="141224"/>
                  </a:lnTo>
                  <a:cubicBezTo>
                    <a:pt x="3419983" y="131953"/>
                    <a:pt x="3418586" y="123444"/>
                    <a:pt x="3420999" y="116332"/>
                  </a:cubicBezTo>
                  <a:cubicBezTo>
                    <a:pt x="3427603" y="96520"/>
                    <a:pt x="3453892" y="102108"/>
                    <a:pt x="3464687" y="105664"/>
                  </a:cubicBezTo>
                  <a:lnTo>
                    <a:pt x="3465830" y="106172"/>
                  </a:lnTo>
                  <a:cubicBezTo>
                    <a:pt x="3473577" y="110109"/>
                    <a:pt x="3481451" y="113284"/>
                    <a:pt x="3489579" y="116713"/>
                  </a:cubicBezTo>
                  <a:cubicBezTo>
                    <a:pt x="3505708" y="123444"/>
                    <a:pt x="3522853" y="130556"/>
                    <a:pt x="3539998" y="143383"/>
                  </a:cubicBezTo>
                  <a:lnTo>
                    <a:pt x="3540887" y="144145"/>
                  </a:lnTo>
                  <a:cubicBezTo>
                    <a:pt x="3547110" y="150368"/>
                    <a:pt x="3550666" y="157861"/>
                    <a:pt x="3553587" y="163957"/>
                  </a:cubicBezTo>
                  <a:cubicBezTo>
                    <a:pt x="3557905" y="172847"/>
                    <a:pt x="3561461" y="179959"/>
                    <a:pt x="3569970" y="185674"/>
                  </a:cubicBezTo>
                  <a:cubicBezTo>
                    <a:pt x="3572510" y="187325"/>
                    <a:pt x="3573907" y="190246"/>
                    <a:pt x="3573780" y="193294"/>
                  </a:cubicBezTo>
                  <a:cubicBezTo>
                    <a:pt x="3573653" y="196342"/>
                    <a:pt x="3571875" y="199009"/>
                    <a:pt x="3569081" y="200279"/>
                  </a:cubicBezTo>
                  <a:cubicBezTo>
                    <a:pt x="3554857" y="207391"/>
                    <a:pt x="3540760" y="207264"/>
                    <a:pt x="3528822" y="207264"/>
                  </a:cubicBezTo>
                  <a:lnTo>
                    <a:pt x="3528822" y="198755"/>
                  </a:lnTo>
                  <a:lnTo>
                    <a:pt x="3537331" y="198755"/>
                  </a:lnTo>
                  <a:lnTo>
                    <a:pt x="3537331" y="229108"/>
                  </a:lnTo>
                  <a:lnTo>
                    <a:pt x="3528822" y="229108"/>
                  </a:lnTo>
                  <a:lnTo>
                    <a:pt x="3527933" y="220726"/>
                  </a:lnTo>
                  <a:cubicBezTo>
                    <a:pt x="3572764" y="216281"/>
                    <a:pt x="3608070" y="233553"/>
                    <a:pt x="3641217" y="254254"/>
                  </a:cubicBezTo>
                  <a:cubicBezTo>
                    <a:pt x="3648583" y="258826"/>
                    <a:pt x="3655822" y="263652"/>
                    <a:pt x="3663188" y="268478"/>
                  </a:cubicBezTo>
                  <a:cubicBezTo>
                    <a:pt x="3670554" y="273304"/>
                    <a:pt x="3677920" y="278130"/>
                    <a:pt x="3685413" y="282829"/>
                  </a:cubicBezTo>
                  <a:lnTo>
                    <a:pt x="3680968" y="290068"/>
                  </a:lnTo>
                  <a:lnTo>
                    <a:pt x="3685286" y="282829"/>
                  </a:lnTo>
                  <a:cubicBezTo>
                    <a:pt x="3692144" y="286893"/>
                    <a:pt x="3698621" y="291338"/>
                    <a:pt x="3704844" y="295529"/>
                  </a:cubicBezTo>
                  <a:cubicBezTo>
                    <a:pt x="3727577" y="310769"/>
                    <a:pt x="3747770" y="324231"/>
                    <a:pt x="3778250" y="324231"/>
                  </a:cubicBezTo>
                  <a:cubicBezTo>
                    <a:pt x="3790061" y="324231"/>
                    <a:pt x="3800983" y="330073"/>
                    <a:pt x="3810254" y="336296"/>
                  </a:cubicBezTo>
                  <a:cubicBezTo>
                    <a:pt x="3815080" y="339471"/>
                    <a:pt x="3819779" y="343027"/>
                    <a:pt x="3824351" y="346456"/>
                  </a:cubicBezTo>
                  <a:cubicBezTo>
                    <a:pt x="3828923" y="349885"/>
                    <a:pt x="3833368" y="353187"/>
                    <a:pt x="3837686" y="356108"/>
                  </a:cubicBezTo>
                  <a:cubicBezTo>
                    <a:pt x="3838194" y="356362"/>
                    <a:pt x="3838575" y="356743"/>
                    <a:pt x="3838956" y="357124"/>
                  </a:cubicBezTo>
                  <a:cubicBezTo>
                    <a:pt x="3850767" y="368935"/>
                    <a:pt x="3864102" y="382143"/>
                    <a:pt x="3870960" y="395859"/>
                  </a:cubicBezTo>
                  <a:lnTo>
                    <a:pt x="3871214" y="396494"/>
                  </a:lnTo>
                  <a:cubicBezTo>
                    <a:pt x="3881882" y="423164"/>
                    <a:pt x="3895725" y="432562"/>
                    <a:pt x="3927602" y="422021"/>
                  </a:cubicBezTo>
                  <a:lnTo>
                    <a:pt x="3930269" y="430022"/>
                  </a:lnTo>
                  <a:lnTo>
                    <a:pt x="3927602" y="422021"/>
                  </a:lnTo>
                  <a:cubicBezTo>
                    <a:pt x="3964940" y="409575"/>
                    <a:pt x="4008374" y="403352"/>
                    <a:pt x="4050665" y="397383"/>
                  </a:cubicBezTo>
                  <a:lnTo>
                    <a:pt x="4051808" y="405765"/>
                  </a:lnTo>
                  <a:lnTo>
                    <a:pt x="4047998" y="398145"/>
                  </a:lnTo>
                  <a:cubicBezTo>
                    <a:pt x="4061206" y="391541"/>
                    <a:pt x="4084193" y="389636"/>
                    <a:pt x="4094226" y="399669"/>
                  </a:cubicBezTo>
                  <a:lnTo>
                    <a:pt x="4088257" y="405638"/>
                  </a:lnTo>
                  <a:lnTo>
                    <a:pt x="4093591" y="399034"/>
                  </a:lnTo>
                  <a:cubicBezTo>
                    <a:pt x="4121277" y="421132"/>
                    <a:pt x="4160520" y="421513"/>
                    <a:pt x="4197731" y="421513"/>
                  </a:cubicBezTo>
                  <a:cubicBezTo>
                    <a:pt x="4211955" y="421513"/>
                    <a:pt x="4226306" y="418719"/>
                    <a:pt x="4241673" y="415544"/>
                  </a:cubicBezTo>
                  <a:cubicBezTo>
                    <a:pt x="4256786" y="412496"/>
                    <a:pt x="4272788" y="409321"/>
                    <a:pt x="4288917" y="409321"/>
                  </a:cubicBezTo>
                  <a:cubicBezTo>
                    <a:pt x="4304665" y="409321"/>
                    <a:pt x="4318762" y="410845"/>
                    <a:pt x="4332478" y="412369"/>
                  </a:cubicBezTo>
                  <a:cubicBezTo>
                    <a:pt x="4346194" y="413893"/>
                    <a:pt x="4359402" y="415417"/>
                    <a:pt x="4374134" y="415417"/>
                  </a:cubicBezTo>
                  <a:lnTo>
                    <a:pt x="4398518" y="415417"/>
                  </a:lnTo>
                  <a:lnTo>
                    <a:pt x="4398518" y="423926"/>
                  </a:lnTo>
                  <a:lnTo>
                    <a:pt x="4397121" y="415544"/>
                  </a:lnTo>
                  <a:cubicBezTo>
                    <a:pt x="4418330" y="411988"/>
                    <a:pt x="4437634" y="406273"/>
                    <a:pt x="4457573" y="399669"/>
                  </a:cubicBezTo>
                  <a:cubicBezTo>
                    <a:pt x="4464050" y="397510"/>
                    <a:pt x="4470654" y="395224"/>
                    <a:pt x="4477385" y="392938"/>
                  </a:cubicBezTo>
                  <a:cubicBezTo>
                    <a:pt x="4484370" y="390525"/>
                    <a:pt x="4491609" y="387985"/>
                    <a:pt x="4499102" y="385572"/>
                  </a:cubicBezTo>
                  <a:cubicBezTo>
                    <a:pt x="4499991" y="385318"/>
                    <a:pt x="4500880" y="385191"/>
                    <a:pt x="4501769" y="385191"/>
                  </a:cubicBezTo>
                  <a:lnTo>
                    <a:pt x="4513961" y="385191"/>
                  </a:lnTo>
                  <a:lnTo>
                    <a:pt x="4513961" y="393700"/>
                  </a:lnTo>
                  <a:lnTo>
                    <a:pt x="4510151" y="386080"/>
                  </a:lnTo>
                  <a:cubicBezTo>
                    <a:pt x="4517390" y="382397"/>
                    <a:pt x="4526280" y="380746"/>
                    <a:pt x="4533519" y="379222"/>
                  </a:cubicBezTo>
                  <a:cubicBezTo>
                    <a:pt x="4541393" y="377698"/>
                    <a:pt x="4547870" y="376301"/>
                    <a:pt x="4552696" y="373888"/>
                  </a:cubicBezTo>
                  <a:cubicBezTo>
                    <a:pt x="4553839" y="373253"/>
                    <a:pt x="4555109" y="372999"/>
                    <a:pt x="4556506" y="372999"/>
                  </a:cubicBezTo>
                  <a:cubicBezTo>
                    <a:pt x="4560951" y="372999"/>
                    <a:pt x="4565904" y="370332"/>
                    <a:pt x="4572381" y="366522"/>
                  </a:cubicBezTo>
                  <a:cubicBezTo>
                    <a:pt x="4575302" y="364744"/>
                    <a:pt x="4579747" y="362077"/>
                    <a:pt x="4583684" y="361188"/>
                  </a:cubicBezTo>
                  <a:cubicBezTo>
                    <a:pt x="4584700" y="360934"/>
                    <a:pt x="4585716" y="360807"/>
                    <a:pt x="4586986" y="360807"/>
                  </a:cubicBezTo>
                  <a:lnTo>
                    <a:pt x="4588129" y="360934"/>
                  </a:lnTo>
                  <a:cubicBezTo>
                    <a:pt x="4607941" y="363728"/>
                    <a:pt x="4621530" y="357759"/>
                    <a:pt x="4633722" y="348615"/>
                  </a:cubicBezTo>
                  <a:cubicBezTo>
                    <a:pt x="4639310" y="344424"/>
                    <a:pt x="4644517" y="339598"/>
                    <a:pt x="4650105" y="334518"/>
                  </a:cubicBezTo>
                  <a:cubicBezTo>
                    <a:pt x="4655439" y="329692"/>
                    <a:pt x="4661027" y="324485"/>
                    <a:pt x="4667123" y="319913"/>
                  </a:cubicBezTo>
                  <a:lnTo>
                    <a:pt x="4672203" y="326644"/>
                  </a:lnTo>
                  <a:lnTo>
                    <a:pt x="4666234" y="320675"/>
                  </a:lnTo>
                  <a:cubicBezTo>
                    <a:pt x="4673473" y="313436"/>
                    <a:pt x="4687316" y="306578"/>
                    <a:pt x="4698873" y="300863"/>
                  </a:cubicBezTo>
                  <a:lnTo>
                    <a:pt x="4699508" y="300609"/>
                  </a:lnTo>
                  <a:cubicBezTo>
                    <a:pt x="4715129" y="294386"/>
                    <a:pt x="4730623" y="289687"/>
                    <a:pt x="4745863" y="285115"/>
                  </a:cubicBezTo>
                  <a:cubicBezTo>
                    <a:pt x="4761103" y="280543"/>
                    <a:pt x="4775962" y="276098"/>
                    <a:pt x="4790821" y="270129"/>
                  </a:cubicBezTo>
                  <a:cubicBezTo>
                    <a:pt x="4791837" y="269748"/>
                    <a:pt x="4792853" y="269494"/>
                    <a:pt x="4793996" y="269494"/>
                  </a:cubicBezTo>
                  <a:cubicBezTo>
                    <a:pt x="4793234" y="269494"/>
                    <a:pt x="4792726" y="269748"/>
                    <a:pt x="4792726" y="269748"/>
                  </a:cubicBezTo>
                  <a:lnTo>
                    <a:pt x="4792726" y="269748"/>
                  </a:lnTo>
                  <a:cubicBezTo>
                    <a:pt x="4792726" y="269748"/>
                    <a:pt x="4792726" y="269748"/>
                    <a:pt x="4792726" y="269748"/>
                  </a:cubicBezTo>
                  <a:lnTo>
                    <a:pt x="4796663" y="277241"/>
                  </a:lnTo>
                  <a:lnTo>
                    <a:pt x="4792726" y="269748"/>
                  </a:lnTo>
                  <a:cubicBezTo>
                    <a:pt x="4792853" y="269748"/>
                    <a:pt x="4793234" y="269494"/>
                    <a:pt x="4794123" y="268605"/>
                  </a:cubicBezTo>
                  <a:cubicBezTo>
                    <a:pt x="4795647" y="267081"/>
                    <a:pt x="4797298" y="264922"/>
                    <a:pt x="4799457" y="262128"/>
                  </a:cubicBezTo>
                  <a:cubicBezTo>
                    <a:pt x="4801362" y="259588"/>
                    <a:pt x="4803775" y="256286"/>
                    <a:pt x="4806315" y="253746"/>
                  </a:cubicBezTo>
                  <a:cubicBezTo>
                    <a:pt x="4809617" y="250444"/>
                    <a:pt x="4814951" y="250444"/>
                    <a:pt x="4818253" y="253746"/>
                  </a:cubicBezTo>
                  <a:cubicBezTo>
                    <a:pt x="4823460" y="258953"/>
                    <a:pt x="4823714" y="260604"/>
                    <a:pt x="4830572" y="253746"/>
                  </a:cubicBezTo>
                  <a:lnTo>
                    <a:pt x="4836541" y="259715"/>
                  </a:lnTo>
                  <a:lnTo>
                    <a:pt x="4828921" y="263525"/>
                  </a:lnTo>
                  <a:cubicBezTo>
                    <a:pt x="4821936" y="249428"/>
                    <a:pt x="4821936" y="241554"/>
                    <a:pt x="4821936" y="223266"/>
                  </a:cubicBezTo>
                  <a:cubicBezTo>
                    <a:pt x="4821936" y="220345"/>
                    <a:pt x="4823460" y="217551"/>
                    <a:pt x="4826000" y="216027"/>
                  </a:cubicBezTo>
                  <a:cubicBezTo>
                    <a:pt x="4828540" y="214503"/>
                    <a:pt x="4831588" y="214376"/>
                    <a:pt x="4834255" y="215646"/>
                  </a:cubicBezTo>
                  <a:cubicBezTo>
                    <a:pt x="4845304" y="221234"/>
                    <a:pt x="4854067" y="226695"/>
                    <a:pt x="4861560" y="231521"/>
                  </a:cubicBezTo>
                  <a:cubicBezTo>
                    <a:pt x="4871339" y="237744"/>
                    <a:pt x="4878832" y="242570"/>
                    <a:pt x="4887849" y="245491"/>
                  </a:cubicBezTo>
                  <a:cubicBezTo>
                    <a:pt x="4889119" y="245872"/>
                    <a:pt x="4890262" y="246634"/>
                    <a:pt x="4891151" y="247523"/>
                  </a:cubicBezTo>
                  <a:cubicBezTo>
                    <a:pt x="4896358" y="252730"/>
                    <a:pt x="4906391" y="257175"/>
                    <a:pt x="4909439" y="257175"/>
                  </a:cubicBezTo>
                  <a:lnTo>
                    <a:pt x="4909439" y="265684"/>
                  </a:lnTo>
                  <a:lnTo>
                    <a:pt x="4907153" y="257556"/>
                  </a:lnTo>
                  <a:cubicBezTo>
                    <a:pt x="4968240" y="240919"/>
                    <a:pt x="5014976" y="271907"/>
                    <a:pt x="5056632" y="303022"/>
                  </a:cubicBezTo>
                  <a:cubicBezTo>
                    <a:pt x="5060315" y="305816"/>
                    <a:pt x="5064125" y="308610"/>
                    <a:pt x="5067808" y="311404"/>
                  </a:cubicBezTo>
                  <a:cubicBezTo>
                    <a:pt x="5071491" y="314198"/>
                    <a:pt x="5075174" y="316992"/>
                    <a:pt x="5078730" y="319659"/>
                  </a:cubicBezTo>
                  <a:lnTo>
                    <a:pt x="5073650" y="326390"/>
                  </a:lnTo>
                  <a:lnTo>
                    <a:pt x="5078349" y="319405"/>
                  </a:lnTo>
                  <a:cubicBezTo>
                    <a:pt x="5097018" y="331851"/>
                    <a:pt x="5112258" y="341503"/>
                    <a:pt x="5132451" y="336423"/>
                  </a:cubicBezTo>
                  <a:lnTo>
                    <a:pt x="5133086" y="336296"/>
                  </a:lnTo>
                  <a:cubicBezTo>
                    <a:pt x="5145786" y="334137"/>
                    <a:pt x="5157724" y="333502"/>
                    <a:pt x="5169408" y="333502"/>
                  </a:cubicBezTo>
                  <a:cubicBezTo>
                    <a:pt x="5180711" y="333502"/>
                    <a:pt x="5191887" y="334137"/>
                    <a:pt x="5202809" y="334772"/>
                  </a:cubicBezTo>
                  <a:cubicBezTo>
                    <a:pt x="5214366" y="335407"/>
                    <a:pt x="5225796" y="336169"/>
                    <a:pt x="5237861" y="336169"/>
                  </a:cubicBezTo>
                  <a:lnTo>
                    <a:pt x="5335143" y="336169"/>
                  </a:lnTo>
                  <a:cubicBezTo>
                    <a:pt x="5346827" y="336169"/>
                    <a:pt x="5378831" y="336042"/>
                    <a:pt x="5398643" y="342646"/>
                  </a:cubicBezTo>
                  <a:lnTo>
                    <a:pt x="5395976" y="350647"/>
                  </a:lnTo>
                  <a:lnTo>
                    <a:pt x="5398008" y="342392"/>
                  </a:lnTo>
                  <a:lnTo>
                    <a:pt x="5471033" y="360680"/>
                  </a:lnTo>
                  <a:cubicBezTo>
                    <a:pt x="5473954" y="361442"/>
                    <a:pt x="5476367" y="363728"/>
                    <a:pt x="5477129" y="366649"/>
                  </a:cubicBezTo>
                  <a:cubicBezTo>
                    <a:pt x="5477891" y="369570"/>
                    <a:pt x="5477129" y="372745"/>
                    <a:pt x="5474970" y="374904"/>
                  </a:cubicBezTo>
                  <a:cubicBezTo>
                    <a:pt x="5470652" y="379222"/>
                    <a:pt x="5465318" y="394589"/>
                    <a:pt x="5458714" y="414147"/>
                  </a:cubicBezTo>
                  <a:lnTo>
                    <a:pt x="5450713" y="411480"/>
                  </a:lnTo>
                  <a:lnTo>
                    <a:pt x="5456682" y="405511"/>
                  </a:lnTo>
                  <a:lnTo>
                    <a:pt x="5462778" y="411607"/>
                  </a:lnTo>
                  <a:lnTo>
                    <a:pt x="5456809" y="417576"/>
                  </a:lnTo>
                  <a:lnTo>
                    <a:pt x="5449189" y="413766"/>
                  </a:lnTo>
                  <a:cubicBezTo>
                    <a:pt x="5455031" y="402209"/>
                    <a:pt x="5462143" y="387096"/>
                    <a:pt x="5477256" y="379603"/>
                  </a:cubicBezTo>
                  <a:lnTo>
                    <a:pt x="5481066" y="387223"/>
                  </a:lnTo>
                  <a:lnTo>
                    <a:pt x="5477256" y="379603"/>
                  </a:lnTo>
                  <a:lnTo>
                    <a:pt x="5550281" y="343154"/>
                  </a:lnTo>
                  <a:lnTo>
                    <a:pt x="5554091" y="350774"/>
                  </a:lnTo>
                  <a:lnTo>
                    <a:pt x="5548122" y="344805"/>
                  </a:lnTo>
                  <a:cubicBezTo>
                    <a:pt x="5549392" y="343535"/>
                    <a:pt x="5550789" y="342519"/>
                    <a:pt x="5552313" y="341884"/>
                  </a:cubicBezTo>
                  <a:lnTo>
                    <a:pt x="5552313" y="341884"/>
                  </a:lnTo>
                  <a:lnTo>
                    <a:pt x="5552313" y="341884"/>
                  </a:lnTo>
                  <a:cubicBezTo>
                    <a:pt x="5552313" y="341884"/>
                    <a:pt x="5552313" y="341884"/>
                    <a:pt x="5552313" y="341884"/>
                  </a:cubicBezTo>
                  <a:cubicBezTo>
                    <a:pt x="5564251" y="335915"/>
                    <a:pt x="5583809" y="344170"/>
                    <a:pt x="5590540" y="350901"/>
                  </a:cubicBezTo>
                  <a:lnTo>
                    <a:pt x="5591302" y="351790"/>
                  </a:lnTo>
                  <a:cubicBezTo>
                    <a:pt x="5600827" y="364490"/>
                    <a:pt x="5608701" y="378714"/>
                    <a:pt x="5616321" y="392303"/>
                  </a:cubicBezTo>
                  <a:cubicBezTo>
                    <a:pt x="5623941" y="406146"/>
                    <a:pt x="5631307" y="419227"/>
                    <a:pt x="5640070" y="430911"/>
                  </a:cubicBezTo>
                  <a:cubicBezTo>
                    <a:pt x="5649341" y="443357"/>
                    <a:pt x="5658612" y="457200"/>
                    <a:pt x="5667756" y="470789"/>
                  </a:cubicBezTo>
                  <a:cubicBezTo>
                    <a:pt x="5676900" y="484378"/>
                    <a:pt x="5685917" y="497967"/>
                    <a:pt x="5694807" y="509905"/>
                  </a:cubicBezTo>
                  <a:lnTo>
                    <a:pt x="5695061" y="510286"/>
                  </a:lnTo>
                  <a:cubicBezTo>
                    <a:pt x="5698744" y="515747"/>
                    <a:pt x="5703062" y="520700"/>
                    <a:pt x="5707761" y="525399"/>
                  </a:cubicBezTo>
                  <a:cubicBezTo>
                    <a:pt x="5712714" y="530352"/>
                    <a:pt x="5717921" y="534924"/>
                    <a:pt x="5723128" y="539369"/>
                  </a:cubicBezTo>
                  <a:cubicBezTo>
                    <a:pt x="5727700" y="543306"/>
                    <a:pt x="5732526" y="547370"/>
                    <a:pt x="5736590" y="551561"/>
                  </a:cubicBezTo>
                  <a:lnTo>
                    <a:pt x="5736590" y="551561"/>
                  </a:lnTo>
                  <a:cubicBezTo>
                    <a:pt x="5740019" y="554990"/>
                    <a:pt x="5742559" y="558292"/>
                    <a:pt x="5744591" y="560959"/>
                  </a:cubicBezTo>
                  <a:cubicBezTo>
                    <a:pt x="5749798" y="567690"/>
                    <a:pt x="5751068" y="570992"/>
                    <a:pt x="5765038" y="567563"/>
                  </a:cubicBezTo>
                  <a:lnTo>
                    <a:pt x="5767070" y="575818"/>
                  </a:lnTo>
                  <a:lnTo>
                    <a:pt x="5761101" y="569849"/>
                  </a:lnTo>
                  <a:cubicBezTo>
                    <a:pt x="5763260" y="567690"/>
                    <a:pt x="5766181" y="566420"/>
                    <a:pt x="5769356" y="566420"/>
                  </a:cubicBezTo>
                  <a:cubicBezTo>
                    <a:pt x="5771769" y="566420"/>
                    <a:pt x="5773801" y="567182"/>
                    <a:pt x="5775198" y="567817"/>
                  </a:cubicBezTo>
                  <a:cubicBezTo>
                    <a:pt x="5775198" y="567817"/>
                    <a:pt x="5775198" y="567817"/>
                    <a:pt x="5775198" y="567817"/>
                  </a:cubicBezTo>
                  <a:lnTo>
                    <a:pt x="5775198" y="567817"/>
                  </a:lnTo>
                  <a:cubicBezTo>
                    <a:pt x="5775198" y="567817"/>
                    <a:pt x="5775198" y="567817"/>
                    <a:pt x="5775198" y="567817"/>
                  </a:cubicBezTo>
                  <a:cubicBezTo>
                    <a:pt x="5779262" y="569849"/>
                    <a:pt x="5783326" y="574040"/>
                    <a:pt x="5785993" y="576707"/>
                  </a:cubicBezTo>
                  <a:cubicBezTo>
                    <a:pt x="5792470" y="583184"/>
                    <a:pt x="5795772" y="585597"/>
                    <a:pt x="5797550" y="585597"/>
                  </a:cubicBezTo>
                  <a:cubicBezTo>
                    <a:pt x="5838952" y="585597"/>
                    <a:pt x="5867273" y="608076"/>
                    <a:pt x="5890260" y="631190"/>
                  </a:cubicBezTo>
                  <a:cubicBezTo>
                    <a:pt x="5895467" y="636397"/>
                    <a:pt x="5900547" y="641731"/>
                    <a:pt x="5905373" y="646938"/>
                  </a:cubicBezTo>
                  <a:cubicBezTo>
                    <a:pt x="5910072" y="651891"/>
                    <a:pt x="5914517" y="656717"/>
                    <a:pt x="5919089" y="661162"/>
                  </a:cubicBezTo>
                  <a:lnTo>
                    <a:pt x="5913120" y="667131"/>
                  </a:lnTo>
                  <a:lnTo>
                    <a:pt x="5919089" y="661162"/>
                  </a:lnTo>
                  <a:cubicBezTo>
                    <a:pt x="5936742" y="678815"/>
                    <a:pt x="5963158" y="704850"/>
                    <a:pt x="5970016" y="732028"/>
                  </a:cubicBezTo>
                  <a:lnTo>
                    <a:pt x="5961761" y="734060"/>
                  </a:lnTo>
                  <a:lnTo>
                    <a:pt x="5969762" y="731393"/>
                  </a:lnTo>
                  <a:cubicBezTo>
                    <a:pt x="5977382" y="754126"/>
                    <a:pt x="5995670" y="766445"/>
                    <a:pt x="6015482" y="776351"/>
                  </a:cubicBezTo>
                  <a:cubicBezTo>
                    <a:pt x="6019546" y="778383"/>
                    <a:pt x="6023610" y="780288"/>
                    <a:pt x="6027674" y="782193"/>
                  </a:cubicBezTo>
                  <a:cubicBezTo>
                    <a:pt x="6031357" y="783971"/>
                    <a:pt x="6035040" y="785622"/>
                    <a:pt x="6038469" y="787400"/>
                  </a:cubicBezTo>
                  <a:lnTo>
                    <a:pt x="6038850" y="787654"/>
                  </a:lnTo>
                  <a:cubicBezTo>
                    <a:pt x="6080125" y="811276"/>
                    <a:pt x="6124702" y="821817"/>
                    <a:pt x="6169406" y="788289"/>
                  </a:cubicBezTo>
                  <a:lnTo>
                    <a:pt x="6174486" y="795020"/>
                  </a:lnTo>
                  <a:lnTo>
                    <a:pt x="6168517" y="789051"/>
                  </a:lnTo>
                  <a:cubicBezTo>
                    <a:pt x="6169660" y="787908"/>
                    <a:pt x="6171057" y="787019"/>
                    <a:pt x="6172327" y="786257"/>
                  </a:cubicBezTo>
                  <a:cubicBezTo>
                    <a:pt x="6176137" y="784225"/>
                    <a:pt x="6180455" y="783844"/>
                    <a:pt x="6184011" y="783844"/>
                  </a:cubicBezTo>
                  <a:cubicBezTo>
                    <a:pt x="6188837" y="783844"/>
                    <a:pt x="6194171" y="784606"/>
                    <a:pt x="6198743" y="785241"/>
                  </a:cubicBezTo>
                  <a:cubicBezTo>
                    <a:pt x="6203696" y="786003"/>
                    <a:pt x="6207760" y="786511"/>
                    <a:pt x="6211062" y="786511"/>
                  </a:cubicBezTo>
                  <a:cubicBezTo>
                    <a:pt x="6215126" y="786511"/>
                    <a:pt x="6220079" y="788035"/>
                    <a:pt x="6223635" y="789178"/>
                  </a:cubicBezTo>
                  <a:cubicBezTo>
                    <a:pt x="6229731" y="790956"/>
                    <a:pt x="6235700" y="792607"/>
                    <a:pt x="6241415" y="792607"/>
                  </a:cubicBezTo>
                  <a:lnTo>
                    <a:pt x="6241415" y="801116"/>
                  </a:lnTo>
                  <a:lnTo>
                    <a:pt x="6238748" y="793115"/>
                  </a:lnTo>
                  <a:cubicBezTo>
                    <a:pt x="6275324" y="780923"/>
                    <a:pt x="6311265" y="768985"/>
                    <a:pt x="6347079" y="750951"/>
                  </a:cubicBezTo>
                  <a:lnTo>
                    <a:pt x="6347714" y="750697"/>
                  </a:lnTo>
                  <a:cubicBezTo>
                    <a:pt x="6380861" y="737489"/>
                    <a:pt x="6427216" y="743839"/>
                    <a:pt x="6454140" y="770763"/>
                  </a:cubicBezTo>
                  <a:lnTo>
                    <a:pt x="6448171" y="776732"/>
                  </a:lnTo>
                  <a:lnTo>
                    <a:pt x="6454140" y="770763"/>
                  </a:lnTo>
                  <a:cubicBezTo>
                    <a:pt x="6456045" y="772668"/>
                    <a:pt x="6458077" y="774319"/>
                    <a:pt x="6460109" y="775716"/>
                  </a:cubicBezTo>
                  <a:cubicBezTo>
                    <a:pt x="6469126" y="781685"/>
                    <a:pt x="6477254" y="781812"/>
                    <a:pt x="6483731" y="772160"/>
                  </a:cubicBezTo>
                  <a:cubicBezTo>
                    <a:pt x="6483985" y="771652"/>
                    <a:pt x="6484366" y="771271"/>
                    <a:pt x="6484747" y="770890"/>
                  </a:cubicBezTo>
                  <a:lnTo>
                    <a:pt x="6490843" y="764794"/>
                  </a:lnTo>
                  <a:cubicBezTo>
                    <a:pt x="6492113" y="763524"/>
                    <a:pt x="6493764" y="762635"/>
                    <a:pt x="6495669" y="762381"/>
                  </a:cubicBezTo>
                  <a:cubicBezTo>
                    <a:pt x="6511163" y="760222"/>
                    <a:pt x="6526022" y="755396"/>
                    <a:pt x="6541389" y="750316"/>
                  </a:cubicBezTo>
                  <a:cubicBezTo>
                    <a:pt x="6565519" y="742442"/>
                    <a:pt x="6591300" y="733933"/>
                    <a:pt x="6619748" y="737997"/>
                  </a:cubicBezTo>
                  <a:lnTo>
                    <a:pt x="6620002" y="737997"/>
                  </a:lnTo>
                  <a:cubicBezTo>
                    <a:pt x="6638671" y="741045"/>
                    <a:pt x="6657213" y="745744"/>
                    <a:pt x="6675374" y="750316"/>
                  </a:cubicBezTo>
                  <a:cubicBezTo>
                    <a:pt x="6693535" y="754888"/>
                    <a:pt x="6711569" y="759333"/>
                    <a:pt x="6729476" y="762381"/>
                  </a:cubicBezTo>
                  <a:lnTo>
                    <a:pt x="6728079" y="770763"/>
                  </a:lnTo>
                  <a:lnTo>
                    <a:pt x="6728079" y="762254"/>
                  </a:lnTo>
                  <a:lnTo>
                    <a:pt x="6782816" y="762254"/>
                  </a:lnTo>
                  <a:lnTo>
                    <a:pt x="6782816" y="770763"/>
                  </a:lnTo>
                  <a:lnTo>
                    <a:pt x="6780149" y="762762"/>
                  </a:lnTo>
                  <a:cubicBezTo>
                    <a:pt x="6789039" y="759841"/>
                    <a:pt x="6796405" y="756793"/>
                    <a:pt x="6804025" y="753872"/>
                  </a:cubicBezTo>
                  <a:cubicBezTo>
                    <a:pt x="6811645" y="750951"/>
                    <a:pt x="6819392" y="747649"/>
                    <a:pt x="6828790" y="744601"/>
                  </a:cubicBezTo>
                  <a:cubicBezTo>
                    <a:pt x="6829679" y="744347"/>
                    <a:pt x="6830568" y="744220"/>
                    <a:pt x="6831457" y="744220"/>
                  </a:cubicBezTo>
                  <a:cubicBezTo>
                    <a:pt x="6832854" y="744220"/>
                    <a:pt x="6835140" y="741934"/>
                    <a:pt x="6835140" y="740537"/>
                  </a:cubicBezTo>
                  <a:lnTo>
                    <a:pt x="6835267" y="739394"/>
                  </a:lnTo>
                  <a:cubicBezTo>
                    <a:pt x="6839839" y="707263"/>
                    <a:pt x="6860159" y="690499"/>
                    <a:pt x="6881241" y="677926"/>
                  </a:cubicBezTo>
                  <a:cubicBezTo>
                    <a:pt x="6886448" y="674751"/>
                    <a:pt x="6891909" y="671830"/>
                    <a:pt x="6897116" y="669036"/>
                  </a:cubicBezTo>
                  <a:cubicBezTo>
                    <a:pt x="6902323" y="666242"/>
                    <a:pt x="6907530" y="663321"/>
                    <a:pt x="6912356" y="660400"/>
                  </a:cubicBezTo>
                  <a:lnTo>
                    <a:pt x="6913626" y="659765"/>
                  </a:lnTo>
                  <a:cubicBezTo>
                    <a:pt x="6940169" y="649097"/>
                    <a:pt x="6945249" y="634365"/>
                    <a:pt x="6951091" y="610870"/>
                  </a:cubicBezTo>
                  <a:lnTo>
                    <a:pt x="6951218" y="610235"/>
                  </a:lnTo>
                  <a:cubicBezTo>
                    <a:pt x="6952361" y="606933"/>
                    <a:pt x="6953631" y="603885"/>
                    <a:pt x="6955155" y="600837"/>
                  </a:cubicBezTo>
                  <a:cubicBezTo>
                    <a:pt x="6972681" y="565785"/>
                    <a:pt x="7016496" y="549910"/>
                    <a:pt x="7054342" y="568833"/>
                  </a:cubicBezTo>
                  <a:lnTo>
                    <a:pt x="7050532" y="576453"/>
                  </a:lnTo>
                  <a:lnTo>
                    <a:pt x="7053834" y="568706"/>
                  </a:lnTo>
                  <a:cubicBezTo>
                    <a:pt x="7096760" y="587121"/>
                    <a:pt x="7128510" y="596773"/>
                    <a:pt x="7160641" y="569976"/>
                  </a:cubicBezTo>
                  <a:lnTo>
                    <a:pt x="7166102" y="576453"/>
                  </a:lnTo>
                  <a:lnTo>
                    <a:pt x="7160133" y="570484"/>
                  </a:lnTo>
                  <a:cubicBezTo>
                    <a:pt x="7161530" y="569087"/>
                    <a:pt x="7162419" y="566674"/>
                    <a:pt x="7164197" y="561594"/>
                  </a:cubicBezTo>
                  <a:cubicBezTo>
                    <a:pt x="7165594" y="557530"/>
                    <a:pt x="7167626" y="550799"/>
                    <a:pt x="7172325" y="546100"/>
                  </a:cubicBezTo>
                  <a:lnTo>
                    <a:pt x="7196709" y="521716"/>
                  </a:lnTo>
                  <a:cubicBezTo>
                    <a:pt x="7227062" y="491363"/>
                    <a:pt x="7260717" y="463423"/>
                    <a:pt x="7308469" y="477012"/>
                  </a:cubicBezTo>
                  <a:lnTo>
                    <a:pt x="7306183" y="485140"/>
                  </a:lnTo>
                  <a:lnTo>
                    <a:pt x="7306183" y="476631"/>
                  </a:lnTo>
                  <a:cubicBezTo>
                    <a:pt x="7311009" y="476631"/>
                    <a:pt x="7317105" y="478790"/>
                    <a:pt x="7321042" y="480060"/>
                  </a:cubicBezTo>
                  <a:cubicBezTo>
                    <a:pt x="7326249" y="481838"/>
                    <a:pt x="7329170" y="482727"/>
                    <a:pt x="7330567" y="482727"/>
                  </a:cubicBezTo>
                  <a:cubicBezTo>
                    <a:pt x="7331456" y="482727"/>
                    <a:pt x="7332345" y="482854"/>
                    <a:pt x="7333234" y="483108"/>
                  </a:cubicBezTo>
                  <a:cubicBezTo>
                    <a:pt x="7335901" y="483997"/>
                    <a:pt x="7338568" y="485013"/>
                    <a:pt x="7341235" y="485902"/>
                  </a:cubicBezTo>
                  <a:cubicBezTo>
                    <a:pt x="7358888" y="492252"/>
                    <a:pt x="7376287" y="498221"/>
                    <a:pt x="7393559" y="489585"/>
                  </a:cubicBezTo>
                  <a:cubicBezTo>
                    <a:pt x="7394067" y="489331"/>
                    <a:pt x="7394702" y="489077"/>
                    <a:pt x="7395337" y="488950"/>
                  </a:cubicBezTo>
                  <a:cubicBezTo>
                    <a:pt x="7425817" y="481330"/>
                    <a:pt x="7453376" y="511048"/>
                    <a:pt x="7465314" y="528955"/>
                  </a:cubicBezTo>
                  <a:lnTo>
                    <a:pt x="7465568" y="529336"/>
                  </a:lnTo>
                  <a:cubicBezTo>
                    <a:pt x="7468997" y="535178"/>
                    <a:pt x="7472299" y="541401"/>
                    <a:pt x="7475474" y="547370"/>
                  </a:cubicBezTo>
                  <a:cubicBezTo>
                    <a:pt x="7489952" y="574929"/>
                    <a:pt x="7503541" y="599948"/>
                    <a:pt x="7538466" y="604393"/>
                  </a:cubicBezTo>
                  <a:lnTo>
                    <a:pt x="7539101" y="604520"/>
                  </a:lnTo>
                  <a:cubicBezTo>
                    <a:pt x="7555357" y="607822"/>
                    <a:pt x="7569835" y="614299"/>
                    <a:pt x="7583424" y="620268"/>
                  </a:cubicBezTo>
                  <a:cubicBezTo>
                    <a:pt x="7597267" y="626364"/>
                    <a:pt x="7610094" y="632079"/>
                    <a:pt x="7624191" y="634873"/>
                  </a:cubicBezTo>
                  <a:lnTo>
                    <a:pt x="7624572" y="635000"/>
                  </a:lnTo>
                  <a:cubicBezTo>
                    <a:pt x="7649083" y="641096"/>
                    <a:pt x="7672451" y="646938"/>
                    <a:pt x="7695438" y="646938"/>
                  </a:cubicBezTo>
                  <a:lnTo>
                    <a:pt x="7731887" y="646938"/>
                  </a:lnTo>
                  <a:cubicBezTo>
                    <a:pt x="7739253" y="646938"/>
                    <a:pt x="7747127" y="646430"/>
                    <a:pt x="7750175" y="643382"/>
                  </a:cubicBezTo>
                  <a:lnTo>
                    <a:pt x="7756144" y="649351"/>
                  </a:lnTo>
                  <a:lnTo>
                    <a:pt x="7750175" y="643382"/>
                  </a:lnTo>
                  <a:lnTo>
                    <a:pt x="7786624" y="606933"/>
                  </a:lnTo>
                  <a:cubicBezTo>
                    <a:pt x="7787005" y="606552"/>
                    <a:pt x="7787513" y="606171"/>
                    <a:pt x="7787894" y="605917"/>
                  </a:cubicBezTo>
                  <a:cubicBezTo>
                    <a:pt x="7806817" y="593344"/>
                    <a:pt x="7824343" y="584073"/>
                    <a:pt x="7847203" y="606933"/>
                  </a:cubicBezTo>
                  <a:lnTo>
                    <a:pt x="7841234" y="612902"/>
                  </a:lnTo>
                  <a:lnTo>
                    <a:pt x="7847203" y="606933"/>
                  </a:lnTo>
                  <a:cubicBezTo>
                    <a:pt x="7851902" y="611632"/>
                    <a:pt x="7857109" y="615442"/>
                    <a:pt x="7862570" y="618109"/>
                  </a:cubicBezTo>
                  <a:cubicBezTo>
                    <a:pt x="7887970" y="630809"/>
                    <a:pt x="7918196" y="622427"/>
                    <a:pt x="7930896" y="597027"/>
                  </a:cubicBezTo>
                  <a:lnTo>
                    <a:pt x="7938516" y="600837"/>
                  </a:lnTo>
                  <a:lnTo>
                    <a:pt x="7930769" y="597408"/>
                  </a:lnTo>
                  <a:cubicBezTo>
                    <a:pt x="7932039" y="594614"/>
                    <a:pt x="7933309" y="591820"/>
                    <a:pt x="7934706" y="589153"/>
                  </a:cubicBezTo>
                  <a:cubicBezTo>
                    <a:pt x="7960614" y="537210"/>
                    <a:pt x="8000619" y="519049"/>
                    <a:pt x="8051800" y="544576"/>
                  </a:cubicBezTo>
                  <a:cubicBezTo>
                    <a:pt x="8097647" y="567563"/>
                    <a:pt x="8137652" y="562102"/>
                    <a:pt x="8185912" y="550037"/>
                  </a:cubicBezTo>
                  <a:lnTo>
                    <a:pt x="8187944" y="558292"/>
                  </a:lnTo>
                  <a:lnTo>
                    <a:pt x="8184769" y="550418"/>
                  </a:lnTo>
                  <a:cubicBezTo>
                    <a:pt x="8200390" y="544195"/>
                    <a:pt x="8215884" y="539496"/>
                    <a:pt x="8231124" y="534924"/>
                  </a:cubicBezTo>
                  <a:cubicBezTo>
                    <a:pt x="8246364" y="530352"/>
                    <a:pt x="8261223" y="525907"/>
                    <a:pt x="8276082" y="519938"/>
                  </a:cubicBezTo>
                  <a:lnTo>
                    <a:pt x="8276590" y="519811"/>
                  </a:lnTo>
                  <a:cubicBezTo>
                    <a:pt x="8315833" y="506730"/>
                    <a:pt x="8369554" y="519176"/>
                    <a:pt x="8390255" y="560578"/>
                  </a:cubicBezTo>
                  <a:lnTo>
                    <a:pt x="8382635" y="564388"/>
                  </a:lnTo>
                  <a:lnTo>
                    <a:pt x="8390255" y="560578"/>
                  </a:lnTo>
                  <a:cubicBezTo>
                    <a:pt x="8395081" y="570357"/>
                    <a:pt x="8410702" y="580263"/>
                    <a:pt x="8419211" y="580263"/>
                  </a:cubicBezTo>
                  <a:cubicBezTo>
                    <a:pt x="8419973" y="580263"/>
                    <a:pt x="8420735" y="580390"/>
                    <a:pt x="8421497" y="580644"/>
                  </a:cubicBezTo>
                  <a:cubicBezTo>
                    <a:pt x="8464169" y="592836"/>
                    <a:pt x="8509381" y="603758"/>
                    <a:pt x="8554593" y="575564"/>
                  </a:cubicBezTo>
                  <a:cubicBezTo>
                    <a:pt x="8555990" y="574675"/>
                    <a:pt x="8557514" y="574294"/>
                    <a:pt x="8559038" y="574294"/>
                  </a:cubicBezTo>
                  <a:lnTo>
                    <a:pt x="8565134" y="574294"/>
                  </a:lnTo>
                  <a:lnTo>
                    <a:pt x="8566023" y="574294"/>
                  </a:lnTo>
                  <a:cubicBezTo>
                    <a:pt x="8595487" y="577215"/>
                    <a:pt x="8613521" y="564515"/>
                    <a:pt x="8629142" y="545719"/>
                  </a:cubicBezTo>
                  <a:cubicBezTo>
                    <a:pt x="8635746" y="537718"/>
                    <a:pt x="8641842" y="528828"/>
                    <a:pt x="8648192" y="519430"/>
                  </a:cubicBezTo>
                  <a:cubicBezTo>
                    <a:pt x="8654415" y="510286"/>
                    <a:pt x="8660892" y="500761"/>
                    <a:pt x="8668131" y="492125"/>
                  </a:cubicBezTo>
                  <a:cubicBezTo>
                    <a:pt x="8669655" y="490347"/>
                    <a:pt x="8671814" y="489204"/>
                    <a:pt x="8674227" y="489077"/>
                  </a:cubicBezTo>
                  <a:cubicBezTo>
                    <a:pt x="8676640" y="488950"/>
                    <a:pt x="8678926" y="489839"/>
                    <a:pt x="8680577" y="491490"/>
                  </a:cubicBezTo>
                  <a:cubicBezTo>
                    <a:pt x="8681085" y="491998"/>
                    <a:pt x="8684768" y="495046"/>
                    <a:pt x="8686800" y="495046"/>
                  </a:cubicBezTo>
                  <a:lnTo>
                    <a:pt x="8686800" y="503555"/>
                  </a:lnTo>
                  <a:lnTo>
                    <a:pt x="8682990" y="495935"/>
                  </a:lnTo>
                  <a:cubicBezTo>
                    <a:pt x="8687181" y="493776"/>
                    <a:pt x="8690737" y="489077"/>
                    <a:pt x="8695055" y="483108"/>
                  </a:cubicBezTo>
                  <a:cubicBezTo>
                    <a:pt x="8697087" y="480187"/>
                    <a:pt x="8700135" y="475869"/>
                    <a:pt x="8703437" y="473329"/>
                  </a:cubicBezTo>
                  <a:cubicBezTo>
                    <a:pt x="8703437" y="473329"/>
                    <a:pt x="8703437" y="473329"/>
                    <a:pt x="8703437" y="473329"/>
                  </a:cubicBezTo>
                  <a:lnTo>
                    <a:pt x="8703437" y="473329"/>
                  </a:lnTo>
                  <a:lnTo>
                    <a:pt x="8703437" y="473329"/>
                  </a:lnTo>
                  <a:cubicBezTo>
                    <a:pt x="8705088" y="472059"/>
                    <a:pt x="8707755" y="470662"/>
                    <a:pt x="8711184" y="470662"/>
                  </a:cubicBezTo>
                  <a:lnTo>
                    <a:pt x="8711184" y="479171"/>
                  </a:lnTo>
                  <a:lnTo>
                    <a:pt x="8710295" y="470789"/>
                  </a:lnTo>
                  <a:cubicBezTo>
                    <a:pt x="8765159" y="464693"/>
                    <a:pt x="8819388" y="458597"/>
                    <a:pt x="8873617" y="446659"/>
                  </a:cubicBezTo>
                  <a:lnTo>
                    <a:pt x="8875395" y="454914"/>
                  </a:lnTo>
                  <a:lnTo>
                    <a:pt x="8873109" y="446786"/>
                  </a:lnTo>
                  <a:cubicBezTo>
                    <a:pt x="8875141" y="446278"/>
                    <a:pt x="8877046" y="445643"/>
                    <a:pt x="8879078" y="445135"/>
                  </a:cubicBezTo>
                  <a:cubicBezTo>
                    <a:pt x="8920607" y="433324"/>
                    <a:pt x="8963152" y="421005"/>
                    <a:pt x="8990203" y="383159"/>
                  </a:cubicBezTo>
                  <a:lnTo>
                    <a:pt x="8997061" y="388112"/>
                  </a:lnTo>
                  <a:lnTo>
                    <a:pt x="8990076" y="383413"/>
                  </a:lnTo>
                  <a:cubicBezTo>
                    <a:pt x="9002776" y="364490"/>
                    <a:pt x="9024620" y="341376"/>
                    <a:pt x="9061069" y="355981"/>
                  </a:cubicBezTo>
                  <a:lnTo>
                    <a:pt x="9057894" y="363855"/>
                  </a:lnTo>
                  <a:lnTo>
                    <a:pt x="9057894" y="355346"/>
                  </a:lnTo>
                  <a:cubicBezTo>
                    <a:pt x="9063863" y="355346"/>
                    <a:pt x="9074277" y="355219"/>
                    <a:pt x="9084564" y="350139"/>
                  </a:cubicBezTo>
                  <a:lnTo>
                    <a:pt x="9088374" y="357759"/>
                  </a:lnTo>
                  <a:lnTo>
                    <a:pt x="9084564" y="350139"/>
                  </a:lnTo>
                  <a:cubicBezTo>
                    <a:pt x="9121775" y="331470"/>
                    <a:pt x="9159113" y="319024"/>
                    <a:pt x="9202674" y="312801"/>
                  </a:cubicBezTo>
                  <a:lnTo>
                    <a:pt x="9203817" y="312674"/>
                  </a:lnTo>
                  <a:cubicBezTo>
                    <a:pt x="9220073" y="312674"/>
                    <a:pt x="9236710" y="305943"/>
                    <a:pt x="9255252" y="298069"/>
                  </a:cubicBezTo>
                  <a:cubicBezTo>
                    <a:pt x="9273159" y="290576"/>
                    <a:pt x="9292971" y="282194"/>
                    <a:pt x="9313291" y="282194"/>
                  </a:cubicBezTo>
                  <a:cubicBezTo>
                    <a:pt x="9321546" y="282194"/>
                    <a:pt x="9329039" y="280797"/>
                    <a:pt x="9336024" y="278511"/>
                  </a:cubicBezTo>
                  <a:cubicBezTo>
                    <a:pt x="9351391" y="273431"/>
                    <a:pt x="9364218" y="263652"/>
                    <a:pt x="9377934" y="253238"/>
                  </a:cubicBezTo>
                  <a:cubicBezTo>
                    <a:pt x="9390507" y="243713"/>
                    <a:pt x="9404096" y="233172"/>
                    <a:pt x="9420098" y="227838"/>
                  </a:cubicBezTo>
                  <a:cubicBezTo>
                    <a:pt x="9420987" y="227584"/>
                    <a:pt x="9421876" y="227457"/>
                    <a:pt x="9422765" y="227457"/>
                  </a:cubicBezTo>
                  <a:cubicBezTo>
                    <a:pt x="9422130" y="227457"/>
                    <a:pt x="9421368" y="228346"/>
                    <a:pt x="9422892" y="226949"/>
                  </a:cubicBezTo>
                  <a:cubicBezTo>
                    <a:pt x="9424543" y="225298"/>
                    <a:pt x="9428226" y="221488"/>
                    <a:pt x="9434957" y="221488"/>
                  </a:cubicBezTo>
                  <a:cubicBezTo>
                    <a:pt x="9435973" y="221488"/>
                    <a:pt x="9437116" y="221742"/>
                    <a:pt x="9438132" y="222123"/>
                  </a:cubicBezTo>
                  <a:cubicBezTo>
                    <a:pt x="9464802" y="232791"/>
                    <a:pt x="9491980" y="222377"/>
                    <a:pt x="9523095" y="209931"/>
                  </a:cubicBezTo>
                  <a:cubicBezTo>
                    <a:pt x="9526270" y="208661"/>
                    <a:pt x="9529826" y="209423"/>
                    <a:pt x="9532239" y="211836"/>
                  </a:cubicBezTo>
                  <a:cubicBezTo>
                    <a:pt x="9532747" y="212344"/>
                    <a:pt x="9536430" y="215392"/>
                    <a:pt x="9538462" y="215392"/>
                  </a:cubicBezTo>
                  <a:cubicBezTo>
                    <a:pt x="9540748" y="215392"/>
                    <a:pt x="9542907" y="216281"/>
                    <a:pt x="9544431" y="217932"/>
                  </a:cubicBezTo>
                  <a:cubicBezTo>
                    <a:pt x="9547860" y="221361"/>
                    <a:pt x="9550781" y="221488"/>
                    <a:pt x="9556750" y="221488"/>
                  </a:cubicBezTo>
                  <a:lnTo>
                    <a:pt x="9556750" y="229997"/>
                  </a:lnTo>
                  <a:lnTo>
                    <a:pt x="9552940" y="222377"/>
                  </a:lnTo>
                  <a:cubicBezTo>
                    <a:pt x="9558909" y="219329"/>
                    <a:pt x="9565259" y="216408"/>
                    <a:pt x="9571736" y="213360"/>
                  </a:cubicBezTo>
                  <a:cubicBezTo>
                    <a:pt x="9592056" y="203835"/>
                    <a:pt x="9613138" y="193802"/>
                    <a:pt x="9630664" y="180594"/>
                  </a:cubicBezTo>
                  <a:lnTo>
                    <a:pt x="9631934" y="179832"/>
                  </a:lnTo>
                  <a:cubicBezTo>
                    <a:pt x="9636379" y="177546"/>
                    <a:pt x="9640443" y="175387"/>
                    <a:pt x="9644507" y="173101"/>
                  </a:cubicBezTo>
                  <a:cubicBezTo>
                    <a:pt x="9661652" y="163576"/>
                    <a:pt x="9676638" y="155321"/>
                    <a:pt x="9704324" y="160782"/>
                  </a:cubicBezTo>
                  <a:cubicBezTo>
                    <a:pt x="9705086" y="160909"/>
                    <a:pt x="9705721" y="161163"/>
                    <a:pt x="9706483" y="161544"/>
                  </a:cubicBezTo>
                  <a:cubicBezTo>
                    <a:pt x="9709658" y="163068"/>
                    <a:pt x="9716643" y="162433"/>
                    <a:pt x="9728454" y="158496"/>
                  </a:cubicBezTo>
                  <a:cubicBezTo>
                    <a:pt x="9732772" y="157099"/>
                    <a:pt x="9737344" y="155321"/>
                    <a:pt x="9741916" y="153543"/>
                  </a:cubicBezTo>
                  <a:cubicBezTo>
                    <a:pt x="9746234" y="151892"/>
                    <a:pt x="9750679" y="150241"/>
                    <a:pt x="9754743" y="148844"/>
                  </a:cubicBezTo>
                  <a:lnTo>
                    <a:pt x="9757410" y="156845"/>
                  </a:lnTo>
                  <a:lnTo>
                    <a:pt x="9751441" y="162814"/>
                  </a:lnTo>
                  <a:cubicBezTo>
                    <a:pt x="9744456" y="155829"/>
                    <a:pt x="9739376" y="147320"/>
                    <a:pt x="9734931" y="139954"/>
                  </a:cubicBezTo>
                  <a:cubicBezTo>
                    <a:pt x="9730232" y="132207"/>
                    <a:pt x="9726168" y="125476"/>
                    <a:pt x="9720961" y="120269"/>
                  </a:cubicBezTo>
                  <a:cubicBezTo>
                    <a:pt x="9719310" y="118618"/>
                    <a:pt x="9718421" y="116586"/>
                    <a:pt x="9718421" y="114300"/>
                  </a:cubicBezTo>
                  <a:cubicBezTo>
                    <a:pt x="9718421" y="112014"/>
                    <a:pt x="9719310" y="109855"/>
                    <a:pt x="9720961" y="108331"/>
                  </a:cubicBezTo>
                  <a:lnTo>
                    <a:pt x="9727057" y="102235"/>
                  </a:lnTo>
                  <a:cubicBezTo>
                    <a:pt x="9729851" y="99441"/>
                    <a:pt x="9734423" y="98933"/>
                    <a:pt x="9737725" y="101219"/>
                  </a:cubicBezTo>
                  <a:cubicBezTo>
                    <a:pt x="9751441" y="110363"/>
                    <a:pt x="9758934" y="107061"/>
                    <a:pt x="9783953" y="94615"/>
                  </a:cubicBezTo>
                  <a:lnTo>
                    <a:pt x="9787763" y="102235"/>
                  </a:lnTo>
                  <a:lnTo>
                    <a:pt x="9783445" y="94996"/>
                  </a:lnTo>
                  <a:cubicBezTo>
                    <a:pt x="9806559" y="81153"/>
                    <a:pt x="9835769" y="74041"/>
                    <a:pt x="9861042" y="69088"/>
                  </a:cubicBezTo>
                  <a:cubicBezTo>
                    <a:pt x="9866376" y="68072"/>
                    <a:pt x="9871456" y="67056"/>
                    <a:pt x="9876409" y="66167"/>
                  </a:cubicBezTo>
                  <a:cubicBezTo>
                    <a:pt x="9880981" y="65278"/>
                    <a:pt x="9885299" y="64516"/>
                    <a:pt x="9889490" y="63627"/>
                  </a:cubicBezTo>
                  <a:lnTo>
                    <a:pt x="9891141" y="71882"/>
                  </a:lnTo>
                  <a:lnTo>
                    <a:pt x="9884156" y="67183"/>
                  </a:lnTo>
                  <a:cubicBezTo>
                    <a:pt x="9887331" y="62357"/>
                    <a:pt x="9890125" y="57531"/>
                    <a:pt x="9893046" y="52451"/>
                  </a:cubicBezTo>
                  <a:cubicBezTo>
                    <a:pt x="9900285" y="39878"/>
                    <a:pt x="9908032" y="26162"/>
                    <a:pt x="9923018" y="16129"/>
                  </a:cubicBezTo>
                  <a:lnTo>
                    <a:pt x="9923907" y="15621"/>
                  </a:lnTo>
                  <a:cubicBezTo>
                    <a:pt x="9935972" y="9652"/>
                    <a:pt x="9967087" y="0"/>
                    <a:pt x="9983343" y="24638"/>
                  </a:cubicBezTo>
                  <a:lnTo>
                    <a:pt x="9976358" y="29337"/>
                  </a:lnTo>
                  <a:lnTo>
                    <a:pt x="9982327" y="23368"/>
                  </a:lnTo>
                  <a:cubicBezTo>
                    <a:pt x="9989566" y="30607"/>
                    <a:pt x="9992868" y="33020"/>
                    <a:pt x="9994646" y="33020"/>
                  </a:cubicBezTo>
                  <a:lnTo>
                    <a:pt x="9995789" y="33147"/>
                  </a:lnTo>
                  <a:cubicBezTo>
                    <a:pt x="10016363" y="36068"/>
                    <a:pt x="10035540" y="36068"/>
                    <a:pt x="10055352" y="36068"/>
                  </a:cubicBezTo>
                  <a:cubicBezTo>
                    <a:pt x="10075164" y="36068"/>
                    <a:pt x="10095357" y="36068"/>
                    <a:pt x="10117328" y="39243"/>
                  </a:cubicBezTo>
                  <a:lnTo>
                    <a:pt x="10117582" y="39243"/>
                  </a:lnTo>
                  <a:cubicBezTo>
                    <a:pt x="10132822" y="41783"/>
                    <a:pt x="10147935" y="46355"/>
                    <a:pt x="10162413" y="50673"/>
                  </a:cubicBezTo>
                  <a:cubicBezTo>
                    <a:pt x="10184511" y="57277"/>
                    <a:pt x="10205212" y="63500"/>
                    <a:pt x="10225659" y="63500"/>
                  </a:cubicBezTo>
                  <a:lnTo>
                    <a:pt x="10226675" y="63627"/>
                  </a:lnTo>
                  <a:cubicBezTo>
                    <a:pt x="10239248" y="65151"/>
                    <a:pt x="10251821" y="67945"/>
                    <a:pt x="10263886" y="70612"/>
                  </a:cubicBezTo>
                  <a:cubicBezTo>
                    <a:pt x="10300843" y="78740"/>
                    <a:pt x="10333863" y="85598"/>
                    <a:pt x="10367010" y="64897"/>
                  </a:cubicBezTo>
                  <a:lnTo>
                    <a:pt x="10371455" y="72136"/>
                  </a:lnTo>
                  <a:lnTo>
                    <a:pt x="10365486" y="66167"/>
                  </a:lnTo>
                  <a:cubicBezTo>
                    <a:pt x="10373741" y="57912"/>
                    <a:pt x="10394442" y="51562"/>
                    <a:pt x="10407904" y="51562"/>
                  </a:cubicBezTo>
                  <a:lnTo>
                    <a:pt x="10407904" y="59182"/>
                  </a:lnTo>
                  <a:lnTo>
                    <a:pt x="10407142" y="50800"/>
                  </a:lnTo>
                  <a:cubicBezTo>
                    <a:pt x="10443464" y="47752"/>
                    <a:pt x="10481310" y="43180"/>
                    <a:pt x="10519410" y="38608"/>
                  </a:cubicBezTo>
                  <a:cubicBezTo>
                    <a:pt x="10557510" y="34036"/>
                    <a:pt x="10595610" y="29464"/>
                    <a:pt x="10632186" y="26416"/>
                  </a:cubicBezTo>
                  <a:lnTo>
                    <a:pt x="10632948" y="26416"/>
                  </a:lnTo>
                  <a:cubicBezTo>
                    <a:pt x="10639044" y="26416"/>
                    <a:pt x="10644378" y="27559"/>
                    <a:pt x="10649458" y="29210"/>
                  </a:cubicBezTo>
                  <a:cubicBezTo>
                    <a:pt x="10655808" y="31369"/>
                    <a:pt x="10661650" y="34417"/>
                    <a:pt x="10666857" y="37211"/>
                  </a:cubicBezTo>
                  <a:cubicBezTo>
                    <a:pt x="10672699" y="40259"/>
                    <a:pt x="10678160" y="43180"/>
                    <a:pt x="10684256" y="45212"/>
                  </a:cubicBezTo>
                  <a:cubicBezTo>
                    <a:pt x="10686415" y="45974"/>
                    <a:pt x="10688320" y="47625"/>
                    <a:pt x="10689209" y="49657"/>
                  </a:cubicBezTo>
                  <a:cubicBezTo>
                    <a:pt x="10690098" y="51689"/>
                    <a:pt x="10690225" y="54229"/>
                    <a:pt x="10689336" y="56388"/>
                  </a:cubicBezTo>
                  <a:cubicBezTo>
                    <a:pt x="10678414" y="83566"/>
                    <a:pt x="10683875" y="103759"/>
                    <a:pt x="10704830" y="119507"/>
                  </a:cubicBezTo>
                  <a:lnTo>
                    <a:pt x="10699750" y="126238"/>
                  </a:lnTo>
                  <a:lnTo>
                    <a:pt x="10703560" y="118618"/>
                  </a:lnTo>
                  <a:cubicBezTo>
                    <a:pt x="10713593" y="123698"/>
                    <a:pt x="10719689" y="134112"/>
                    <a:pt x="10724007" y="142494"/>
                  </a:cubicBezTo>
                  <a:cubicBezTo>
                    <a:pt x="10725531" y="145542"/>
                    <a:pt x="10726928" y="148717"/>
                    <a:pt x="10728325" y="151511"/>
                  </a:cubicBezTo>
                  <a:cubicBezTo>
                    <a:pt x="10729595" y="154178"/>
                    <a:pt x="10730611" y="156591"/>
                    <a:pt x="10731754" y="158750"/>
                  </a:cubicBezTo>
                  <a:lnTo>
                    <a:pt x="10724134" y="162560"/>
                  </a:lnTo>
                  <a:lnTo>
                    <a:pt x="10730103" y="156591"/>
                  </a:lnTo>
                  <a:lnTo>
                    <a:pt x="10748391" y="174879"/>
                  </a:lnTo>
                  <a:cubicBezTo>
                    <a:pt x="10750042" y="176530"/>
                    <a:pt x="10750931" y="178562"/>
                    <a:pt x="10750931" y="180848"/>
                  </a:cubicBezTo>
                  <a:cubicBezTo>
                    <a:pt x="10750931" y="179578"/>
                    <a:pt x="10750296" y="179705"/>
                    <a:pt x="10754487" y="184023"/>
                  </a:cubicBezTo>
                  <a:cubicBezTo>
                    <a:pt x="10756265" y="185801"/>
                    <a:pt x="10759821" y="189230"/>
                    <a:pt x="10761599" y="193040"/>
                  </a:cubicBezTo>
                  <a:lnTo>
                    <a:pt x="10753979" y="196596"/>
                  </a:lnTo>
                  <a:lnTo>
                    <a:pt x="10761599" y="193040"/>
                  </a:lnTo>
                  <a:cubicBezTo>
                    <a:pt x="10762361" y="194691"/>
                    <a:pt x="10762996" y="196723"/>
                    <a:pt x="10762996" y="199136"/>
                  </a:cubicBezTo>
                  <a:lnTo>
                    <a:pt x="10754487" y="199136"/>
                  </a:lnTo>
                  <a:lnTo>
                    <a:pt x="10762107" y="195326"/>
                  </a:lnTo>
                  <a:cubicBezTo>
                    <a:pt x="10767314" y="205867"/>
                    <a:pt x="10772140" y="210566"/>
                    <a:pt x="10782681" y="215900"/>
                  </a:cubicBezTo>
                  <a:lnTo>
                    <a:pt x="10783570" y="216408"/>
                  </a:lnTo>
                  <a:cubicBezTo>
                    <a:pt x="10788269" y="219583"/>
                    <a:pt x="10791952" y="223647"/>
                    <a:pt x="10794873" y="227965"/>
                  </a:cubicBezTo>
                  <a:cubicBezTo>
                    <a:pt x="10800588" y="236474"/>
                    <a:pt x="10803763" y="246888"/>
                    <a:pt x="10806557" y="255905"/>
                  </a:cubicBezTo>
                  <a:cubicBezTo>
                    <a:pt x="10809605" y="265430"/>
                    <a:pt x="10812145" y="273431"/>
                    <a:pt x="10816209" y="279527"/>
                  </a:cubicBezTo>
                  <a:lnTo>
                    <a:pt x="10816717" y="280416"/>
                  </a:lnTo>
                  <a:cubicBezTo>
                    <a:pt x="10819892" y="286893"/>
                    <a:pt x="10823067" y="294894"/>
                    <a:pt x="10826115" y="302387"/>
                  </a:cubicBezTo>
                  <a:cubicBezTo>
                    <a:pt x="10829163" y="310134"/>
                    <a:pt x="10832084" y="317373"/>
                    <a:pt x="10835005" y="323088"/>
                  </a:cubicBezTo>
                  <a:lnTo>
                    <a:pt x="10827385" y="326898"/>
                  </a:lnTo>
                  <a:lnTo>
                    <a:pt x="10833354" y="320929"/>
                  </a:lnTo>
                  <a:cubicBezTo>
                    <a:pt x="10836529" y="324104"/>
                    <a:pt x="10844911" y="324485"/>
                    <a:pt x="10845673" y="324485"/>
                  </a:cubicBezTo>
                  <a:lnTo>
                    <a:pt x="10845673" y="332994"/>
                  </a:lnTo>
                  <a:lnTo>
                    <a:pt x="10838942" y="327914"/>
                  </a:lnTo>
                  <a:cubicBezTo>
                    <a:pt x="10851642" y="311023"/>
                    <a:pt x="10865739" y="310134"/>
                    <a:pt x="10878820" y="314452"/>
                  </a:cubicBezTo>
                  <a:cubicBezTo>
                    <a:pt x="10883519" y="315976"/>
                    <a:pt x="10887964" y="318262"/>
                    <a:pt x="10892028" y="320167"/>
                  </a:cubicBezTo>
                  <a:cubicBezTo>
                    <a:pt x="10896219" y="322199"/>
                    <a:pt x="10899775" y="323850"/>
                    <a:pt x="10903204" y="324993"/>
                  </a:cubicBezTo>
                  <a:lnTo>
                    <a:pt x="10900537" y="332994"/>
                  </a:lnTo>
                  <a:lnTo>
                    <a:pt x="10900537" y="324485"/>
                  </a:lnTo>
                  <a:cubicBezTo>
                    <a:pt x="10905363" y="324485"/>
                    <a:pt x="10911459" y="326644"/>
                    <a:pt x="10915396" y="327914"/>
                  </a:cubicBezTo>
                  <a:cubicBezTo>
                    <a:pt x="10920603" y="329692"/>
                    <a:pt x="10923524" y="330581"/>
                    <a:pt x="10924921" y="330581"/>
                  </a:cubicBezTo>
                  <a:cubicBezTo>
                    <a:pt x="10925810" y="330581"/>
                    <a:pt x="10926699" y="330708"/>
                    <a:pt x="10927588" y="330962"/>
                  </a:cubicBezTo>
                  <a:cubicBezTo>
                    <a:pt x="10945622" y="336931"/>
                    <a:pt x="10968863" y="342646"/>
                    <a:pt x="10985754" y="342646"/>
                  </a:cubicBezTo>
                  <a:cubicBezTo>
                    <a:pt x="10990580" y="342646"/>
                    <a:pt x="10995406" y="343408"/>
                    <a:pt x="10999343" y="344170"/>
                  </a:cubicBezTo>
                  <a:cubicBezTo>
                    <a:pt x="11007852" y="345567"/>
                    <a:pt x="11013186" y="346202"/>
                    <a:pt x="11018520" y="343535"/>
                  </a:cubicBezTo>
                  <a:lnTo>
                    <a:pt x="11022330" y="351155"/>
                  </a:lnTo>
                  <a:lnTo>
                    <a:pt x="11018520" y="343535"/>
                  </a:lnTo>
                  <a:cubicBezTo>
                    <a:pt x="11045190" y="330200"/>
                    <a:pt x="11074400" y="329438"/>
                    <a:pt x="11095990" y="358140"/>
                  </a:cubicBezTo>
                  <a:lnTo>
                    <a:pt x="11096752" y="359410"/>
                  </a:lnTo>
                  <a:cubicBezTo>
                    <a:pt x="11101578" y="368935"/>
                    <a:pt x="11121390" y="377190"/>
                    <a:pt x="11127994" y="373888"/>
                  </a:cubicBezTo>
                  <a:lnTo>
                    <a:pt x="11129137" y="373380"/>
                  </a:lnTo>
                  <a:cubicBezTo>
                    <a:pt x="11141202" y="369316"/>
                    <a:pt x="11152632" y="369443"/>
                    <a:pt x="11163427" y="371602"/>
                  </a:cubicBezTo>
                  <a:cubicBezTo>
                    <a:pt x="11176889" y="374269"/>
                    <a:pt x="11189589" y="380365"/>
                    <a:pt x="11200765" y="385826"/>
                  </a:cubicBezTo>
                  <a:cubicBezTo>
                    <a:pt x="11211941" y="391287"/>
                    <a:pt x="11221466" y="395732"/>
                    <a:pt x="11230864" y="397510"/>
                  </a:cubicBezTo>
                  <a:lnTo>
                    <a:pt x="11229213" y="405765"/>
                  </a:lnTo>
                  <a:lnTo>
                    <a:pt x="11229213" y="397256"/>
                  </a:lnTo>
                  <a:cubicBezTo>
                    <a:pt x="11254105" y="397256"/>
                    <a:pt x="11272266" y="396748"/>
                    <a:pt x="11282172" y="372110"/>
                  </a:cubicBezTo>
                  <a:lnTo>
                    <a:pt x="11290046" y="375285"/>
                  </a:lnTo>
                  <a:lnTo>
                    <a:pt x="11281537" y="375285"/>
                  </a:lnTo>
                  <a:cubicBezTo>
                    <a:pt x="11281537" y="365506"/>
                    <a:pt x="11289919" y="357378"/>
                    <a:pt x="11290046" y="357251"/>
                  </a:cubicBezTo>
                  <a:lnTo>
                    <a:pt x="11290046" y="357251"/>
                  </a:lnTo>
                  <a:lnTo>
                    <a:pt x="11290046" y="357251"/>
                  </a:lnTo>
                  <a:lnTo>
                    <a:pt x="11290046" y="357251"/>
                  </a:lnTo>
                  <a:cubicBezTo>
                    <a:pt x="11290046" y="357251"/>
                    <a:pt x="11290173" y="357124"/>
                    <a:pt x="11290173" y="357124"/>
                  </a:cubicBezTo>
                  <a:cubicBezTo>
                    <a:pt x="11293475" y="353822"/>
                    <a:pt x="11298809" y="353822"/>
                    <a:pt x="11302111" y="357124"/>
                  </a:cubicBezTo>
                  <a:cubicBezTo>
                    <a:pt x="11304143" y="359156"/>
                    <a:pt x="11306048" y="360045"/>
                    <a:pt x="11309096" y="361569"/>
                  </a:cubicBezTo>
                  <a:cubicBezTo>
                    <a:pt x="11312144" y="363093"/>
                    <a:pt x="11316335" y="365125"/>
                    <a:pt x="11320399" y="369189"/>
                  </a:cubicBezTo>
                  <a:cubicBezTo>
                    <a:pt x="11322050" y="370840"/>
                    <a:pt x="11322939" y="372872"/>
                    <a:pt x="11322939" y="375158"/>
                  </a:cubicBezTo>
                  <a:cubicBezTo>
                    <a:pt x="11322939" y="390144"/>
                    <a:pt x="11321542" y="406400"/>
                    <a:pt x="11320018" y="422910"/>
                  </a:cubicBezTo>
                  <a:cubicBezTo>
                    <a:pt x="11318367" y="441198"/>
                    <a:pt x="11316843" y="459867"/>
                    <a:pt x="11316843" y="478536"/>
                  </a:cubicBezTo>
                  <a:cubicBezTo>
                    <a:pt x="11316843" y="585724"/>
                    <a:pt x="11316970" y="694690"/>
                    <a:pt x="11317224" y="805180"/>
                  </a:cubicBezTo>
                  <a:cubicBezTo>
                    <a:pt x="11320272" y="1992503"/>
                    <a:pt x="11338687" y="3359277"/>
                    <a:pt x="11356975" y="4716653"/>
                  </a:cubicBezTo>
                  <a:cubicBezTo>
                    <a:pt x="11375009" y="6055614"/>
                    <a:pt x="11392916" y="7385558"/>
                    <a:pt x="11395837" y="8525129"/>
                  </a:cubicBezTo>
                  <a:close/>
                </a:path>
              </a:pathLst>
            </a:custGeom>
            <a:solidFill>
              <a:srgbClr val="000000"/>
            </a:solidFill>
          </p:spPr>
          <p:txBody>
            <a:bodyPr/>
            <a:lstStyle/>
            <a:p>
              <a:endParaRPr lang="ro-RO"/>
            </a:p>
          </p:txBody>
        </p:sp>
      </p:grpSp>
      <p:sp>
        <p:nvSpPr>
          <p:cNvPr id="13" name="TextBox 10"/>
          <p:cNvSpPr txBox="1"/>
          <p:nvPr/>
        </p:nvSpPr>
        <p:spPr>
          <a:xfrm>
            <a:off x="889020" y="3671339"/>
            <a:ext cx="13205998" cy="5596532"/>
          </a:xfrm>
          <a:prstGeom prst="rect">
            <a:avLst/>
          </a:prstGeom>
        </p:spPr>
        <p:txBody>
          <a:bodyPr wrap="square" lIns="0" tIns="0" rIns="0" bIns="0" rtlCol="0" anchor="t">
            <a:spAutoFit/>
          </a:bodyPr>
          <a:lstStyle/>
          <a:p>
            <a:pPr marL="912718" lvl="1" indent="-571500" algn="just">
              <a:lnSpc>
                <a:spcPts val="4422"/>
              </a:lnSpc>
              <a:buFont typeface="Wingdings" panose="05000000000000000000" pitchFamily="2" charset="2"/>
              <a:buChar char="v"/>
            </a:pPr>
            <a:r>
              <a:rPr lang="ro-RO" sz="3200" spc="-47" dirty="0">
                <a:solidFill>
                  <a:srgbClr val="000000"/>
                </a:solidFill>
                <a:latin typeface="Georgia" panose="02040502050405020303" pitchFamily="18" charset="0"/>
              </a:rPr>
              <a:t>Videoclipul</a:t>
            </a:r>
            <a:r>
              <a:rPr lang="ro-RO" sz="3200" b="1" spc="-47" dirty="0">
                <a:solidFill>
                  <a:srgbClr val="000000"/>
                </a:solidFill>
                <a:latin typeface="Georgia" panose="02040502050405020303" pitchFamily="18" charset="0"/>
              </a:rPr>
              <a:t> </a:t>
            </a:r>
            <a:r>
              <a:rPr lang="ro-RO" sz="3200" b="1" spc="-47" dirty="0">
                <a:solidFill>
                  <a:srgbClr val="000000"/>
                </a:solidFill>
                <a:latin typeface="Georgia" panose="02040502050405020303" pitchFamily="18" charset="0"/>
                <a:hlinkClick r:id="rId7">
                  <a:extLst>
                    <a:ext uri="{A12FA001-AC4F-418D-AE19-62706E023703}">
                      <ahyp:hlinkClr xmlns:ahyp="http://schemas.microsoft.com/office/drawing/2018/hyperlinkcolor" val="tx"/>
                    </a:ext>
                  </a:extLst>
                </a:hlinkClick>
              </a:rPr>
              <a:t>Modul  în care ciupercile ar putea curăța planeta </a:t>
            </a:r>
            <a:r>
              <a:rPr lang="ro-RO" sz="3200" spc="-47" dirty="0">
                <a:solidFill>
                  <a:srgbClr val="000000"/>
                </a:solidFill>
                <a:latin typeface="Georgia" panose="02040502050405020303" pitchFamily="18" charset="0"/>
              </a:rPr>
              <a:t>ilustrează maniera în care acest regn poate purifica solul și chiar ne poate asigura locuințele. </a:t>
            </a:r>
          </a:p>
          <a:p>
            <a:pPr marL="341218" lvl="1" algn="just">
              <a:lnSpc>
                <a:spcPts val="4422"/>
              </a:lnSpc>
            </a:pPr>
            <a:endParaRPr lang="en-US" sz="3200" spc="-47" dirty="0">
              <a:solidFill>
                <a:srgbClr val="000000"/>
              </a:solidFill>
              <a:latin typeface="Georgia" panose="02040502050405020303" pitchFamily="18" charset="0"/>
            </a:endParaRPr>
          </a:p>
          <a:p>
            <a:pPr marL="912718" lvl="1" indent="-571500" algn="just">
              <a:lnSpc>
                <a:spcPts val="4422"/>
              </a:lnSpc>
              <a:buFont typeface="Wingdings" panose="05000000000000000000" pitchFamily="2" charset="2"/>
              <a:buChar char="v"/>
            </a:pPr>
            <a:r>
              <a:rPr lang="ro-RO" sz="3200" spc="-47" dirty="0">
                <a:solidFill>
                  <a:srgbClr val="000000"/>
                </a:solidFill>
                <a:latin typeface="Georgia" panose="02040502050405020303" pitchFamily="18" charset="0"/>
              </a:rPr>
              <a:t>Videoclipul</a:t>
            </a:r>
            <a:r>
              <a:rPr lang="ro-RO" sz="3200" b="1" spc="-47" dirty="0">
                <a:solidFill>
                  <a:srgbClr val="000000"/>
                </a:solidFill>
                <a:latin typeface="Georgia" panose="02040502050405020303" pitchFamily="18" charset="0"/>
              </a:rPr>
              <a:t> </a:t>
            </a:r>
            <a:r>
              <a:rPr lang="ro-RO" sz="3200" b="1" spc="-47" dirty="0">
                <a:solidFill>
                  <a:srgbClr val="000000"/>
                </a:solidFill>
                <a:latin typeface="Georgia" panose="02040502050405020303" pitchFamily="18" charset="0"/>
                <a:hlinkClick r:id="rId8"/>
              </a:rPr>
              <a:t>Creat din poluare: cum se reciclează dioxidul de carbon pentru a produce lucruri</a:t>
            </a:r>
            <a:r>
              <a:rPr lang="ro-RO" sz="3200" b="1" spc="-47" dirty="0">
                <a:solidFill>
                  <a:srgbClr val="000000"/>
                </a:solidFill>
                <a:latin typeface="Georgia" panose="02040502050405020303" pitchFamily="18" charset="0"/>
              </a:rPr>
              <a:t> </a:t>
            </a:r>
            <a:r>
              <a:rPr lang="ro-RO" sz="3200" spc="-47" dirty="0">
                <a:solidFill>
                  <a:srgbClr val="000000"/>
                </a:solidFill>
                <a:latin typeface="Georgia" panose="02040502050405020303" pitchFamily="18" charset="0"/>
              </a:rPr>
              <a:t>ne arată cum unele companii pot reduce dioxidul de carbon, realizând produse  din poluare. Dar acest procedeu are un impact pozitiv? Ce se află în spatele acestor tehnologii complicate și cum acționează acestea asupra viitorului planetei și al consumatorului? </a:t>
            </a:r>
          </a:p>
        </p:txBody>
      </p:sp>
      <p:pic>
        <p:nvPicPr>
          <p:cNvPr id="4099"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149403" y="4647762"/>
            <a:ext cx="2090737" cy="2090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9">
            <a:extLst>
              <a:ext uri="{FF2B5EF4-FFF2-40B4-BE49-F238E27FC236}">
                <a16:creationId xmlns:a16="http://schemas.microsoft.com/office/drawing/2014/main" id="{63145309-F742-2ABE-9198-50E67C404FA7}"/>
              </a:ext>
            </a:extLst>
          </p:cNvPr>
          <p:cNvSpPr txBox="1"/>
          <p:nvPr/>
        </p:nvSpPr>
        <p:spPr>
          <a:xfrm>
            <a:off x="2133715" y="804860"/>
            <a:ext cx="12725400" cy="709681"/>
          </a:xfrm>
          <a:prstGeom prst="rect">
            <a:avLst/>
          </a:prstGeom>
        </p:spPr>
        <p:txBody>
          <a:bodyPr wrap="square" lIns="0" tIns="0" rIns="0" bIns="0" rtlCol="0" anchor="t">
            <a:spAutoFit/>
          </a:bodyPr>
          <a:lstStyle/>
          <a:p>
            <a:pPr marL="691960" lvl="1" algn="ctr">
              <a:lnSpc>
                <a:spcPts val="5449"/>
              </a:lnSpc>
            </a:pPr>
            <a:r>
              <a:rPr lang="bg-BG" sz="5400" b="1" dirty="0">
                <a:solidFill>
                  <a:srgbClr val="000000"/>
                </a:solidFill>
                <a:latin typeface="Georgia" panose="02040502050405020303" pitchFamily="18" charset="0"/>
              </a:rPr>
              <a:t>6. </a:t>
            </a:r>
            <a:r>
              <a:rPr lang="ro-RO" sz="5400" b="1" dirty="0">
                <a:solidFill>
                  <a:srgbClr val="000000"/>
                </a:solidFill>
                <a:latin typeface="Georgia" panose="02040502050405020303" pitchFamily="18" charset="0"/>
              </a:rPr>
              <a:t>Evoluții științifice</a:t>
            </a:r>
            <a:endParaRPr lang="en-US" sz="5400" b="1" dirty="0">
              <a:solidFill>
                <a:srgbClr val="000000"/>
              </a:solidFill>
              <a:latin typeface="Georgia" panose="02040502050405020303" pitchFamily="18" charset="0"/>
            </a:endParaRPr>
          </a:p>
        </p:txBody>
      </p:sp>
      <p:sp>
        <p:nvSpPr>
          <p:cNvPr id="12" name="Правоъгълник 9">
            <a:extLst>
              <a:ext uri="{FF2B5EF4-FFF2-40B4-BE49-F238E27FC236}">
                <a16:creationId xmlns:a16="http://schemas.microsoft.com/office/drawing/2014/main" id="{1CAD1C51-C633-3338-0872-65160C5E4606}"/>
              </a:ext>
            </a:extLst>
          </p:cNvPr>
          <p:cNvSpPr/>
          <p:nvPr/>
        </p:nvSpPr>
        <p:spPr>
          <a:xfrm>
            <a:off x="2781300" y="1603209"/>
            <a:ext cx="11430230" cy="1384995"/>
          </a:xfrm>
          <a:prstGeom prst="rect">
            <a:avLst/>
          </a:prstGeom>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o-RO" sz="2800" dirty="0">
                <a:solidFill>
                  <a:prstClr val="black"/>
                </a:solidFill>
                <a:latin typeface="Georgia" panose="02040502050405020303" pitchFamily="18" charset="0"/>
                <a:cs typeface="Abhaya Libre Regular" panose="020B0604020202020204" charset="0"/>
              </a:rPr>
              <a:t>În această secțiune vom prezenta cele mai recente invenții științifice care ar putea rezolva principalele provocări ale viitorului, din perspectiva poluării. </a:t>
            </a:r>
            <a:endParaRPr lang="bg-BG" sz="2800" dirty="0">
              <a:solidFill>
                <a:prstClr val="black"/>
              </a:solidFill>
              <a:latin typeface="Georgia" panose="02040502050405020303" pitchFamily="18" charset="0"/>
              <a:cs typeface="Abhaya Libre Regular" panose="020B0604020202020204" charset="0"/>
            </a:endParaRPr>
          </a:p>
        </p:txBody>
      </p:sp>
    </p:spTree>
    <p:extLst>
      <p:ext uri="{BB962C8B-B14F-4D97-AF65-F5344CB8AC3E}">
        <p14:creationId xmlns:p14="http://schemas.microsoft.com/office/powerpoint/2010/main" val="36963036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r="63"/>
          <a:stretch>
            <a:fillRect/>
          </a:stretch>
        </p:blipFill>
        <p:spPr>
          <a:xfrm rot="-4196164">
            <a:off x="-5974143" y="8370333"/>
            <a:ext cx="10675280" cy="11378690"/>
          </a:xfrm>
          <a:prstGeom prst="rect">
            <a:avLst/>
          </a:prstGeom>
        </p:spPr>
      </p:pic>
      <p:pic>
        <p:nvPicPr>
          <p:cNvPr id="3" name="Picture 3"/>
          <p:cNvPicPr>
            <a:picLocks noChangeAspect="1"/>
          </p:cNvPicPr>
          <p:nvPr/>
        </p:nvPicPr>
        <p:blipFill>
          <a:blip r:embed="rId3"/>
          <a:srcRect b="55"/>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4"/>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5"/>
          <a:srcRect b="93"/>
          <a:stretch>
            <a:fillRect/>
          </a:stretch>
        </p:blipFill>
        <p:spPr>
          <a:xfrm>
            <a:off x="7870030" y="9245916"/>
            <a:ext cx="3710720" cy="779251"/>
          </a:xfrm>
          <a:prstGeom prst="rect">
            <a:avLst/>
          </a:prstGeom>
        </p:spPr>
      </p:pic>
      <p:pic>
        <p:nvPicPr>
          <p:cNvPr id="6" name="Picture 6"/>
          <p:cNvPicPr>
            <a:picLocks noChangeAspect="1"/>
          </p:cNvPicPr>
          <p:nvPr/>
        </p:nvPicPr>
        <p:blipFill>
          <a:blip r:embed="rId6"/>
          <a:srcRect/>
          <a:stretch>
            <a:fillRect/>
          </a:stretch>
        </p:blipFill>
        <p:spPr>
          <a:xfrm rot="9614497">
            <a:off x="17215841" y="8047725"/>
            <a:ext cx="4352147" cy="4346443"/>
          </a:xfrm>
          <a:prstGeom prst="rect">
            <a:avLst/>
          </a:prstGeom>
        </p:spPr>
      </p:pic>
      <p:grpSp>
        <p:nvGrpSpPr>
          <p:cNvPr id="7" name="Group 7"/>
          <p:cNvGrpSpPr/>
          <p:nvPr/>
        </p:nvGrpSpPr>
        <p:grpSpPr>
          <a:xfrm>
            <a:off x="14478000" y="3952213"/>
            <a:ext cx="3448068" cy="3334670"/>
            <a:chOff x="0" y="0"/>
            <a:chExt cx="11446596" cy="9682769"/>
          </a:xfrm>
        </p:grpSpPr>
        <p:sp>
          <p:nvSpPr>
            <p:cNvPr id="8" name="Freeform 8"/>
            <p:cNvSpPr/>
            <p:nvPr/>
          </p:nvSpPr>
          <p:spPr>
            <a:xfrm>
              <a:off x="762" y="-2032"/>
              <a:ext cx="11396853" cy="9641205"/>
            </a:xfrm>
            <a:custGeom>
              <a:avLst/>
              <a:gdLst/>
              <a:ahLst/>
              <a:cxnLst/>
              <a:rect l="l" t="t" r="r" b="b"/>
              <a:pathLst>
                <a:path w="11396853" h="9641205">
                  <a:moveTo>
                    <a:pt x="11378946" y="8525510"/>
                  </a:moveTo>
                  <a:cubicBezTo>
                    <a:pt x="11376025" y="7385939"/>
                    <a:pt x="11358118" y="6056122"/>
                    <a:pt x="11340084" y="4717161"/>
                  </a:cubicBezTo>
                  <a:cubicBezTo>
                    <a:pt x="11321796" y="3359785"/>
                    <a:pt x="11303381" y="1992884"/>
                    <a:pt x="11300333" y="805434"/>
                  </a:cubicBezTo>
                  <a:cubicBezTo>
                    <a:pt x="11300078" y="694944"/>
                    <a:pt x="11299952" y="585978"/>
                    <a:pt x="11299952" y="478790"/>
                  </a:cubicBezTo>
                  <a:lnTo>
                    <a:pt x="11308461" y="478790"/>
                  </a:lnTo>
                  <a:lnTo>
                    <a:pt x="11299952" y="478790"/>
                  </a:lnTo>
                  <a:cubicBezTo>
                    <a:pt x="11299952" y="459232"/>
                    <a:pt x="11301602" y="439801"/>
                    <a:pt x="11303253" y="421640"/>
                  </a:cubicBezTo>
                  <a:cubicBezTo>
                    <a:pt x="11304651" y="404876"/>
                    <a:pt x="11306048" y="389382"/>
                    <a:pt x="11306048" y="375285"/>
                  </a:cubicBezTo>
                  <a:lnTo>
                    <a:pt x="11314557" y="375285"/>
                  </a:lnTo>
                  <a:lnTo>
                    <a:pt x="11308588" y="381254"/>
                  </a:lnTo>
                  <a:cubicBezTo>
                    <a:pt x="11306556" y="379222"/>
                    <a:pt x="11304651" y="378333"/>
                    <a:pt x="11301602" y="376809"/>
                  </a:cubicBezTo>
                  <a:cubicBezTo>
                    <a:pt x="11298555" y="375285"/>
                    <a:pt x="11294364" y="373253"/>
                    <a:pt x="11290300" y="369189"/>
                  </a:cubicBezTo>
                  <a:lnTo>
                    <a:pt x="11296269" y="363220"/>
                  </a:lnTo>
                  <a:lnTo>
                    <a:pt x="11302238" y="369189"/>
                  </a:lnTo>
                  <a:cubicBezTo>
                    <a:pt x="11302238" y="369189"/>
                    <a:pt x="11302238" y="369189"/>
                    <a:pt x="11302238" y="369189"/>
                  </a:cubicBezTo>
                  <a:lnTo>
                    <a:pt x="11302238" y="369189"/>
                  </a:lnTo>
                  <a:lnTo>
                    <a:pt x="11302238" y="369189"/>
                  </a:lnTo>
                  <a:lnTo>
                    <a:pt x="11302238" y="369189"/>
                  </a:lnTo>
                  <a:cubicBezTo>
                    <a:pt x="11301349" y="370078"/>
                    <a:pt x="11298555" y="373507"/>
                    <a:pt x="11298555" y="375412"/>
                  </a:cubicBezTo>
                  <a:cubicBezTo>
                    <a:pt x="11298555" y="376428"/>
                    <a:pt x="11298301" y="377571"/>
                    <a:pt x="11297920" y="378587"/>
                  </a:cubicBezTo>
                  <a:cubicBezTo>
                    <a:pt x="11283441" y="414782"/>
                    <a:pt x="11252962" y="414274"/>
                    <a:pt x="11229213" y="414274"/>
                  </a:cubicBezTo>
                  <a:cubicBezTo>
                    <a:pt x="11228705" y="414274"/>
                    <a:pt x="11228070" y="414274"/>
                    <a:pt x="11227562" y="414147"/>
                  </a:cubicBezTo>
                  <a:cubicBezTo>
                    <a:pt x="11215751" y="411734"/>
                    <a:pt x="11204194" y="406146"/>
                    <a:pt x="11193526" y="401066"/>
                  </a:cubicBezTo>
                  <a:cubicBezTo>
                    <a:pt x="11181969" y="395478"/>
                    <a:pt x="11171174" y="390398"/>
                    <a:pt x="11160125" y="388239"/>
                  </a:cubicBezTo>
                  <a:cubicBezTo>
                    <a:pt x="11151743" y="386588"/>
                    <a:pt x="11143361" y="386588"/>
                    <a:pt x="11134471" y="389509"/>
                  </a:cubicBezTo>
                  <a:lnTo>
                    <a:pt x="11131803" y="381508"/>
                  </a:lnTo>
                  <a:lnTo>
                    <a:pt x="11135614" y="389128"/>
                  </a:lnTo>
                  <a:cubicBezTo>
                    <a:pt x="11117834" y="398018"/>
                    <a:pt x="11089005" y="381889"/>
                    <a:pt x="11081639" y="367157"/>
                  </a:cubicBezTo>
                  <a:lnTo>
                    <a:pt x="11089259" y="363347"/>
                  </a:lnTo>
                  <a:lnTo>
                    <a:pt x="11082527" y="368427"/>
                  </a:lnTo>
                  <a:cubicBezTo>
                    <a:pt x="11067541" y="348488"/>
                    <a:pt x="11048238" y="347726"/>
                    <a:pt x="11026139" y="358775"/>
                  </a:cubicBezTo>
                  <a:cubicBezTo>
                    <a:pt x="11015218" y="364236"/>
                    <a:pt x="11004423" y="362204"/>
                    <a:pt x="10996676" y="360934"/>
                  </a:cubicBezTo>
                  <a:cubicBezTo>
                    <a:pt x="10992485" y="360299"/>
                    <a:pt x="10989183" y="359664"/>
                    <a:pt x="10985881" y="359664"/>
                  </a:cubicBezTo>
                  <a:lnTo>
                    <a:pt x="10985881" y="351155"/>
                  </a:lnTo>
                  <a:lnTo>
                    <a:pt x="10985881" y="359664"/>
                  </a:lnTo>
                  <a:cubicBezTo>
                    <a:pt x="10966196" y="359664"/>
                    <a:pt x="10940923" y="353187"/>
                    <a:pt x="10922381" y="347091"/>
                  </a:cubicBezTo>
                  <a:lnTo>
                    <a:pt x="10925048" y="339090"/>
                  </a:lnTo>
                  <a:lnTo>
                    <a:pt x="10925048" y="347599"/>
                  </a:lnTo>
                  <a:cubicBezTo>
                    <a:pt x="10920222" y="347599"/>
                    <a:pt x="10914126" y="345440"/>
                    <a:pt x="10910189" y="344170"/>
                  </a:cubicBezTo>
                  <a:cubicBezTo>
                    <a:pt x="10904982" y="342392"/>
                    <a:pt x="10902061" y="341503"/>
                    <a:pt x="10900664" y="341503"/>
                  </a:cubicBezTo>
                  <a:cubicBezTo>
                    <a:pt x="10899775" y="341503"/>
                    <a:pt x="10898886" y="341376"/>
                    <a:pt x="10897997" y="341122"/>
                  </a:cubicBezTo>
                  <a:cubicBezTo>
                    <a:pt x="10893298" y="339598"/>
                    <a:pt x="10888852" y="337312"/>
                    <a:pt x="10884789" y="335407"/>
                  </a:cubicBezTo>
                  <a:cubicBezTo>
                    <a:pt x="10880598" y="333375"/>
                    <a:pt x="10877041" y="331724"/>
                    <a:pt x="10873613" y="330581"/>
                  </a:cubicBezTo>
                  <a:cubicBezTo>
                    <a:pt x="10866374" y="328168"/>
                    <a:pt x="10860277" y="328041"/>
                    <a:pt x="10852658" y="338201"/>
                  </a:cubicBezTo>
                  <a:cubicBezTo>
                    <a:pt x="10851007" y="340360"/>
                    <a:pt x="10848594" y="341630"/>
                    <a:pt x="10845927" y="341630"/>
                  </a:cubicBezTo>
                  <a:cubicBezTo>
                    <a:pt x="10846562" y="341630"/>
                    <a:pt x="10830687" y="342011"/>
                    <a:pt x="10821670" y="333121"/>
                  </a:cubicBezTo>
                  <a:cubicBezTo>
                    <a:pt x="10821035" y="332486"/>
                    <a:pt x="10820527" y="331724"/>
                    <a:pt x="10820146" y="330962"/>
                  </a:cubicBezTo>
                  <a:cubicBezTo>
                    <a:pt x="10816971" y="324485"/>
                    <a:pt x="10813796" y="316484"/>
                    <a:pt x="10810748" y="308991"/>
                  </a:cubicBezTo>
                  <a:cubicBezTo>
                    <a:pt x="10807700" y="301244"/>
                    <a:pt x="10804778" y="294005"/>
                    <a:pt x="10801858" y="288290"/>
                  </a:cubicBezTo>
                  <a:lnTo>
                    <a:pt x="10809477" y="284480"/>
                  </a:lnTo>
                  <a:lnTo>
                    <a:pt x="10802493" y="289179"/>
                  </a:lnTo>
                  <a:cubicBezTo>
                    <a:pt x="10796777" y="280670"/>
                    <a:pt x="10793602" y="270256"/>
                    <a:pt x="10790809" y="261239"/>
                  </a:cubicBezTo>
                  <a:cubicBezTo>
                    <a:pt x="10787761" y="251714"/>
                    <a:pt x="10785221" y="243713"/>
                    <a:pt x="10781157" y="237617"/>
                  </a:cubicBezTo>
                  <a:cubicBezTo>
                    <a:pt x="10779252" y="234696"/>
                    <a:pt x="10777093" y="232410"/>
                    <a:pt x="10774552" y="230759"/>
                  </a:cubicBezTo>
                  <a:lnTo>
                    <a:pt x="10779252" y="223774"/>
                  </a:lnTo>
                  <a:lnTo>
                    <a:pt x="10775441" y="231394"/>
                  </a:lnTo>
                  <a:cubicBezTo>
                    <a:pt x="10761599" y="224536"/>
                    <a:pt x="10754233" y="217043"/>
                    <a:pt x="10747375" y="203327"/>
                  </a:cubicBezTo>
                  <a:cubicBezTo>
                    <a:pt x="10746739" y="202184"/>
                    <a:pt x="10746486" y="200914"/>
                    <a:pt x="10746486" y="199517"/>
                  </a:cubicBezTo>
                  <a:cubicBezTo>
                    <a:pt x="10746486" y="200279"/>
                    <a:pt x="10746739" y="200660"/>
                    <a:pt x="10746613" y="200660"/>
                  </a:cubicBezTo>
                  <a:lnTo>
                    <a:pt x="10754233" y="197104"/>
                  </a:lnTo>
                  <a:lnTo>
                    <a:pt x="10746613" y="200660"/>
                  </a:lnTo>
                  <a:cubicBezTo>
                    <a:pt x="10746359" y="200025"/>
                    <a:pt x="10745470" y="199009"/>
                    <a:pt x="10742802" y="196342"/>
                  </a:cubicBezTo>
                  <a:cubicBezTo>
                    <a:pt x="10741025" y="194564"/>
                    <a:pt x="10734294" y="188595"/>
                    <a:pt x="10734294" y="181229"/>
                  </a:cubicBezTo>
                  <a:lnTo>
                    <a:pt x="10742802" y="181229"/>
                  </a:lnTo>
                  <a:lnTo>
                    <a:pt x="10736834" y="187198"/>
                  </a:lnTo>
                  <a:lnTo>
                    <a:pt x="10718546" y="168910"/>
                  </a:lnTo>
                  <a:cubicBezTo>
                    <a:pt x="10717911" y="168275"/>
                    <a:pt x="10717402" y="167513"/>
                    <a:pt x="10717022" y="166751"/>
                  </a:cubicBezTo>
                  <a:cubicBezTo>
                    <a:pt x="10715752" y="164211"/>
                    <a:pt x="10714482" y="161544"/>
                    <a:pt x="10713339" y="158877"/>
                  </a:cubicBezTo>
                  <a:cubicBezTo>
                    <a:pt x="10712069" y="155956"/>
                    <a:pt x="10710672" y="153162"/>
                    <a:pt x="10709402" y="150368"/>
                  </a:cubicBezTo>
                  <a:cubicBezTo>
                    <a:pt x="10705211" y="141859"/>
                    <a:pt x="10701147" y="136271"/>
                    <a:pt x="10696575" y="133985"/>
                  </a:cubicBezTo>
                  <a:lnTo>
                    <a:pt x="10695305" y="133223"/>
                  </a:lnTo>
                  <a:cubicBezTo>
                    <a:pt x="10667619" y="112395"/>
                    <a:pt x="10660888" y="83947"/>
                    <a:pt x="10674223" y="50292"/>
                  </a:cubicBezTo>
                  <a:lnTo>
                    <a:pt x="10682097" y="53467"/>
                  </a:lnTo>
                  <a:lnTo>
                    <a:pt x="10679430" y="61468"/>
                  </a:lnTo>
                  <a:cubicBezTo>
                    <a:pt x="10671810" y="58928"/>
                    <a:pt x="10665206" y="55499"/>
                    <a:pt x="10659490" y="52451"/>
                  </a:cubicBezTo>
                  <a:cubicBezTo>
                    <a:pt x="10654030" y="49530"/>
                    <a:pt x="10649331" y="47117"/>
                    <a:pt x="10644632" y="45593"/>
                  </a:cubicBezTo>
                  <a:cubicBezTo>
                    <a:pt x="10641076" y="44450"/>
                    <a:pt x="10637393" y="43688"/>
                    <a:pt x="10633456" y="43688"/>
                  </a:cubicBezTo>
                  <a:lnTo>
                    <a:pt x="10633456" y="34798"/>
                  </a:lnTo>
                  <a:lnTo>
                    <a:pt x="10634218" y="43180"/>
                  </a:lnTo>
                  <a:cubicBezTo>
                    <a:pt x="10597896" y="46228"/>
                    <a:pt x="10560050" y="50800"/>
                    <a:pt x="10521950" y="55372"/>
                  </a:cubicBezTo>
                  <a:cubicBezTo>
                    <a:pt x="10483850" y="59944"/>
                    <a:pt x="10445750" y="64516"/>
                    <a:pt x="10409174" y="67564"/>
                  </a:cubicBezTo>
                  <a:lnTo>
                    <a:pt x="10408412" y="67564"/>
                  </a:lnTo>
                  <a:cubicBezTo>
                    <a:pt x="10397489" y="67564"/>
                    <a:pt x="10381869" y="73279"/>
                    <a:pt x="10377932" y="77216"/>
                  </a:cubicBezTo>
                  <a:cubicBezTo>
                    <a:pt x="10377424" y="77724"/>
                    <a:pt x="10376915" y="78105"/>
                    <a:pt x="10376408" y="78359"/>
                  </a:cubicBezTo>
                  <a:cubicBezTo>
                    <a:pt x="10336657" y="103251"/>
                    <a:pt x="10296652" y="94234"/>
                    <a:pt x="10260584" y="86233"/>
                  </a:cubicBezTo>
                  <a:cubicBezTo>
                    <a:pt x="10248391" y="83566"/>
                    <a:pt x="10236581" y="81026"/>
                    <a:pt x="10224897" y="79502"/>
                  </a:cubicBezTo>
                  <a:lnTo>
                    <a:pt x="10225913" y="71120"/>
                  </a:lnTo>
                  <a:lnTo>
                    <a:pt x="10225913" y="79629"/>
                  </a:lnTo>
                  <a:cubicBezTo>
                    <a:pt x="10202545" y="79629"/>
                    <a:pt x="10179431" y="72644"/>
                    <a:pt x="10157840" y="66167"/>
                  </a:cubicBezTo>
                  <a:cubicBezTo>
                    <a:pt x="10143109" y="61722"/>
                    <a:pt x="10129012" y="57531"/>
                    <a:pt x="10115041" y="55245"/>
                  </a:cubicBezTo>
                  <a:lnTo>
                    <a:pt x="10116439" y="46863"/>
                  </a:lnTo>
                  <a:lnTo>
                    <a:pt x="10115296" y="55245"/>
                  </a:lnTo>
                  <a:cubicBezTo>
                    <a:pt x="10094722" y="52324"/>
                    <a:pt x="10075545" y="52324"/>
                    <a:pt x="10055733" y="52324"/>
                  </a:cubicBezTo>
                  <a:cubicBezTo>
                    <a:pt x="10035921" y="52324"/>
                    <a:pt x="10015727" y="52324"/>
                    <a:pt x="9993757" y="49149"/>
                  </a:cubicBezTo>
                  <a:lnTo>
                    <a:pt x="9994900" y="40767"/>
                  </a:lnTo>
                  <a:lnTo>
                    <a:pt x="9994900" y="49276"/>
                  </a:lnTo>
                  <a:cubicBezTo>
                    <a:pt x="9984486" y="49276"/>
                    <a:pt x="9975596" y="39497"/>
                    <a:pt x="9970643" y="34671"/>
                  </a:cubicBezTo>
                  <a:cubicBezTo>
                    <a:pt x="9970262" y="34290"/>
                    <a:pt x="9969881" y="33782"/>
                    <a:pt x="9969627" y="33401"/>
                  </a:cubicBezTo>
                  <a:cubicBezTo>
                    <a:pt x="9961626" y="21463"/>
                    <a:pt x="9944100" y="24003"/>
                    <a:pt x="9931781" y="30226"/>
                  </a:cubicBezTo>
                  <a:lnTo>
                    <a:pt x="9927971" y="22606"/>
                  </a:lnTo>
                  <a:lnTo>
                    <a:pt x="9932670" y="29591"/>
                  </a:lnTo>
                  <a:cubicBezTo>
                    <a:pt x="9921366" y="37084"/>
                    <a:pt x="9915398" y="47244"/>
                    <a:pt x="9908032" y="60198"/>
                  </a:cubicBezTo>
                  <a:cubicBezTo>
                    <a:pt x="9905238" y="65151"/>
                    <a:pt x="9902189" y="70485"/>
                    <a:pt x="9898507" y="75819"/>
                  </a:cubicBezTo>
                  <a:cubicBezTo>
                    <a:pt x="9897237" y="77724"/>
                    <a:pt x="9895332" y="78994"/>
                    <a:pt x="9893173" y="79375"/>
                  </a:cubicBezTo>
                  <a:cubicBezTo>
                    <a:pt x="9888982" y="80264"/>
                    <a:pt x="9884537" y="81026"/>
                    <a:pt x="9879964" y="81915"/>
                  </a:cubicBezTo>
                  <a:cubicBezTo>
                    <a:pt x="9875012" y="82804"/>
                    <a:pt x="9869932" y="83820"/>
                    <a:pt x="9864725" y="84836"/>
                  </a:cubicBezTo>
                  <a:cubicBezTo>
                    <a:pt x="9839452" y="89916"/>
                    <a:pt x="9812909" y="96520"/>
                    <a:pt x="9792462" y="108712"/>
                  </a:cubicBezTo>
                  <a:lnTo>
                    <a:pt x="9791953" y="108966"/>
                  </a:lnTo>
                  <a:cubicBezTo>
                    <a:pt x="9768332" y="120777"/>
                    <a:pt x="9751568" y="129794"/>
                    <a:pt x="9728708" y="114554"/>
                  </a:cubicBezTo>
                  <a:lnTo>
                    <a:pt x="9733407" y="107569"/>
                  </a:lnTo>
                  <a:lnTo>
                    <a:pt x="9739376" y="113538"/>
                  </a:lnTo>
                  <a:lnTo>
                    <a:pt x="9733280" y="119634"/>
                  </a:lnTo>
                  <a:lnTo>
                    <a:pt x="9727311" y="113665"/>
                  </a:lnTo>
                  <a:lnTo>
                    <a:pt x="9733280" y="107696"/>
                  </a:lnTo>
                  <a:cubicBezTo>
                    <a:pt x="9740264" y="114681"/>
                    <a:pt x="9745345" y="123190"/>
                    <a:pt x="9749789" y="130556"/>
                  </a:cubicBezTo>
                  <a:cubicBezTo>
                    <a:pt x="9754489" y="138303"/>
                    <a:pt x="9758552" y="145034"/>
                    <a:pt x="9763760" y="150241"/>
                  </a:cubicBezTo>
                  <a:cubicBezTo>
                    <a:pt x="9765791" y="152273"/>
                    <a:pt x="9766681" y="155321"/>
                    <a:pt x="9766046" y="158115"/>
                  </a:cubicBezTo>
                  <a:cubicBezTo>
                    <a:pt x="9765411" y="160909"/>
                    <a:pt x="9763252" y="163322"/>
                    <a:pt x="9760458" y="164211"/>
                  </a:cubicBezTo>
                  <a:cubicBezTo>
                    <a:pt x="9756648" y="165481"/>
                    <a:pt x="9752584" y="167005"/>
                    <a:pt x="9748265" y="168656"/>
                  </a:cubicBezTo>
                  <a:cubicBezTo>
                    <a:pt x="9743694" y="170307"/>
                    <a:pt x="9738868" y="172212"/>
                    <a:pt x="9734169" y="173736"/>
                  </a:cubicBezTo>
                  <a:cubicBezTo>
                    <a:pt x="9723627" y="177292"/>
                    <a:pt x="9709658" y="181102"/>
                    <a:pt x="9699244" y="175895"/>
                  </a:cubicBezTo>
                  <a:lnTo>
                    <a:pt x="9703053" y="168275"/>
                  </a:lnTo>
                  <a:lnTo>
                    <a:pt x="9701402" y="176530"/>
                  </a:lnTo>
                  <a:cubicBezTo>
                    <a:pt x="9679939" y="172212"/>
                    <a:pt x="9669526" y="177927"/>
                    <a:pt x="9653143" y="187071"/>
                  </a:cubicBezTo>
                  <a:cubicBezTo>
                    <a:pt x="9649206" y="189230"/>
                    <a:pt x="9644761" y="191643"/>
                    <a:pt x="9639935" y="194056"/>
                  </a:cubicBezTo>
                  <a:lnTo>
                    <a:pt x="9636125" y="186436"/>
                  </a:lnTo>
                  <a:lnTo>
                    <a:pt x="9641205" y="193167"/>
                  </a:lnTo>
                  <a:cubicBezTo>
                    <a:pt x="9622027" y="207645"/>
                    <a:pt x="9599295" y="218313"/>
                    <a:pt x="9579228" y="227711"/>
                  </a:cubicBezTo>
                  <a:cubicBezTo>
                    <a:pt x="9572752" y="230759"/>
                    <a:pt x="9566656" y="233680"/>
                    <a:pt x="9560814" y="236601"/>
                  </a:cubicBezTo>
                  <a:cubicBezTo>
                    <a:pt x="9559671" y="237236"/>
                    <a:pt x="9558401" y="237490"/>
                    <a:pt x="9557003" y="237490"/>
                  </a:cubicBezTo>
                  <a:cubicBezTo>
                    <a:pt x="9550781" y="237490"/>
                    <a:pt x="9541510" y="237617"/>
                    <a:pt x="9532747" y="228981"/>
                  </a:cubicBezTo>
                  <a:lnTo>
                    <a:pt x="9538715" y="223012"/>
                  </a:lnTo>
                  <a:lnTo>
                    <a:pt x="9538715" y="231521"/>
                  </a:lnTo>
                  <a:cubicBezTo>
                    <a:pt x="9528556" y="231521"/>
                    <a:pt x="9520047" y="222504"/>
                    <a:pt x="9520555" y="223012"/>
                  </a:cubicBezTo>
                  <a:lnTo>
                    <a:pt x="9526524" y="217043"/>
                  </a:lnTo>
                  <a:lnTo>
                    <a:pt x="9529699" y="224917"/>
                  </a:lnTo>
                  <a:cubicBezTo>
                    <a:pt x="9499981" y="236728"/>
                    <a:pt x="9466326" y="250698"/>
                    <a:pt x="9432163" y="237109"/>
                  </a:cubicBezTo>
                  <a:lnTo>
                    <a:pt x="9435338" y="229235"/>
                  </a:lnTo>
                  <a:lnTo>
                    <a:pt x="9435338" y="237744"/>
                  </a:lnTo>
                  <a:cubicBezTo>
                    <a:pt x="9435973" y="237744"/>
                    <a:pt x="9436735" y="236855"/>
                    <a:pt x="9435211" y="238252"/>
                  </a:cubicBezTo>
                  <a:cubicBezTo>
                    <a:pt x="9433560" y="239903"/>
                    <a:pt x="9429877" y="243713"/>
                    <a:pt x="9423146" y="243713"/>
                  </a:cubicBezTo>
                  <a:lnTo>
                    <a:pt x="9423146" y="235204"/>
                  </a:lnTo>
                  <a:lnTo>
                    <a:pt x="9425813" y="243205"/>
                  </a:lnTo>
                  <a:cubicBezTo>
                    <a:pt x="9412986" y="247523"/>
                    <a:pt x="9401683" y="256032"/>
                    <a:pt x="9388602" y="265938"/>
                  </a:cubicBezTo>
                  <a:cubicBezTo>
                    <a:pt x="9375266" y="276098"/>
                    <a:pt x="9360281" y="287655"/>
                    <a:pt x="9341739" y="293751"/>
                  </a:cubicBezTo>
                  <a:cubicBezTo>
                    <a:pt x="9333230" y="296545"/>
                    <a:pt x="9323832" y="298323"/>
                    <a:pt x="9313672" y="298323"/>
                  </a:cubicBezTo>
                  <a:lnTo>
                    <a:pt x="9313672" y="290322"/>
                  </a:lnTo>
                  <a:lnTo>
                    <a:pt x="9313672" y="298831"/>
                  </a:lnTo>
                  <a:cubicBezTo>
                    <a:pt x="9297415" y="298831"/>
                    <a:pt x="9280778" y="305562"/>
                    <a:pt x="9262237" y="313436"/>
                  </a:cubicBezTo>
                  <a:cubicBezTo>
                    <a:pt x="9244330" y="320929"/>
                    <a:pt x="9224518" y="329311"/>
                    <a:pt x="9204198" y="329311"/>
                  </a:cubicBezTo>
                  <a:lnTo>
                    <a:pt x="9204198" y="320802"/>
                  </a:lnTo>
                  <a:lnTo>
                    <a:pt x="9205340" y="329184"/>
                  </a:lnTo>
                  <a:cubicBezTo>
                    <a:pt x="9163685" y="335153"/>
                    <a:pt x="9128125" y="346964"/>
                    <a:pt x="9092311" y="364871"/>
                  </a:cubicBezTo>
                  <a:cubicBezTo>
                    <a:pt x="9078214" y="371856"/>
                    <a:pt x="9064244" y="371856"/>
                    <a:pt x="9058148" y="371856"/>
                  </a:cubicBezTo>
                  <a:cubicBezTo>
                    <a:pt x="9057132" y="371856"/>
                    <a:pt x="9055989" y="371602"/>
                    <a:pt x="9054973" y="371221"/>
                  </a:cubicBezTo>
                  <a:cubicBezTo>
                    <a:pt x="9030589" y="361442"/>
                    <a:pt x="9015984" y="374904"/>
                    <a:pt x="9004300" y="392430"/>
                  </a:cubicBezTo>
                  <a:lnTo>
                    <a:pt x="9004173" y="392684"/>
                  </a:lnTo>
                  <a:cubicBezTo>
                    <a:pt x="8973185" y="436118"/>
                    <a:pt x="8924544" y="449580"/>
                    <a:pt x="8883903" y="461137"/>
                  </a:cubicBezTo>
                  <a:cubicBezTo>
                    <a:pt x="8881872" y="461645"/>
                    <a:pt x="8879966" y="462280"/>
                    <a:pt x="8877935" y="462788"/>
                  </a:cubicBezTo>
                  <a:lnTo>
                    <a:pt x="8877427" y="462915"/>
                  </a:lnTo>
                  <a:cubicBezTo>
                    <a:pt x="8822182" y="475234"/>
                    <a:pt x="8766937" y="481330"/>
                    <a:pt x="8712327" y="487426"/>
                  </a:cubicBezTo>
                  <a:lnTo>
                    <a:pt x="8711438" y="487426"/>
                  </a:lnTo>
                  <a:cubicBezTo>
                    <a:pt x="8713089" y="487426"/>
                    <a:pt x="8713977" y="486664"/>
                    <a:pt x="8713851" y="486791"/>
                  </a:cubicBezTo>
                  <a:lnTo>
                    <a:pt x="8713851" y="486791"/>
                  </a:lnTo>
                  <a:lnTo>
                    <a:pt x="8713851" y="486791"/>
                  </a:lnTo>
                  <a:cubicBezTo>
                    <a:pt x="8713851" y="486791"/>
                    <a:pt x="8713851" y="486791"/>
                    <a:pt x="8713851" y="486791"/>
                  </a:cubicBezTo>
                  <a:cubicBezTo>
                    <a:pt x="8713215" y="487299"/>
                    <a:pt x="8711946" y="488823"/>
                    <a:pt x="8709152" y="492760"/>
                  </a:cubicBezTo>
                  <a:cubicBezTo>
                    <a:pt x="8705469" y="497840"/>
                    <a:pt x="8699627" y="506476"/>
                    <a:pt x="8690864" y="510921"/>
                  </a:cubicBezTo>
                  <a:cubicBezTo>
                    <a:pt x="8689721" y="511556"/>
                    <a:pt x="8688451" y="511810"/>
                    <a:pt x="8687053" y="511810"/>
                  </a:cubicBezTo>
                  <a:cubicBezTo>
                    <a:pt x="8676894" y="511810"/>
                    <a:pt x="8668385" y="502793"/>
                    <a:pt x="8668893" y="503301"/>
                  </a:cubicBezTo>
                  <a:lnTo>
                    <a:pt x="8674862" y="497332"/>
                  </a:lnTo>
                  <a:lnTo>
                    <a:pt x="8681339" y="502793"/>
                  </a:lnTo>
                  <a:cubicBezTo>
                    <a:pt x="8674735" y="510667"/>
                    <a:pt x="8668765" y="519557"/>
                    <a:pt x="8662415" y="528828"/>
                  </a:cubicBezTo>
                  <a:cubicBezTo>
                    <a:pt x="8656065" y="538099"/>
                    <a:pt x="8649589" y="547624"/>
                    <a:pt x="8642350" y="556387"/>
                  </a:cubicBezTo>
                  <a:cubicBezTo>
                    <a:pt x="8624570" y="577723"/>
                    <a:pt x="8601456" y="594741"/>
                    <a:pt x="8564499" y="590931"/>
                  </a:cubicBezTo>
                  <a:lnTo>
                    <a:pt x="8565388" y="582549"/>
                  </a:lnTo>
                  <a:lnTo>
                    <a:pt x="8565388" y="591058"/>
                  </a:lnTo>
                  <a:lnTo>
                    <a:pt x="8559291" y="591058"/>
                  </a:lnTo>
                  <a:lnTo>
                    <a:pt x="8559291" y="582549"/>
                  </a:lnTo>
                  <a:lnTo>
                    <a:pt x="8563737" y="589788"/>
                  </a:lnTo>
                  <a:cubicBezTo>
                    <a:pt x="8511539" y="622427"/>
                    <a:pt x="8459470" y="608965"/>
                    <a:pt x="8417052" y="596773"/>
                  </a:cubicBezTo>
                  <a:lnTo>
                    <a:pt x="8419338" y="588645"/>
                  </a:lnTo>
                  <a:lnTo>
                    <a:pt x="8419338" y="597154"/>
                  </a:lnTo>
                  <a:cubicBezTo>
                    <a:pt x="8403463" y="597154"/>
                    <a:pt x="8382635" y="582803"/>
                    <a:pt x="8375269" y="568198"/>
                  </a:cubicBezTo>
                  <a:cubicBezTo>
                    <a:pt x="8359394" y="536575"/>
                    <a:pt x="8315833" y="524764"/>
                    <a:pt x="8282177" y="535940"/>
                  </a:cubicBezTo>
                  <a:lnTo>
                    <a:pt x="8279511" y="527939"/>
                  </a:lnTo>
                  <a:lnTo>
                    <a:pt x="8282686" y="535813"/>
                  </a:lnTo>
                  <a:cubicBezTo>
                    <a:pt x="8267064" y="542036"/>
                    <a:pt x="8251571" y="546735"/>
                    <a:pt x="8236331" y="551307"/>
                  </a:cubicBezTo>
                  <a:cubicBezTo>
                    <a:pt x="8221090" y="555879"/>
                    <a:pt x="8206232" y="560324"/>
                    <a:pt x="8191373" y="566293"/>
                  </a:cubicBezTo>
                  <a:lnTo>
                    <a:pt x="8190230" y="566674"/>
                  </a:lnTo>
                  <a:cubicBezTo>
                    <a:pt x="8141081" y="578993"/>
                    <a:pt x="8095996" y="585724"/>
                    <a:pt x="8044561" y="559943"/>
                  </a:cubicBezTo>
                  <a:lnTo>
                    <a:pt x="8048371" y="552323"/>
                  </a:lnTo>
                  <a:lnTo>
                    <a:pt x="8044561" y="559943"/>
                  </a:lnTo>
                  <a:cubicBezTo>
                    <a:pt x="8003286" y="539369"/>
                    <a:pt x="7972806" y="551688"/>
                    <a:pt x="7950200" y="596900"/>
                  </a:cubicBezTo>
                  <a:cubicBezTo>
                    <a:pt x="7948930" y="599313"/>
                    <a:pt x="7947787" y="601853"/>
                    <a:pt x="7946644" y="604520"/>
                  </a:cubicBezTo>
                  <a:lnTo>
                    <a:pt x="7946516" y="604901"/>
                  </a:lnTo>
                  <a:cubicBezTo>
                    <a:pt x="7929245" y="639572"/>
                    <a:pt x="7888224" y="649986"/>
                    <a:pt x="7855458" y="633603"/>
                  </a:cubicBezTo>
                  <a:cubicBezTo>
                    <a:pt x="7848346" y="630047"/>
                    <a:pt x="7841614" y="625348"/>
                    <a:pt x="7835646" y="619252"/>
                  </a:cubicBezTo>
                  <a:cubicBezTo>
                    <a:pt x="7822057" y="605663"/>
                    <a:pt x="7815199" y="608584"/>
                    <a:pt x="7797673" y="620268"/>
                  </a:cubicBezTo>
                  <a:lnTo>
                    <a:pt x="7792974" y="613283"/>
                  </a:lnTo>
                  <a:lnTo>
                    <a:pt x="7798943" y="619252"/>
                  </a:lnTo>
                  <a:lnTo>
                    <a:pt x="7762494" y="655701"/>
                  </a:lnTo>
                  <a:cubicBezTo>
                    <a:pt x="7753350" y="664845"/>
                    <a:pt x="7736966" y="664210"/>
                    <a:pt x="7732140" y="664210"/>
                  </a:cubicBezTo>
                  <a:lnTo>
                    <a:pt x="7732140" y="655701"/>
                  </a:lnTo>
                  <a:lnTo>
                    <a:pt x="7732140" y="664210"/>
                  </a:lnTo>
                  <a:lnTo>
                    <a:pt x="7695691" y="664210"/>
                  </a:lnTo>
                  <a:lnTo>
                    <a:pt x="7695691" y="655701"/>
                  </a:lnTo>
                  <a:lnTo>
                    <a:pt x="7695691" y="664210"/>
                  </a:lnTo>
                  <a:cubicBezTo>
                    <a:pt x="7670164" y="664210"/>
                    <a:pt x="7644764" y="657860"/>
                    <a:pt x="7620635" y="651764"/>
                  </a:cubicBezTo>
                  <a:lnTo>
                    <a:pt x="7622666" y="643509"/>
                  </a:lnTo>
                  <a:lnTo>
                    <a:pt x="7621015" y="651764"/>
                  </a:lnTo>
                  <a:cubicBezTo>
                    <a:pt x="7604760" y="648462"/>
                    <a:pt x="7590282" y="641985"/>
                    <a:pt x="7576693" y="636016"/>
                  </a:cubicBezTo>
                  <a:cubicBezTo>
                    <a:pt x="7562850" y="629920"/>
                    <a:pt x="7550023" y="624205"/>
                    <a:pt x="7535926" y="621411"/>
                  </a:cubicBezTo>
                  <a:lnTo>
                    <a:pt x="7537577" y="613156"/>
                  </a:lnTo>
                  <a:lnTo>
                    <a:pt x="7536561" y="621538"/>
                  </a:lnTo>
                  <a:cubicBezTo>
                    <a:pt x="7491984" y="615950"/>
                    <a:pt x="7474712" y="582295"/>
                    <a:pt x="7460741" y="555625"/>
                  </a:cubicBezTo>
                  <a:cubicBezTo>
                    <a:pt x="7457566" y="549529"/>
                    <a:pt x="7454519" y="543687"/>
                    <a:pt x="7451344" y="538480"/>
                  </a:cubicBezTo>
                  <a:lnTo>
                    <a:pt x="7458583" y="534162"/>
                  </a:lnTo>
                  <a:lnTo>
                    <a:pt x="7451598" y="538861"/>
                  </a:lnTo>
                  <a:cubicBezTo>
                    <a:pt x="7439152" y="520192"/>
                    <a:pt x="7417943" y="501396"/>
                    <a:pt x="7399909" y="505841"/>
                  </a:cubicBezTo>
                  <a:lnTo>
                    <a:pt x="7397877" y="497586"/>
                  </a:lnTo>
                  <a:lnTo>
                    <a:pt x="7401687" y="505206"/>
                  </a:lnTo>
                  <a:cubicBezTo>
                    <a:pt x="7377049" y="517525"/>
                    <a:pt x="7352538" y="508254"/>
                    <a:pt x="7336027" y="502285"/>
                  </a:cubicBezTo>
                  <a:cubicBezTo>
                    <a:pt x="7333234" y="501269"/>
                    <a:pt x="7330821" y="500380"/>
                    <a:pt x="7328408" y="499618"/>
                  </a:cubicBezTo>
                  <a:lnTo>
                    <a:pt x="7331075" y="491617"/>
                  </a:lnTo>
                  <a:lnTo>
                    <a:pt x="7331075" y="500126"/>
                  </a:lnTo>
                  <a:cubicBezTo>
                    <a:pt x="7326249" y="500126"/>
                    <a:pt x="7320152" y="497967"/>
                    <a:pt x="7316215" y="496697"/>
                  </a:cubicBezTo>
                  <a:cubicBezTo>
                    <a:pt x="7311009" y="494919"/>
                    <a:pt x="7308088" y="494030"/>
                    <a:pt x="7306690" y="494030"/>
                  </a:cubicBezTo>
                  <a:cubicBezTo>
                    <a:pt x="7305928" y="494030"/>
                    <a:pt x="7305166" y="493903"/>
                    <a:pt x="7304405" y="493649"/>
                  </a:cubicBezTo>
                  <a:cubicBezTo>
                    <a:pt x="7266939" y="482981"/>
                    <a:pt x="7239889" y="503555"/>
                    <a:pt x="7209282" y="534035"/>
                  </a:cubicBezTo>
                  <a:lnTo>
                    <a:pt x="7203313" y="528066"/>
                  </a:lnTo>
                  <a:lnTo>
                    <a:pt x="7209282" y="534035"/>
                  </a:lnTo>
                  <a:lnTo>
                    <a:pt x="7184898" y="558419"/>
                  </a:lnTo>
                  <a:lnTo>
                    <a:pt x="7178928" y="552450"/>
                  </a:lnTo>
                  <a:lnTo>
                    <a:pt x="7184898" y="558419"/>
                  </a:lnTo>
                  <a:cubicBezTo>
                    <a:pt x="7183501" y="559816"/>
                    <a:pt x="7182612" y="562229"/>
                    <a:pt x="7180834" y="567309"/>
                  </a:cubicBezTo>
                  <a:cubicBezTo>
                    <a:pt x="7179437" y="571373"/>
                    <a:pt x="7177405" y="578104"/>
                    <a:pt x="7172706" y="582803"/>
                  </a:cubicBezTo>
                  <a:lnTo>
                    <a:pt x="7172198" y="583311"/>
                  </a:lnTo>
                  <a:cubicBezTo>
                    <a:pt x="7131431" y="617347"/>
                    <a:pt x="7090156" y="602742"/>
                    <a:pt x="7047864" y="584581"/>
                  </a:cubicBezTo>
                  <a:lnTo>
                    <a:pt x="7047357" y="584327"/>
                  </a:lnTo>
                  <a:cubicBezTo>
                    <a:pt x="7017893" y="569595"/>
                    <a:pt x="6984238" y="582041"/>
                    <a:pt x="6970902" y="608711"/>
                  </a:cubicBezTo>
                  <a:cubicBezTo>
                    <a:pt x="6969760" y="610997"/>
                    <a:pt x="6968744" y="613410"/>
                    <a:pt x="6967982" y="615950"/>
                  </a:cubicBezTo>
                  <a:lnTo>
                    <a:pt x="6959981" y="613283"/>
                  </a:lnTo>
                  <a:lnTo>
                    <a:pt x="6968236" y="615315"/>
                  </a:lnTo>
                  <a:cubicBezTo>
                    <a:pt x="6961886" y="640461"/>
                    <a:pt x="6954901" y="662178"/>
                    <a:pt x="6920611" y="675894"/>
                  </a:cubicBezTo>
                  <a:lnTo>
                    <a:pt x="6917436" y="668020"/>
                  </a:lnTo>
                  <a:lnTo>
                    <a:pt x="6921753" y="675259"/>
                  </a:lnTo>
                  <a:cubicBezTo>
                    <a:pt x="6916547" y="678434"/>
                    <a:pt x="6911086" y="681355"/>
                    <a:pt x="6905878" y="684149"/>
                  </a:cubicBezTo>
                  <a:cubicBezTo>
                    <a:pt x="6900672" y="686943"/>
                    <a:pt x="6895464" y="689864"/>
                    <a:pt x="6890639" y="692785"/>
                  </a:cubicBezTo>
                  <a:cubicBezTo>
                    <a:pt x="6871208" y="704469"/>
                    <a:pt x="6856222" y="717550"/>
                    <a:pt x="6852793" y="742188"/>
                  </a:cubicBezTo>
                  <a:lnTo>
                    <a:pt x="6844411" y="741045"/>
                  </a:lnTo>
                  <a:lnTo>
                    <a:pt x="6852920" y="741045"/>
                  </a:lnTo>
                  <a:cubicBezTo>
                    <a:pt x="6852920" y="751840"/>
                    <a:pt x="6843014" y="761619"/>
                    <a:pt x="6832346" y="761619"/>
                  </a:cubicBezTo>
                  <a:lnTo>
                    <a:pt x="6832346" y="753110"/>
                  </a:lnTo>
                  <a:lnTo>
                    <a:pt x="6835013" y="761111"/>
                  </a:lnTo>
                  <a:cubicBezTo>
                    <a:pt x="6826123" y="764032"/>
                    <a:pt x="6818757" y="767080"/>
                    <a:pt x="6811137" y="770001"/>
                  </a:cubicBezTo>
                  <a:cubicBezTo>
                    <a:pt x="6803516" y="772922"/>
                    <a:pt x="6795770" y="776224"/>
                    <a:pt x="6786372" y="779272"/>
                  </a:cubicBezTo>
                  <a:cubicBezTo>
                    <a:pt x="6785483" y="779526"/>
                    <a:pt x="6784594" y="779653"/>
                    <a:pt x="6783705" y="779653"/>
                  </a:cubicBezTo>
                  <a:lnTo>
                    <a:pt x="6728968" y="779653"/>
                  </a:lnTo>
                  <a:lnTo>
                    <a:pt x="6727571" y="779526"/>
                  </a:lnTo>
                  <a:cubicBezTo>
                    <a:pt x="6708902" y="776478"/>
                    <a:pt x="6690360" y="771779"/>
                    <a:pt x="6672199" y="767207"/>
                  </a:cubicBezTo>
                  <a:cubicBezTo>
                    <a:pt x="6654038" y="762635"/>
                    <a:pt x="6636003" y="758190"/>
                    <a:pt x="6618097" y="755142"/>
                  </a:cubicBezTo>
                  <a:lnTo>
                    <a:pt x="6619494" y="746760"/>
                  </a:lnTo>
                  <a:lnTo>
                    <a:pt x="6618351" y="755142"/>
                  </a:lnTo>
                  <a:cubicBezTo>
                    <a:pt x="6594348" y="751713"/>
                    <a:pt x="6572377" y="758698"/>
                    <a:pt x="6547612" y="766826"/>
                  </a:cubicBezTo>
                  <a:cubicBezTo>
                    <a:pt x="6532499" y="771779"/>
                    <a:pt x="6516370" y="776986"/>
                    <a:pt x="6499098" y="779526"/>
                  </a:cubicBezTo>
                  <a:lnTo>
                    <a:pt x="6497955" y="771144"/>
                  </a:lnTo>
                  <a:lnTo>
                    <a:pt x="6503924" y="777113"/>
                  </a:lnTo>
                  <a:lnTo>
                    <a:pt x="6497828" y="783209"/>
                  </a:lnTo>
                  <a:lnTo>
                    <a:pt x="6491859" y="777240"/>
                  </a:lnTo>
                  <a:lnTo>
                    <a:pt x="6498844" y="781939"/>
                  </a:lnTo>
                  <a:cubicBezTo>
                    <a:pt x="6485382" y="802005"/>
                    <a:pt x="6465570" y="799465"/>
                    <a:pt x="6451727" y="790194"/>
                  </a:cubicBezTo>
                  <a:cubicBezTo>
                    <a:pt x="6448679" y="788162"/>
                    <a:pt x="6445758" y="785749"/>
                    <a:pt x="6443218" y="783209"/>
                  </a:cubicBezTo>
                  <a:cubicBezTo>
                    <a:pt x="6421628" y="761619"/>
                    <a:pt x="6382639" y="755777"/>
                    <a:pt x="6355080" y="766826"/>
                  </a:cubicBezTo>
                  <a:lnTo>
                    <a:pt x="6351905" y="758952"/>
                  </a:lnTo>
                  <a:lnTo>
                    <a:pt x="6355715" y="766572"/>
                  </a:lnTo>
                  <a:cubicBezTo>
                    <a:pt x="6318631" y="785114"/>
                    <a:pt x="6281547" y="797433"/>
                    <a:pt x="6245098" y="809625"/>
                  </a:cubicBezTo>
                  <a:cubicBezTo>
                    <a:pt x="6244209" y="809879"/>
                    <a:pt x="6243320" y="810006"/>
                    <a:pt x="6242431" y="810006"/>
                  </a:cubicBezTo>
                  <a:cubicBezTo>
                    <a:pt x="6233922" y="810006"/>
                    <a:pt x="6225667" y="807466"/>
                    <a:pt x="6219952" y="805815"/>
                  </a:cubicBezTo>
                  <a:cubicBezTo>
                    <a:pt x="6215253" y="804418"/>
                    <a:pt x="6213094" y="803910"/>
                    <a:pt x="6212078" y="803910"/>
                  </a:cubicBezTo>
                  <a:lnTo>
                    <a:pt x="6212078" y="795401"/>
                  </a:lnTo>
                  <a:lnTo>
                    <a:pt x="6212078" y="803910"/>
                  </a:lnTo>
                  <a:cubicBezTo>
                    <a:pt x="6207252" y="803910"/>
                    <a:pt x="6201918" y="803148"/>
                    <a:pt x="6197346" y="802513"/>
                  </a:cubicBezTo>
                  <a:cubicBezTo>
                    <a:pt x="6192393" y="801751"/>
                    <a:pt x="6188329" y="801243"/>
                    <a:pt x="6185027" y="801243"/>
                  </a:cubicBezTo>
                  <a:cubicBezTo>
                    <a:pt x="6182487" y="801243"/>
                    <a:pt x="6181471" y="801624"/>
                    <a:pt x="6181217" y="801751"/>
                  </a:cubicBezTo>
                  <a:cubicBezTo>
                    <a:pt x="6181217" y="801751"/>
                    <a:pt x="6181344" y="801624"/>
                    <a:pt x="6181471" y="801497"/>
                  </a:cubicBezTo>
                  <a:lnTo>
                    <a:pt x="6180582" y="802259"/>
                  </a:lnTo>
                  <a:cubicBezTo>
                    <a:pt x="6128004" y="841756"/>
                    <a:pt x="6075299" y="827913"/>
                    <a:pt x="6031357" y="802894"/>
                  </a:cubicBezTo>
                  <a:lnTo>
                    <a:pt x="6035548" y="795528"/>
                  </a:lnTo>
                  <a:lnTo>
                    <a:pt x="6031738" y="803148"/>
                  </a:lnTo>
                  <a:cubicBezTo>
                    <a:pt x="6028563" y="801497"/>
                    <a:pt x="6025007" y="799973"/>
                    <a:pt x="6021324" y="798195"/>
                  </a:cubicBezTo>
                  <a:cubicBezTo>
                    <a:pt x="6017387" y="796290"/>
                    <a:pt x="6013069" y="794385"/>
                    <a:pt x="6008751" y="792226"/>
                  </a:cubicBezTo>
                  <a:cubicBezTo>
                    <a:pt x="5988177" y="781939"/>
                    <a:pt x="5964301" y="766953"/>
                    <a:pt x="5954522" y="737489"/>
                  </a:cubicBezTo>
                  <a:lnTo>
                    <a:pt x="5954395" y="736854"/>
                  </a:lnTo>
                  <a:cubicBezTo>
                    <a:pt x="5949061" y="715264"/>
                    <a:pt x="5926836" y="692785"/>
                    <a:pt x="5907913" y="673862"/>
                  </a:cubicBezTo>
                  <a:cubicBezTo>
                    <a:pt x="5903214" y="669163"/>
                    <a:pt x="5898515" y="664210"/>
                    <a:pt x="5893816" y="659257"/>
                  </a:cubicBezTo>
                  <a:cubicBezTo>
                    <a:pt x="5888990" y="654050"/>
                    <a:pt x="5884037" y="648970"/>
                    <a:pt x="5879084" y="643890"/>
                  </a:cubicBezTo>
                  <a:cubicBezTo>
                    <a:pt x="5856859" y="621665"/>
                    <a:pt x="5832729" y="603377"/>
                    <a:pt x="5798312" y="603377"/>
                  </a:cubicBezTo>
                  <a:lnTo>
                    <a:pt x="5798312" y="594868"/>
                  </a:lnTo>
                  <a:lnTo>
                    <a:pt x="5798312" y="603377"/>
                  </a:lnTo>
                  <a:cubicBezTo>
                    <a:pt x="5787898" y="603377"/>
                    <a:pt x="5779008" y="593725"/>
                    <a:pt x="5774817" y="589534"/>
                  </a:cubicBezTo>
                  <a:cubicBezTo>
                    <a:pt x="5771134" y="585851"/>
                    <a:pt x="5769483" y="584327"/>
                    <a:pt x="5768594" y="583946"/>
                  </a:cubicBezTo>
                  <a:cubicBezTo>
                    <a:pt x="5768594" y="583946"/>
                    <a:pt x="5768594" y="583946"/>
                    <a:pt x="5768594" y="583946"/>
                  </a:cubicBezTo>
                  <a:lnTo>
                    <a:pt x="5768594" y="583946"/>
                  </a:lnTo>
                  <a:cubicBezTo>
                    <a:pt x="5768594" y="583946"/>
                    <a:pt x="5768594" y="583946"/>
                    <a:pt x="5768594" y="583946"/>
                  </a:cubicBezTo>
                  <a:cubicBezTo>
                    <a:pt x="5768594" y="583946"/>
                    <a:pt x="5769102" y="584200"/>
                    <a:pt x="5770118" y="584200"/>
                  </a:cubicBezTo>
                  <a:cubicBezTo>
                    <a:pt x="5771642" y="584200"/>
                    <a:pt x="5773039" y="583565"/>
                    <a:pt x="5773801" y="582676"/>
                  </a:cubicBezTo>
                  <a:cubicBezTo>
                    <a:pt x="5772658" y="583819"/>
                    <a:pt x="5771388" y="584581"/>
                    <a:pt x="5769864" y="584962"/>
                  </a:cubicBezTo>
                  <a:cubicBezTo>
                    <a:pt x="5747004" y="590677"/>
                    <a:pt x="5739384" y="582168"/>
                    <a:pt x="5731764" y="572135"/>
                  </a:cubicBezTo>
                  <a:cubicBezTo>
                    <a:pt x="5729732" y="569468"/>
                    <a:pt x="5727827" y="566928"/>
                    <a:pt x="5725287" y="564388"/>
                  </a:cubicBezTo>
                  <a:lnTo>
                    <a:pt x="5731256" y="558419"/>
                  </a:lnTo>
                  <a:lnTo>
                    <a:pt x="5725287" y="564388"/>
                  </a:lnTo>
                  <a:cubicBezTo>
                    <a:pt x="5721731" y="560832"/>
                    <a:pt x="5717540" y="557149"/>
                    <a:pt x="5712714" y="553085"/>
                  </a:cubicBezTo>
                  <a:cubicBezTo>
                    <a:pt x="5707507" y="548640"/>
                    <a:pt x="5701919" y="543687"/>
                    <a:pt x="5696458" y="538226"/>
                  </a:cubicBezTo>
                  <a:cubicBezTo>
                    <a:pt x="5691251" y="533019"/>
                    <a:pt x="5686171" y="527177"/>
                    <a:pt x="5681599" y="520446"/>
                  </a:cubicBezTo>
                  <a:lnTo>
                    <a:pt x="5688584" y="515747"/>
                  </a:lnTo>
                  <a:lnTo>
                    <a:pt x="5681853" y="520827"/>
                  </a:lnTo>
                  <a:cubicBezTo>
                    <a:pt x="5672582" y="508381"/>
                    <a:pt x="5663311" y="494538"/>
                    <a:pt x="5654167" y="480949"/>
                  </a:cubicBezTo>
                  <a:cubicBezTo>
                    <a:pt x="5645023" y="467360"/>
                    <a:pt x="5636006" y="453771"/>
                    <a:pt x="5627116" y="441833"/>
                  </a:cubicBezTo>
                  <a:lnTo>
                    <a:pt x="5633847" y="436753"/>
                  </a:lnTo>
                  <a:lnTo>
                    <a:pt x="5627116" y="441833"/>
                  </a:lnTo>
                  <a:cubicBezTo>
                    <a:pt x="5617591" y="429133"/>
                    <a:pt x="5609717" y="414909"/>
                    <a:pt x="5602097" y="401320"/>
                  </a:cubicBezTo>
                  <a:cubicBezTo>
                    <a:pt x="5594477" y="387477"/>
                    <a:pt x="5587111" y="374396"/>
                    <a:pt x="5578348" y="362712"/>
                  </a:cubicBezTo>
                  <a:lnTo>
                    <a:pt x="5585079" y="357632"/>
                  </a:lnTo>
                  <a:lnTo>
                    <a:pt x="5579110" y="363601"/>
                  </a:lnTo>
                  <a:cubicBezTo>
                    <a:pt x="5574792" y="359283"/>
                    <a:pt x="5563108" y="356489"/>
                    <a:pt x="5560314" y="357759"/>
                  </a:cubicBezTo>
                  <a:cubicBezTo>
                    <a:pt x="5560314" y="357759"/>
                    <a:pt x="5560314" y="357759"/>
                    <a:pt x="5560314" y="357759"/>
                  </a:cubicBezTo>
                  <a:lnTo>
                    <a:pt x="5560314" y="357759"/>
                  </a:lnTo>
                  <a:lnTo>
                    <a:pt x="5560314" y="357759"/>
                  </a:lnTo>
                  <a:cubicBezTo>
                    <a:pt x="5560314" y="357759"/>
                    <a:pt x="5560441" y="357632"/>
                    <a:pt x="5560568" y="357505"/>
                  </a:cubicBezTo>
                  <a:cubicBezTo>
                    <a:pt x="5559933" y="358140"/>
                    <a:pt x="5559171" y="358648"/>
                    <a:pt x="5558409" y="359156"/>
                  </a:cubicBezTo>
                  <a:lnTo>
                    <a:pt x="5485384" y="395605"/>
                  </a:lnTo>
                  <a:cubicBezTo>
                    <a:pt x="5476113" y="400177"/>
                    <a:pt x="5471160" y="409575"/>
                    <a:pt x="5464810" y="422275"/>
                  </a:cubicBezTo>
                  <a:cubicBezTo>
                    <a:pt x="5463540" y="424688"/>
                    <a:pt x="5461254" y="426466"/>
                    <a:pt x="5458587" y="426847"/>
                  </a:cubicBezTo>
                  <a:cubicBezTo>
                    <a:pt x="5455920" y="427228"/>
                    <a:pt x="5453126" y="426339"/>
                    <a:pt x="5451221" y="424434"/>
                  </a:cubicBezTo>
                  <a:lnTo>
                    <a:pt x="5445125" y="418338"/>
                  </a:lnTo>
                  <a:cubicBezTo>
                    <a:pt x="5442839" y="416052"/>
                    <a:pt x="5442077" y="412750"/>
                    <a:pt x="5443093" y="409702"/>
                  </a:cubicBezTo>
                  <a:cubicBezTo>
                    <a:pt x="5448681" y="392811"/>
                    <a:pt x="5455539" y="371729"/>
                    <a:pt x="5463413" y="363855"/>
                  </a:cubicBezTo>
                  <a:lnTo>
                    <a:pt x="5469382" y="369824"/>
                  </a:lnTo>
                  <a:lnTo>
                    <a:pt x="5467350" y="378079"/>
                  </a:lnTo>
                  <a:lnTo>
                    <a:pt x="5394325" y="359791"/>
                  </a:lnTo>
                  <a:lnTo>
                    <a:pt x="5393690" y="359664"/>
                  </a:lnTo>
                  <a:cubicBezTo>
                    <a:pt x="5377053" y="354076"/>
                    <a:pt x="5348224" y="354076"/>
                    <a:pt x="5335524" y="354076"/>
                  </a:cubicBezTo>
                  <a:lnTo>
                    <a:pt x="5335524" y="345567"/>
                  </a:lnTo>
                  <a:lnTo>
                    <a:pt x="5335524" y="354076"/>
                  </a:lnTo>
                  <a:lnTo>
                    <a:pt x="5238242" y="354076"/>
                  </a:lnTo>
                  <a:lnTo>
                    <a:pt x="5238242" y="345567"/>
                  </a:lnTo>
                  <a:lnTo>
                    <a:pt x="5238242" y="354076"/>
                  </a:lnTo>
                  <a:cubicBezTo>
                    <a:pt x="5225542" y="354076"/>
                    <a:pt x="5213604" y="353314"/>
                    <a:pt x="5202174" y="352679"/>
                  </a:cubicBezTo>
                  <a:cubicBezTo>
                    <a:pt x="5191125" y="352044"/>
                    <a:pt x="5180457" y="351409"/>
                    <a:pt x="5169789" y="351409"/>
                  </a:cubicBezTo>
                  <a:cubicBezTo>
                    <a:pt x="5158867" y="351409"/>
                    <a:pt x="5147818" y="352044"/>
                    <a:pt x="5136261" y="353949"/>
                  </a:cubicBezTo>
                  <a:lnTo>
                    <a:pt x="5134864" y="345567"/>
                  </a:lnTo>
                  <a:lnTo>
                    <a:pt x="5136896" y="353822"/>
                  </a:lnTo>
                  <a:cubicBezTo>
                    <a:pt x="5108448" y="360934"/>
                    <a:pt x="5087112" y="346329"/>
                    <a:pt x="5069332" y="334391"/>
                  </a:cubicBezTo>
                  <a:lnTo>
                    <a:pt x="5068951" y="334137"/>
                  </a:lnTo>
                  <a:cubicBezTo>
                    <a:pt x="5065268" y="331343"/>
                    <a:pt x="5061585" y="328549"/>
                    <a:pt x="5057902" y="325755"/>
                  </a:cubicBezTo>
                  <a:cubicBezTo>
                    <a:pt x="5054219" y="322961"/>
                    <a:pt x="5050536" y="320167"/>
                    <a:pt x="5046853" y="317373"/>
                  </a:cubicBezTo>
                  <a:cubicBezTo>
                    <a:pt x="5005070" y="286004"/>
                    <a:pt x="4964557" y="260350"/>
                    <a:pt x="4911979" y="274701"/>
                  </a:cubicBezTo>
                  <a:cubicBezTo>
                    <a:pt x="4911217" y="274955"/>
                    <a:pt x="4910455" y="274955"/>
                    <a:pt x="4909693" y="274955"/>
                  </a:cubicBezTo>
                  <a:cubicBezTo>
                    <a:pt x="4900549" y="274955"/>
                    <a:pt x="4886325" y="267335"/>
                    <a:pt x="4879340" y="260350"/>
                  </a:cubicBezTo>
                  <a:lnTo>
                    <a:pt x="4885309" y="254381"/>
                  </a:lnTo>
                  <a:lnTo>
                    <a:pt x="4882642" y="262382"/>
                  </a:lnTo>
                  <a:cubicBezTo>
                    <a:pt x="4871212" y="258572"/>
                    <a:pt x="4862068" y="252603"/>
                    <a:pt x="4852543" y="246507"/>
                  </a:cubicBezTo>
                  <a:cubicBezTo>
                    <a:pt x="4845050" y="241681"/>
                    <a:pt x="4837049" y="236601"/>
                    <a:pt x="4826762" y="231521"/>
                  </a:cubicBezTo>
                  <a:lnTo>
                    <a:pt x="4830572" y="223901"/>
                  </a:lnTo>
                  <a:lnTo>
                    <a:pt x="4839081" y="223901"/>
                  </a:lnTo>
                  <a:cubicBezTo>
                    <a:pt x="4839081" y="242062"/>
                    <a:pt x="4839208" y="246380"/>
                    <a:pt x="4844288" y="256667"/>
                  </a:cubicBezTo>
                  <a:cubicBezTo>
                    <a:pt x="4845939" y="259969"/>
                    <a:pt x="4845304" y="263906"/>
                    <a:pt x="4842764" y="266446"/>
                  </a:cubicBezTo>
                  <a:cubicBezTo>
                    <a:pt x="4825238" y="283972"/>
                    <a:pt x="4813427" y="273431"/>
                    <a:pt x="4806442" y="266446"/>
                  </a:cubicBezTo>
                  <a:lnTo>
                    <a:pt x="4812411" y="260477"/>
                  </a:lnTo>
                  <a:lnTo>
                    <a:pt x="4818380" y="266446"/>
                  </a:lnTo>
                  <a:cubicBezTo>
                    <a:pt x="4816856" y="267970"/>
                    <a:pt x="4815205" y="270129"/>
                    <a:pt x="4813046" y="272923"/>
                  </a:cubicBezTo>
                  <a:cubicBezTo>
                    <a:pt x="4811141" y="275463"/>
                    <a:pt x="4808728" y="278765"/>
                    <a:pt x="4806188" y="281305"/>
                  </a:cubicBezTo>
                  <a:cubicBezTo>
                    <a:pt x="4804791" y="282702"/>
                    <a:pt x="4802886" y="284353"/>
                    <a:pt x="4800727" y="285496"/>
                  </a:cubicBezTo>
                  <a:lnTo>
                    <a:pt x="4796790" y="278003"/>
                  </a:lnTo>
                  <a:lnTo>
                    <a:pt x="4800727" y="285496"/>
                  </a:lnTo>
                  <a:cubicBezTo>
                    <a:pt x="4800727" y="285496"/>
                    <a:pt x="4800727" y="285496"/>
                    <a:pt x="4800727" y="285496"/>
                  </a:cubicBezTo>
                  <a:lnTo>
                    <a:pt x="4800727" y="285496"/>
                  </a:lnTo>
                  <a:cubicBezTo>
                    <a:pt x="4798949" y="286385"/>
                    <a:pt x="4796663" y="287274"/>
                    <a:pt x="4794123" y="287274"/>
                  </a:cubicBezTo>
                  <a:lnTo>
                    <a:pt x="4794123" y="278765"/>
                  </a:lnTo>
                  <a:lnTo>
                    <a:pt x="4797298" y="286639"/>
                  </a:lnTo>
                  <a:cubicBezTo>
                    <a:pt x="4781677" y="292862"/>
                    <a:pt x="4766183" y="297561"/>
                    <a:pt x="4750943" y="302133"/>
                  </a:cubicBezTo>
                  <a:cubicBezTo>
                    <a:pt x="4735703" y="306705"/>
                    <a:pt x="4720844" y="311150"/>
                    <a:pt x="4705985" y="317119"/>
                  </a:cubicBezTo>
                  <a:lnTo>
                    <a:pt x="4702810" y="309245"/>
                  </a:lnTo>
                  <a:lnTo>
                    <a:pt x="4706620" y="316865"/>
                  </a:lnTo>
                  <a:cubicBezTo>
                    <a:pt x="4693793" y="323215"/>
                    <a:pt x="4683252" y="328676"/>
                    <a:pt x="4678426" y="333502"/>
                  </a:cubicBezTo>
                  <a:lnTo>
                    <a:pt x="4677537" y="334264"/>
                  </a:lnTo>
                  <a:cubicBezTo>
                    <a:pt x="4672330" y="338201"/>
                    <a:pt x="4667250" y="342773"/>
                    <a:pt x="4661916" y="347726"/>
                  </a:cubicBezTo>
                  <a:cubicBezTo>
                    <a:pt x="4656582" y="352679"/>
                    <a:pt x="4650613" y="358013"/>
                    <a:pt x="4644263" y="362839"/>
                  </a:cubicBezTo>
                  <a:cubicBezTo>
                    <a:pt x="4629531" y="373888"/>
                    <a:pt x="4611624" y="382016"/>
                    <a:pt x="4586097" y="378333"/>
                  </a:cubicBezTo>
                  <a:lnTo>
                    <a:pt x="4587240" y="369951"/>
                  </a:lnTo>
                  <a:lnTo>
                    <a:pt x="4587240" y="378460"/>
                  </a:lnTo>
                  <a:cubicBezTo>
                    <a:pt x="4587621" y="378460"/>
                    <a:pt x="4587748" y="378460"/>
                    <a:pt x="4587748" y="378460"/>
                  </a:cubicBezTo>
                  <a:cubicBezTo>
                    <a:pt x="4586986" y="378587"/>
                    <a:pt x="4585208" y="379603"/>
                    <a:pt x="4581271" y="381889"/>
                  </a:cubicBezTo>
                  <a:cubicBezTo>
                    <a:pt x="4575937" y="385064"/>
                    <a:pt x="4566666" y="390652"/>
                    <a:pt x="4556887" y="390652"/>
                  </a:cubicBezTo>
                  <a:lnTo>
                    <a:pt x="4556887" y="382143"/>
                  </a:lnTo>
                  <a:lnTo>
                    <a:pt x="4560697" y="389763"/>
                  </a:lnTo>
                  <a:cubicBezTo>
                    <a:pt x="4553458" y="393446"/>
                    <a:pt x="4544568" y="395097"/>
                    <a:pt x="4537329" y="396621"/>
                  </a:cubicBezTo>
                  <a:cubicBezTo>
                    <a:pt x="4529455" y="398145"/>
                    <a:pt x="4522978" y="399542"/>
                    <a:pt x="4518152" y="401955"/>
                  </a:cubicBezTo>
                  <a:cubicBezTo>
                    <a:pt x="4517009" y="402590"/>
                    <a:pt x="4515739" y="402844"/>
                    <a:pt x="4514342" y="402844"/>
                  </a:cubicBezTo>
                  <a:lnTo>
                    <a:pt x="4502150" y="402844"/>
                  </a:lnTo>
                  <a:lnTo>
                    <a:pt x="4502150" y="394335"/>
                  </a:lnTo>
                  <a:lnTo>
                    <a:pt x="4504817" y="402336"/>
                  </a:lnTo>
                  <a:cubicBezTo>
                    <a:pt x="4497451" y="404749"/>
                    <a:pt x="4490212" y="407289"/>
                    <a:pt x="4483227" y="409702"/>
                  </a:cubicBezTo>
                  <a:cubicBezTo>
                    <a:pt x="4476496" y="411988"/>
                    <a:pt x="4469765" y="414274"/>
                    <a:pt x="4463161" y="416560"/>
                  </a:cubicBezTo>
                  <a:cubicBezTo>
                    <a:pt x="4442841" y="423291"/>
                    <a:pt x="4422648" y="429387"/>
                    <a:pt x="4400169" y="433070"/>
                  </a:cubicBezTo>
                  <a:lnTo>
                    <a:pt x="4398772" y="433197"/>
                  </a:lnTo>
                  <a:lnTo>
                    <a:pt x="4374388" y="433197"/>
                  </a:lnTo>
                  <a:lnTo>
                    <a:pt x="4374388" y="424688"/>
                  </a:lnTo>
                  <a:lnTo>
                    <a:pt x="4374388" y="433197"/>
                  </a:lnTo>
                  <a:cubicBezTo>
                    <a:pt x="4358640" y="433197"/>
                    <a:pt x="4344543" y="431673"/>
                    <a:pt x="4330827" y="430149"/>
                  </a:cubicBezTo>
                  <a:cubicBezTo>
                    <a:pt x="4317111" y="428625"/>
                    <a:pt x="4303903" y="427101"/>
                    <a:pt x="4289171" y="427101"/>
                  </a:cubicBezTo>
                  <a:lnTo>
                    <a:pt x="4289171" y="418592"/>
                  </a:lnTo>
                  <a:lnTo>
                    <a:pt x="4289171" y="427101"/>
                  </a:lnTo>
                  <a:cubicBezTo>
                    <a:pt x="4274947" y="427101"/>
                    <a:pt x="4260596" y="429895"/>
                    <a:pt x="4245229" y="433070"/>
                  </a:cubicBezTo>
                  <a:cubicBezTo>
                    <a:pt x="4230116" y="436118"/>
                    <a:pt x="4214114" y="439293"/>
                    <a:pt x="4197985" y="439293"/>
                  </a:cubicBezTo>
                  <a:lnTo>
                    <a:pt x="4197985" y="430784"/>
                  </a:lnTo>
                  <a:lnTo>
                    <a:pt x="4197985" y="439293"/>
                  </a:lnTo>
                  <a:cubicBezTo>
                    <a:pt x="4162298" y="439293"/>
                    <a:pt x="4116324" y="439674"/>
                    <a:pt x="4083177" y="413131"/>
                  </a:cubicBezTo>
                  <a:lnTo>
                    <a:pt x="4082542" y="412496"/>
                  </a:lnTo>
                  <a:cubicBezTo>
                    <a:pt x="4080383" y="410337"/>
                    <a:pt x="4066921" y="408559"/>
                    <a:pt x="4055872" y="414020"/>
                  </a:cubicBezTo>
                  <a:cubicBezTo>
                    <a:pt x="4055110" y="414401"/>
                    <a:pt x="4054221" y="414655"/>
                    <a:pt x="4053332" y="414782"/>
                  </a:cubicBezTo>
                  <a:cubicBezTo>
                    <a:pt x="4010533" y="420878"/>
                    <a:pt x="3968750" y="426847"/>
                    <a:pt x="3933190" y="438785"/>
                  </a:cubicBezTo>
                  <a:cubicBezTo>
                    <a:pt x="3892042" y="452501"/>
                    <a:pt x="3869436" y="437642"/>
                    <a:pt x="3855720" y="403479"/>
                  </a:cubicBezTo>
                  <a:lnTo>
                    <a:pt x="3863594" y="400304"/>
                  </a:lnTo>
                  <a:lnTo>
                    <a:pt x="3855974" y="404114"/>
                  </a:lnTo>
                  <a:cubicBezTo>
                    <a:pt x="3850640" y="393446"/>
                    <a:pt x="3839591" y="382270"/>
                    <a:pt x="3827145" y="369824"/>
                  </a:cubicBezTo>
                  <a:lnTo>
                    <a:pt x="3833114" y="363855"/>
                  </a:lnTo>
                  <a:lnTo>
                    <a:pt x="3828415" y="370840"/>
                  </a:lnTo>
                  <a:cubicBezTo>
                    <a:pt x="3823589" y="367665"/>
                    <a:pt x="3818890" y="364109"/>
                    <a:pt x="3814318" y="360680"/>
                  </a:cubicBezTo>
                  <a:cubicBezTo>
                    <a:pt x="3809746" y="357251"/>
                    <a:pt x="3805301" y="353949"/>
                    <a:pt x="3800983" y="351028"/>
                  </a:cubicBezTo>
                  <a:cubicBezTo>
                    <a:pt x="3792093" y="345059"/>
                    <a:pt x="3784727" y="341757"/>
                    <a:pt x="3778250" y="341757"/>
                  </a:cubicBezTo>
                  <a:lnTo>
                    <a:pt x="3778250" y="333248"/>
                  </a:lnTo>
                  <a:lnTo>
                    <a:pt x="3778250" y="341757"/>
                  </a:lnTo>
                  <a:cubicBezTo>
                    <a:pt x="3742055" y="341757"/>
                    <a:pt x="3717925" y="325374"/>
                    <a:pt x="3695446" y="310134"/>
                  </a:cubicBezTo>
                  <a:cubicBezTo>
                    <a:pt x="3689096" y="305943"/>
                    <a:pt x="3683000" y="301752"/>
                    <a:pt x="3676523" y="297942"/>
                  </a:cubicBezTo>
                  <a:lnTo>
                    <a:pt x="3676396" y="297815"/>
                  </a:lnTo>
                  <a:cubicBezTo>
                    <a:pt x="3668776" y="292989"/>
                    <a:pt x="3661156" y="288036"/>
                    <a:pt x="3653790" y="283210"/>
                  </a:cubicBezTo>
                  <a:cubicBezTo>
                    <a:pt x="3646424" y="278384"/>
                    <a:pt x="3639312" y="273685"/>
                    <a:pt x="3632200" y="269240"/>
                  </a:cubicBezTo>
                  <a:cubicBezTo>
                    <a:pt x="3600069" y="249174"/>
                    <a:pt x="3568700" y="234315"/>
                    <a:pt x="3529584" y="238252"/>
                  </a:cubicBezTo>
                  <a:cubicBezTo>
                    <a:pt x="3527171" y="238506"/>
                    <a:pt x="3524885" y="237744"/>
                    <a:pt x="3523107" y="236093"/>
                  </a:cubicBezTo>
                  <a:cubicBezTo>
                    <a:pt x="3521329" y="234442"/>
                    <a:pt x="3520313" y="232156"/>
                    <a:pt x="3520313" y="229870"/>
                  </a:cubicBezTo>
                  <a:lnTo>
                    <a:pt x="3520313" y="199009"/>
                  </a:lnTo>
                  <a:cubicBezTo>
                    <a:pt x="3520313" y="194310"/>
                    <a:pt x="3524123" y="190500"/>
                    <a:pt x="3528822" y="190500"/>
                  </a:cubicBezTo>
                  <a:cubicBezTo>
                    <a:pt x="3541141" y="190500"/>
                    <a:pt x="3551428" y="190373"/>
                    <a:pt x="3561588" y="185293"/>
                  </a:cubicBezTo>
                  <a:lnTo>
                    <a:pt x="3565398" y="192913"/>
                  </a:lnTo>
                  <a:lnTo>
                    <a:pt x="3560699" y="199898"/>
                  </a:lnTo>
                  <a:cubicBezTo>
                    <a:pt x="3547999" y="191389"/>
                    <a:pt x="3542665" y="180213"/>
                    <a:pt x="3538474" y="171450"/>
                  </a:cubicBezTo>
                  <a:cubicBezTo>
                    <a:pt x="3535299" y="164973"/>
                    <a:pt x="3532886" y="160147"/>
                    <a:pt x="3529076" y="156337"/>
                  </a:cubicBezTo>
                  <a:lnTo>
                    <a:pt x="3535045" y="150368"/>
                  </a:lnTo>
                  <a:lnTo>
                    <a:pt x="3529965" y="157099"/>
                  </a:lnTo>
                  <a:cubicBezTo>
                    <a:pt x="3514725" y="145669"/>
                    <a:pt x="3499358" y="139192"/>
                    <a:pt x="3483102" y="132461"/>
                  </a:cubicBezTo>
                  <a:cubicBezTo>
                    <a:pt x="3474974" y="129159"/>
                    <a:pt x="3466592" y="125603"/>
                    <a:pt x="3458210" y="121412"/>
                  </a:cubicBezTo>
                  <a:lnTo>
                    <a:pt x="3462020" y="113792"/>
                  </a:lnTo>
                  <a:lnTo>
                    <a:pt x="3459353" y="121793"/>
                  </a:lnTo>
                  <a:cubicBezTo>
                    <a:pt x="3443986" y="116713"/>
                    <a:pt x="3437763" y="119888"/>
                    <a:pt x="3437128" y="121666"/>
                  </a:cubicBezTo>
                  <a:cubicBezTo>
                    <a:pt x="3436620" y="123190"/>
                    <a:pt x="3436366" y="127000"/>
                    <a:pt x="3439541" y="134874"/>
                  </a:cubicBezTo>
                  <a:cubicBezTo>
                    <a:pt x="3440430" y="137160"/>
                    <a:pt x="3440303" y="139827"/>
                    <a:pt x="3439160" y="142113"/>
                  </a:cubicBezTo>
                  <a:cubicBezTo>
                    <a:pt x="3438017" y="144399"/>
                    <a:pt x="3435858" y="145923"/>
                    <a:pt x="3433318" y="146431"/>
                  </a:cubicBezTo>
                  <a:cubicBezTo>
                    <a:pt x="3424936" y="148082"/>
                    <a:pt x="3417062" y="149352"/>
                    <a:pt x="3409950" y="150368"/>
                  </a:cubicBezTo>
                  <a:cubicBezTo>
                    <a:pt x="3403727" y="151384"/>
                    <a:pt x="3398139" y="152146"/>
                    <a:pt x="3393059" y="153162"/>
                  </a:cubicBezTo>
                  <a:cubicBezTo>
                    <a:pt x="3381883" y="155448"/>
                    <a:pt x="3374898" y="158115"/>
                    <a:pt x="3370834" y="162306"/>
                  </a:cubicBezTo>
                  <a:lnTo>
                    <a:pt x="3369945" y="163068"/>
                  </a:lnTo>
                  <a:cubicBezTo>
                    <a:pt x="3340608" y="185039"/>
                    <a:pt x="3311525" y="169418"/>
                    <a:pt x="3293237" y="157226"/>
                  </a:cubicBezTo>
                  <a:lnTo>
                    <a:pt x="3297936" y="150241"/>
                  </a:lnTo>
                  <a:lnTo>
                    <a:pt x="3294126" y="157861"/>
                  </a:lnTo>
                  <a:cubicBezTo>
                    <a:pt x="3280918" y="151257"/>
                    <a:pt x="3272917" y="147955"/>
                    <a:pt x="3265170" y="151765"/>
                  </a:cubicBezTo>
                  <a:lnTo>
                    <a:pt x="3261360" y="144145"/>
                  </a:lnTo>
                  <a:lnTo>
                    <a:pt x="3265170" y="151765"/>
                  </a:lnTo>
                  <a:cubicBezTo>
                    <a:pt x="3208147" y="180340"/>
                    <a:pt x="3151124" y="176530"/>
                    <a:pt x="3096641" y="173228"/>
                  </a:cubicBezTo>
                  <a:cubicBezTo>
                    <a:pt x="3078353" y="172085"/>
                    <a:pt x="3060319" y="170942"/>
                    <a:pt x="3042412" y="170942"/>
                  </a:cubicBezTo>
                  <a:lnTo>
                    <a:pt x="3042412" y="162433"/>
                  </a:lnTo>
                  <a:lnTo>
                    <a:pt x="3042412" y="170942"/>
                  </a:lnTo>
                  <a:cubicBezTo>
                    <a:pt x="3035808" y="170942"/>
                    <a:pt x="3029458" y="169418"/>
                    <a:pt x="3023616" y="168148"/>
                  </a:cubicBezTo>
                  <a:cubicBezTo>
                    <a:pt x="3016250" y="166497"/>
                    <a:pt x="3008884" y="164846"/>
                    <a:pt x="2999867" y="164846"/>
                  </a:cubicBezTo>
                  <a:cubicBezTo>
                    <a:pt x="2999232" y="164846"/>
                    <a:pt x="2998470" y="164719"/>
                    <a:pt x="2997835" y="164592"/>
                  </a:cubicBezTo>
                  <a:cubicBezTo>
                    <a:pt x="2984881" y="161417"/>
                    <a:pt x="2973705" y="156591"/>
                    <a:pt x="2963164" y="152019"/>
                  </a:cubicBezTo>
                  <a:cubicBezTo>
                    <a:pt x="2952496" y="147447"/>
                    <a:pt x="2942463" y="143129"/>
                    <a:pt x="2931033" y="140335"/>
                  </a:cubicBezTo>
                  <a:cubicBezTo>
                    <a:pt x="2918968" y="137287"/>
                    <a:pt x="2905379" y="134366"/>
                    <a:pt x="2891663" y="131318"/>
                  </a:cubicBezTo>
                  <a:cubicBezTo>
                    <a:pt x="2877947" y="128270"/>
                    <a:pt x="2864231" y="125222"/>
                    <a:pt x="2851912" y="122174"/>
                  </a:cubicBezTo>
                  <a:lnTo>
                    <a:pt x="2853944" y="113919"/>
                  </a:lnTo>
                  <a:lnTo>
                    <a:pt x="2853944" y="122428"/>
                  </a:lnTo>
                  <a:lnTo>
                    <a:pt x="2835656" y="122428"/>
                  </a:lnTo>
                  <a:lnTo>
                    <a:pt x="2835656" y="113919"/>
                  </a:lnTo>
                  <a:lnTo>
                    <a:pt x="2835656" y="122428"/>
                  </a:lnTo>
                  <a:cubicBezTo>
                    <a:pt x="2813939" y="122428"/>
                    <a:pt x="2792095" y="124079"/>
                    <a:pt x="2770759" y="125603"/>
                  </a:cubicBezTo>
                  <a:cubicBezTo>
                    <a:pt x="2751201" y="127000"/>
                    <a:pt x="2731897" y="128524"/>
                    <a:pt x="2713990" y="128524"/>
                  </a:cubicBezTo>
                  <a:lnTo>
                    <a:pt x="2713990" y="120015"/>
                  </a:lnTo>
                  <a:lnTo>
                    <a:pt x="2713990" y="128524"/>
                  </a:lnTo>
                  <a:cubicBezTo>
                    <a:pt x="2694051" y="128524"/>
                    <a:pt x="2674239" y="123571"/>
                    <a:pt x="2654300" y="118745"/>
                  </a:cubicBezTo>
                  <a:cubicBezTo>
                    <a:pt x="2641727" y="115697"/>
                    <a:pt x="2628900" y="112522"/>
                    <a:pt x="2615184" y="110236"/>
                  </a:cubicBezTo>
                  <a:cubicBezTo>
                    <a:pt x="2611501" y="109601"/>
                    <a:pt x="2608580" y="106680"/>
                    <a:pt x="2608199" y="102997"/>
                  </a:cubicBezTo>
                  <a:cubicBezTo>
                    <a:pt x="2605024" y="77851"/>
                    <a:pt x="2589530" y="72898"/>
                    <a:pt x="2566416" y="65913"/>
                  </a:cubicBezTo>
                  <a:cubicBezTo>
                    <a:pt x="2553716" y="62103"/>
                    <a:pt x="2538603" y="57658"/>
                    <a:pt x="2526157" y="47625"/>
                  </a:cubicBezTo>
                  <a:lnTo>
                    <a:pt x="2525522" y="46990"/>
                  </a:lnTo>
                  <a:cubicBezTo>
                    <a:pt x="2525268" y="46736"/>
                    <a:pt x="2523871" y="46228"/>
                    <a:pt x="2515997" y="48133"/>
                  </a:cubicBezTo>
                  <a:cubicBezTo>
                    <a:pt x="2513711" y="48641"/>
                    <a:pt x="2510282" y="49530"/>
                    <a:pt x="2507234" y="49530"/>
                  </a:cubicBezTo>
                  <a:lnTo>
                    <a:pt x="2505837" y="49403"/>
                  </a:lnTo>
                  <a:cubicBezTo>
                    <a:pt x="2473960" y="44069"/>
                    <a:pt x="2453005" y="59436"/>
                    <a:pt x="2442083" y="86741"/>
                  </a:cubicBezTo>
                  <a:lnTo>
                    <a:pt x="2441448" y="88011"/>
                  </a:lnTo>
                  <a:cubicBezTo>
                    <a:pt x="2434844" y="99060"/>
                    <a:pt x="2424684" y="107823"/>
                    <a:pt x="2416048" y="115443"/>
                  </a:cubicBezTo>
                  <a:cubicBezTo>
                    <a:pt x="2407031" y="123317"/>
                    <a:pt x="2399538" y="130048"/>
                    <a:pt x="2394839" y="137922"/>
                  </a:cubicBezTo>
                  <a:cubicBezTo>
                    <a:pt x="2389886" y="146304"/>
                    <a:pt x="2387727" y="156464"/>
                    <a:pt x="2393569" y="171958"/>
                  </a:cubicBezTo>
                  <a:lnTo>
                    <a:pt x="2385695" y="174879"/>
                  </a:lnTo>
                  <a:lnTo>
                    <a:pt x="2391664" y="168910"/>
                  </a:lnTo>
                  <a:cubicBezTo>
                    <a:pt x="2393061" y="170307"/>
                    <a:pt x="2394966" y="171704"/>
                    <a:pt x="2397633" y="173863"/>
                  </a:cubicBezTo>
                  <a:cubicBezTo>
                    <a:pt x="2400681" y="176276"/>
                    <a:pt x="2404618" y="179197"/>
                    <a:pt x="2408301" y="182880"/>
                  </a:cubicBezTo>
                  <a:cubicBezTo>
                    <a:pt x="2411730" y="186309"/>
                    <a:pt x="2415032" y="190373"/>
                    <a:pt x="2417572" y="195453"/>
                  </a:cubicBezTo>
                  <a:cubicBezTo>
                    <a:pt x="2418207" y="196596"/>
                    <a:pt x="2418461" y="197866"/>
                    <a:pt x="2418461" y="199263"/>
                  </a:cubicBezTo>
                  <a:cubicBezTo>
                    <a:pt x="2418461" y="213741"/>
                    <a:pt x="2414397" y="233680"/>
                    <a:pt x="2394204" y="233680"/>
                  </a:cubicBezTo>
                  <a:cubicBezTo>
                    <a:pt x="2390521" y="233680"/>
                    <a:pt x="2386838" y="232918"/>
                    <a:pt x="2382901" y="231648"/>
                  </a:cubicBezTo>
                  <a:lnTo>
                    <a:pt x="2385568" y="223647"/>
                  </a:lnTo>
                  <a:lnTo>
                    <a:pt x="2385568" y="232156"/>
                  </a:lnTo>
                  <a:cubicBezTo>
                    <a:pt x="2386330" y="232156"/>
                    <a:pt x="2386838" y="231902"/>
                    <a:pt x="2386838" y="231902"/>
                  </a:cubicBezTo>
                  <a:cubicBezTo>
                    <a:pt x="2386838" y="231902"/>
                    <a:pt x="2386838" y="231902"/>
                    <a:pt x="2386838" y="231902"/>
                  </a:cubicBezTo>
                  <a:cubicBezTo>
                    <a:pt x="2385822" y="232410"/>
                    <a:pt x="2383917" y="234696"/>
                    <a:pt x="2380234" y="239522"/>
                  </a:cubicBezTo>
                  <a:cubicBezTo>
                    <a:pt x="2378329" y="242062"/>
                    <a:pt x="2375916" y="245364"/>
                    <a:pt x="2373376" y="247904"/>
                  </a:cubicBezTo>
                  <a:lnTo>
                    <a:pt x="2367407" y="241935"/>
                  </a:lnTo>
                  <a:lnTo>
                    <a:pt x="2373376" y="247904"/>
                  </a:lnTo>
                  <a:cubicBezTo>
                    <a:pt x="2372233" y="249047"/>
                    <a:pt x="2371217" y="251079"/>
                    <a:pt x="2369820" y="255016"/>
                  </a:cubicBezTo>
                  <a:cubicBezTo>
                    <a:pt x="2369058" y="257048"/>
                    <a:pt x="2367661" y="260604"/>
                    <a:pt x="2365629" y="263271"/>
                  </a:cubicBezTo>
                  <a:cubicBezTo>
                    <a:pt x="2365629" y="263271"/>
                    <a:pt x="2365629" y="263271"/>
                    <a:pt x="2365629" y="263271"/>
                  </a:cubicBezTo>
                  <a:cubicBezTo>
                    <a:pt x="2365629" y="263271"/>
                    <a:pt x="2365629" y="263271"/>
                    <a:pt x="2365629" y="263271"/>
                  </a:cubicBezTo>
                  <a:cubicBezTo>
                    <a:pt x="2365248" y="263779"/>
                    <a:pt x="2364740" y="264287"/>
                    <a:pt x="2364232" y="264922"/>
                  </a:cubicBezTo>
                  <a:cubicBezTo>
                    <a:pt x="2362073" y="267081"/>
                    <a:pt x="2359025" y="268732"/>
                    <a:pt x="2355215" y="268732"/>
                  </a:cubicBezTo>
                  <a:lnTo>
                    <a:pt x="2355215" y="259842"/>
                  </a:lnTo>
                  <a:lnTo>
                    <a:pt x="2357882" y="267843"/>
                  </a:lnTo>
                  <a:cubicBezTo>
                    <a:pt x="2346071" y="271780"/>
                    <a:pt x="2335530" y="277876"/>
                    <a:pt x="2324354" y="284226"/>
                  </a:cubicBezTo>
                  <a:cubicBezTo>
                    <a:pt x="2313813" y="290322"/>
                    <a:pt x="2302510" y="296799"/>
                    <a:pt x="2290064" y="300990"/>
                  </a:cubicBezTo>
                  <a:cubicBezTo>
                    <a:pt x="2278380" y="304927"/>
                    <a:pt x="2265426" y="306832"/>
                    <a:pt x="2250694" y="304673"/>
                  </a:cubicBezTo>
                  <a:lnTo>
                    <a:pt x="2251837" y="296291"/>
                  </a:lnTo>
                  <a:lnTo>
                    <a:pt x="2251837" y="304800"/>
                  </a:lnTo>
                  <a:lnTo>
                    <a:pt x="2239645" y="304800"/>
                  </a:lnTo>
                  <a:lnTo>
                    <a:pt x="2239645" y="296291"/>
                  </a:lnTo>
                  <a:lnTo>
                    <a:pt x="2245106" y="302768"/>
                  </a:lnTo>
                  <a:cubicBezTo>
                    <a:pt x="2206244" y="335153"/>
                    <a:pt x="2166874" y="329184"/>
                    <a:pt x="2125853" y="323342"/>
                  </a:cubicBezTo>
                  <a:cubicBezTo>
                    <a:pt x="2124837" y="323215"/>
                    <a:pt x="2123821" y="323088"/>
                    <a:pt x="2122932" y="322961"/>
                  </a:cubicBezTo>
                  <a:lnTo>
                    <a:pt x="2121408" y="322580"/>
                  </a:lnTo>
                  <a:cubicBezTo>
                    <a:pt x="2111375" y="319278"/>
                    <a:pt x="2098802" y="320167"/>
                    <a:pt x="2082673" y="321564"/>
                  </a:cubicBezTo>
                  <a:cubicBezTo>
                    <a:pt x="2074672" y="322199"/>
                    <a:pt x="2065909" y="322961"/>
                    <a:pt x="2057146" y="322961"/>
                  </a:cubicBezTo>
                  <a:lnTo>
                    <a:pt x="2057146" y="314452"/>
                  </a:lnTo>
                  <a:lnTo>
                    <a:pt x="2057146" y="322961"/>
                  </a:lnTo>
                  <a:cubicBezTo>
                    <a:pt x="2039112" y="322961"/>
                    <a:pt x="2018284" y="323088"/>
                    <a:pt x="1997710" y="309372"/>
                  </a:cubicBezTo>
                  <a:lnTo>
                    <a:pt x="2002409" y="302387"/>
                  </a:lnTo>
                  <a:lnTo>
                    <a:pt x="1998599" y="310007"/>
                  </a:lnTo>
                  <a:cubicBezTo>
                    <a:pt x="1986026" y="303657"/>
                    <a:pt x="1973453" y="295910"/>
                    <a:pt x="1961388" y="288290"/>
                  </a:cubicBezTo>
                  <a:cubicBezTo>
                    <a:pt x="1949196" y="280670"/>
                    <a:pt x="1937385" y="273304"/>
                    <a:pt x="1925574" y="267335"/>
                  </a:cubicBezTo>
                  <a:cubicBezTo>
                    <a:pt x="1920875" y="265049"/>
                    <a:pt x="1915922" y="263144"/>
                    <a:pt x="1910461" y="261112"/>
                  </a:cubicBezTo>
                  <a:cubicBezTo>
                    <a:pt x="1905381" y="259207"/>
                    <a:pt x="1899793" y="257175"/>
                    <a:pt x="1894586" y="254508"/>
                  </a:cubicBezTo>
                  <a:cubicBezTo>
                    <a:pt x="1878584" y="246507"/>
                    <a:pt x="1866138" y="233426"/>
                    <a:pt x="1866138" y="204978"/>
                  </a:cubicBezTo>
                  <a:lnTo>
                    <a:pt x="1874647" y="204978"/>
                  </a:lnTo>
                  <a:lnTo>
                    <a:pt x="1866138" y="204978"/>
                  </a:lnTo>
                  <a:cubicBezTo>
                    <a:pt x="1866138" y="205740"/>
                    <a:pt x="1866392" y="206121"/>
                    <a:pt x="1866265" y="206121"/>
                  </a:cubicBezTo>
                  <a:lnTo>
                    <a:pt x="1873885" y="202565"/>
                  </a:lnTo>
                  <a:lnTo>
                    <a:pt x="1866265" y="206121"/>
                  </a:lnTo>
                  <a:cubicBezTo>
                    <a:pt x="1866011" y="205486"/>
                    <a:pt x="1865122" y="204470"/>
                    <a:pt x="1862455" y="201803"/>
                  </a:cubicBezTo>
                  <a:cubicBezTo>
                    <a:pt x="1860677" y="200025"/>
                    <a:pt x="1853946" y="194056"/>
                    <a:pt x="1853946" y="186690"/>
                  </a:cubicBezTo>
                  <a:lnTo>
                    <a:pt x="1862455" y="186690"/>
                  </a:lnTo>
                  <a:lnTo>
                    <a:pt x="1867916" y="193167"/>
                  </a:lnTo>
                  <a:cubicBezTo>
                    <a:pt x="1825244" y="229743"/>
                    <a:pt x="1788795" y="260096"/>
                    <a:pt x="1752219" y="290576"/>
                  </a:cubicBezTo>
                  <a:lnTo>
                    <a:pt x="1746758" y="284099"/>
                  </a:lnTo>
                  <a:lnTo>
                    <a:pt x="1752727" y="290068"/>
                  </a:lnTo>
                  <a:cubicBezTo>
                    <a:pt x="1733296" y="309499"/>
                    <a:pt x="1714500" y="329565"/>
                    <a:pt x="1724152" y="353949"/>
                  </a:cubicBezTo>
                  <a:cubicBezTo>
                    <a:pt x="1724533" y="354965"/>
                    <a:pt x="1724787" y="355981"/>
                    <a:pt x="1724787" y="357124"/>
                  </a:cubicBezTo>
                  <a:cubicBezTo>
                    <a:pt x="1724787" y="362585"/>
                    <a:pt x="1722120" y="367538"/>
                    <a:pt x="1720850" y="370078"/>
                  </a:cubicBezTo>
                  <a:cubicBezTo>
                    <a:pt x="1719072" y="373634"/>
                    <a:pt x="1718691" y="374777"/>
                    <a:pt x="1718691" y="375412"/>
                  </a:cubicBezTo>
                  <a:cubicBezTo>
                    <a:pt x="1718691" y="376682"/>
                    <a:pt x="1718437" y="378079"/>
                    <a:pt x="1717802" y="379222"/>
                  </a:cubicBezTo>
                  <a:cubicBezTo>
                    <a:pt x="1711960" y="390779"/>
                    <a:pt x="1704848" y="405892"/>
                    <a:pt x="1689735" y="413385"/>
                  </a:cubicBezTo>
                  <a:lnTo>
                    <a:pt x="1685925" y="405765"/>
                  </a:lnTo>
                  <a:lnTo>
                    <a:pt x="1692910" y="410464"/>
                  </a:lnTo>
                  <a:cubicBezTo>
                    <a:pt x="1680718" y="428752"/>
                    <a:pt x="1668907" y="446532"/>
                    <a:pt x="1656969" y="470408"/>
                  </a:cubicBezTo>
                  <a:cubicBezTo>
                    <a:pt x="1656588" y="471170"/>
                    <a:pt x="1656080" y="471932"/>
                    <a:pt x="1655445" y="472567"/>
                  </a:cubicBezTo>
                  <a:lnTo>
                    <a:pt x="1618996" y="509016"/>
                  </a:lnTo>
                  <a:lnTo>
                    <a:pt x="1613027" y="503047"/>
                  </a:lnTo>
                  <a:lnTo>
                    <a:pt x="1620012" y="507746"/>
                  </a:lnTo>
                  <a:cubicBezTo>
                    <a:pt x="1608074" y="525780"/>
                    <a:pt x="1594993" y="545465"/>
                    <a:pt x="1575054" y="558800"/>
                  </a:cubicBezTo>
                  <a:lnTo>
                    <a:pt x="1570355" y="551815"/>
                  </a:lnTo>
                  <a:lnTo>
                    <a:pt x="1575816" y="558292"/>
                  </a:lnTo>
                  <a:cubicBezTo>
                    <a:pt x="1533271" y="594741"/>
                    <a:pt x="1490472" y="631444"/>
                    <a:pt x="1441577" y="668147"/>
                  </a:cubicBezTo>
                  <a:lnTo>
                    <a:pt x="1436497" y="661416"/>
                  </a:lnTo>
                  <a:lnTo>
                    <a:pt x="1442466" y="667385"/>
                  </a:lnTo>
                  <a:cubicBezTo>
                    <a:pt x="1429893" y="679958"/>
                    <a:pt x="1415796" y="691007"/>
                    <a:pt x="1402080" y="701548"/>
                  </a:cubicBezTo>
                  <a:cubicBezTo>
                    <a:pt x="1388364" y="712216"/>
                    <a:pt x="1375029" y="722630"/>
                    <a:pt x="1363345" y="734314"/>
                  </a:cubicBezTo>
                  <a:lnTo>
                    <a:pt x="1362837" y="734695"/>
                  </a:lnTo>
                  <a:cubicBezTo>
                    <a:pt x="1354201" y="742061"/>
                    <a:pt x="1345311" y="749173"/>
                    <a:pt x="1336548" y="756285"/>
                  </a:cubicBezTo>
                  <a:cubicBezTo>
                    <a:pt x="1327785" y="763397"/>
                    <a:pt x="1319149" y="770382"/>
                    <a:pt x="1310767" y="777494"/>
                  </a:cubicBezTo>
                  <a:cubicBezTo>
                    <a:pt x="1285621" y="799084"/>
                    <a:pt x="1263396" y="822198"/>
                    <a:pt x="1249553" y="853313"/>
                  </a:cubicBezTo>
                  <a:lnTo>
                    <a:pt x="1241806" y="849884"/>
                  </a:lnTo>
                  <a:lnTo>
                    <a:pt x="1250315" y="849884"/>
                  </a:lnTo>
                  <a:cubicBezTo>
                    <a:pt x="1250315" y="852551"/>
                    <a:pt x="1249553" y="854710"/>
                    <a:pt x="1248537" y="856488"/>
                  </a:cubicBezTo>
                  <a:cubicBezTo>
                    <a:pt x="1245743" y="861695"/>
                    <a:pt x="1239520" y="866140"/>
                    <a:pt x="1236091" y="868807"/>
                  </a:cubicBezTo>
                  <a:cubicBezTo>
                    <a:pt x="1233297" y="870966"/>
                    <a:pt x="1231138" y="872617"/>
                    <a:pt x="1229614" y="874141"/>
                  </a:cubicBezTo>
                  <a:lnTo>
                    <a:pt x="1228979" y="874776"/>
                  </a:lnTo>
                  <a:cubicBezTo>
                    <a:pt x="1218438" y="883158"/>
                    <a:pt x="1206119" y="888873"/>
                    <a:pt x="1195070" y="893953"/>
                  </a:cubicBezTo>
                  <a:cubicBezTo>
                    <a:pt x="1184275" y="898906"/>
                    <a:pt x="1175004" y="903224"/>
                    <a:pt x="1167638" y="909066"/>
                  </a:cubicBezTo>
                  <a:cubicBezTo>
                    <a:pt x="1158875" y="916051"/>
                    <a:pt x="1153033" y="925195"/>
                    <a:pt x="1153033" y="941197"/>
                  </a:cubicBezTo>
                  <a:cubicBezTo>
                    <a:pt x="1153033" y="945896"/>
                    <a:pt x="1149223" y="949706"/>
                    <a:pt x="1144524" y="949706"/>
                  </a:cubicBezTo>
                  <a:cubicBezTo>
                    <a:pt x="1104519" y="949706"/>
                    <a:pt x="1082802" y="976757"/>
                    <a:pt x="1059942" y="1005713"/>
                  </a:cubicBezTo>
                  <a:cubicBezTo>
                    <a:pt x="1057910" y="1008253"/>
                    <a:pt x="1055878" y="1010920"/>
                    <a:pt x="1053846" y="1013460"/>
                  </a:cubicBezTo>
                  <a:lnTo>
                    <a:pt x="1047242" y="1008126"/>
                  </a:lnTo>
                  <a:lnTo>
                    <a:pt x="1053973" y="1013206"/>
                  </a:lnTo>
                  <a:cubicBezTo>
                    <a:pt x="1049909" y="1018667"/>
                    <a:pt x="1045845" y="1024382"/>
                    <a:pt x="1041654" y="1030351"/>
                  </a:cubicBezTo>
                  <a:cubicBezTo>
                    <a:pt x="1037336" y="1036447"/>
                    <a:pt x="1032764" y="1042797"/>
                    <a:pt x="1028192" y="1049020"/>
                  </a:cubicBezTo>
                  <a:cubicBezTo>
                    <a:pt x="1017524" y="1063244"/>
                    <a:pt x="1005586" y="1077341"/>
                    <a:pt x="991489" y="1087882"/>
                  </a:cubicBezTo>
                  <a:lnTo>
                    <a:pt x="990219" y="1088644"/>
                  </a:lnTo>
                  <a:cubicBezTo>
                    <a:pt x="969645" y="1098931"/>
                    <a:pt x="945769" y="1097534"/>
                    <a:pt x="923798" y="1096391"/>
                  </a:cubicBezTo>
                  <a:cubicBezTo>
                    <a:pt x="916178" y="1096010"/>
                    <a:pt x="908685" y="1095629"/>
                    <a:pt x="901192" y="1095629"/>
                  </a:cubicBezTo>
                  <a:lnTo>
                    <a:pt x="901192" y="1087120"/>
                  </a:lnTo>
                  <a:lnTo>
                    <a:pt x="901192" y="1095629"/>
                  </a:lnTo>
                  <a:cubicBezTo>
                    <a:pt x="891159" y="1095629"/>
                    <a:pt x="885317" y="1095883"/>
                    <a:pt x="883412" y="1096899"/>
                  </a:cubicBezTo>
                  <a:cubicBezTo>
                    <a:pt x="883539" y="1096772"/>
                    <a:pt x="885317" y="1095629"/>
                    <a:pt x="885317" y="1093216"/>
                  </a:cubicBezTo>
                  <a:cubicBezTo>
                    <a:pt x="885317" y="1095502"/>
                    <a:pt x="884428" y="1097661"/>
                    <a:pt x="882777" y="1099185"/>
                  </a:cubicBezTo>
                  <a:cubicBezTo>
                    <a:pt x="874395" y="1107567"/>
                    <a:pt x="865378" y="1115187"/>
                    <a:pt x="856615" y="1122680"/>
                  </a:cubicBezTo>
                  <a:cubicBezTo>
                    <a:pt x="847852" y="1130173"/>
                    <a:pt x="839851" y="1137285"/>
                    <a:pt x="832104" y="1145032"/>
                  </a:cubicBezTo>
                  <a:cubicBezTo>
                    <a:pt x="824357" y="1152779"/>
                    <a:pt x="817372" y="1161034"/>
                    <a:pt x="811784" y="1170432"/>
                  </a:cubicBezTo>
                  <a:lnTo>
                    <a:pt x="804545" y="1166114"/>
                  </a:lnTo>
                  <a:lnTo>
                    <a:pt x="811784" y="1170432"/>
                  </a:lnTo>
                  <a:cubicBezTo>
                    <a:pt x="792988" y="1201801"/>
                    <a:pt x="773049" y="1222375"/>
                    <a:pt x="739267" y="1229106"/>
                  </a:cubicBezTo>
                  <a:lnTo>
                    <a:pt x="737616" y="1220851"/>
                  </a:lnTo>
                  <a:lnTo>
                    <a:pt x="739267" y="1229106"/>
                  </a:lnTo>
                  <a:cubicBezTo>
                    <a:pt x="730885" y="1230757"/>
                    <a:pt x="722376" y="1234567"/>
                    <a:pt x="712470" y="1239012"/>
                  </a:cubicBezTo>
                  <a:cubicBezTo>
                    <a:pt x="702056" y="1243711"/>
                    <a:pt x="690118" y="1249045"/>
                    <a:pt x="677164" y="1251585"/>
                  </a:cubicBezTo>
                  <a:cubicBezTo>
                    <a:pt x="663067" y="1254379"/>
                    <a:pt x="647827" y="1253998"/>
                    <a:pt x="630936" y="1246759"/>
                  </a:cubicBezTo>
                  <a:lnTo>
                    <a:pt x="634238" y="1239012"/>
                  </a:lnTo>
                  <a:lnTo>
                    <a:pt x="631571" y="1247013"/>
                  </a:lnTo>
                  <a:cubicBezTo>
                    <a:pt x="618363" y="1242568"/>
                    <a:pt x="604012" y="1241679"/>
                    <a:pt x="589026" y="1240663"/>
                  </a:cubicBezTo>
                  <a:cubicBezTo>
                    <a:pt x="575437" y="1239774"/>
                    <a:pt x="560959" y="1238885"/>
                    <a:pt x="548132" y="1234567"/>
                  </a:cubicBezTo>
                  <a:cubicBezTo>
                    <a:pt x="539750" y="1231773"/>
                    <a:pt x="531749" y="1227455"/>
                    <a:pt x="524891" y="1220597"/>
                  </a:cubicBezTo>
                  <a:lnTo>
                    <a:pt x="530860" y="1214628"/>
                  </a:lnTo>
                  <a:lnTo>
                    <a:pt x="531876" y="1223010"/>
                  </a:lnTo>
                  <a:cubicBezTo>
                    <a:pt x="505968" y="1226312"/>
                    <a:pt x="483489" y="1231265"/>
                    <a:pt x="461391" y="1236218"/>
                  </a:cubicBezTo>
                  <a:cubicBezTo>
                    <a:pt x="442722" y="1240409"/>
                    <a:pt x="424180" y="1244473"/>
                    <a:pt x="404241" y="1247394"/>
                  </a:cubicBezTo>
                  <a:lnTo>
                    <a:pt x="403098" y="1239012"/>
                  </a:lnTo>
                  <a:lnTo>
                    <a:pt x="405130" y="1247267"/>
                  </a:lnTo>
                  <a:cubicBezTo>
                    <a:pt x="389890" y="1251077"/>
                    <a:pt x="374269" y="1253109"/>
                    <a:pt x="359029" y="1255141"/>
                  </a:cubicBezTo>
                  <a:cubicBezTo>
                    <a:pt x="343535" y="1257173"/>
                    <a:pt x="328676" y="1259205"/>
                    <a:pt x="314198" y="1262761"/>
                  </a:cubicBezTo>
                  <a:cubicBezTo>
                    <a:pt x="295529" y="1267460"/>
                    <a:pt x="278130" y="1274699"/>
                    <a:pt x="262636" y="1288034"/>
                  </a:cubicBezTo>
                  <a:lnTo>
                    <a:pt x="262509" y="1288161"/>
                  </a:lnTo>
                  <a:cubicBezTo>
                    <a:pt x="259461" y="1290701"/>
                    <a:pt x="256540" y="1293114"/>
                    <a:pt x="253619" y="1295654"/>
                  </a:cubicBezTo>
                  <a:cubicBezTo>
                    <a:pt x="250698" y="1298194"/>
                    <a:pt x="247777" y="1300607"/>
                    <a:pt x="244983" y="1303020"/>
                  </a:cubicBezTo>
                  <a:cubicBezTo>
                    <a:pt x="215138" y="1327912"/>
                    <a:pt x="184023" y="1350391"/>
                    <a:pt x="134620" y="1344930"/>
                  </a:cubicBezTo>
                  <a:lnTo>
                    <a:pt x="135509" y="1336548"/>
                  </a:lnTo>
                  <a:lnTo>
                    <a:pt x="143891" y="1335151"/>
                  </a:lnTo>
                  <a:cubicBezTo>
                    <a:pt x="146939" y="1353312"/>
                    <a:pt x="149987" y="1369949"/>
                    <a:pt x="153035" y="1386713"/>
                  </a:cubicBezTo>
                  <a:cubicBezTo>
                    <a:pt x="156083" y="1403477"/>
                    <a:pt x="159131" y="1420241"/>
                    <a:pt x="162179" y="1438529"/>
                  </a:cubicBezTo>
                  <a:lnTo>
                    <a:pt x="162179" y="1438910"/>
                  </a:lnTo>
                  <a:cubicBezTo>
                    <a:pt x="174371" y="1536192"/>
                    <a:pt x="186563" y="1633728"/>
                    <a:pt x="192659" y="1731391"/>
                  </a:cubicBezTo>
                  <a:lnTo>
                    <a:pt x="184150" y="1731899"/>
                  </a:lnTo>
                  <a:lnTo>
                    <a:pt x="192532" y="1730629"/>
                  </a:lnTo>
                  <a:cubicBezTo>
                    <a:pt x="210820" y="1852803"/>
                    <a:pt x="217043" y="1969135"/>
                    <a:pt x="204724" y="2085594"/>
                  </a:cubicBezTo>
                  <a:lnTo>
                    <a:pt x="196342" y="2084705"/>
                  </a:lnTo>
                  <a:lnTo>
                    <a:pt x="204724" y="2085340"/>
                  </a:lnTo>
                  <a:cubicBezTo>
                    <a:pt x="201041" y="2134616"/>
                    <a:pt x="193548" y="2683002"/>
                    <a:pt x="183261" y="3428873"/>
                  </a:cubicBezTo>
                  <a:cubicBezTo>
                    <a:pt x="161417" y="5008372"/>
                    <a:pt x="127508" y="7472172"/>
                    <a:pt x="92456" y="7944866"/>
                  </a:cubicBezTo>
                  <a:cubicBezTo>
                    <a:pt x="89408" y="7986141"/>
                    <a:pt x="86233" y="8013700"/>
                    <a:pt x="82677" y="8023733"/>
                  </a:cubicBezTo>
                  <a:lnTo>
                    <a:pt x="82550" y="8024241"/>
                  </a:lnTo>
                  <a:lnTo>
                    <a:pt x="27813" y="8152003"/>
                  </a:lnTo>
                  <a:lnTo>
                    <a:pt x="20066" y="8148701"/>
                  </a:lnTo>
                  <a:lnTo>
                    <a:pt x="27940" y="8151876"/>
                  </a:lnTo>
                  <a:cubicBezTo>
                    <a:pt x="19939" y="8172069"/>
                    <a:pt x="27559" y="8184388"/>
                    <a:pt x="45212" y="8191373"/>
                  </a:cubicBezTo>
                  <a:cubicBezTo>
                    <a:pt x="49149" y="8192897"/>
                    <a:pt x="53467" y="8194167"/>
                    <a:pt x="58293" y="8195183"/>
                  </a:cubicBezTo>
                  <a:lnTo>
                    <a:pt x="56642" y="8203438"/>
                  </a:lnTo>
                  <a:lnTo>
                    <a:pt x="58039" y="8195056"/>
                  </a:lnTo>
                  <a:cubicBezTo>
                    <a:pt x="99441" y="8201914"/>
                    <a:pt x="113157" y="8230489"/>
                    <a:pt x="125349" y="8261096"/>
                  </a:cubicBezTo>
                  <a:lnTo>
                    <a:pt x="125730" y="8262239"/>
                  </a:lnTo>
                  <a:cubicBezTo>
                    <a:pt x="131064" y="8283702"/>
                    <a:pt x="130810" y="8305038"/>
                    <a:pt x="130683" y="8325231"/>
                  </a:cubicBezTo>
                  <a:cubicBezTo>
                    <a:pt x="130429" y="8345678"/>
                    <a:pt x="130302" y="8364855"/>
                    <a:pt x="135128" y="8383905"/>
                  </a:cubicBezTo>
                  <a:cubicBezTo>
                    <a:pt x="137033" y="8391525"/>
                    <a:pt x="139700" y="8399018"/>
                    <a:pt x="143383" y="8406511"/>
                  </a:cubicBezTo>
                  <a:cubicBezTo>
                    <a:pt x="154813" y="8429371"/>
                    <a:pt x="147574" y="8464550"/>
                    <a:pt x="141986" y="8493887"/>
                  </a:cubicBezTo>
                  <a:cubicBezTo>
                    <a:pt x="140589" y="8501126"/>
                    <a:pt x="139192" y="8508238"/>
                    <a:pt x="138049" y="8515096"/>
                  </a:cubicBezTo>
                  <a:lnTo>
                    <a:pt x="129667" y="8513699"/>
                  </a:lnTo>
                  <a:lnTo>
                    <a:pt x="138049" y="8514715"/>
                  </a:lnTo>
                  <a:cubicBezTo>
                    <a:pt x="132207" y="8561324"/>
                    <a:pt x="143891" y="8608441"/>
                    <a:pt x="161798" y="8650224"/>
                  </a:cubicBezTo>
                  <a:lnTo>
                    <a:pt x="154051" y="8653526"/>
                  </a:lnTo>
                  <a:lnTo>
                    <a:pt x="161417" y="8649208"/>
                  </a:lnTo>
                  <a:cubicBezTo>
                    <a:pt x="205232" y="8724265"/>
                    <a:pt x="211201" y="8811387"/>
                    <a:pt x="211201" y="8890635"/>
                  </a:cubicBezTo>
                  <a:lnTo>
                    <a:pt x="202692" y="8890635"/>
                  </a:lnTo>
                  <a:lnTo>
                    <a:pt x="211201" y="8890635"/>
                  </a:lnTo>
                  <a:cubicBezTo>
                    <a:pt x="211201" y="8907145"/>
                    <a:pt x="216789" y="8924163"/>
                    <a:pt x="222504" y="8935466"/>
                  </a:cubicBezTo>
                  <a:lnTo>
                    <a:pt x="214884" y="8939276"/>
                  </a:lnTo>
                  <a:lnTo>
                    <a:pt x="220853" y="8933307"/>
                  </a:lnTo>
                  <a:cubicBezTo>
                    <a:pt x="231521" y="8943975"/>
                    <a:pt x="254254" y="8955659"/>
                    <a:pt x="277749" y="8961501"/>
                  </a:cubicBezTo>
                  <a:cubicBezTo>
                    <a:pt x="278384" y="8961628"/>
                    <a:pt x="278892" y="8961882"/>
                    <a:pt x="279527" y="8962136"/>
                  </a:cubicBezTo>
                  <a:lnTo>
                    <a:pt x="425450" y="9035161"/>
                  </a:lnTo>
                  <a:lnTo>
                    <a:pt x="425704" y="9035288"/>
                  </a:lnTo>
                  <a:cubicBezTo>
                    <a:pt x="489585" y="9070086"/>
                    <a:pt x="540893" y="9064498"/>
                    <a:pt x="599313" y="9023604"/>
                  </a:cubicBezTo>
                  <a:lnTo>
                    <a:pt x="604139" y="9030589"/>
                  </a:lnTo>
                  <a:lnTo>
                    <a:pt x="598170" y="9024620"/>
                  </a:lnTo>
                  <a:cubicBezTo>
                    <a:pt x="606171" y="9016619"/>
                    <a:pt x="626618" y="9010015"/>
                    <a:pt x="634619" y="9010015"/>
                  </a:cubicBezTo>
                  <a:lnTo>
                    <a:pt x="635762" y="9010142"/>
                  </a:lnTo>
                  <a:cubicBezTo>
                    <a:pt x="641604" y="9011031"/>
                    <a:pt x="647573" y="9011666"/>
                    <a:pt x="653542" y="9012428"/>
                  </a:cubicBezTo>
                  <a:cubicBezTo>
                    <a:pt x="659511" y="9013190"/>
                    <a:pt x="665480" y="9013952"/>
                    <a:pt x="671449" y="9014714"/>
                  </a:cubicBezTo>
                  <a:cubicBezTo>
                    <a:pt x="702437" y="9019159"/>
                    <a:pt x="734060" y="9026906"/>
                    <a:pt x="762254" y="9055100"/>
                  </a:cubicBezTo>
                  <a:lnTo>
                    <a:pt x="756285" y="9061069"/>
                  </a:lnTo>
                  <a:lnTo>
                    <a:pt x="761746" y="9054592"/>
                  </a:lnTo>
                  <a:cubicBezTo>
                    <a:pt x="787908" y="9077071"/>
                    <a:pt x="821436" y="9094851"/>
                    <a:pt x="855599" y="9113012"/>
                  </a:cubicBezTo>
                  <a:cubicBezTo>
                    <a:pt x="875030" y="9123299"/>
                    <a:pt x="894715" y="9133713"/>
                    <a:pt x="912749" y="9145016"/>
                  </a:cubicBezTo>
                  <a:lnTo>
                    <a:pt x="908304" y="9152255"/>
                  </a:lnTo>
                  <a:lnTo>
                    <a:pt x="912622" y="9145016"/>
                  </a:lnTo>
                  <a:cubicBezTo>
                    <a:pt x="942848" y="9163177"/>
                    <a:pt x="980821" y="9188196"/>
                    <a:pt x="1000252" y="9214104"/>
                  </a:cubicBezTo>
                  <a:lnTo>
                    <a:pt x="993521" y="9219184"/>
                  </a:lnTo>
                  <a:lnTo>
                    <a:pt x="999490" y="9213215"/>
                  </a:lnTo>
                  <a:cubicBezTo>
                    <a:pt x="1011936" y="9225661"/>
                    <a:pt x="1023112" y="9236710"/>
                    <a:pt x="1033780" y="9242044"/>
                  </a:cubicBezTo>
                  <a:lnTo>
                    <a:pt x="1029970" y="9249664"/>
                  </a:lnTo>
                  <a:lnTo>
                    <a:pt x="1032891" y="9241663"/>
                  </a:lnTo>
                  <a:cubicBezTo>
                    <a:pt x="1088263" y="9261856"/>
                    <a:pt x="1123569" y="9305798"/>
                    <a:pt x="1156208" y="9346311"/>
                  </a:cubicBezTo>
                  <a:cubicBezTo>
                    <a:pt x="1164971" y="9357106"/>
                    <a:pt x="1173480" y="9367774"/>
                    <a:pt x="1182370" y="9377807"/>
                  </a:cubicBezTo>
                  <a:lnTo>
                    <a:pt x="1182370" y="9377934"/>
                  </a:lnTo>
                  <a:cubicBezTo>
                    <a:pt x="1217422" y="9418828"/>
                    <a:pt x="1264031" y="9442196"/>
                    <a:pt x="1316736" y="9448038"/>
                  </a:cubicBezTo>
                  <a:lnTo>
                    <a:pt x="1317498" y="9448165"/>
                  </a:lnTo>
                  <a:cubicBezTo>
                    <a:pt x="1347724" y="9454261"/>
                    <a:pt x="1377823" y="9458706"/>
                    <a:pt x="1408303" y="9463278"/>
                  </a:cubicBezTo>
                  <a:cubicBezTo>
                    <a:pt x="1438783" y="9467850"/>
                    <a:pt x="1469263" y="9472422"/>
                    <a:pt x="1499997" y="9478518"/>
                  </a:cubicBezTo>
                  <a:lnTo>
                    <a:pt x="1500378" y="9478645"/>
                  </a:lnTo>
                  <a:cubicBezTo>
                    <a:pt x="1504315" y="9479661"/>
                    <a:pt x="1508379" y="9480550"/>
                    <a:pt x="1512570" y="9481566"/>
                  </a:cubicBezTo>
                  <a:cubicBezTo>
                    <a:pt x="1517015" y="9482582"/>
                    <a:pt x="1521587" y="9483725"/>
                    <a:pt x="1526286" y="9484868"/>
                  </a:cubicBezTo>
                  <a:cubicBezTo>
                    <a:pt x="1544447" y="9489440"/>
                    <a:pt x="1564132" y="9495028"/>
                    <a:pt x="1581150" y="9503537"/>
                  </a:cubicBezTo>
                  <a:lnTo>
                    <a:pt x="1577340" y="9511157"/>
                  </a:lnTo>
                  <a:lnTo>
                    <a:pt x="1580515" y="9503283"/>
                  </a:lnTo>
                  <a:cubicBezTo>
                    <a:pt x="1591437" y="9507728"/>
                    <a:pt x="1602486" y="9510395"/>
                    <a:pt x="1613789" y="9513189"/>
                  </a:cubicBezTo>
                  <a:cubicBezTo>
                    <a:pt x="1624330" y="9515729"/>
                    <a:pt x="1635252" y="9518523"/>
                    <a:pt x="1645539" y="9522587"/>
                  </a:cubicBezTo>
                  <a:cubicBezTo>
                    <a:pt x="1653032" y="9525635"/>
                    <a:pt x="1660525" y="9529445"/>
                    <a:pt x="1667510" y="9534779"/>
                  </a:cubicBezTo>
                  <a:lnTo>
                    <a:pt x="1667891" y="9535033"/>
                  </a:lnTo>
                  <a:cubicBezTo>
                    <a:pt x="1703451" y="9564624"/>
                    <a:pt x="1737233" y="9581007"/>
                    <a:pt x="1782064" y="9569831"/>
                  </a:cubicBezTo>
                  <a:lnTo>
                    <a:pt x="1784096" y="9578086"/>
                  </a:lnTo>
                  <a:lnTo>
                    <a:pt x="1781429" y="9570085"/>
                  </a:lnTo>
                  <a:cubicBezTo>
                    <a:pt x="1799590" y="9563989"/>
                    <a:pt x="1821561" y="9572625"/>
                    <a:pt x="1836801" y="9578340"/>
                  </a:cubicBezTo>
                  <a:cubicBezTo>
                    <a:pt x="1840738" y="9579864"/>
                    <a:pt x="1844294" y="9581134"/>
                    <a:pt x="1847596" y="9582277"/>
                  </a:cubicBezTo>
                  <a:lnTo>
                    <a:pt x="1844929" y="9590278"/>
                  </a:lnTo>
                  <a:lnTo>
                    <a:pt x="1844929" y="9581769"/>
                  </a:lnTo>
                  <a:cubicBezTo>
                    <a:pt x="1850390" y="9581769"/>
                    <a:pt x="1855343" y="9584436"/>
                    <a:pt x="1857883" y="9585706"/>
                  </a:cubicBezTo>
                  <a:cubicBezTo>
                    <a:pt x="1861439" y="9587484"/>
                    <a:pt x="1862582" y="9587865"/>
                    <a:pt x="1863217" y="9587865"/>
                  </a:cubicBezTo>
                  <a:lnTo>
                    <a:pt x="1863979" y="9587865"/>
                  </a:lnTo>
                  <a:cubicBezTo>
                    <a:pt x="1929511" y="9593834"/>
                    <a:pt x="1989201" y="9581896"/>
                    <a:pt x="2050161" y="9569704"/>
                  </a:cubicBezTo>
                  <a:lnTo>
                    <a:pt x="2051812" y="9577959"/>
                  </a:lnTo>
                  <a:lnTo>
                    <a:pt x="2049780" y="9569704"/>
                  </a:lnTo>
                  <a:cubicBezTo>
                    <a:pt x="2074164" y="9563608"/>
                    <a:pt x="2097659" y="9557766"/>
                    <a:pt x="2121027" y="9545955"/>
                  </a:cubicBezTo>
                  <a:lnTo>
                    <a:pt x="2121281" y="9545828"/>
                  </a:lnTo>
                  <a:cubicBezTo>
                    <a:pt x="2188210" y="9515348"/>
                    <a:pt x="2254758" y="9485122"/>
                    <a:pt x="2315083" y="9448927"/>
                  </a:cubicBezTo>
                  <a:lnTo>
                    <a:pt x="2315210" y="9448800"/>
                  </a:lnTo>
                  <a:cubicBezTo>
                    <a:pt x="2356993" y="9424924"/>
                    <a:pt x="2403729" y="9397619"/>
                    <a:pt x="2456942" y="9424289"/>
                  </a:cubicBezTo>
                  <a:lnTo>
                    <a:pt x="2453132" y="9431909"/>
                  </a:lnTo>
                  <a:lnTo>
                    <a:pt x="2453132" y="9423400"/>
                  </a:lnTo>
                  <a:lnTo>
                    <a:pt x="2477516" y="9423400"/>
                  </a:lnTo>
                  <a:lnTo>
                    <a:pt x="2477516" y="9431909"/>
                  </a:lnTo>
                  <a:lnTo>
                    <a:pt x="2477516" y="9423400"/>
                  </a:lnTo>
                  <a:cubicBezTo>
                    <a:pt x="2519299" y="9423400"/>
                    <a:pt x="2561336" y="9417431"/>
                    <a:pt x="2597785" y="9411335"/>
                  </a:cubicBezTo>
                  <a:lnTo>
                    <a:pt x="2599182" y="9411208"/>
                  </a:lnTo>
                  <a:cubicBezTo>
                    <a:pt x="2604516" y="9411208"/>
                    <a:pt x="2609088" y="9410954"/>
                    <a:pt x="2610739" y="9410065"/>
                  </a:cubicBezTo>
                  <a:lnTo>
                    <a:pt x="2610739" y="9410065"/>
                  </a:lnTo>
                  <a:cubicBezTo>
                    <a:pt x="2610739" y="9410065"/>
                    <a:pt x="2610739" y="9410065"/>
                    <a:pt x="2610739" y="9410065"/>
                  </a:cubicBezTo>
                  <a:lnTo>
                    <a:pt x="2610739" y="9410065"/>
                  </a:lnTo>
                  <a:cubicBezTo>
                    <a:pt x="2610739" y="9410065"/>
                    <a:pt x="2610739" y="9410065"/>
                    <a:pt x="2610739" y="9410065"/>
                  </a:cubicBezTo>
                  <a:lnTo>
                    <a:pt x="2610739" y="9410065"/>
                  </a:lnTo>
                  <a:cubicBezTo>
                    <a:pt x="2610739" y="9410065"/>
                    <a:pt x="2608961" y="9411208"/>
                    <a:pt x="2608961" y="9413621"/>
                  </a:cubicBezTo>
                  <a:cubicBezTo>
                    <a:pt x="2608961" y="9411843"/>
                    <a:pt x="2609596" y="9410065"/>
                    <a:pt x="2610612" y="9408541"/>
                  </a:cubicBezTo>
                  <a:cubicBezTo>
                    <a:pt x="2627757" y="9385554"/>
                    <a:pt x="2654427" y="9381744"/>
                    <a:pt x="2678049" y="9377807"/>
                  </a:cubicBezTo>
                  <a:cubicBezTo>
                    <a:pt x="2683764" y="9376918"/>
                    <a:pt x="2689225" y="9376029"/>
                    <a:pt x="2694813" y="9374886"/>
                  </a:cubicBezTo>
                  <a:lnTo>
                    <a:pt x="2695448" y="9374759"/>
                  </a:lnTo>
                  <a:cubicBezTo>
                    <a:pt x="2703322" y="9373743"/>
                    <a:pt x="2711323" y="9372981"/>
                    <a:pt x="2719070" y="9372092"/>
                  </a:cubicBezTo>
                  <a:cubicBezTo>
                    <a:pt x="2726817" y="9371203"/>
                    <a:pt x="2734310" y="9370441"/>
                    <a:pt x="2741803" y="9369552"/>
                  </a:cubicBezTo>
                  <a:cubicBezTo>
                    <a:pt x="2773807" y="9365615"/>
                    <a:pt x="2802128" y="9359138"/>
                    <a:pt x="2824988" y="9340088"/>
                  </a:cubicBezTo>
                  <a:lnTo>
                    <a:pt x="2825750" y="9339580"/>
                  </a:lnTo>
                  <a:cubicBezTo>
                    <a:pt x="2863977" y="9314053"/>
                    <a:pt x="2902204" y="9307830"/>
                    <a:pt x="2944749" y="9301734"/>
                  </a:cubicBezTo>
                  <a:lnTo>
                    <a:pt x="2945892" y="9301607"/>
                  </a:lnTo>
                  <a:cubicBezTo>
                    <a:pt x="2947162" y="9301607"/>
                    <a:pt x="2950210" y="9300718"/>
                    <a:pt x="2955417" y="9298940"/>
                  </a:cubicBezTo>
                  <a:cubicBezTo>
                    <a:pt x="2959354" y="9297670"/>
                    <a:pt x="2965450" y="9295511"/>
                    <a:pt x="2970276" y="9295511"/>
                  </a:cubicBezTo>
                  <a:lnTo>
                    <a:pt x="2970276" y="9304020"/>
                  </a:lnTo>
                  <a:lnTo>
                    <a:pt x="2968625" y="9295765"/>
                  </a:lnTo>
                  <a:cubicBezTo>
                    <a:pt x="2978785" y="9293733"/>
                    <a:pt x="2988945" y="9290304"/>
                    <a:pt x="2999486" y="9286621"/>
                  </a:cubicBezTo>
                  <a:cubicBezTo>
                    <a:pt x="3009392" y="9283319"/>
                    <a:pt x="3019552" y="9279763"/>
                    <a:pt x="3029458" y="9277731"/>
                  </a:cubicBezTo>
                  <a:cubicBezTo>
                    <a:pt x="3038602" y="9275953"/>
                    <a:pt x="3048127" y="9275191"/>
                    <a:pt x="3057398" y="9277604"/>
                  </a:cubicBezTo>
                  <a:lnTo>
                    <a:pt x="3055366" y="9285859"/>
                  </a:lnTo>
                  <a:lnTo>
                    <a:pt x="3057144" y="9277604"/>
                  </a:lnTo>
                  <a:cubicBezTo>
                    <a:pt x="3107182" y="9288653"/>
                    <a:pt x="3128518" y="9273540"/>
                    <a:pt x="3164078" y="9226042"/>
                  </a:cubicBezTo>
                  <a:lnTo>
                    <a:pt x="3170809" y="9231122"/>
                  </a:lnTo>
                  <a:lnTo>
                    <a:pt x="3163189" y="9227312"/>
                  </a:lnTo>
                  <a:cubicBezTo>
                    <a:pt x="3169666" y="9214231"/>
                    <a:pt x="3186049" y="9207246"/>
                    <a:pt x="3196209" y="9202674"/>
                  </a:cubicBezTo>
                  <a:cubicBezTo>
                    <a:pt x="3198876" y="9201404"/>
                    <a:pt x="3201289" y="9200388"/>
                    <a:pt x="3203448" y="9199245"/>
                  </a:cubicBezTo>
                  <a:cubicBezTo>
                    <a:pt x="3204083" y="9198864"/>
                    <a:pt x="3204845" y="9198610"/>
                    <a:pt x="3205607" y="9198483"/>
                  </a:cubicBezTo>
                  <a:cubicBezTo>
                    <a:pt x="3221736" y="9195308"/>
                    <a:pt x="3237865" y="9195308"/>
                    <a:pt x="3252851" y="9195308"/>
                  </a:cubicBezTo>
                  <a:cubicBezTo>
                    <a:pt x="3268218" y="9195308"/>
                    <a:pt x="3282569" y="9195308"/>
                    <a:pt x="3296793" y="9192387"/>
                  </a:cubicBezTo>
                  <a:cubicBezTo>
                    <a:pt x="3297301" y="9192260"/>
                    <a:pt x="3297936" y="9192260"/>
                    <a:pt x="3298444" y="9192260"/>
                  </a:cubicBezTo>
                  <a:cubicBezTo>
                    <a:pt x="3305937" y="9192260"/>
                    <a:pt x="3313938" y="9188069"/>
                    <a:pt x="3323463" y="9182862"/>
                  </a:cubicBezTo>
                  <a:cubicBezTo>
                    <a:pt x="3329940" y="9179306"/>
                    <a:pt x="3338957" y="9174099"/>
                    <a:pt x="3347085" y="9174099"/>
                  </a:cubicBezTo>
                  <a:lnTo>
                    <a:pt x="3348101" y="9174226"/>
                  </a:lnTo>
                  <a:cubicBezTo>
                    <a:pt x="3363468" y="9176131"/>
                    <a:pt x="3379724" y="9175496"/>
                    <a:pt x="3396742" y="9174861"/>
                  </a:cubicBezTo>
                  <a:cubicBezTo>
                    <a:pt x="3413506" y="9174226"/>
                    <a:pt x="3431159" y="9173464"/>
                    <a:pt x="3448177" y="9175623"/>
                  </a:cubicBezTo>
                  <a:cubicBezTo>
                    <a:pt x="3465322" y="9177782"/>
                    <a:pt x="3482340" y="9182862"/>
                    <a:pt x="3497961" y="9194038"/>
                  </a:cubicBezTo>
                  <a:lnTo>
                    <a:pt x="3498977" y="9194927"/>
                  </a:lnTo>
                  <a:cubicBezTo>
                    <a:pt x="3502025" y="9197975"/>
                    <a:pt x="3509518" y="9198483"/>
                    <a:pt x="3523361" y="9198483"/>
                  </a:cubicBezTo>
                  <a:lnTo>
                    <a:pt x="3523996" y="9198483"/>
                  </a:lnTo>
                  <a:cubicBezTo>
                    <a:pt x="3604514" y="9204706"/>
                    <a:pt x="3673221" y="9229471"/>
                    <a:pt x="3729736" y="9279636"/>
                  </a:cubicBezTo>
                  <a:lnTo>
                    <a:pt x="3730117" y="9280017"/>
                  </a:lnTo>
                  <a:cubicBezTo>
                    <a:pt x="3742563" y="9292463"/>
                    <a:pt x="3758057" y="9301988"/>
                    <a:pt x="3773170" y="9311132"/>
                  </a:cubicBezTo>
                  <a:cubicBezTo>
                    <a:pt x="3778758" y="9314561"/>
                    <a:pt x="3784473" y="9317990"/>
                    <a:pt x="3789680" y="9321419"/>
                  </a:cubicBezTo>
                  <a:lnTo>
                    <a:pt x="3784981" y="9328404"/>
                  </a:lnTo>
                  <a:lnTo>
                    <a:pt x="3789680" y="9321419"/>
                  </a:lnTo>
                  <a:cubicBezTo>
                    <a:pt x="3799840" y="9328150"/>
                    <a:pt x="3812413" y="9330690"/>
                    <a:pt x="3826383" y="9333484"/>
                  </a:cubicBezTo>
                  <a:cubicBezTo>
                    <a:pt x="3833622" y="9334881"/>
                    <a:pt x="3841369" y="9336405"/>
                    <a:pt x="3848481" y="9338691"/>
                  </a:cubicBezTo>
                  <a:lnTo>
                    <a:pt x="3845814" y="9346692"/>
                  </a:lnTo>
                  <a:lnTo>
                    <a:pt x="3848481" y="9338691"/>
                  </a:lnTo>
                  <a:cubicBezTo>
                    <a:pt x="3852418" y="9339961"/>
                    <a:pt x="3855974" y="9341358"/>
                    <a:pt x="3859403" y="9342501"/>
                  </a:cubicBezTo>
                  <a:cubicBezTo>
                    <a:pt x="3862578" y="9343644"/>
                    <a:pt x="3865372" y="9344660"/>
                    <a:pt x="3868293" y="9345549"/>
                  </a:cubicBezTo>
                  <a:cubicBezTo>
                    <a:pt x="3877056" y="9348470"/>
                    <a:pt x="3884803" y="9350375"/>
                    <a:pt x="3894455" y="9350375"/>
                  </a:cubicBezTo>
                  <a:lnTo>
                    <a:pt x="3894455" y="9358884"/>
                  </a:lnTo>
                  <a:lnTo>
                    <a:pt x="3894455" y="9350375"/>
                  </a:lnTo>
                  <a:cubicBezTo>
                    <a:pt x="3927475" y="9350375"/>
                    <a:pt x="3954399" y="9363837"/>
                    <a:pt x="3974211" y="9390253"/>
                  </a:cubicBezTo>
                  <a:lnTo>
                    <a:pt x="3967480" y="9395333"/>
                  </a:lnTo>
                  <a:lnTo>
                    <a:pt x="3973449" y="9389364"/>
                  </a:lnTo>
                  <a:cubicBezTo>
                    <a:pt x="3979672" y="9395587"/>
                    <a:pt x="3986530" y="9402445"/>
                    <a:pt x="3993261" y="9415907"/>
                  </a:cubicBezTo>
                  <a:cubicBezTo>
                    <a:pt x="3994277" y="9417939"/>
                    <a:pt x="3994404" y="9420225"/>
                    <a:pt x="3993769" y="9422384"/>
                  </a:cubicBezTo>
                  <a:cubicBezTo>
                    <a:pt x="3990467" y="9432163"/>
                    <a:pt x="4013962" y="9470009"/>
                    <a:pt x="4035806" y="9477248"/>
                  </a:cubicBezTo>
                  <a:cubicBezTo>
                    <a:pt x="4037711" y="9477883"/>
                    <a:pt x="4039235" y="9478137"/>
                    <a:pt x="4040505" y="9478137"/>
                  </a:cubicBezTo>
                  <a:lnTo>
                    <a:pt x="4040505" y="9486646"/>
                  </a:lnTo>
                  <a:lnTo>
                    <a:pt x="4040505" y="9478137"/>
                  </a:lnTo>
                  <a:cubicBezTo>
                    <a:pt x="4084701" y="9478137"/>
                    <a:pt x="4129278" y="9490837"/>
                    <a:pt x="4167505" y="9522714"/>
                  </a:cubicBezTo>
                  <a:lnTo>
                    <a:pt x="4168013" y="9523222"/>
                  </a:lnTo>
                  <a:cubicBezTo>
                    <a:pt x="4170172" y="9525381"/>
                    <a:pt x="4177538" y="9527159"/>
                    <a:pt x="4188587" y="9521698"/>
                  </a:cubicBezTo>
                  <a:lnTo>
                    <a:pt x="4189730" y="9521190"/>
                  </a:lnTo>
                  <a:cubicBezTo>
                    <a:pt x="4209923" y="9514459"/>
                    <a:pt x="4226941" y="9514078"/>
                    <a:pt x="4242054" y="9536684"/>
                  </a:cubicBezTo>
                  <a:lnTo>
                    <a:pt x="4235069" y="9541383"/>
                  </a:lnTo>
                  <a:lnTo>
                    <a:pt x="4241038" y="9535414"/>
                  </a:lnTo>
                  <a:cubicBezTo>
                    <a:pt x="4240911" y="9535287"/>
                    <a:pt x="4240911" y="9535287"/>
                    <a:pt x="4240911" y="9535287"/>
                  </a:cubicBezTo>
                  <a:cubicBezTo>
                    <a:pt x="4244975" y="9538462"/>
                    <a:pt x="4263771" y="9538970"/>
                    <a:pt x="4277614" y="9538970"/>
                  </a:cubicBezTo>
                  <a:lnTo>
                    <a:pt x="4277614" y="9547479"/>
                  </a:lnTo>
                  <a:lnTo>
                    <a:pt x="4277614" y="9538970"/>
                  </a:lnTo>
                  <a:cubicBezTo>
                    <a:pt x="4287266" y="9538970"/>
                    <a:pt x="4297553" y="9538335"/>
                    <a:pt x="4308348" y="9537700"/>
                  </a:cubicBezTo>
                  <a:cubicBezTo>
                    <a:pt x="4319524" y="9537065"/>
                    <a:pt x="4331335" y="9536303"/>
                    <a:pt x="4342892" y="9536303"/>
                  </a:cubicBezTo>
                  <a:cubicBezTo>
                    <a:pt x="4354195" y="9536303"/>
                    <a:pt x="4365625" y="9536938"/>
                    <a:pt x="4376547" y="9539224"/>
                  </a:cubicBezTo>
                  <a:lnTo>
                    <a:pt x="4374896" y="9547479"/>
                  </a:lnTo>
                  <a:lnTo>
                    <a:pt x="4375785" y="9539097"/>
                  </a:lnTo>
                  <a:cubicBezTo>
                    <a:pt x="4430522" y="9545193"/>
                    <a:pt x="4479671" y="9551289"/>
                    <a:pt x="4534789" y="9563608"/>
                  </a:cubicBezTo>
                  <a:lnTo>
                    <a:pt x="4533011" y="9571863"/>
                  </a:lnTo>
                  <a:lnTo>
                    <a:pt x="4533011" y="9563354"/>
                  </a:lnTo>
                  <a:cubicBezTo>
                    <a:pt x="4547616" y="9563354"/>
                    <a:pt x="4561840" y="9570466"/>
                    <a:pt x="4569460" y="9577959"/>
                  </a:cubicBezTo>
                  <a:cubicBezTo>
                    <a:pt x="4570222" y="9578721"/>
                    <a:pt x="4570857" y="9579737"/>
                    <a:pt x="4571365" y="9580753"/>
                  </a:cubicBezTo>
                  <a:cubicBezTo>
                    <a:pt x="4579239" y="9600438"/>
                    <a:pt x="4596003" y="9604756"/>
                    <a:pt x="4613783" y="9608820"/>
                  </a:cubicBezTo>
                  <a:cubicBezTo>
                    <a:pt x="4618228" y="9609836"/>
                    <a:pt x="4622800" y="9610979"/>
                    <a:pt x="4626991" y="9612376"/>
                  </a:cubicBezTo>
                  <a:lnTo>
                    <a:pt x="4624324" y="9620377"/>
                  </a:lnTo>
                  <a:lnTo>
                    <a:pt x="4626991" y="9612376"/>
                  </a:lnTo>
                  <a:cubicBezTo>
                    <a:pt x="4645279" y="9618472"/>
                    <a:pt x="4668393" y="9624060"/>
                    <a:pt x="4679061" y="9624060"/>
                  </a:cubicBezTo>
                  <a:lnTo>
                    <a:pt x="4679061" y="9632569"/>
                  </a:lnTo>
                  <a:lnTo>
                    <a:pt x="4673092" y="9626600"/>
                  </a:lnTo>
                  <a:cubicBezTo>
                    <a:pt x="4676267" y="9623425"/>
                    <a:pt x="4680458" y="9620504"/>
                    <a:pt x="4684395" y="9617710"/>
                  </a:cubicBezTo>
                  <a:cubicBezTo>
                    <a:pt x="4690364" y="9613519"/>
                    <a:pt x="4696841" y="9608820"/>
                    <a:pt x="4703445" y="9602343"/>
                  </a:cubicBezTo>
                  <a:lnTo>
                    <a:pt x="4709414" y="9608312"/>
                  </a:lnTo>
                  <a:lnTo>
                    <a:pt x="4709414" y="9616821"/>
                  </a:lnTo>
                  <a:cubicBezTo>
                    <a:pt x="4696079" y="9616821"/>
                    <a:pt x="4686681" y="9618726"/>
                    <a:pt x="4678426" y="9620504"/>
                  </a:cubicBezTo>
                  <a:cubicBezTo>
                    <a:pt x="4672711" y="9621647"/>
                    <a:pt x="4666742" y="9622917"/>
                    <a:pt x="4660773" y="9622917"/>
                  </a:cubicBezTo>
                  <a:cubicBezTo>
                    <a:pt x="4657471" y="9622917"/>
                    <a:pt x="4654550" y="9621012"/>
                    <a:pt x="4653153" y="9618091"/>
                  </a:cubicBezTo>
                  <a:cubicBezTo>
                    <a:pt x="4651756" y="9615170"/>
                    <a:pt x="4652137" y="9611614"/>
                    <a:pt x="4654169" y="9609074"/>
                  </a:cubicBezTo>
                  <a:cubicBezTo>
                    <a:pt x="4680585" y="9576054"/>
                    <a:pt x="4709541" y="9568053"/>
                    <a:pt x="4744212" y="9588881"/>
                  </a:cubicBezTo>
                  <a:lnTo>
                    <a:pt x="4745228" y="9589643"/>
                  </a:lnTo>
                  <a:cubicBezTo>
                    <a:pt x="4778375" y="9617202"/>
                    <a:pt x="4804537" y="9617710"/>
                    <a:pt x="4844415" y="9589262"/>
                  </a:cubicBezTo>
                  <a:lnTo>
                    <a:pt x="4845558" y="9588627"/>
                  </a:lnTo>
                  <a:lnTo>
                    <a:pt x="4882007" y="9570339"/>
                  </a:lnTo>
                  <a:lnTo>
                    <a:pt x="4885817" y="9577959"/>
                  </a:lnTo>
                  <a:lnTo>
                    <a:pt x="4877308" y="9577959"/>
                  </a:lnTo>
                  <a:lnTo>
                    <a:pt x="4877308" y="9547352"/>
                  </a:lnTo>
                  <a:cubicBezTo>
                    <a:pt x="4877308" y="9544684"/>
                    <a:pt x="4878578" y="9542018"/>
                    <a:pt x="4880864" y="9540494"/>
                  </a:cubicBezTo>
                  <a:cubicBezTo>
                    <a:pt x="4883150" y="9538970"/>
                    <a:pt x="4885944" y="9538462"/>
                    <a:pt x="4888484" y="9539351"/>
                  </a:cubicBezTo>
                  <a:cubicBezTo>
                    <a:pt x="4896231" y="9541891"/>
                    <a:pt x="4903851" y="9545446"/>
                    <a:pt x="4910582" y="9548621"/>
                  </a:cubicBezTo>
                  <a:cubicBezTo>
                    <a:pt x="4916805" y="9551543"/>
                    <a:pt x="4922266" y="9554083"/>
                    <a:pt x="4926965" y="9555607"/>
                  </a:cubicBezTo>
                  <a:cubicBezTo>
                    <a:pt x="4930267" y="9556750"/>
                    <a:pt x="4932680" y="9557131"/>
                    <a:pt x="4934458" y="9557131"/>
                  </a:cubicBezTo>
                  <a:lnTo>
                    <a:pt x="4934458" y="9565640"/>
                  </a:lnTo>
                  <a:lnTo>
                    <a:pt x="4930648" y="9558020"/>
                  </a:lnTo>
                  <a:cubicBezTo>
                    <a:pt x="4967351" y="9539732"/>
                    <a:pt x="5002911" y="9521825"/>
                    <a:pt x="5032502" y="9498203"/>
                  </a:cubicBezTo>
                  <a:lnTo>
                    <a:pt x="5033137" y="9497821"/>
                  </a:lnTo>
                  <a:cubicBezTo>
                    <a:pt x="5056378" y="9482328"/>
                    <a:pt x="5077206" y="9464294"/>
                    <a:pt x="5097526" y="9446514"/>
                  </a:cubicBezTo>
                  <a:cubicBezTo>
                    <a:pt x="5108321" y="9437116"/>
                    <a:pt x="5119116" y="9427718"/>
                    <a:pt x="5129784" y="9419208"/>
                  </a:cubicBezTo>
                  <a:cubicBezTo>
                    <a:pt x="5131308" y="9418066"/>
                    <a:pt x="5133213" y="9417304"/>
                    <a:pt x="5135118" y="9417304"/>
                  </a:cubicBezTo>
                  <a:cubicBezTo>
                    <a:pt x="5134483" y="9417304"/>
                    <a:pt x="5133721" y="9418193"/>
                    <a:pt x="5135245" y="9416795"/>
                  </a:cubicBezTo>
                  <a:cubicBezTo>
                    <a:pt x="5136896" y="9415145"/>
                    <a:pt x="5140579" y="9411334"/>
                    <a:pt x="5147310" y="9411334"/>
                  </a:cubicBezTo>
                  <a:lnTo>
                    <a:pt x="5147310" y="9419844"/>
                  </a:lnTo>
                  <a:lnTo>
                    <a:pt x="5145024" y="9411716"/>
                  </a:lnTo>
                  <a:cubicBezTo>
                    <a:pt x="5166614" y="9405620"/>
                    <a:pt x="5186553" y="9400920"/>
                    <a:pt x="5206238" y="9396349"/>
                  </a:cubicBezTo>
                  <a:cubicBezTo>
                    <a:pt x="5225923" y="9391777"/>
                    <a:pt x="5245608" y="9387205"/>
                    <a:pt x="5266690" y="9381235"/>
                  </a:cubicBezTo>
                  <a:lnTo>
                    <a:pt x="5266944" y="9381108"/>
                  </a:lnTo>
                  <a:cubicBezTo>
                    <a:pt x="5278374" y="9378315"/>
                    <a:pt x="5288407" y="9373996"/>
                    <a:pt x="5299075" y="9369425"/>
                  </a:cubicBezTo>
                  <a:cubicBezTo>
                    <a:pt x="5309616" y="9364853"/>
                    <a:pt x="5320919" y="9360027"/>
                    <a:pt x="5333746" y="9356852"/>
                  </a:cubicBezTo>
                  <a:lnTo>
                    <a:pt x="5335778" y="9365107"/>
                  </a:lnTo>
                  <a:lnTo>
                    <a:pt x="5333111" y="9357106"/>
                  </a:lnTo>
                  <a:cubicBezTo>
                    <a:pt x="5342763" y="9353931"/>
                    <a:pt x="5350891" y="9352280"/>
                    <a:pt x="5358511" y="9350756"/>
                  </a:cubicBezTo>
                  <a:cubicBezTo>
                    <a:pt x="5366131" y="9349232"/>
                    <a:pt x="5373243" y="9347834"/>
                    <a:pt x="5381879" y="9344914"/>
                  </a:cubicBezTo>
                  <a:cubicBezTo>
                    <a:pt x="5382768" y="9344659"/>
                    <a:pt x="5383657" y="9344533"/>
                    <a:pt x="5384546" y="9344533"/>
                  </a:cubicBezTo>
                  <a:lnTo>
                    <a:pt x="5445379" y="9344533"/>
                  </a:lnTo>
                  <a:lnTo>
                    <a:pt x="5445379" y="9353042"/>
                  </a:lnTo>
                  <a:lnTo>
                    <a:pt x="5445379" y="9344533"/>
                  </a:lnTo>
                  <a:cubicBezTo>
                    <a:pt x="5458206" y="9344533"/>
                    <a:pt x="5474208" y="9344406"/>
                    <a:pt x="5484114" y="9339326"/>
                  </a:cubicBezTo>
                  <a:lnTo>
                    <a:pt x="5487924" y="9346945"/>
                  </a:lnTo>
                  <a:lnTo>
                    <a:pt x="5480304" y="9343135"/>
                  </a:lnTo>
                  <a:cubicBezTo>
                    <a:pt x="5485511" y="9332849"/>
                    <a:pt x="5496814" y="9314307"/>
                    <a:pt x="5506212" y="9309608"/>
                  </a:cubicBezTo>
                  <a:cubicBezTo>
                    <a:pt x="5507736" y="9308845"/>
                    <a:pt x="5509768" y="9308083"/>
                    <a:pt x="5512181" y="9308083"/>
                  </a:cubicBezTo>
                  <a:lnTo>
                    <a:pt x="5512181" y="9316593"/>
                  </a:lnTo>
                  <a:lnTo>
                    <a:pt x="5512181" y="9308083"/>
                  </a:lnTo>
                  <a:cubicBezTo>
                    <a:pt x="5525897" y="9308083"/>
                    <a:pt x="5536692" y="9313926"/>
                    <a:pt x="5546090" y="9318879"/>
                  </a:cubicBezTo>
                  <a:cubicBezTo>
                    <a:pt x="5551932" y="9321927"/>
                    <a:pt x="5557393" y="9324847"/>
                    <a:pt x="5563489" y="9326880"/>
                  </a:cubicBezTo>
                  <a:lnTo>
                    <a:pt x="5560822" y="9334881"/>
                  </a:lnTo>
                  <a:lnTo>
                    <a:pt x="5560822" y="9326371"/>
                  </a:lnTo>
                  <a:cubicBezTo>
                    <a:pt x="5560949" y="9326371"/>
                    <a:pt x="5561203" y="9326371"/>
                    <a:pt x="5561330" y="9326371"/>
                  </a:cubicBezTo>
                  <a:cubicBezTo>
                    <a:pt x="5564759" y="9326499"/>
                    <a:pt x="5568061" y="9327642"/>
                    <a:pt x="5570728" y="9330308"/>
                  </a:cubicBezTo>
                  <a:cubicBezTo>
                    <a:pt x="5575935" y="9335516"/>
                    <a:pt x="5575300" y="9344406"/>
                    <a:pt x="5575300" y="9347072"/>
                  </a:cubicBezTo>
                  <a:lnTo>
                    <a:pt x="5566791" y="9347072"/>
                  </a:lnTo>
                  <a:lnTo>
                    <a:pt x="5572760" y="9341104"/>
                  </a:lnTo>
                  <a:cubicBezTo>
                    <a:pt x="5585333" y="9353677"/>
                    <a:pt x="5596382" y="9367774"/>
                    <a:pt x="5606923" y="9381490"/>
                  </a:cubicBezTo>
                  <a:cubicBezTo>
                    <a:pt x="5617591" y="9395206"/>
                    <a:pt x="5628005" y="9408541"/>
                    <a:pt x="5639689" y="9420225"/>
                  </a:cubicBezTo>
                  <a:cubicBezTo>
                    <a:pt x="5668137" y="9448672"/>
                    <a:pt x="5693029" y="9446133"/>
                    <a:pt x="5706745" y="9432417"/>
                  </a:cubicBezTo>
                  <a:lnTo>
                    <a:pt x="5707380" y="9431782"/>
                  </a:lnTo>
                  <a:cubicBezTo>
                    <a:pt x="5737860" y="9407397"/>
                    <a:pt x="5765292" y="9386443"/>
                    <a:pt x="5812282" y="9399905"/>
                  </a:cubicBezTo>
                  <a:lnTo>
                    <a:pt x="5809996" y="9408033"/>
                  </a:lnTo>
                  <a:lnTo>
                    <a:pt x="5809996" y="9399524"/>
                  </a:lnTo>
                  <a:cubicBezTo>
                    <a:pt x="5813044" y="9399524"/>
                    <a:pt x="5816473" y="9400413"/>
                    <a:pt x="5818759" y="9400920"/>
                  </a:cubicBezTo>
                  <a:cubicBezTo>
                    <a:pt x="5822061" y="9401683"/>
                    <a:pt x="5824601" y="9402191"/>
                    <a:pt x="5826633" y="9402191"/>
                  </a:cubicBezTo>
                  <a:cubicBezTo>
                    <a:pt x="5828411" y="9402191"/>
                    <a:pt x="5828411" y="9401809"/>
                    <a:pt x="5828284" y="9401937"/>
                  </a:cubicBezTo>
                  <a:cubicBezTo>
                    <a:pt x="5829046" y="9401175"/>
                    <a:pt x="5830062" y="9400540"/>
                    <a:pt x="5831078" y="9400032"/>
                  </a:cubicBezTo>
                  <a:cubicBezTo>
                    <a:pt x="5837682" y="9397365"/>
                    <a:pt x="5844667" y="9394697"/>
                    <a:pt x="5851779" y="9392031"/>
                  </a:cubicBezTo>
                  <a:cubicBezTo>
                    <a:pt x="5859145" y="9389237"/>
                    <a:pt x="5866638" y="9386316"/>
                    <a:pt x="5874258" y="9383268"/>
                  </a:cubicBezTo>
                  <a:cubicBezTo>
                    <a:pt x="5892673" y="9375902"/>
                    <a:pt x="5910961" y="9367774"/>
                    <a:pt x="5927217" y="9357995"/>
                  </a:cubicBezTo>
                  <a:cubicBezTo>
                    <a:pt x="5927725" y="9357614"/>
                    <a:pt x="5928360" y="9357359"/>
                    <a:pt x="5928868" y="9357233"/>
                  </a:cubicBezTo>
                  <a:cubicBezTo>
                    <a:pt x="5935218" y="9355074"/>
                    <a:pt x="5942076" y="9353677"/>
                    <a:pt x="5948172" y="9352407"/>
                  </a:cubicBezTo>
                  <a:cubicBezTo>
                    <a:pt x="5954268" y="9351137"/>
                    <a:pt x="5959475" y="9350120"/>
                    <a:pt x="5963793" y="9348596"/>
                  </a:cubicBezTo>
                  <a:cubicBezTo>
                    <a:pt x="5969635" y="9346692"/>
                    <a:pt x="5971921" y="9344659"/>
                    <a:pt x="5972683" y="9343135"/>
                  </a:cubicBezTo>
                  <a:lnTo>
                    <a:pt x="5980303" y="9346945"/>
                  </a:lnTo>
                  <a:lnTo>
                    <a:pt x="5972683" y="9343135"/>
                  </a:lnTo>
                  <a:cubicBezTo>
                    <a:pt x="5988685" y="9311258"/>
                    <a:pt x="6013323" y="9292590"/>
                    <a:pt x="6037707" y="9273920"/>
                  </a:cubicBezTo>
                  <a:cubicBezTo>
                    <a:pt x="6043168" y="9269730"/>
                    <a:pt x="6048629" y="9265666"/>
                    <a:pt x="6053963" y="9261347"/>
                  </a:cubicBezTo>
                  <a:lnTo>
                    <a:pt x="6059297" y="9267952"/>
                  </a:lnTo>
                  <a:lnTo>
                    <a:pt x="6053328" y="9261983"/>
                  </a:lnTo>
                  <a:cubicBezTo>
                    <a:pt x="6057773" y="9257538"/>
                    <a:pt x="6062218" y="9252712"/>
                    <a:pt x="6066790" y="9247758"/>
                  </a:cubicBezTo>
                  <a:cubicBezTo>
                    <a:pt x="6071362" y="9242806"/>
                    <a:pt x="6076061" y="9237726"/>
                    <a:pt x="6080760" y="9233027"/>
                  </a:cubicBezTo>
                  <a:cubicBezTo>
                    <a:pt x="6089904" y="9223883"/>
                    <a:pt x="6100318" y="9214993"/>
                    <a:pt x="6111494" y="9211183"/>
                  </a:cubicBezTo>
                  <a:lnTo>
                    <a:pt x="6111875" y="9211056"/>
                  </a:lnTo>
                  <a:cubicBezTo>
                    <a:pt x="6138291" y="9203563"/>
                    <a:pt x="6159881" y="9185783"/>
                    <a:pt x="6183122" y="9166733"/>
                  </a:cubicBezTo>
                  <a:cubicBezTo>
                    <a:pt x="6194552" y="9157334"/>
                    <a:pt x="6206363" y="9147556"/>
                    <a:pt x="6218936" y="9139174"/>
                  </a:cubicBezTo>
                  <a:lnTo>
                    <a:pt x="6219317" y="9138920"/>
                  </a:lnTo>
                  <a:cubicBezTo>
                    <a:pt x="6230874" y="9131934"/>
                    <a:pt x="6240780" y="9122029"/>
                    <a:pt x="6251067" y="9111360"/>
                  </a:cubicBezTo>
                  <a:cubicBezTo>
                    <a:pt x="6260465" y="9101835"/>
                    <a:pt x="6270498" y="9091421"/>
                    <a:pt x="6281928" y="9084564"/>
                  </a:cubicBezTo>
                  <a:cubicBezTo>
                    <a:pt x="6287770" y="9081134"/>
                    <a:pt x="6293993" y="9078341"/>
                    <a:pt x="6300978" y="9076944"/>
                  </a:cubicBezTo>
                  <a:lnTo>
                    <a:pt x="6302629" y="9085199"/>
                  </a:lnTo>
                  <a:lnTo>
                    <a:pt x="6300597" y="9076944"/>
                  </a:lnTo>
                  <a:cubicBezTo>
                    <a:pt x="6340602" y="9066910"/>
                    <a:pt x="6372098" y="9044051"/>
                    <a:pt x="6407785" y="9018143"/>
                  </a:cubicBezTo>
                  <a:cubicBezTo>
                    <a:pt x="6413627" y="9013952"/>
                    <a:pt x="6419469" y="9009633"/>
                    <a:pt x="6425438" y="9005316"/>
                  </a:cubicBezTo>
                  <a:lnTo>
                    <a:pt x="6430391" y="9012174"/>
                  </a:lnTo>
                  <a:lnTo>
                    <a:pt x="6425311" y="9005443"/>
                  </a:lnTo>
                  <a:cubicBezTo>
                    <a:pt x="6450711" y="8986393"/>
                    <a:pt x="6483477" y="8972804"/>
                    <a:pt x="6517259" y="8979534"/>
                  </a:cubicBezTo>
                  <a:lnTo>
                    <a:pt x="6518275" y="8979789"/>
                  </a:lnTo>
                  <a:cubicBezTo>
                    <a:pt x="6533515" y="8984869"/>
                    <a:pt x="6555359" y="8979789"/>
                    <a:pt x="6566535" y="8974201"/>
                  </a:cubicBezTo>
                  <a:lnTo>
                    <a:pt x="6570345" y="8981820"/>
                  </a:lnTo>
                  <a:lnTo>
                    <a:pt x="6566535" y="8974201"/>
                  </a:lnTo>
                  <a:cubicBezTo>
                    <a:pt x="6578219" y="8968358"/>
                    <a:pt x="6590030" y="8960993"/>
                    <a:pt x="6602349" y="8953245"/>
                  </a:cubicBezTo>
                  <a:cubicBezTo>
                    <a:pt x="6614414" y="8945626"/>
                    <a:pt x="6626987" y="8937879"/>
                    <a:pt x="6639560" y="8931529"/>
                  </a:cubicBezTo>
                  <a:lnTo>
                    <a:pt x="6643370" y="8939149"/>
                  </a:lnTo>
                  <a:lnTo>
                    <a:pt x="6638671" y="8932164"/>
                  </a:lnTo>
                  <a:cubicBezTo>
                    <a:pt x="6656197" y="8920480"/>
                    <a:pt x="6676771" y="8906383"/>
                    <a:pt x="6698107" y="8906383"/>
                  </a:cubicBezTo>
                  <a:lnTo>
                    <a:pt x="6698107" y="8914892"/>
                  </a:lnTo>
                  <a:lnTo>
                    <a:pt x="6697218" y="8906509"/>
                  </a:lnTo>
                  <a:cubicBezTo>
                    <a:pt x="6757416" y="8900541"/>
                    <a:pt x="6801993" y="8888730"/>
                    <a:pt x="6830314" y="8832088"/>
                  </a:cubicBezTo>
                  <a:cubicBezTo>
                    <a:pt x="6843776" y="8805291"/>
                    <a:pt x="6908927" y="8770746"/>
                    <a:pt x="6939026" y="8785733"/>
                  </a:cubicBezTo>
                  <a:lnTo>
                    <a:pt x="6935216" y="8793353"/>
                  </a:lnTo>
                  <a:lnTo>
                    <a:pt x="6938518" y="8785606"/>
                  </a:lnTo>
                  <a:cubicBezTo>
                    <a:pt x="6976872" y="8802116"/>
                    <a:pt x="7003161" y="8791829"/>
                    <a:pt x="7025513" y="8758301"/>
                  </a:cubicBezTo>
                  <a:cubicBezTo>
                    <a:pt x="7025767" y="8757793"/>
                    <a:pt x="7026148" y="8757412"/>
                    <a:pt x="7026529" y="8757031"/>
                  </a:cubicBezTo>
                  <a:cubicBezTo>
                    <a:pt x="7049135" y="8734425"/>
                    <a:pt x="7078726" y="8743060"/>
                    <a:pt x="7098030" y="8756015"/>
                  </a:cubicBezTo>
                  <a:cubicBezTo>
                    <a:pt x="7098538" y="8756269"/>
                    <a:pt x="7098919" y="8756650"/>
                    <a:pt x="7099300" y="8757031"/>
                  </a:cubicBezTo>
                  <a:cubicBezTo>
                    <a:pt x="7110603" y="8768333"/>
                    <a:pt x="7120636" y="8772779"/>
                    <a:pt x="7129780" y="8772779"/>
                  </a:cubicBezTo>
                  <a:lnTo>
                    <a:pt x="7130923" y="8772906"/>
                  </a:lnTo>
                  <a:cubicBezTo>
                    <a:pt x="7151497" y="8775827"/>
                    <a:pt x="7173722" y="8775827"/>
                    <a:pt x="7196582" y="8775827"/>
                  </a:cubicBezTo>
                  <a:cubicBezTo>
                    <a:pt x="7219315" y="8775827"/>
                    <a:pt x="7242683" y="8775827"/>
                    <a:pt x="7264654" y="8779002"/>
                  </a:cubicBezTo>
                  <a:lnTo>
                    <a:pt x="7264908" y="8779002"/>
                  </a:lnTo>
                  <a:cubicBezTo>
                    <a:pt x="7298690" y="8784590"/>
                    <a:pt x="7332472" y="8773287"/>
                    <a:pt x="7354824" y="8750934"/>
                  </a:cubicBezTo>
                  <a:lnTo>
                    <a:pt x="7360793" y="8756904"/>
                  </a:lnTo>
                  <a:lnTo>
                    <a:pt x="7354824" y="8750934"/>
                  </a:lnTo>
                  <a:cubicBezTo>
                    <a:pt x="7382383" y="8723376"/>
                    <a:pt x="7404481" y="8724010"/>
                    <a:pt x="7442581" y="8736710"/>
                  </a:cubicBezTo>
                  <a:lnTo>
                    <a:pt x="7443089" y="8736838"/>
                  </a:lnTo>
                  <a:cubicBezTo>
                    <a:pt x="7453503" y="8741029"/>
                    <a:pt x="7463155" y="8747125"/>
                    <a:pt x="7472172" y="8752713"/>
                  </a:cubicBezTo>
                  <a:cubicBezTo>
                    <a:pt x="7481697" y="8758682"/>
                    <a:pt x="7490714" y="8764396"/>
                    <a:pt x="7500493" y="8768333"/>
                  </a:cubicBezTo>
                  <a:cubicBezTo>
                    <a:pt x="7511034" y="8772525"/>
                    <a:pt x="7522464" y="8774810"/>
                    <a:pt x="7536053" y="8772779"/>
                  </a:cubicBezTo>
                  <a:lnTo>
                    <a:pt x="7537196" y="8781160"/>
                  </a:lnTo>
                  <a:lnTo>
                    <a:pt x="7535799" y="8772779"/>
                  </a:lnTo>
                  <a:cubicBezTo>
                    <a:pt x="7551420" y="8770112"/>
                    <a:pt x="7567930" y="8771763"/>
                    <a:pt x="7583551" y="8773159"/>
                  </a:cubicBezTo>
                  <a:cubicBezTo>
                    <a:pt x="7600823" y="8774683"/>
                    <a:pt x="7617587" y="8776208"/>
                    <a:pt x="7634351" y="8773414"/>
                  </a:cubicBezTo>
                  <a:cubicBezTo>
                    <a:pt x="7641336" y="8772270"/>
                    <a:pt x="7648448" y="8770366"/>
                    <a:pt x="7655433" y="8767318"/>
                  </a:cubicBezTo>
                  <a:cubicBezTo>
                    <a:pt x="7656449" y="8766809"/>
                    <a:pt x="7657592" y="8766683"/>
                    <a:pt x="7658735" y="8766683"/>
                  </a:cubicBezTo>
                  <a:lnTo>
                    <a:pt x="7683119" y="8766683"/>
                  </a:lnTo>
                  <a:cubicBezTo>
                    <a:pt x="7684008" y="8766683"/>
                    <a:pt x="7684897" y="8766809"/>
                    <a:pt x="7685786" y="8767064"/>
                  </a:cubicBezTo>
                  <a:cubicBezTo>
                    <a:pt x="7692517" y="8769350"/>
                    <a:pt x="7699248" y="8771382"/>
                    <a:pt x="7706106" y="8773414"/>
                  </a:cubicBezTo>
                  <a:cubicBezTo>
                    <a:pt x="7712964" y="8775445"/>
                    <a:pt x="7719695" y="8777478"/>
                    <a:pt x="7726426" y="8779764"/>
                  </a:cubicBezTo>
                  <a:cubicBezTo>
                    <a:pt x="7749286" y="8787383"/>
                    <a:pt x="7772019" y="8797417"/>
                    <a:pt x="7792339" y="8817737"/>
                  </a:cubicBezTo>
                  <a:lnTo>
                    <a:pt x="7786370" y="8823706"/>
                  </a:lnTo>
                  <a:lnTo>
                    <a:pt x="7791831" y="8817229"/>
                  </a:lnTo>
                  <a:cubicBezTo>
                    <a:pt x="7793609" y="8818626"/>
                    <a:pt x="7793482" y="8817864"/>
                    <a:pt x="7792720" y="8818118"/>
                  </a:cubicBezTo>
                  <a:lnTo>
                    <a:pt x="7792720" y="8818118"/>
                  </a:lnTo>
                  <a:lnTo>
                    <a:pt x="7792720" y="8818118"/>
                  </a:lnTo>
                  <a:lnTo>
                    <a:pt x="7792720" y="8818118"/>
                  </a:lnTo>
                  <a:cubicBezTo>
                    <a:pt x="7792720" y="8818118"/>
                    <a:pt x="7793355" y="8817864"/>
                    <a:pt x="7794498" y="8816467"/>
                  </a:cubicBezTo>
                  <a:cubicBezTo>
                    <a:pt x="7803007" y="8806307"/>
                    <a:pt x="7810119" y="8774430"/>
                    <a:pt x="7817993" y="8737854"/>
                  </a:cubicBezTo>
                  <a:cubicBezTo>
                    <a:pt x="7825232" y="8703945"/>
                    <a:pt x="7833360" y="8665464"/>
                    <a:pt x="7845425" y="8650858"/>
                  </a:cubicBezTo>
                  <a:cubicBezTo>
                    <a:pt x="7847711" y="8648065"/>
                    <a:pt x="7850759" y="8645397"/>
                    <a:pt x="7854569" y="8644001"/>
                  </a:cubicBezTo>
                  <a:cubicBezTo>
                    <a:pt x="7854569" y="8644001"/>
                    <a:pt x="7854569" y="8644001"/>
                    <a:pt x="7854569" y="8644001"/>
                  </a:cubicBezTo>
                  <a:cubicBezTo>
                    <a:pt x="7860030" y="8641969"/>
                    <a:pt x="7865491" y="8643239"/>
                    <a:pt x="7870190" y="8646287"/>
                  </a:cubicBezTo>
                  <a:lnTo>
                    <a:pt x="7865491" y="8653271"/>
                  </a:lnTo>
                  <a:lnTo>
                    <a:pt x="7870190" y="8646287"/>
                  </a:lnTo>
                  <a:cubicBezTo>
                    <a:pt x="7897241" y="8664320"/>
                    <a:pt x="7905750" y="8662924"/>
                    <a:pt x="7914767" y="8662289"/>
                  </a:cubicBezTo>
                  <a:cubicBezTo>
                    <a:pt x="7926578" y="8661400"/>
                    <a:pt x="7939024" y="8660892"/>
                    <a:pt x="7966837" y="8676385"/>
                  </a:cubicBezTo>
                  <a:lnTo>
                    <a:pt x="7962773" y="8683752"/>
                  </a:lnTo>
                  <a:lnTo>
                    <a:pt x="7966075" y="8676005"/>
                  </a:lnTo>
                  <a:cubicBezTo>
                    <a:pt x="7979918" y="8681974"/>
                    <a:pt x="7982458" y="8677147"/>
                    <a:pt x="7989189" y="8664320"/>
                  </a:cubicBezTo>
                  <a:cubicBezTo>
                    <a:pt x="7996174" y="8651113"/>
                    <a:pt x="8006715" y="8631301"/>
                    <a:pt x="8037830" y="8639047"/>
                  </a:cubicBezTo>
                  <a:lnTo>
                    <a:pt x="8035798" y="8647303"/>
                  </a:lnTo>
                  <a:lnTo>
                    <a:pt x="8035798" y="8638794"/>
                  </a:lnTo>
                  <a:cubicBezTo>
                    <a:pt x="8041640" y="8638794"/>
                    <a:pt x="8060436" y="8650605"/>
                    <a:pt x="8074787" y="8659241"/>
                  </a:cubicBezTo>
                  <a:cubicBezTo>
                    <a:pt x="8093583" y="8670544"/>
                    <a:pt x="8110982" y="8680958"/>
                    <a:pt x="8115173" y="8681974"/>
                  </a:cubicBezTo>
                  <a:cubicBezTo>
                    <a:pt x="8115173" y="8681974"/>
                    <a:pt x="8115173" y="8681974"/>
                    <a:pt x="8115173" y="8681974"/>
                  </a:cubicBezTo>
                  <a:cubicBezTo>
                    <a:pt x="8115173" y="8681974"/>
                    <a:pt x="8114792" y="8681846"/>
                    <a:pt x="8114157" y="8681846"/>
                  </a:cubicBezTo>
                  <a:cubicBezTo>
                    <a:pt x="8112887" y="8681846"/>
                    <a:pt x="8106410" y="8682990"/>
                    <a:pt x="8106410" y="8689847"/>
                  </a:cubicBezTo>
                  <a:cubicBezTo>
                    <a:pt x="8106410" y="8686927"/>
                    <a:pt x="8107934" y="8684133"/>
                    <a:pt x="8110474" y="8682608"/>
                  </a:cubicBezTo>
                  <a:cubicBezTo>
                    <a:pt x="8121015" y="8676258"/>
                    <a:pt x="8134223" y="8637270"/>
                    <a:pt x="8149209" y="8590660"/>
                  </a:cubicBezTo>
                  <a:cubicBezTo>
                    <a:pt x="8162544" y="8549132"/>
                    <a:pt x="8177657" y="8499983"/>
                    <a:pt x="8195437" y="8489315"/>
                  </a:cubicBezTo>
                  <a:cubicBezTo>
                    <a:pt x="8197088" y="8488299"/>
                    <a:pt x="8198993" y="8487537"/>
                    <a:pt x="8201025" y="8487029"/>
                  </a:cubicBezTo>
                  <a:cubicBezTo>
                    <a:pt x="8201025" y="8487029"/>
                    <a:pt x="8201025" y="8487029"/>
                    <a:pt x="8201025" y="8487029"/>
                  </a:cubicBezTo>
                  <a:lnTo>
                    <a:pt x="8201025" y="8487029"/>
                  </a:lnTo>
                  <a:cubicBezTo>
                    <a:pt x="8201025" y="8487029"/>
                    <a:pt x="8201025" y="8487029"/>
                    <a:pt x="8201025" y="8487029"/>
                  </a:cubicBezTo>
                  <a:cubicBezTo>
                    <a:pt x="8203184" y="8486520"/>
                    <a:pt x="8205470" y="8486520"/>
                    <a:pt x="8207756" y="8486902"/>
                  </a:cubicBezTo>
                  <a:lnTo>
                    <a:pt x="8208518" y="8487156"/>
                  </a:lnTo>
                  <a:cubicBezTo>
                    <a:pt x="8266684" y="8504555"/>
                    <a:pt x="8319262" y="8493125"/>
                    <a:pt x="8372983" y="8469249"/>
                  </a:cubicBezTo>
                  <a:lnTo>
                    <a:pt x="8373237" y="8469121"/>
                  </a:lnTo>
                  <a:cubicBezTo>
                    <a:pt x="8381492" y="8465820"/>
                    <a:pt x="8391525" y="8459851"/>
                    <a:pt x="8402828" y="8453246"/>
                  </a:cubicBezTo>
                  <a:cubicBezTo>
                    <a:pt x="8414893" y="8446134"/>
                    <a:pt x="8428355" y="8438133"/>
                    <a:pt x="8440928" y="8433054"/>
                  </a:cubicBezTo>
                  <a:cubicBezTo>
                    <a:pt x="8455025" y="8427466"/>
                    <a:pt x="8471662" y="8423909"/>
                    <a:pt x="8484743" y="8433689"/>
                  </a:cubicBezTo>
                  <a:lnTo>
                    <a:pt x="8479663" y="8440420"/>
                  </a:lnTo>
                  <a:lnTo>
                    <a:pt x="8484616" y="8433562"/>
                  </a:lnTo>
                  <a:cubicBezTo>
                    <a:pt x="8525637" y="8462899"/>
                    <a:pt x="8566785" y="8474709"/>
                    <a:pt x="8614537" y="8480679"/>
                  </a:cubicBezTo>
                  <a:lnTo>
                    <a:pt x="8613521" y="8489060"/>
                  </a:lnTo>
                  <a:lnTo>
                    <a:pt x="8613521" y="8480552"/>
                  </a:lnTo>
                  <a:cubicBezTo>
                    <a:pt x="8623935" y="8480552"/>
                    <a:pt x="8632825" y="8490331"/>
                    <a:pt x="8637778" y="8495157"/>
                  </a:cubicBezTo>
                  <a:lnTo>
                    <a:pt x="8638540" y="8496045"/>
                  </a:lnTo>
                  <a:cubicBezTo>
                    <a:pt x="8642604" y="8501507"/>
                    <a:pt x="8658860" y="8496808"/>
                    <a:pt x="8689340" y="8484234"/>
                  </a:cubicBezTo>
                  <a:cubicBezTo>
                    <a:pt x="8710549" y="8475471"/>
                    <a:pt x="8745982" y="8458962"/>
                    <a:pt x="8760206" y="8477884"/>
                  </a:cubicBezTo>
                  <a:lnTo>
                    <a:pt x="8760460" y="8478266"/>
                  </a:lnTo>
                  <a:cubicBezTo>
                    <a:pt x="8784844" y="8514842"/>
                    <a:pt x="8808974" y="8551037"/>
                    <a:pt x="8832977" y="8581008"/>
                  </a:cubicBezTo>
                  <a:lnTo>
                    <a:pt x="8826373" y="8586343"/>
                  </a:lnTo>
                  <a:lnTo>
                    <a:pt x="8832342" y="8580374"/>
                  </a:lnTo>
                  <a:cubicBezTo>
                    <a:pt x="8836660" y="8584692"/>
                    <a:pt x="8842121" y="8588247"/>
                    <a:pt x="8848090" y="8592184"/>
                  </a:cubicBezTo>
                  <a:cubicBezTo>
                    <a:pt x="8853297" y="8595614"/>
                    <a:pt x="8859266" y="8599424"/>
                    <a:pt x="8863838" y="8604122"/>
                  </a:cubicBezTo>
                  <a:cubicBezTo>
                    <a:pt x="8866378" y="8606663"/>
                    <a:pt x="8868664" y="8609583"/>
                    <a:pt x="8870442" y="8613013"/>
                  </a:cubicBezTo>
                  <a:cubicBezTo>
                    <a:pt x="8870823" y="8613647"/>
                    <a:pt x="8871077" y="8614409"/>
                    <a:pt x="8871204" y="8615171"/>
                  </a:cubicBezTo>
                  <a:cubicBezTo>
                    <a:pt x="8876665" y="8642350"/>
                    <a:pt x="8885809" y="8650985"/>
                    <a:pt x="8911590" y="8650985"/>
                  </a:cubicBezTo>
                  <a:lnTo>
                    <a:pt x="8911590" y="8659495"/>
                  </a:lnTo>
                  <a:lnTo>
                    <a:pt x="8911590" y="8650985"/>
                  </a:lnTo>
                  <a:cubicBezTo>
                    <a:pt x="8931529" y="8650985"/>
                    <a:pt x="8952103" y="8657590"/>
                    <a:pt x="8966200" y="8671687"/>
                  </a:cubicBezTo>
                  <a:lnTo>
                    <a:pt x="8960231" y="8677656"/>
                  </a:lnTo>
                  <a:lnTo>
                    <a:pt x="8964549" y="8670417"/>
                  </a:lnTo>
                  <a:cubicBezTo>
                    <a:pt x="8995410" y="8688958"/>
                    <a:pt x="9020048" y="8707374"/>
                    <a:pt x="9044305" y="8725662"/>
                  </a:cubicBezTo>
                  <a:lnTo>
                    <a:pt x="9039225" y="8732393"/>
                  </a:lnTo>
                  <a:lnTo>
                    <a:pt x="9043543" y="8725154"/>
                  </a:lnTo>
                  <a:cubicBezTo>
                    <a:pt x="9073261" y="8742933"/>
                    <a:pt x="9106662" y="8762619"/>
                    <a:pt x="9119997" y="8796146"/>
                  </a:cubicBezTo>
                  <a:lnTo>
                    <a:pt x="9112123" y="8799321"/>
                  </a:lnTo>
                  <a:lnTo>
                    <a:pt x="9119743" y="8795512"/>
                  </a:lnTo>
                  <a:cubicBezTo>
                    <a:pt x="9125204" y="8806433"/>
                    <a:pt x="9130538" y="8811768"/>
                    <a:pt x="9136380" y="8817609"/>
                  </a:cubicBezTo>
                  <a:lnTo>
                    <a:pt x="9130411" y="8823579"/>
                  </a:lnTo>
                  <a:lnTo>
                    <a:pt x="9136380" y="8817609"/>
                  </a:lnTo>
                  <a:cubicBezTo>
                    <a:pt x="9148318" y="8829547"/>
                    <a:pt x="9160256" y="8839962"/>
                    <a:pt x="9172448" y="8850630"/>
                  </a:cubicBezTo>
                  <a:cubicBezTo>
                    <a:pt x="9184640" y="8861297"/>
                    <a:pt x="9196959" y="8872093"/>
                    <a:pt x="9209405" y="8884412"/>
                  </a:cubicBezTo>
                  <a:lnTo>
                    <a:pt x="9203436" y="8890381"/>
                  </a:lnTo>
                  <a:lnTo>
                    <a:pt x="9208897" y="8883904"/>
                  </a:lnTo>
                  <a:cubicBezTo>
                    <a:pt x="9227439" y="8899397"/>
                    <a:pt x="9244457" y="8916416"/>
                    <a:pt x="9261221" y="8933053"/>
                  </a:cubicBezTo>
                  <a:cubicBezTo>
                    <a:pt x="9277985" y="8949690"/>
                    <a:pt x="9294495" y="8966327"/>
                    <a:pt x="9312402" y="8981185"/>
                  </a:cubicBezTo>
                  <a:lnTo>
                    <a:pt x="9306941" y="8987663"/>
                  </a:lnTo>
                  <a:lnTo>
                    <a:pt x="9310751" y="8980043"/>
                  </a:lnTo>
                  <a:cubicBezTo>
                    <a:pt x="9317609" y="8983471"/>
                    <a:pt x="9324340" y="8988552"/>
                    <a:pt x="9330309" y="8992996"/>
                  </a:cubicBezTo>
                  <a:cubicBezTo>
                    <a:pt x="9336532" y="8997695"/>
                    <a:pt x="9341993" y="9001759"/>
                    <a:pt x="9347200" y="9004300"/>
                  </a:cubicBezTo>
                  <a:cubicBezTo>
                    <a:pt x="9371203" y="9016365"/>
                    <a:pt x="9396857" y="9029065"/>
                    <a:pt x="9416288" y="9048495"/>
                  </a:cubicBezTo>
                  <a:cubicBezTo>
                    <a:pt x="9416034" y="9048242"/>
                    <a:pt x="9415653" y="9048115"/>
                    <a:pt x="9415526" y="9048115"/>
                  </a:cubicBezTo>
                  <a:lnTo>
                    <a:pt x="9415526" y="9048115"/>
                  </a:lnTo>
                  <a:cubicBezTo>
                    <a:pt x="9415526" y="9048115"/>
                    <a:pt x="9415526" y="9048115"/>
                    <a:pt x="9415526" y="9048115"/>
                  </a:cubicBezTo>
                  <a:cubicBezTo>
                    <a:pt x="9421622" y="9049131"/>
                    <a:pt x="9439910" y="9034271"/>
                    <a:pt x="9464421" y="9012808"/>
                  </a:cubicBezTo>
                  <a:cubicBezTo>
                    <a:pt x="9482709" y="8996680"/>
                    <a:pt x="9506204" y="8975090"/>
                    <a:pt x="9520809" y="8975597"/>
                  </a:cubicBezTo>
                  <a:cubicBezTo>
                    <a:pt x="9524238" y="8975725"/>
                    <a:pt x="9527794" y="8976868"/>
                    <a:pt x="9530588" y="8979789"/>
                  </a:cubicBezTo>
                  <a:cubicBezTo>
                    <a:pt x="9531858" y="8981058"/>
                    <a:pt x="9532747" y="8982456"/>
                    <a:pt x="9533509" y="8983853"/>
                  </a:cubicBezTo>
                  <a:cubicBezTo>
                    <a:pt x="9534144" y="8984995"/>
                    <a:pt x="9534398" y="8986266"/>
                    <a:pt x="9534398" y="8987663"/>
                  </a:cubicBezTo>
                  <a:cubicBezTo>
                    <a:pt x="9534398" y="8987663"/>
                    <a:pt x="9534271" y="8986646"/>
                    <a:pt x="9533382" y="8985631"/>
                  </a:cubicBezTo>
                  <a:cubicBezTo>
                    <a:pt x="9532874" y="8985122"/>
                    <a:pt x="9532493" y="8984995"/>
                    <a:pt x="9532493" y="8984995"/>
                  </a:cubicBezTo>
                  <a:cubicBezTo>
                    <a:pt x="9533128" y="8985250"/>
                    <a:pt x="9534525" y="8985377"/>
                    <a:pt x="9538208" y="8985377"/>
                  </a:cubicBezTo>
                  <a:cubicBezTo>
                    <a:pt x="9540240" y="8985377"/>
                    <a:pt x="9542145" y="8986012"/>
                    <a:pt x="9543669" y="8987282"/>
                  </a:cubicBezTo>
                  <a:cubicBezTo>
                    <a:pt x="9576181" y="9014333"/>
                    <a:pt x="9608058" y="9004172"/>
                    <a:pt x="9645015" y="8991854"/>
                  </a:cubicBezTo>
                  <a:lnTo>
                    <a:pt x="9647682" y="8999855"/>
                  </a:lnTo>
                  <a:lnTo>
                    <a:pt x="9643872" y="8992234"/>
                  </a:lnTo>
                  <a:cubicBezTo>
                    <a:pt x="9652381" y="8988044"/>
                    <a:pt x="9667621" y="8979534"/>
                    <a:pt x="9678797" y="8984233"/>
                  </a:cubicBezTo>
                  <a:cubicBezTo>
                    <a:pt x="9680575" y="8984995"/>
                    <a:pt x="9682353" y="8986139"/>
                    <a:pt x="9683750" y="8987535"/>
                  </a:cubicBezTo>
                  <a:cubicBezTo>
                    <a:pt x="9683877" y="8987663"/>
                    <a:pt x="9684004" y="8987790"/>
                    <a:pt x="9684004" y="8987790"/>
                  </a:cubicBezTo>
                  <a:lnTo>
                    <a:pt x="9678035" y="8993758"/>
                  </a:lnTo>
                  <a:lnTo>
                    <a:pt x="9681337" y="8986012"/>
                  </a:lnTo>
                  <a:cubicBezTo>
                    <a:pt x="9698482" y="8993378"/>
                    <a:pt x="9713722" y="9004427"/>
                    <a:pt x="9728200" y="9014968"/>
                  </a:cubicBezTo>
                  <a:cubicBezTo>
                    <a:pt x="9743440" y="9026017"/>
                    <a:pt x="9758172" y="9036684"/>
                    <a:pt x="9775063" y="9043924"/>
                  </a:cubicBezTo>
                  <a:cubicBezTo>
                    <a:pt x="9784715" y="9048115"/>
                    <a:pt x="9795129" y="9051163"/>
                    <a:pt x="9806686" y="9052433"/>
                  </a:cubicBezTo>
                  <a:lnTo>
                    <a:pt x="9805797" y="9060815"/>
                  </a:lnTo>
                  <a:lnTo>
                    <a:pt x="9805797" y="9052306"/>
                  </a:lnTo>
                  <a:cubicBezTo>
                    <a:pt x="9804654" y="9052306"/>
                    <a:pt x="9820402" y="9051925"/>
                    <a:pt x="9820402" y="9066910"/>
                  </a:cubicBezTo>
                  <a:lnTo>
                    <a:pt x="9811893" y="9066910"/>
                  </a:lnTo>
                  <a:lnTo>
                    <a:pt x="9819894" y="9064244"/>
                  </a:lnTo>
                  <a:cubicBezTo>
                    <a:pt x="9828403" y="9089770"/>
                    <a:pt x="9850628" y="9094089"/>
                    <a:pt x="9878441" y="9098660"/>
                  </a:cubicBezTo>
                  <a:cubicBezTo>
                    <a:pt x="9883140" y="9099422"/>
                    <a:pt x="9887966" y="9100184"/>
                    <a:pt x="9892665" y="9101201"/>
                  </a:cubicBezTo>
                  <a:lnTo>
                    <a:pt x="9891014" y="9109456"/>
                  </a:lnTo>
                  <a:lnTo>
                    <a:pt x="9891014" y="9100946"/>
                  </a:lnTo>
                  <a:cubicBezTo>
                    <a:pt x="9910953" y="9100946"/>
                    <a:pt x="9930511" y="9107551"/>
                    <a:pt x="9943465" y="9114028"/>
                  </a:cubicBezTo>
                  <a:cubicBezTo>
                    <a:pt x="9953879" y="9119234"/>
                    <a:pt x="9964293" y="9124950"/>
                    <a:pt x="9974707" y="9130665"/>
                  </a:cubicBezTo>
                  <a:cubicBezTo>
                    <a:pt x="9985375" y="9136507"/>
                    <a:pt x="9996170" y="9142349"/>
                    <a:pt x="10007092" y="9147937"/>
                  </a:cubicBezTo>
                  <a:cubicBezTo>
                    <a:pt x="10023348" y="9156065"/>
                    <a:pt x="10039985" y="9163304"/>
                    <a:pt x="10057511" y="9168257"/>
                  </a:cubicBezTo>
                  <a:lnTo>
                    <a:pt x="10057892" y="9168383"/>
                  </a:lnTo>
                  <a:cubicBezTo>
                    <a:pt x="10069703" y="9172320"/>
                    <a:pt x="10081387" y="9175877"/>
                    <a:pt x="10093198" y="9179559"/>
                  </a:cubicBezTo>
                  <a:cubicBezTo>
                    <a:pt x="10104628" y="9183116"/>
                    <a:pt x="10116185" y="9186671"/>
                    <a:pt x="10127361" y="9190355"/>
                  </a:cubicBezTo>
                  <a:cubicBezTo>
                    <a:pt x="10157587" y="9200388"/>
                    <a:pt x="10186797" y="9212199"/>
                    <a:pt x="10212197" y="9230233"/>
                  </a:cubicBezTo>
                  <a:lnTo>
                    <a:pt x="10207244" y="9237091"/>
                  </a:lnTo>
                  <a:lnTo>
                    <a:pt x="10207244" y="9228582"/>
                  </a:lnTo>
                  <a:cubicBezTo>
                    <a:pt x="10209784" y="9228582"/>
                    <a:pt x="10214610" y="9228455"/>
                    <a:pt x="10218674" y="9229852"/>
                  </a:cubicBezTo>
                  <a:lnTo>
                    <a:pt x="10218674" y="9229852"/>
                  </a:lnTo>
                  <a:cubicBezTo>
                    <a:pt x="10218674" y="9229852"/>
                    <a:pt x="10218674" y="9229852"/>
                    <a:pt x="10218674" y="9229852"/>
                  </a:cubicBezTo>
                  <a:lnTo>
                    <a:pt x="10218674" y="9229852"/>
                  </a:lnTo>
                  <a:cubicBezTo>
                    <a:pt x="10223881" y="9231757"/>
                    <a:pt x="10227818" y="9236202"/>
                    <a:pt x="10227818" y="9243059"/>
                  </a:cubicBezTo>
                  <a:lnTo>
                    <a:pt x="10219309" y="9243059"/>
                  </a:lnTo>
                  <a:lnTo>
                    <a:pt x="10224008" y="9236075"/>
                  </a:lnTo>
                  <a:cubicBezTo>
                    <a:pt x="10229850" y="9240012"/>
                    <a:pt x="10237343" y="9243314"/>
                    <a:pt x="10245852" y="9246996"/>
                  </a:cubicBezTo>
                  <a:cubicBezTo>
                    <a:pt x="10254361" y="9250680"/>
                    <a:pt x="10263886" y="9254870"/>
                    <a:pt x="10272014" y="9260332"/>
                  </a:cubicBezTo>
                  <a:cubicBezTo>
                    <a:pt x="10277729" y="9264142"/>
                    <a:pt x="10283190" y="9268841"/>
                    <a:pt x="10287254" y="9274937"/>
                  </a:cubicBezTo>
                  <a:lnTo>
                    <a:pt x="10287762" y="9275826"/>
                  </a:lnTo>
                  <a:cubicBezTo>
                    <a:pt x="10296017" y="9292208"/>
                    <a:pt x="10311511" y="9298558"/>
                    <a:pt x="10330942" y="9306179"/>
                  </a:cubicBezTo>
                  <a:cubicBezTo>
                    <a:pt x="10346690" y="9312275"/>
                    <a:pt x="10365232" y="9319259"/>
                    <a:pt x="10377932" y="9335262"/>
                  </a:cubicBezTo>
                  <a:lnTo>
                    <a:pt x="10371328" y="9340595"/>
                  </a:lnTo>
                  <a:lnTo>
                    <a:pt x="10371328" y="9332087"/>
                  </a:lnTo>
                  <a:lnTo>
                    <a:pt x="10377424" y="9332087"/>
                  </a:lnTo>
                  <a:lnTo>
                    <a:pt x="10377424" y="9340595"/>
                  </a:lnTo>
                  <a:lnTo>
                    <a:pt x="10377424" y="9332087"/>
                  </a:lnTo>
                  <a:cubicBezTo>
                    <a:pt x="10389489" y="9332087"/>
                    <a:pt x="10401427" y="9333483"/>
                    <a:pt x="10413492" y="9334881"/>
                  </a:cubicBezTo>
                  <a:cubicBezTo>
                    <a:pt x="10427081" y="9336532"/>
                    <a:pt x="10440924" y="9338056"/>
                    <a:pt x="10456418" y="9338056"/>
                  </a:cubicBezTo>
                  <a:lnTo>
                    <a:pt x="10456418" y="9346565"/>
                  </a:lnTo>
                  <a:lnTo>
                    <a:pt x="10452608" y="9338945"/>
                  </a:lnTo>
                  <a:cubicBezTo>
                    <a:pt x="10455275" y="9337547"/>
                    <a:pt x="10458323" y="9335896"/>
                    <a:pt x="10461752" y="9333992"/>
                  </a:cubicBezTo>
                  <a:cubicBezTo>
                    <a:pt x="10465562" y="9331959"/>
                    <a:pt x="10469626" y="9329546"/>
                    <a:pt x="10473817" y="9327515"/>
                  </a:cubicBezTo>
                  <a:cubicBezTo>
                    <a:pt x="10481310" y="9323705"/>
                    <a:pt x="10490581" y="9319768"/>
                    <a:pt x="10498836" y="9319768"/>
                  </a:cubicBezTo>
                  <a:cubicBezTo>
                    <a:pt x="10499725" y="9319768"/>
                    <a:pt x="10500614" y="9319895"/>
                    <a:pt x="10501503" y="9320149"/>
                  </a:cubicBezTo>
                  <a:cubicBezTo>
                    <a:pt x="10554970" y="9337929"/>
                    <a:pt x="10604881" y="9336913"/>
                    <a:pt x="10638028" y="9292717"/>
                  </a:cubicBezTo>
                  <a:lnTo>
                    <a:pt x="10638790" y="9291828"/>
                  </a:lnTo>
                  <a:cubicBezTo>
                    <a:pt x="10647934" y="9282683"/>
                    <a:pt x="10664698" y="9283319"/>
                    <a:pt x="10675239" y="9283319"/>
                  </a:cubicBezTo>
                  <a:lnTo>
                    <a:pt x="10675239" y="9291828"/>
                  </a:lnTo>
                  <a:lnTo>
                    <a:pt x="10675239" y="9283319"/>
                  </a:lnTo>
                  <a:lnTo>
                    <a:pt x="10723880" y="9283319"/>
                  </a:lnTo>
                  <a:lnTo>
                    <a:pt x="10723880" y="9291828"/>
                  </a:lnTo>
                  <a:lnTo>
                    <a:pt x="10722102" y="9283572"/>
                  </a:lnTo>
                  <a:cubicBezTo>
                    <a:pt x="10730611" y="9281668"/>
                    <a:pt x="10738993" y="9279763"/>
                    <a:pt x="10747248" y="9277858"/>
                  </a:cubicBezTo>
                  <a:cubicBezTo>
                    <a:pt x="10755376" y="9276080"/>
                    <a:pt x="10763377" y="9274175"/>
                    <a:pt x="10771251" y="9272396"/>
                  </a:cubicBezTo>
                  <a:cubicBezTo>
                    <a:pt x="10807446" y="9264395"/>
                    <a:pt x="10842752" y="9257157"/>
                    <a:pt x="10881106" y="9252839"/>
                  </a:cubicBezTo>
                  <a:lnTo>
                    <a:pt x="10881995" y="9261220"/>
                  </a:lnTo>
                  <a:lnTo>
                    <a:pt x="10879963" y="9252966"/>
                  </a:lnTo>
                  <a:cubicBezTo>
                    <a:pt x="10901934" y="9247505"/>
                    <a:pt x="10927334" y="9254997"/>
                    <a:pt x="10947527" y="9260840"/>
                  </a:cubicBezTo>
                  <a:cubicBezTo>
                    <a:pt x="10952988" y="9262364"/>
                    <a:pt x="10958195" y="9263888"/>
                    <a:pt x="10963148" y="9265158"/>
                  </a:cubicBezTo>
                  <a:cubicBezTo>
                    <a:pt x="10986262" y="9271000"/>
                    <a:pt x="11009630" y="9271000"/>
                    <a:pt x="11034141" y="9271000"/>
                  </a:cubicBezTo>
                  <a:lnTo>
                    <a:pt x="11034141" y="9279508"/>
                  </a:lnTo>
                  <a:lnTo>
                    <a:pt x="11034141" y="9271000"/>
                  </a:lnTo>
                  <a:cubicBezTo>
                    <a:pt x="11048238" y="9271000"/>
                    <a:pt x="11061065" y="9268206"/>
                    <a:pt x="11074908" y="9265158"/>
                  </a:cubicBezTo>
                  <a:cubicBezTo>
                    <a:pt x="11088497" y="9262109"/>
                    <a:pt x="11103102" y="9258934"/>
                    <a:pt x="11119358" y="9258934"/>
                  </a:cubicBezTo>
                  <a:lnTo>
                    <a:pt x="11119358" y="9267444"/>
                  </a:lnTo>
                  <a:lnTo>
                    <a:pt x="11117326" y="9259189"/>
                  </a:lnTo>
                  <a:cubicBezTo>
                    <a:pt x="11130153" y="9256014"/>
                    <a:pt x="11144377" y="9254363"/>
                    <a:pt x="11157966" y="9252966"/>
                  </a:cubicBezTo>
                  <a:cubicBezTo>
                    <a:pt x="11171809" y="9251442"/>
                    <a:pt x="11184890" y="9249918"/>
                    <a:pt x="11196320" y="9247124"/>
                  </a:cubicBezTo>
                  <a:lnTo>
                    <a:pt x="11196574" y="9247124"/>
                  </a:lnTo>
                  <a:cubicBezTo>
                    <a:pt x="11205083" y="9245219"/>
                    <a:pt x="11213465" y="9243314"/>
                    <a:pt x="11221720" y="9241408"/>
                  </a:cubicBezTo>
                  <a:cubicBezTo>
                    <a:pt x="11229848" y="9239631"/>
                    <a:pt x="11237849" y="9237726"/>
                    <a:pt x="11245723" y="9235947"/>
                  </a:cubicBezTo>
                  <a:cubicBezTo>
                    <a:pt x="11281918" y="9227946"/>
                    <a:pt x="11317224" y="9220708"/>
                    <a:pt x="11355578" y="9216390"/>
                  </a:cubicBezTo>
                  <a:lnTo>
                    <a:pt x="11356467" y="9224771"/>
                  </a:lnTo>
                  <a:lnTo>
                    <a:pt x="11348085" y="9223247"/>
                  </a:lnTo>
                  <a:cubicBezTo>
                    <a:pt x="11379835" y="9043289"/>
                    <a:pt x="11379200" y="8835390"/>
                    <a:pt x="11378565" y="8618982"/>
                  </a:cubicBezTo>
                  <a:cubicBezTo>
                    <a:pt x="11378438" y="8587867"/>
                    <a:pt x="11378311" y="8556625"/>
                    <a:pt x="11378311" y="8525382"/>
                  </a:cubicBezTo>
                  <a:lnTo>
                    <a:pt x="11386820" y="8525382"/>
                  </a:lnTo>
                  <a:lnTo>
                    <a:pt x="11378311" y="8525382"/>
                  </a:lnTo>
                  <a:moveTo>
                    <a:pt x="11395202" y="8525382"/>
                  </a:moveTo>
                  <a:lnTo>
                    <a:pt x="11395202" y="8525382"/>
                  </a:lnTo>
                  <a:cubicBezTo>
                    <a:pt x="11395202" y="8556752"/>
                    <a:pt x="11395329" y="8587867"/>
                    <a:pt x="11395456" y="8618982"/>
                  </a:cubicBezTo>
                  <a:cubicBezTo>
                    <a:pt x="11396091" y="8835008"/>
                    <a:pt x="11396853" y="9044558"/>
                    <a:pt x="11364722" y="9226295"/>
                  </a:cubicBezTo>
                  <a:cubicBezTo>
                    <a:pt x="11364087" y="9229979"/>
                    <a:pt x="11361039" y="9232772"/>
                    <a:pt x="11357356" y="9233281"/>
                  </a:cubicBezTo>
                  <a:cubicBezTo>
                    <a:pt x="11319891" y="9237471"/>
                    <a:pt x="11285347" y="9244457"/>
                    <a:pt x="11249279" y="9252457"/>
                  </a:cubicBezTo>
                  <a:cubicBezTo>
                    <a:pt x="11241405" y="9254235"/>
                    <a:pt x="11233404" y="9256014"/>
                    <a:pt x="11225276" y="9257792"/>
                  </a:cubicBezTo>
                  <a:cubicBezTo>
                    <a:pt x="11217021" y="9259696"/>
                    <a:pt x="11208639" y="9261602"/>
                    <a:pt x="11200130" y="9263507"/>
                  </a:cubicBezTo>
                  <a:lnTo>
                    <a:pt x="11198352" y="9255252"/>
                  </a:lnTo>
                  <a:lnTo>
                    <a:pt x="11200384" y="9263507"/>
                  </a:lnTo>
                  <a:cubicBezTo>
                    <a:pt x="11187557" y="9266682"/>
                    <a:pt x="11173333" y="9268332"/>
                    <a:pt x="11159744" y="9269730"/>
                  </a:cubicBezTo>
                  <a:cubicBezTo>
                    <a:pt x="11145901" y="9271254"/>
                    <a:pt x="11132820" y="9272778"/>
                    <a:pt x="11121390" y="9275571"/>
                  </a:cubicBezTo>
                  <a:cubicBezTo>
                    <a:pt x="11120755" y="9275699"/>
                    <a:pt x="11119993" y="9275826"/>
                    <a:pt x="11119358" y="9275826"/>
                  </a:cubicBezTo>
                  <a:cubicBezTo>
                    <a:pt x="11105261" y="9275826"/>
                    <a:pt x="11092434" y="9278620"/>
                    <a:pt x="11078591" y="9281668"/>
                  </a:cubicBezTo>
                  <a:cubicBezTo>
                    <a:pt x="11065002" y="9284716"/>
                    <a:pt x="11050397" y="9287891"/>
                    <a:pt x="11034141" y="9287891"/>
                  </a:cubicBezTo>
                  <a:cubicBezTo>
                    <a:pt x="11010011" y="9287891"/>
                    <a:pt x="10984611" y="9287891"/>
                    <a:pt x="10959084" y="9281541"/>
                  </a:cubicBezTo>
                  <a:lnTo>
                    <a:pt x="10961116" y="9273285"/>
                  </a:lnTo>
                  <a:lnTo>
                    <a:pt x="10959084" y="9281541"/>
                  </a:lnTo>
                  <a:cubicBezTo>
                    <a:pt x="10953877" y="9280270"/>
                    <a:pt x="10948416" y="9278620"/>
                    <a:pt x="10942955" y="9277095"/>
                  </a:cubicBezTo>
                  <a:cubicBezTo>
                    <a:pt x="10921365" y="9270872"/>
                    <a:pt x="10900791" y="9265284"/>
                    <a:pt x="10884154" y="9269349"/>
                  </a:cubicBezTo>
                  <a:lnTo>
                    <a:pt x="10883011" y="9269603"/>
                  </a:lnTo>
                  <a:cubicBezTo>
                    <a:pt x="10845546" y="9273794"/>
                    <a:pt x="10811002" y="9280779"/>
                    <a:pt x="10774934" y="9288780"/>
                  </a:cubicBezTo>
                  <a:cubicBezTo>
                    <a:pt x="10767060" y="9290557"/>
                    <a:pt x="10759059" y="9292335"/>
                    <a:pt x="10750931" y="9294114"/>
                  </a:cubicBezTo>
                  <a:cubicBezTo>
                    <a:pt x="10742676" y="9296019"/>
                    <a:pt x="10734294" y="9297924"/>
                    <a:pt x="10725785" y="9299829"/>
                  </a:cubicBezTo>
                  <a:cubicBezTo>
                    <a:pt x="10725150" y="9299956"/>
                    <a:pt x="10724515" y="9300082"/>
                    <a:pt x="10724007" y="9300082"/>
                  </a:cubicBezTo>
                  <a:lnTo>
                    <a:pt x="10675366" y="9300082"/>
                  </a:lnTo>
                  <a:cubicBezTo>
                    <a:pt x="10661523" y="9300082"/>
                    <a:pt x="10653903" y="9300718"/>
                    <a:pt x="10650982" y="9303639"/>
                  </a:cubicBezTo>
                  <a:lnTo>
                    <a:pt x="10645013" y="9297670"/>
                  </a:lnTo>
                  <a:lnTo>
                    <a:pt x="10651744" y="9302750"/>
                  </a:lnTo>
                  <a:cubicBezTo>
                    <a:pt x="10611993" y="9355835"/>
                    <a:pt x="10552303" y="9354820"/>
                    <a:pt x="10496296" y="9336151"/>
                  </a:cubicBezTo>
                  <a:lnTo>
                    <a:pt x="10498963" y="9328150"/>
                  </a:lnTo>
                  <a:lnTo>
                    <a:pt x="10498963" y="9336658"/>
                  </a:lnTo>
                  <a:cubicBezTo>
                    <a:pt x="10495153" y="9336658"/>
                    <a:pt x="10489057" y="9338818"/>
                    <a:pt x="10481437" y="9342628"/>
                  </a:cubicBezTo>
                  <a:cubicBezTo>
                    <a:pt x="10477627" y="9344532"/>
                    <a:pt x="10473690" y="9346692"/>
                    <a:pt x="10469880" y="9348724"/>
                  </a:cubicBezTo>
                  <a:cubicBezTo>
                    <a:pt x="10466578" y="9350629"/>
                    <a:pt x="10463149" y="9352407"/>
                    <a:pt x="10460101" y="9353931"/>
                  </a:cubicBezTo>
                  <a:cubicBezTo>
                    <a:pt x="10458958" y="9354566"/>
                    <a:pt x="10457688" y="9354820"/>
                    <a:pt x="10456291" y="9354820"/>
                  </a:cubicBezTo>
                  <a:cubicBezTo>
                    <a:pt x="10439654" y="9354820"/>
                    <a:pt x="10424795" y="9353042"/>
                    <a:pt x="10411333" y="9351518"/>
                  </a:cubicBezTo>
                  <a:cubicBezTo>
                    <a:pt x="10399141" y="9350120"/>
                    <a:pt x="10388092" y="9348851"/>
                    <a:pt x="10377170" y="9348851"/>
                  </a:cubicBezTo>
                  <a:lnTo>
                    <a:pt x="10371074" y="9348851"/>
                  </a:lnTo>
                  <a:cubicBezTo>
                    <a:pt x="10368534" y="9348851"/>
                    <a:pt x="10366121" y="9347707"/>
                    <a:pt x="10364470" y="9345676"/>
                  </a:cubicBezTo>
                  <a:cubicBezTo>
                    <a:pt x="10354945" y="9333865"/>
                    <a:pt x="10340975" y="9328277"/>
                    <a:pt x="10324592" y="9321927"/>
                  </a:cubicBezTo>
                  <a:cubicBezTo>
                    <a:pt x="10306050" y="9314815"/>
                    <a:pt x="10283825" y="9306559"/>
                    <a:pt x="10272268" y="9283445"/>
                  </a:cubicBezTo>
                  <a:lnTo>
                    <a:pt x="10279888" y="9279635"/>
                  </a:lnTo>
                  <a:lnTo>
                    <a:pt x="10272903" y="9284334"/>
                  </a:lnTo>
                  <a:cubicBezTo>
                    <a:pt x="10270490" y="9280779"/>
                    <a:pt x="10267061" y="9277477"/>
                    <a:pt x="10262362" y="9274429"/>
                  </a:cubicBezTo>
                  <a:cubicBezTo>
                    <a:pt x="10255758" y="9269983"/>
                    <a:pt x="10247630" y="9266428"/>
                    <a:pt x="10238740" y="9262491"/>
                  </a:cubicBezTo>
                  <a:cubicBezTo>
                    <a:pt x="10230612" y="9258934"/>
                    <a:pt x="10221722" y="9254997"/>
                    <a:pt x="10214356" y="9250171"/>
                  </a:cubicBezTo>
                  <a:cubicBezTo>
                    <a:pt x="10211943" y="9248647"/>
                    <a:pt x="10210546" y="9245981"/>
                    <a:pt x="10210546" y="9243187"/>
                  </a:cubicBezTo>
                  <a:cubicBezTo>
                    <a:pt x="10210546" y="9244203"/>
                    <a:pt x="10211689" y="9245600"/>
                    <a:pt x="10212578" y="9245854"/>
                  </a:cubicBezTo>
                  <a:lnTo>
                    <a:pt x="10212578" y="9245854"/>
                  </a:lnTo>
                  <a:cubicBezTo>
                    <a:pt x="10212578" y="9245854"/>
                    <a:pt x="10212578" y="9245854"/>
                    <a:pt x="10212578" y="9245854"/>
                  </a:cubicBezTo>
                  <a:lnTo>
                    <a:pt x="10212578" y="9245854"/>
                  </a:lnTo>
                  <a:cubicBezTo>
                    <a:pt x="10211943" y="9245600"/>
                    <a:pt x="10210546" y="9245472"/>
                    <a:pt x="10206863" y="9245472"/>
                  </a:cubicBezTo>
                  <a:cubicBezTo>
                    <a:pt x="10205085" y="9245472"/>
                    <a:pt x="10203434" y="9244965"/>
                    <a:pt x="10201910" y="9243949"/>
                  </a:cubicBezTo>
                  <a:cubicBezTo>
                    <a:pt x="10178669" y="9227312"/>
                    <a:pt x="10151237" y="9216263"/>
                    <a:pt x="10121519" y="9206357"/>
                  </a:cubicBezTo>
                  <a:cubicBezTo>
                    <a:pt x="10110470" y="9202674"/>
                    <a:pt x="10099167" y="9199245"/>
                    <a:pt x="10087737" y="9195689"/>
                  </a:cubicBezTo>
                  <a:cubicBezTo>
                    <a:pt x="10076053" y="9192006"/>
                    <a:pt x="10064115" y="9188322"/>
                    <a:pt x="10052177" y="9184385"/>
                  </a:cubicBezTo>
                  <a:lnTo>
                    <a:pt x="10054844" y="9176384"/>
                  </a:lnTo>
                  <a:lnTo>
                    <a:pt x="10052558" y="9184513"/>
                  </a:lnTo>
                  <a:cubicBezTo>
                    <a:pt x="10033635" y="9179052"/>
                    <a:pt x="10015982" y="9171432"/>
                    <a:pt x="9999218" y="9163050"/>
                  </a:cubicBezTo>
                  <a:cubicBezTo>
                    <a:pt x="9987915" y="9157462"/>
                    <a:pt x="9976993" y="9151366"/>
                    <a:pt x="9966198" y="9145524"/>
                  </a:cubicBezTo>
                  <a:cubicBezTo>
                    <a:pt x="9955784" y="9139808"/>
                    <a:pt x="9945624" y="9134220"/>
                    <a:pt x="9935464" y="9129141"/>
                  </a:cubicBezTo>
                  <a:lnTo>
                    <a:pt x="9939274" y="9121520"/>
                  </a:lnTo>
                  <a:lnTo>
                    <a:pt x="9935464" y="9129141"/>
                  </a:lnTo>
                  <a:cubicBezTo>
                    <a:pt x="9924034" y="9123426"/>
                    <a:pt x="9907143" y="9117838"/>
                    <a:pt x="9890633" y="9117838"/>
                  </a:cubicBezTo>
                  <a:cubicBezTo>
                    <a:pt x="9890125" y="9117838"/>
                    <a:pt x="9889490" y="9117838"/>
                    <a:pt x="9888982" y="9117710"/>
                  </a:cubicBezTo>
                  <a:cubicBezTo>
                    <a:pt x="9884664" y="9116821"/>
                    <a:pt x="9880092" y="9116059"/>
                    <a:pt x="9875393" y="9115297"/>
                  </a:cubicBezTo>
                  <a:cubicBezTo>
                    <a:pt x="9849485" y="9110980"/>
                    <a:pt x="9815703" y="9106027"/>
                    <a:pt x="9803511" y="9069451"/>
                  </a:cubicBezTo>
                  <a:cubicBezTo>
                    <a:pt x="9803257" y="9068562"/>
                    <a:pt x="9803130" y="9067672"/>
                    <a:pt x="9803130" y="9066783"/>
                  </a:cubicBezTo>
                  <a:cubicBezTo>
                    <a:pt x="9803130" y="9069578"/>
                    <a:pt x="9806686" y="9069196"/>
                    <a:pt x="9805543" y="9069196"/>
                  </a:cubicBezTo>
                  <a:lnTo>
                    <a:pt x="9804654" y="9069196"/>
                  </a:lnTo>
                  <a:cubicBezTo>
                    <a:pt x="9791319" y="9067672"/>
                    <a:pt x="9779254" y="9064244"/>
                    <a:pt x="9768332" y="9059418"/>
                  </a:cubicBezTo>
                  <a:cubicBezTo>
                    <a:pt x="9749409" y="9051290"/>
                    <a:pt x="9733280" y="9039606"/>
                    <a:pt x="9718167" y="9028683"/>
                  </a:cubicBezTo>
                  <a:cubicBezTo>
                    <a:pt x="9703308" y="9018016"/>
                    <a:pt x="9689719" y="9008109"/>
                    <a:pt x="9674606" y="9001632"/>
                  </a:cubicBezTo>
                  <a:cubicBezTo>
                    <a:pt x="9673590" y="9001252"/>
                    <a:pt x="9672701" y="9000617"/>
                    <a:pt x="9671939" y="8999855"/>
                  </a:cubicBezTo>
                  <a:cubicBezTo>
                    <a:pt x="9671939" y="8999855"/>
                    <a:pt x="9671939" y="8999855"/>
                    <a:pt x="9671939" y="8999855"/>
                  </a:cubicBezTo>
                  <a:cubicBezTo>
                    <a:pt x="9671939" y="8999855"/>
                    <a:pt x="9672066" y="8999855"/>
                    <a:pt x="9672066" y="8999855"/>
                  </a:cubicBezTo>
                  <a:cubicBezTo>
                    <a:pt x="9670034" y="8998966"/>
                    <a:pt x="9664065" y="9001125"/>
                    <a:pt x="9651365" y="9007475"/>
                  </a:cubicBezTo>
                  <a:lnTo>
                    <a:pt x="9650222" y="9007982"/>
                  </a:lnTo>
                  <a:cubicBezTo>
                    <a:pt x="9614281" y="9019920"/>
                    <a:pt x="9573133" y="9034145"/>
                    <a:pt x="9532620" y="9000363"/>
                  </a:cubicBezTo>
                  <a:lnTo>
                    <a:pt x="9538081" y="8993885"/>
                  </a:lnTo>
                  <a:lnTo>
                    <a:pt x="9538081" y="9002395"/>
                  </a:lnTo>
                  <a:cubicBezTo>
                    <a:pt x="9535541" y="9002395"/>
                    <a:pt x="9530715" y="9002521"/>
                    <a:pt x="9526651" y="9001125"/>
                  </a:cubicBezTo>
                  <a:cubicBezTo>
                    <a:pt x="9525000" y="9000490"/>
                    <a:pt x="9522968" y="8999474"/>
                    <a:pt x="9521317" y="8997822"/>
                  </a:cubicBezTo>
                  <a:cubicBezTo>
                    <a:pt x="9518523" y="8995029"/>
                    <a:pt x="9517380" y="8991472"/>
                    <a:pt x="9517380" y="8987917"/>
                  </a:cubicBezTo>
                  <a:lnTo>
                    <a:pt x="9525889" y="8987917"/>
                  </a:lnTo>
                  <a:lnTo>
                    <a:pt x="9518269" y="8991727"/>
                  </a:lnTo>
                  <a:cubicBezTo>
                    <a:pt x="9518269" y="8991727"/>
                    <a:pt x="9518269" y="8991854"/>
                    <a:pt x="9518523" y="8992107"/>
                  </a:cubicBezTo>
                  <a:cubicBezTo>
                    <a:pt x="9519158" y="8992743"/>
                    <a:pt x="9519920" y="8992870"/>
                    <a:pt x="9520047" y="8992870"/>
                  </a:cubicBezTo>
                  <a:cubicBezTo>
                    <a:pt x="9514332" y="8992616"/>
                    <a:pt x="9497949" y="9006078"/>
                    <a:pt x="9475470" y="9025890"/>
                  </a:cubicBezTo>
                  <a:cubicBezTo>
                    <a:pt x="9456039" y="9043034"/>
                    <a:pt x="9429242" y="9067800"/>
                    <a:pt x="9412859" y="9065259"/>
                  </a:cubicBezTo>
                  <a:cubicBezTo>
                    <a:pt x="9412859" y="9065259"/>
                    <a:pt x="9412859" y="9065259"/>
                    <a:pt x="9412859" y="9065259"/>
                  </a:cubicBezTo>
                  <a:lnTo>
                    <a:pt x="9412859" y="9065259"/>
                  </a:lnTo>
                  <a:cubicBezTo>
                    <a:pt x="9409684" y="9064752"/>
                    <a:pt x="9406636" y="9063355"/>
                    <a:pt x="9404223" y="9060942"/>
                  </a:cubicBezTo>
                  <a:lnTo>
                    <a:pt x="9410192" y="9054972"/>
                  </a:lnTo>
                  <a:lnTo>
                    <a:pt x="9404223" y="9060942"/>
                  </a:lnTo>
                  <a:cubicBezTo>
                    <a:pt x="9387078" y="9043796"/>
                    <a:pt x="9364091" y="9032240"/>
                    <a:pt x="9339580" y="9019920"/>
                  </a:cubicBezTo>
                  <a:lnTo>
                    <a:pt x="9343390" y="9012301"/>
                  </a:lnTo>
                  <a:lnTo>
                    <a:pt x="9339580" y="9019920"/>
                  </a:lnTo>
                  <a:cubicBezTo>
                    <a:pt x="9332722" y="9016492"/>
                    <a:pt x="9325991" y="9011412"/>
                    <a:pt x="9320022" y="9006967"/>
                  </a:cubicBezTo>
                  <a:cubicBezTo>
                    <a:pt x="9313799" y="9002268"/>
                    <a:pt x="9308338" y="8998204"/>
                    <a:pt x="9303131" y="8995664"/>
                  </a:cubicBezTo>
                  <a:cubicBezTo>
                    <a:pt x="9302496" y="8995409"/>
                    <a:pt x="9301988" y="8995029"/>
                    <a:pt x="9301480" y="8994647"/>
                  </a:cubicBezTo>
                  <a:cubicBezTo>
                    <a:pt x="9282938" y="8979154"/>
                    <a:pt x="9265920" y="8962135"/>
                    <a:pt x="9249156" y="8945499"/>
                  </a:cubicBezTo>
                  <a:cubicBezTo>
                    <a:pt x="9232392" y="8928862"/>
                    <a:pt x="9215882" y="8912225"/>
                    <a:pt x="9197975" y="8897366"/>
                  </a:cubicBezTo>
                  <a:lnTo>
                    <a:pt x="9197467" y="8896857"/>
                  </a:lnTo>
                  <a:cubicBezTo>
                    <a:pt x="9185529" y="8884920"/>
                    <a:pt x="9173591" y="8874506"/>
                    <a:pt x="9161399" y="8863838"/>
                  </a:cubicBezTo>
                  <a:cubicBezTo>
                    <a:pt x="9149207" y="8853170"/>
                    <a:pt x="9136888" y="8842375"/>
                    <a:pt x="9124442" y="8830056"/>
                  </a:cubicBezTo>
                  <a:cubicBezTo>
                    <a:pt x="9118219" y="8823832"/>
                    <a:pt x="9111361" y="8816975"/>
                    <a:pt x="9104630" y="8803513"/>
                  </a:cubicBezTo>
                  <a:lnTo>
                    <a:pt x="9104376" y="8802878"/>
                  </a:lnTo>
                  <a:cubicBezTo>
                    <a:pt x="9093454" y="8775572"/>
                    <a:pt x="9066022" y="8758682"/>
                    <a:pt x="9034907" y="8740140"/>
                  </a:cubicBezTo>
                  <a:lnTo>
                    <a:pt x="9034145" y="8739632"/>
                  </a:lnTo>
                  <a:cubicBezTo>
                    <a:pt x="9009761" y="8721344"/>
                    <a:pt x="8985758" y="8703309"/>
                    <a:pt x="8955786" y="8685403"/>
                  </a:cubicBezTo>
                  <a:cubicBezTo>
                    <a:pt x="8955151" y="8685021"/>
                    <a:pt x="8954643" y="8684641"/>
                    <a:pt x="8954135" y="8684132"/>
                  </a:cubicBezTo>
                  <a:cubicBezTo>
                    <a:pt x="8943975" y="8673972"/>
                    <a:pt x="8927973" y="8668384"/>
                    <a:pt x="8911463" y="8668384"/>
                  </a:cubicBezTo>
                  <a:cubicBezTo>
                    <a:pt x="8876411" y="8668384"/>
                    <a:pt x="8861298" y="8652637"/>
                    <a:pt x="8854567" y="8618982"/>
                  </a:cubicBezTo>
                  <a:lnTo>
                    <a:pt x="8862822" y="8617331"/>
                  </a:lnTo>
                  <a:lnTo>
                    <a:pt x="8855202" y="8621141"/>
                  </a:lnTo>
                  <a:cubicBezTo>
                    <a:pt x="8854440" y="8619744"/>
                    <a:pt x="8853424" y="8618220"/>
                    <a:pt x="8851773" y="8616695"/>
                  </a:cubicBezTo>
                  <a:cubicBezTo>
                    <a:pt x="8848598" y="8613520"/>
                    <a:pt x="8844280" y="8610600"/>
                    <a:pt x="8838692" y="8607044"/>
                  </a:cubicBezTo>
                  <a:cubicBezTo>
                    <a:pt x="8832977" y="8603233"/>
                    <a:pt x="8826119" y="8598789"/>
                    <a:pt x="8820277" y="8592946"/>
                  </a:cubicBezTo>
                  <a:lnTo>
                    <a:pt x="8819642" y="8592312"/>
                  </a:lnTo>
                  <a:cubicBezTo>
                    <a:pt x="8795004" y="8561578"/>
                    <a:pt x="8770493" y="8524747"/>
                    <a:pt x="8746236" y="8488299"/>
                  </a:cubicBezTo>
                  <a:lnTo>
                    <a:pt x="8753221" y="8483600"/>
                  </a:lnTo>
                  <a:lnTo>
                    <a:pt x="8746490" y="8488680"/>
                  </a:lnTo>
                  <a:cubicBezTo>
                    <a:pt x="8742426" y="8483219"/>
                    <a:pt x="8726170" y="8487918"/>
                    <a:pt x="8695690" y="8500491"/>
                  </a:cubicBezTo>
                  <a:cubicBezTo>
                    <a:pt x="8674481" y="8509254"/>
                    <a:pt x="8639048" y="8525764"/>
                    <a:pt x="8624824" y="8506841"/>
                  </a:cubicBezTo>
                  <a:lnTo>
                    <a:pt x="8631555" y="8501760"/>
                  </a:lnTo>
                  <a:lnTo>
                    <a:pt x="8625586" y="8507730"/>
                  </a:lnTo>
                  <a:cubicBezTo>
                    <a:pt x="8618347" y="8500491"/>
                    <a:pt x="8615045" y="8498078"/>
                    <a:pt x="8613267" y="8498078"/>
                  </a:cubicBezTo>
                  <a:lnTo>
                    <a:pt x="8612251" y="8497951"/>
                  </a:lnTo>
                  <a:cubicBezTo>
                    <a:pt x="8562721" y="8491728"/>
                    <a:pt x="8518652" y="8479282"/>
                    <a:pt x="8474583" y="8447785"/>
                  </a:cubicBezTo>
                  <a:lnTo>
                    <a:pt x="8474456" y="8447658"/>
                  </a:lnTo>
                  <a:cubicBezTo>
                    <a:pt x="8469122" y="8443721"/>
                    <a:pt x="8460613" y="8443721"/>
                    <a:pt x="8447024" y="8449182"/>
                  </a:cubicBezTo>
                  <a:cubicBezTo>
                    <a:pt x="8435848" y="8453628"/>
                    <a:pt x="8423529" y="8460867"/>
                    <a:pt x="8411210" y="8468232"/>
                  </a:cubicBezTo>
                  <a:cubicBezTo>
                    <a:pt x="8400288" y="8474709"/>
                    <a:pt x="8388985" y="8481441"/>
                    <a:pt x="8379206" y="8485251"/>
                  </a:cubicBezTo>
                  <a:lnTo>
                    <a:pt x="8376031" y="8477377"/>
                  </a:lnTo>
                  <a:lnTo>
                    <a:pt x="8379460" y="8485124"/>
                  </a:lnTo>
                  <a:cubicBezTo>
                    <a:pt x="8323707" y="8509889"/>
                    <a:pt x="8266811" y="8522843"/>
                    <a:pt x="8203311" y="8503793"/>
                  </a:cubicBezTo>
                  <a:lnTo>
                    <a:pt x="8205724" y="8495665"/>
                  </a:lnTo>
                  <a:lnTo>
                    <a:pt x="8204073" y="8503920"/>
                  </a:lnTo>
                  <a:cubicBezTo>
                    <a:pt x="8204200" y="8503920"/>
                    <a:pt x="8204327" y="8503920"/>
                    <a:pt x="8204327" y="8503920"/>
                  </a:cubicBezTo>
                  <a:cubicBezTo>
                    <a:pt x="8204327" y="8503920"/>
                    <a:pt x="8204327" y="8503920"/>
                    <a:pt x="8204327" y="8503920"/>
                  </a:cubicBezTo>
                  <a:lnTo>
                    <a:pt x="8204327" y="8503920"/>
                  </a:lnTo>
                  <a:cubicBezTo>
                    <a:pt x="8204327" y="8503920"/>
                    <a:pt x="8204327" y="8503920"/>
                    <a:pt x="8204327" y="8503920"/>
                  </a:cubicBezTo>
                  <a:cubicBezTo>
                    <a:pt x="8204327" y="8503920"/>
                    <a:pt x="8204200" y="8503920"/>
                    <a:pt x="8203819" y="8504174"/>
                  </a:cubicBezTo>
                  <a:cubicBezTo>
                    <a:pt x="8193278" y="8510524"/>
                    <a:pt x="8180070" y="8549513"/>
                    <a:pt x="8165084" y="8596121"/>
                  </a:cubicBezTo>
                  <a:cubicBezTo>
                    <a:pt x="8151749" y="8637651"/>
                    <a:pt x="8136636" y="8686800"/>
                    <a:pt x="8118856" y="8697468"/>
                  </a:cubicBezTo>
                  <a:lnTo>
                    <a:pt x="8114538" y="8690229"/>
                  </a:lnTo>
                  <a:lnTo>
                    <a:pt x="8123047" y="8690229"/>
                  </a:lnTo>
                  <a:cubicBezTo>
                    <a:pt x="8123047" y="8697721"/>
                    <a:pt x="8116062" y="8699245"/>
                    <a:pt x="8113903" y="8699245"/>
                  </a:cubicBezTo>
                  <a:cubicBezTo>
                    <a:pt x="8112633" y="8699245"/>
                    <a:pt x="8111490" y="8698992"/>
                    <a:pt x="8110728" y="8698865"/>
                  </a:cubicBezTo>
                  <a:cubicBezTo>
                    <a:pt x="8110728" y="8698865"/>
                    <a:pt x="8110728" y="8698865"/>
                    <a:pt x="8110728" y="8698865"/>
                  </a:cubicBezTo>
                  <a:cubicBezTo>
                    <a:pt x="8103362" y="8696959"/>
                    <a:pt x="8082661" y="8684387"/>
                    <a:pt x="8065770" y="8674227"/>
                  </a:cubicBezTo>
                  <a:cubicBezTo>
                    <a:pt x="8046974" y="8662924"/>
                    <a:pt x="8035036" y="8656193"/>
                    <a:pt x="8035544" y="8656193"/>
                  </a:cubicBezTo>
                  <a:cubicBezTo>
                    <a:pt x="8034909" y="8656193"/>
                    <a:pt x="8034147" y="8656066"/>
                    <a:pt x="8033512" y="8655939"/>
                  </a:cubicBezTo>
                  <a:cubicBezTo>
                    <a:pt x="8015351" y="8651367"/>
                    <a:pt x="8010779" y="8659876"/>
                    <a:pt x="8004048" y="8672703"/>
                  </a:cubicBezTo>
                  <a:cubicBezTo>
                    <a:pt x="7997317" y="8685403"/>
                    <a:pt x="7987411" y="8704071"/>
                    <a:pt x="7959344" y="8692007"/>
                  </a:cubicBezTo>
                  <a:lnTo>
                    <a:pt x="7958582" y="8691626"/>
                  </a:lnTo>
                  <a:cubicBezTo>
                    <a:pt x="7933817" y="8677909"/>
                    <a:pt x="7924673" y="8679053"/>
                    <a:pt x="7915910" y="8679688"/>
                  </a:cubicBezTo>
                  <a:cubicBezTo>
                    <a:pt x="7902829" y="8680704"/>
                    <a:pt x="7890510" y="8680831"/>
                    <a:pt x="7860665" y="8660892"/>
                  </a:cubicBezTo>
                  <a:cubicBezTo>
                    <a:pt x="7859649" y="8660130"/>
                    <a:pt x="7859776" y="8660638"/>
                    <a:pt x="7860157" y="8660383"/>
                  </a:cubicBezTo>
                  <a:cubicBezTo>
                    <a:pt x="7860157" y="8660383"/>
                    <a:pt x="7860157" y="8660383"/>
                    <a:pt x="7860157" y="8660383"/>
                  </a:cubicBezTo>
                  <a:cubicBezTo>
                    <a:pt x="7860157" y="8660383"/>
                    <a:pt x="7859395" y="8660638"/>
                    <a:pt x="7858252" y="8662162"/>
                  </a:cubicBezTo>
                  <a:cubicBezTo>
                    <a:pt x="7849489" y="8672703"/>
                    <a:pt x="7842250" y="8705088"/>
                    <a:pt x="7834376" y="8741918"/>
                  </a:cubicBezTo>
                  <a:cubicBezTo>
                    <a:pt x="7827137" y="8775572"/>
                    <a:pt x="7819263" y="8813545"/>
                    <a:pt x="7807325" y="8827770"/>
                  </a:cubicBezTo>
                  <a:cubicBezTo>
                    <a:pt x="7805166" y="8830309"/>
                    <a:pt x="7802372" y="8832850"/>
                    <a:pt x="7798943" y="8834246"/>
                  </a:cubicBezTo>
                  <a:lnTo>
                    <a:pt x="7798943" y="8834246"/>
                  </a:lnTo>
                  <a:lnTo>
                    <a:pt x="7798943" y="8834246"/>
                  </a:lnTo>
                  <a:lnTo>
                    <a:pt x="7798943" y="8834246"/>
                  </a:lnTo>
                  <a:cubicBezTo>
                    <a:pt x="7792339" y="8836914"/>
                    <a:pt x="7785989" y="8834755"/>
                    <a:pt x="7780909" y="8830691"/>
                  </a:cubicBezTo>
                  <a:lnTo>
                    <a:pt x="7780401" y="8830182"/>
                  </a:lnTo>
                  <a:cubicBezTo>
                    <a:pt x="7762748" y="8812530"/>
                    <a:pt x="7742809" y="8803513"/>
                    <a:pt x="7721092" y="8796274"/>
                  </a:cubicBezTo>
                  <a:cubicBezTo>
                    <a:pt x="7714615" y="8794115"/>
                    <a:pt x="7708011" y="8792082"/>
                    <a:pt x="7701153" y="8790051"/>
                  </a:cubicBezTo>
                  <a:cubicBezTo>
                    <a:pt x="7694295" y="8788019"/>
                    <a:pt x="7687310" y="8785859"/>
                    <a:pt x="7680325" y="8783574"/>
                  </a:cubicBezTo>
                  <a:lnTo>
                    <a:pt x="7682992" y="8775572"/>
                  </a:lnTo>
                  <a:lnTo>
                    <a:pt x="7682992" y="8784082"/>
                  </a:lnTo>
                  <a:lnTo>
                    <a:pt x="7658608" y="8784082"/>
                  </a:lnTo>
                  <a:lnTo>
                    <a:pt x="7658608" y="8775572"/>
                  </a:lnTo>
                  <a:lnTo>
                    <a:pt x="7661910" y="8783320"/>
                  </a:lnTo>
                  <a:cubicBezTo>
                    <a:pt x="7653528" y="8786876"/>
                    <a:pt x="7645146" y="8789162"/>
                    <a:pt x="7637018" y="8790558"/>
                  </a:cubicBezTo>
                  <a:cubicBezTo>
                    <a:pt x="7617714" y="8793733"/>
                    <a:pt x="7598918" y="8791956"/>
                    <a:pt x="7581900" y="8790432"/>
                  </a:cubicBezTo>
                  <a:cubicBezTo>
                    <a:pt x="7565771" y="8788907"/>
                    <a:pt x="7551547" y="8787765"/>
                    <a:pt x="7538339" y="8789924"/>
                  </a:cubicBezTo>
                  <a:lnTo>
                    <a:pt x="7538085" y="8789924"/>
                  </a:lnTo>
                  <a:cubicBezTo>
                    <a:pt x="7521067" y="8792337"/>
                    <a:pt x="7506716" y="8789543"/>
                    <a:pt x="7493889" y="8784335"/>
                  </a:cubicBezTo>
                  <a:cubicBezTo>
                    <a:pt x="7482459" y="8779764"/>
                    <a:pt x="7472172" y="8773287"/>
                    <a:pt x="7462774" y="8767318"/>
                  </a:cubicBezTo>
                  <a:cubicBezTo>
                    <a:pt x="7453376" y="8761349"/>
                    <a:pt x="7445121" y="8756269"/>
                    <a:pt x="7436485" y="8752840"/>
                  </a:cubicBezTo>
                  <a:lnTo>
                    <a:pt x="7439660" y="8744966"/>
                  </a:lnTo>
                  <a:lnTo>
                    <a:pt x="7436993" y="8752967"/>
                  </a:lnTo>
                  <a:cubicBezTo>
                    <a:pt x="7402068" y="8741282"/>
                    <a:pt x="7387717" y="8741918"/>
                    <a:pt x="7366635" y="8763127"/>
                  </a:cubicBezTo>
                  <a:cubicBezTo>
                    <a:pt x="7340346" y="8789416"/>
                    <a:pt x="7301103" y="8802370"/>
                    <a:pt x="7261987" y="8795893"/>
                  </a:cubicBezTo>
                  <a:lnTo>
                    <a:pt x="7263384" y="8787510"/>
                  </a:lnTo>
                  <a:lnTo>
                    <a:pt x="7262241" y="8795893"/>
                  </a:lnTo>
                  <a:cubicBezTo>
                    <a:pt x="7241667" y="8792971"/>
                    <a:pt x="7219442" y="8792971"/>
                    <a:pt x="7196582" y="8792971"/>
                  </a:cubicBezTo>
                  <a:cubicBezTo>
                    <a:pt x="7173849" y="8792971"/>
                    <a:pt x="7150481" y="8792971"/>
                    <a:pt x="7128510" y="8789796"/>
                  </a:cubicBezTo>
                  <a:lnTo>
                    <a:pt x="7129653" y="8781415"/>
                  </a:lnTo>
                  <a:lnTo>
                    <a:pt x="7129653" y="8789924"/>
                  </a:lnTo>
                  <a:cubicBezTo>
                    <a:pt x="7114413" y="8789924"/>
                    <a:pt x="7100316" y="8782304"/>
                    <a:pt x="7087235" y="8769222"/>
                  </a:cubicBezTo>
                  <a:lnTo>
                    <a:pt x="7093204" y="8763254"/>
                  </a:lnTo>
                  <a:lnTo>
                    <a:pt x="7088505" y="8770239"/>
                  </a:lnTo>
                  <a:cubicBezTo>
                    <a:pt x="7071360" y="8758808"/>
                    <a:pt x="7052183" y="8755380"/>
                    <a:pt x="7038340" y="8769222"/>
                  </a:cubicBezTo>
                  <a:lnTo>
                    <a:pt x="7032371" y="8763254"/>
                  </a:lnTo>
                  <a:lnTo>
                    <a:pt x="7039356" y="8767953"/>
                  </a:lnTo>
                  <a:cubicBezTo>
                    <a:pt x="7013067" y="8807450"/>
                    <a:pt x="6978396" y="8821546"/>
                    <a:pt x="6931660" y="8801481"/>
                  </a:cubicBezTo>
                  <a:lnTo>
                    <a:pt x="6931152" y="8801227"/>
                  </a:lnTo>
                  <a:cubicBezTo>
                    <a:pt x="6912483" y="8791956"/>
                    <a:pt x="6856095" y="8818245"/>
                    <a:pt x="6845173" y="8839962"/>
                  </a:cubicBezTo>
                  <a:lnTo>
                    <a:pt x="6837553" y="8836152"/>
                  </a:lnTo>
                  <a:lnTo>
                    <a:pt x="6845173" y="8839962"/>
                  </a:lnTo>
                  <a:cubicBezTo>
                    <a:pt x="6812661" y="8904858"/>
                    <a:pt x="6760083" y="8917558"/>
                    <a:pt x="6698615" y="8923655"/>
                  </a:cubicBezTo>
                  <a:lnTo>
                    <a:pt x="6697726" y="8923655"/>
                  </a:lnTo>
                  <a:cubicBezTo>
                    <a:pt x="6682613" y="8923655"/>
                    <a:pt x="6666611" y="8933942"/>
                    <a:pt x="6647688" y="8946515"/>
                  </a:cubicBezTo>
                  <a:lnTo>
                    <a:pt x="6646799" y="8947022"/>
                  </a:lnTo>
                  <a:cubicBezTo>
                    <a:pt x="6635115" y="8952865"/>
                    <a:pt x="6623304" y="8960231"/>
                    <a:pt x="6610985" y="8967978"/>
                  </a:cubicBezTo>
                  <a:cubicBezTo>
                    <a:pt x="6598920" y="8975597"/>
                    <a:pt x="6586347" y="8983345"/>
                    <a:pt x="6573774" y="8989695"/>
                  </a:cubicBezTo>
                  <a:cubicBezTo>
                    <a:pt x="6560566" y="8996299"/>
                    <a:pt x="6533769" y="9003283"/>
                    <a:pt x="6512560" y="8996299"/>
                  </a:cubicBezTo>
                  <a:lnTo>
                    <a:pt x="6515227" y="8988297"/>
                  </a:lnTo>
                  <a:lnTo>
                    <a:pt x="6513576" y="8996553"/>
                  </a:lnTo>
                  <a:cubicBezTo>
                    <a:pt x="6486398" y="8991092"/>
                    <a:pt x="6458458" y="9001887"/>
                    <a:pt x="6435217" y="9019413"/>
                  </a:cubicBezTo>
                  <a:lnTo>
                    <a:pt x="6435090" y="9019540"/>
                  </a:lnTo>
                  <a:cubicBezTo>
                    <a:pt x="6429121" y="9023731"/>
                    <a:pt x="6423279" y="9028049"/>
                    <a:pt x="6417564" y="9032240"/>
                  </a:cubicBezTo>
                  <a:cubicBezTo>
                    <a:pt x="6382385" y="9057894"/>
                    <a:pt x="6348222" y="9082913"/>
                    <a:pt x="6304534" y="9093834"/>
                  </a:cubicBezTo>
                  <a:lnTo>
                    <a:pt x="6304153" y="9093962"/>
                  </a:lnTo>
                  <a:cubicBezTo>
                    <a:pt x="6299454" y="9094851"/>
                    <a:pt x="6294882" y="9096756"/>
                    <a:pt x="6290437" y="9099422"/>
                  </a:cubicBezTo>
                  <a:cubicBezTo>
                    <a:pt x="6281166" y="9105010"/>
                    <a:pt x="6272657" y="9113646"/>
                    <a:pt x="6262878" y="9123553"/>
                  </a:cubicBezTo>
                  <a:cubicBezTo>
                    <a:pt x="6252845" y="9133840"/>
                    <a:pt x="6241542" y="9145396"/>
                    <a:pt x="6227699" y="9153779"/>
                  </a:cubicBezTo>
                  <a:lnTo>
                    <a:pt x="6223381" y="9146540"/>
                  </a:lnTo>
                  <a:lnTo>
                    <a:pt x="6228080" y="9153525"/>
                  </a:lnTo>
                  <a:cubicBezTo>
                    <a:pt x="6216269" y="9161399"/>
                    <a:pt x="6205220" y="9170543"/>
                    <a:pt x="6193663" y="9180068"/>
                  </a:cubicBezTo>
                  <a:cubicBezTo>
                    <a:pt x="6170930" y="9198737"/>
                    <a:pt x="6146673" y="9218930"/>
                    <a:pt x="6116320" y="9227566"/>
                  </a:cubicBezTo>
                  <a:lnTo>
                    <a:pt x="6114034" y="9219438"/>
                  </a:lnTo>
                  <a:lnTo>
                    <a:pt x="6116701" y="9227439"/>
                  </a:lnTo>
                  <a:cubicBezTo>
                    <a:pt x="6109589" y="9229852"/>
                    <a:pt x="6101715" y="9236075"/>
                    <a:pt x="6092698" y="9245219"/>
                  </a:cubicBezTo>
                  <a:cubicBezTo>
                    <a:pt x="6088253" y="9249664"/>
                    <a:pt x="6083808" y="9254490"/>
                    <a:pt x="6079236" y="9259443"/>
                  </a:cubicBezTo>
                  <a:cubicBezTo>
                    <a:pt x="6074664" y="9264395"/>
                    <a:pt x="6069965" y="9269476"/>
                    <a:pt x="6065266" y="9274175"/>
                  </a:cubicBezTo>
                  <a:lnTo>
                    <a:pt x="6064631" y="9274809"/>
                  </a:lnTo>
                  <a:cubicBezTo>
                    <a:pt x="6059043" y="9279255"/>
                    <a:pt x="6053455" y="9283572"/>
                    <a:pt x="6047994" y="9287637"/>
                  </a:cubicBezTo>
                  <a:cubicBezTo>
                    <a:pt x="6023229" y="9306559"/>
                    <a:pt x="6001766" y="9323070"/>
                    <a:pt x="5987796" y="9351009"/>
                  </a:cubicBezTo>
                  <a:cubicBezTo>
                    <a:pt x="5983859" y="9358883"/>
                    <a:pt x="5975985" y="9362694"/>
                    <a:pt x="5969127" y="9364980"/>
                  </a:cubicBezTo>
                  <a:cubicBezTo>
                    <a:pt x="5963666" y="9366757"/>
                    <a:pt x="5957316" y="9368155"/>
                    <a:pt x="5951601" y="9369297"/>
                  </a:cubicBezTo>
                  <a:cubicBezTo>
                    <a:pt x="5945251" y="9370568"/>
                    <a:pt x="5939409" y="9371838"/>
                    <a:pt x="5934202" y="9373489"/>
                  </a:cubicBezTo>
                  <a:lnTo>
                    <a:pt x="5931535" y="9365488"/>
                  </a:lnTo>
                  <a:lnTo>
                    <a:pt x="5935853" y="9372727"/>
                  </a:lnTo>
                  <a:cubicBezTo>
                    <a:pt x="5918327" y="9383268"/>
                    <a:pt x="5899150" y="9391650"/>
                    <a:pt x="5880354" y="9399143"/>
                  </a:cubicBezTo>
                  <a:cubicBezTo>
                    <a:pt x="5872734" y="9402191"/>
                    <a:pt x="5865114" y="9405112"/>
                    <a:pt x="5857748" y="9407906"/>
                  </a:cubicBezTo>
                  <a:cubicBezTo>
                    <a:pt x="5850636" y="9410572"/>
                    <a:pt x="5843905" y="9413240"/>
                    <a:pt x="5837301" y="9415780"/>
                  </a:cubicBezTo>
                  <a:lnTo>
                    <a:pt x="5834126" y="9407906"/>
                  </a:lnTo>
                  <a:lnTo>
                    <a:pt x="5840095" y="9413875"/>
                  </a:lnTo>
                  <a:cubicBezTo>
                    <a:pt x="5835904" y="9418066"/>
                    <a:pt x="5830570" y="9419082"/>
                    <a:pt x="5826506" y="9419082"/>
                  </a:cubicBezTo>
                  <a:cubicBezTo>
                    <a:pt x="5822188" y="9419082"/>
                    <a:pt x="5817743" y="9418066"/>
                    <a:pt x="5814822" y="9417304"/>
                  </a:cubicBezTo>
                  <a:cubicBezTo>
                    <a:pt x="5811901" y="9416542"/>
                    <a:pt x="5810504" y="9416415"/>
                    <a:pt x="5809869" y="9416415"/>
                  </a:cubicBezTo>
                  <a:cubicBezTo>
                    <a:pt x="5809107" y="9416415"/>
                    <a:pt x="5808345" y="9416288"/>
                    <a:pt x="5807583" y="9416033"/>
                  </a:cubicBezTo>
                  <a:cubicBezTo>
                    <a:pt x="5769483" y="9405112"/>
                    <a:pt x="5748274" y="9420606"/>
                    <a:pt x="5717921" y="9444863"/>
                  </a:cubicBezTo>
                  <a:lnTo>
                    <a:pt x="5712587" y="9438258"/>
                  </a:lnTo>
                  <a:lnTo>
                    <a:pt x="5718556" y="9444228"/>
                  </a:lnTo>
                  <a:cubicBezTo>
                    <a:pt x="5695823" y="9466960"/>
                    <a:pt x="5659882" y="9464420"/>
                    <a:pt x="5627497" y="9432035"/>
                  </a:cubicBezTo>
                  <a:lnTo>
                    <a:pt x="5633466" y="9426067"/>
                  </a:lnTo>
                  <a:lnTo>
                    <a:pt x="5627497" y="9432035"/>
                  </a:lnTo>
                  <a:cubicBezTo>
                    <a:pt x="5614924" y="9419463"/>
                    <a:pt x="5603875" y="9405366"/>
                    <a:pt x="5593334" y="9391650"/>
                  </a:cubicBezTo>
                  <a:cubicBezTo>
                    <a:pt x="5582666" y="9377933"/>
                    <a:pt x="5572252" y="9364599"/>
                    <a:pt x="5560568" y="9352915"/>
                  </a:cubicBezTo>
                  <a:cubicBezTo>
                    <a:pt x="5558917" y="9351264"/>
                    <a:pt x="5558028" y="9349232"/>
                    <a:pt x="5558028" y="9346945"/>
                  </a:cubicBezTo>
                  <a:cubicBezTo>
                    <a:pt x="5558028" y="9340977"/>
                    <a:pt x="5557393" y="9341231"/>
                    <a:pt x="5558409" y="9342120"/>
                  </a:cubicBezTo>
                  <a:cubicBezTo>
                    <a:pt x="5559425" y="9343008"/>
                    <a:pt x="5560314" y="9343135"/>
                    <a:pt x="5560441" y="9343135"/>
                  </a:cubicBezTo>
                  <a:cubicBezTo>
                    <a:pt x="5560441" y="9343135"/>
                    <a:pt x="5560441" y="9343135"/>
                    <a:pt x="5560441" y="9343135"/>
                  </a:cubicBezTo>
                  <a:cubicBezTo>
                    <a:pt x="5559552" y="9343135"/>
                    <a:pt x="5558663" y="9343008"/>
                    <a:pt x="5557774" y="9342755"/>
                  </a:cubicBezTo>
                  <a:cubicBezTo>
                    <a:pt x="5550154" y="9340215"/>
                    <a:pt x="5543550" y="9336785"/>
                    <a:pt x="5537835" y="9333738"/>
                  </a:cubicBezTo>
                  <a:cubicBezTo>
                    <a:pt x="5528056" y="9328531"/>
                    <a:pt x="5520817" y="9324975"/>
                    <a:pt x="5511800" y="9324975"/>
                  </a:cubicBezTo>
                  <a:cubicBezTo>
                    <a:pt x="5512943" y="9324975"/>
                    <a:pt x="5513578" y="9324594"/>
                    <a:pt x="5513451" y="9324720"/>
                  </a:cubicBezTo>
                  <a:cubicBezTo>
                    <a:pt x="5509895" y="9326499"/>
                    <a:pt x="5500751" y="9339326"/>
                    <a:pt x="5495036" y="9350756"/>
                  </a:cubicBezTo>
                  <a:cubicBezTo>
                    <a:pt x="5494274" y="9352407"/>
                    <a:pt x="5492877" y="9353677"/>
                    <a:pt x="5491226" y="9354566"/>
                  </a:cubicBezTo>
                  <a:cubicBezTo>
                    <a:pt x="5476875" y="9361678"/>
                    <a:pt x="5456428" y="9361551"/>
                    <a:pt x="5444871" y="9361551"/>
                  </a:cubicBezTo>
                  <a:lnTo>
                    <a:pt x="5384038" y="9361551"/>
                  </a:lnTo>
                  <a:lnTo>
                    <a:pt x="5384038" y="9353042"/>
                  </a:lnTo>
                  <a:lnTo>
                    <a:pt x="5386705" y="9361043"/>
                  </a:lnTo>
                  <a:cubicBezTo>
                    <a:pt x="5377053" y="9364218"/>
                    <a:pt x="5368925" y="9365869"/>
                    <a:pt x="5361305" y="9367393"/>
                  </a:cubicBezTo>
                  <a:cubicBezTo>
                    <a:pt x="5353685" y="9368917"/>
                    <a:pt x="5346573" y="9370314"/>
                    <a:pt x="5337937" y="9373234"/>
                  </a:cubicBezTo>
                  <a:lnTo>
                    <a:pt x="5337302" y="9373362"/>
                  </a:lnTo>
                  <a:cubicBezTo>
                    <a:pt x="5325872" y="9376156"/>
                    <a:pt x="5315839" y="9380474"/>
                    <a:pt x="5305171" y="9385045"/>
                  </a:cubicBezTo>
                  <a:cubicBezTo>
                    <a:pt x="5294630" y="9389618"/>
                    <a:pt x="5283327" y="9394444"/>
                    <a:pt x="5270500" y="9397619"/>
                  </a:cubicBezTo>
                  <a:lnTo>
                    <a:pt x="5268468" y="9389364"/>
                  </a:lnTo>
                  <a:lnTo>
                    <a:pt x="5270754" y="9397492"/>
                  </a:lnTo>
                  <a:cubicBezTo>
                    <a:pt x="5249164" y="9403588"/>
                    <a:pt x="5229225" y="9408287"/>
                    <a:pt x="5209540" y="9412858"/>
                  </a:cubicBezTo>
                  <a:cubicBezTo>
                    <a:pt x="5189855" y="9417431"/>
                    <a:pt x="5170170" y="9422003"/>
                    <a:pt x="5149088" y="9427971"/>
                  </a:cubicBezTo>
                  <a:cubicBezTo>
                    <a:pt x="5148326" y="9428226"/>
                    <a:pt x="5147564" y="9428353"/>
                    <a:pt x="5146802" y="9428353"/>
                  </a:cubicBezTo>
                  <a:cubicBezTo>
                    <a:pt x="5147437" y="9428353"/>
                    <a:pt x="5148199" y="9427464"/>
                    <a:pt x="5146675" y="9428860"/>
                  </a:cubicBezTo>
                  <a:cubicBezTo>
                    <a:pt x="5145024" y="9430512"/>
                    <a:pt x="5141341" y="9434321"/>
                    <a:pt x="5134610" y="9434321"/>
                  </a:cubicBezTo>
                  <a:lnTo>
                    <a:pt x="5134610" y="9425813"/>
                  </a:lnTo>
                  <a:lnTo>
                    <a:pt x="5139944" y="9432417"/>
                  </a:lnTo>
                  <a:cubicBezTo>
                    <a:pt x="5129530" y="9440799"/>
                    <a:pt x="5118989" y="9449816"/>
                    <a:pt x="5108194" y="9459341"/>
                  </a:cubicBezTo>
                  <a:cubicBezTo>
                    <a:pt x="5088001" y="9476994"/>
                    <a:pt x="5066411" y="9495790"/>
                    <a:pt x="5042027" y="9511919"/>
                  </a:cubicBezTo>
                  <a:lnTo>
                    <a:pt x="5037328" y="9504933"/>
                  </a:lnTo>
                  <a:lnTo>
                    <a:pt x="5042662" y="9511538"/>
                  </a:lnTo>
                  <a:cubicBezTo>
                    <a:pt x="5011420" y="9536557"/>
                    <a:pt x="4974082" y="9555099"/>
                    <a:pt x="4937760" y="9573259"/>
                  </a:cubicBezTo>
                  <a:cubicBezTo>
                    <a:pt x="4936617" y="9573895"/>
                    <a:pt x="4935347" y="9574149"/>
                    <a:pt x="4933950" y="9574149"/>
                  </a:cubicBezTo>
                  <a:cubicBezTo>
                    <a:pt x="4929632" y="9574149"/>
                    <a:pt x="4925187" y="9573132"/>
                    <a:pt x="4921123" y="9571735"/>
                  </a:cubicBezTo>
                  <a:cubicBezTo>
                    <a:pt x="4915281" y="9569831"/>
                    <a:pt x="4908931" y="9566909"/>
                    <a:pt x="4902962" y="9563989"/>
                  </a:cubicBezTo>
                  <a:cubicBezTo>
                    <a:pt x="4896104" y="9560814"/>
                    <a:pt x="4889246" y="9557639"/>
                    <a:pt x="4882642" y="9555480"/>
                  </a:cubicBezTo>
                  <a:lnTo>
                    <a:pt x="4885309" y="9547479"/>
                  </a:lnTo>
                  <a:lnTo>
                    <a:pt x="4893818" y="9547479"/>
                  </a:lnTo>
                  <a:lnTo>
                    <a:pt x="4893818" y="9577832"/>
                  </a:lnTo>
                  <a:cubicBezTo>
                    <a:pt x="4893818" y="9581007"/>
                    <a:pt x="4892040" y="9583928"/>
                    <a:pt x="4889119" y="9585452"/>
                  </a:cubicBezTo>
                  <a:lnTo>
                    <a:pt x="4852670" y="9603740"/>
                  </a:lnTo>
                  <a:lnTo>
                    <a:pt x="4848860" y="9596120"/>
                  </a:lnTo>
                  <a:lnTo>
                    <a:pt x="4853813" y="9602978"/>
                  </a:lnTo>
                  <a:cubicBezTo>
                    <a:pt x="4808601" y="9635363"/>
                    <a:pt x="4773803" y="9635744"/>
                    <a:pt x="4734052" y="9602596"/>
                  </a:cubicBezTo>
                  <a:lnTo>
                    <a:pt x="4739513" y="9596120"/>
                  </a:lnTo>
                  <a:lnTo>
                    <a:pt x="4735195" y="9603358"/>
                  </a:lnTo>
                  <a:cubicBezTo>
                    <a:pt x="4709033" y="9587738"/>
                    <a:pt x="4689348" y="9591929"/>
                    <a:pt x="4667123" y="9619615"/>
                  </a:cubicBezTo>
                  <a:lnTo>
                    <a:pt x="4660519" y="9614281"/>
                  </a:lnTo>
                  <a:lnTo>
                    <a:pt x="4660519" y="9605771"/>
                  </a:lnTo>
                  <a:cubicBezTo>
                    <a:pt x="4664583" y="9605771"/>
                    <a:pt x="4668647" y="9604882"/>
                    <a:pt x="4674743" y="9603740"/>
                  </a:cubicBezTo>
                  <a:cubicBezTo>
                    <a:pt x="4683252" y="9601962"/>
                    <a:pt x="4693920" y="9599803"/>
                    <a:pt x="4709160" y="9599803"/>
                  </a:cubicBezTo>
                  <a:cubicBezTo>
                    <a:pt x="4712589" y="9599803"/>
                    <a:pt x="4715637" y="9601834"/>
                    <a:pt x="4717034" y="9605009"/>
                  </a:cubicBezTo>
                  <a:cubicBezTo>
                    <a:pt x="4718431" y="9608184"/>
                    <a:pt x="4717669" y="9611868"/>
                    <a:pt x="4715256" y="9614281"/>
                  </a:cubicBezTo>
                  <a:cubicBezTo>
                    <a:pt x="4707509" y="9622028"/>
                    <a:pt x="4699889" y="9627362"/>
                    <a:pt x="4694047" y="9631553"/>
                  </a:cubicBezTo>
                  <a:cubicBezTo>
                    <a:pt x="4689602" y="9634601"/>
                    <a:pt x="4686808" y="9636759"/>
                    <a:pt x="4684903" y="9638665"/>
                  </a:cubicBezTo>
                  <a:cubicBezTo>
                    <a:pt x="4683252" y="9640316"/>
                    <a:pt x="4681220" y="9641205"/>
                    <a:pt x="4678934" y="9641205"/>
                  </a:cubicBezTo>
                  <a:cubicBezTo>
                    <a:pt x="4665218" y="9641205"/>
                    <a:pt x="4639818" y="9634728"/>
                    <a:pt x="4621530" y="9628632"/>
                  </a:cubicBezTo>
                  <a:cubicBezTo>
                    <a:pt x="4618228" y="9627489"/>
                    <a:pt x="4614418" y="9626600"/>
                    <a:pt x="4609846" y="9625583"/>
                  </a:cubicBezTo>
                  <a:cubicBezTo>
                    <a:pt x="4592828" y="9621646"/>
                    <a:pt x="4567047" y="9615932"/>
                    <a:pt x="4555617" y="9587230"/>
                  </a:cubicBezTo>
                  <a:lnTo>
                    <a:pt x="4563491" y="9584055"/>
                  </a:lnTo>
                  <a:lnTo>
                    <a:pt x="4557522" y="9590024"/>
                  </a:lnTo>
                  <a:cubicBezTo>
                    <a:pt x="4552950" y="9585452"/>
                    <a:pt x="4542917" y="9580371"/>
                    <a:pt x="4533138" y="9580371"/>
                  </a:cubicBezTo>
                  <a:cubicBezTo>
                    <a:pt x="4532503" y="9580371"/>
                    <a:pt x="4531868" y="9580245"/>
                    <a:pt x="4531360" y="9580118"/>
                  </a:cubicBezTo>
                  <a:cubicBezTo>
                    <a:pt x="4477131" y="9568053"/>
                    <a:pt x="4428871" y="9561957"/>
                    <a:pt x="4374134" y="9555988"/>
                  </a:cubicBezTo>
                  <a:lnTo>
                    <a:pt x="4373372" y="9555860"/>
                  </a:lnTo>
                  <a:cubicBezTo>
                    <a:pt x="4363974" y="9553956"/>
                    <a:pt x="4353814" y="9553320"/>
                    <a:pt x="4343019" y="9553320"/>
                  </a:cubicBezTo>
                  <a:cubicBezTo>
                    <a:pt x="4332097" y="9553320"/>
                    <a:pt x="4320794" y="9553956"/>
                    <a:pt x="4309491" y="9554718"/>
                  </a:cubicBezTo>
                  <a:cubicBezTo>
                    <a:pt x="4298696" y="9555353"/>
                    <a:pt x="4287901" y="9555988"/>
                    <a:pt x="4277741" y="9555988"/>
                  </a:cubicBezTo>
                  <a:cubicBezTo>
                    <a:pt x="4268089" y="9555988"/>
                    <a:pt x="4240657" y="9556495"/>
                    <a:pt x="4230624" y="9548749"/>
                  </a:cubicBezTo>
                  <a:cubicBezTo>
                    <a:pt x="4230116" y="9548368"/>
                    <a:pt x="4229608" y="9547859"/>
                    <a:pt x="4229100" y="9547479"/>
                  </a:cubicBezTo>
                  <a:cubicBezTo>
                    <a:pt x="4228592" y="9547097"/>
                    <a:pt x="4228338" y="9546590"/>
                    <a:pt x="4228084" y="9546208"/>
                  </a:cubicBezTo>
                  <a:cubicBezTo>
                    <a:pt x="4218813" y="9532366"/>
                    <a:pt x="4211447" y="9531984"/>
                    <a:pt x="4195191" y="9537319"/>
                  </a:cubicBezTo>
                  <a:lnTo>
                    <a:pt x="4192524" y="9529318"/>
                  </a:lnTo>
                  <a:lnTo>
                    <a:pt x="4196334" y="9536938"/>
                  </a:lnTo>
                  <a:cubicBezTo>
                    <a:pt x="4183126" y="9543542"/>
                    <a:pt x="4166235" y="9545446"/>
                    <a:pt x="4156202" y="9535414"/>
                  </a:cubicBezTo>
                  <a:lnTo>
                    <a:pt x="4162171" y="9529445"/>
                  </a:lnTo>
                  <a:lnTo>
                    <a:pt x="4156710" y="9535921"/>
                  </a:lnTo>
                  <a:cubicBezTo>
                    <a:pt x="4121912" y="9506966"/>
                    <a:pt x="4081399" y="9495282"/>
                    <a:pt x="4040505" y="9495282"/>
                  </a:cubicBezTo>
                  <a:cubicBezTo>
                    <a:pt x="4037076" y="9495282"/>
                    <a:pt x="4033647" y="9494646"/>
                    <a:pt x="4030472" y="9493504"/>
                  </a:cubicBezTo>
                  <a:cubicBezTo>
                    <a:pt x="4004945" y="9484995"/>
                    <a:pt x="3970020" y="9440291"/>
                    <a:pt x="3977767" y="9417177"/>
                  </a:cubicBezTo>
                  <a:lnTo>
                    <a:pt x="3985768" y="9419844"/>
                  </a:lnTo>
                  <a:lnTo>
                    <a:pt x="3978148" y="9423654"/>
                  </a:lnTo>
                  <a:cubicBezTo>
                    <a:pt x="3972687" y="9412732"/>
                    <a:pt x="3967353" y="9407397"/>
                    <a:pt x="3961511" y="9401556"/>
                  </a:cubicBezTo>
                  <a:lnTo>
                    <a:pt x="3960749" y="9400667"/>
                  </a:lnTo>
                  <a:cubicBezTo>
                    <a:pt x="3944112" y="9378442"/>
                    <a:pt x="3922268" y="9367520"/>
                    <a:pt x="3894582" y="9367520"/>
                  </a:cubicBezTo>
                  <a:cubicBezTo>
                    <a:pt x="3882390" y="9367520"/>
                    <a:pt x="3872611" y="9365107"/>
                    <a:pt x="3862959" y="9361805"/>
                  </a:cubicBezTo>
                  <a:cubicBezTo>
                    <a:pt x="3859911" y="9360789"/>
                    <a:pt x="3856863" y="9359645"/>
                    <a:pt x="3853815" y="9358630"/>
                  </a:cubicBezTo>
                  <a:cubicBezTo>
                    <a:pt x="3850386" y="9357359"/>
                    <a:pt x="3846957" y="9356217"/>
                    <a:pt x="3843274" y="9354946"/>
                  </a:cubicBezTo>
                  <a:cubicBezTo>
                    <a:pt x="3837432" y="9353042"/>
                    <a:pt x="3830828" y="9351771"/>
                    <a:pt x="3823335" y="9350247"/>
                  </a:cubicBezTo>
                  <a:cubicBezTo>
                    <a:pt x="3810000" y="9347707"/>
                    <a:pt x="3793871" y="9344659"/>
                    <a:pt x="3780409" y="9335643"/>
                  </a:cubicBezTo>
                  <a:cubicBezTo>
                    <a:pt x="3775583" y="9332468"/>
                    <a:pt x="3770249" y="9329166"/>
                    <a:pt x="3764534" y="9325609"/>
                  </a:cubicBezTo>
                  <a:cubicBezTo>
                    <a:pt x="3749675" y="9316593"/>
                    <a:pt x="3732403" y="9306052"/>
                    <a:pt x="3718306" y="9291955"/>
                  </a:cubicBezTo>
                  <a:lnTo>
                    <a:pt x="3724275" y="9285985"/>
                  </a:lnTo>
                  <a:lnTo>
                    <a:pt x="3718687" y="9292335"/>
                  </a:lnTo>
                  <a:cubicBezTo>
                    <a:pt x="3665601" y="9245219"/>
                    <a:pt x="3600577" y="9221343"/>
                    <a:pt x="3522980" y="9215374"/>
                  </a:cubicBezTo>
                  <a:lnTo>
                    <a:pt x="3523615" y="9206992"/>
                  </a:lnTo>
                  <a:lnTo>
                    <a:pt x="3523615" y="9215501"/>
                  </a:lnTo>
                  <a:cubicBezTo>
                    <a:pt x="3513201" y="9215501"/>
                    <a:pt x="3496437" y="9216135"/>
                    <a:pt x="3487166" y="9206992"/>
                  </a:cubicBezTo>
                  <a:lnTo>
                    <a:pt x="3493135" y="9201022"/>
                  </a:lnTo>
                  <a:lnTo>
                    <a:pt x="3488182" y="9207881"/>
                  </a:lnTo>
                  <a:cubicBezTo>
                    <a:pt x="3475482" y="9198737"/>
                    <a:pt x="3461385" y="9194419"/>
                    <a:pt x="3446145" y="9192514"/>
                  </a:cubicBezTo>
                  <a:cubicBezTo>
                    <a:pt x="3430778" y="9190608"/>
                    <a:pt x="3414522" y="9191244"/>
                    <a:pt x="3397504" y="9191879"/>
                  </a:cubicBezTo>
                  <a:cubicBezTo>
                    <a:pt x="3380740" y="9192514"/>
                    <a:pt x="3363087" y="9193276"/>
                    <a:pt x="3346069" y="9191117"/>
                  </a:cubicBezTo>
                  <a:lnTo>
                    <a:pt x="3347085" y="9182734"/>
                  </a:lnTo>
                  <a:lnTo>
                    <a:pt x="3347085" y="9191244"/>
                  </a:lnTo>
                  <a:cubicBezTo>
                    <a:pt x="3344291" y="9191244"/>
                    <a:pt x="3339846" y="9193403"/>
                    <a:pt x="3331591" y="9197975"/>
                  </a:cubicBezTo>
                  <a:cubicBezTo>
                    <a:pt x="3323082" y="9202674"/>
                    <a:pt x="3311017" y="9209532"/>
                    <a:pt x="3298444" y="9209532"/>
                  </a:cubicBezTo>
                  <a:lnTo>
                    <a:pt x="3298444" y="9201022"/>
                  </a:lnTo>
                  <a:lnTo>
                    <a:pt x="3300095" y="9209278"/>
                  </a:lnTo>
                  <a:cubicBezTo>
                    <a:pt x="3283966" y="9212453"/>
                    <a:pt x="3267837" y="9212453"/>
                    <a:pt x="3252851" y="9212453"/>
                  </a:cubicBezTo>
                  <a:cubicBezTo>
                    <a:pt x="3237484" y="9212453"/>
                    <a:pt x="3223133" y="9212453"/>
                    <a:pt x="3208909" y="9215374"/>
                  </a:cubicBezTo>
                  <a:lnTo>
                    <a:pt x="3207258" y="9207119"/>
                  </a:lnTo>
                  <a:lnTo>
                    <a:pt x="3211068" y="9214739"/>
                  </a:lnTo>
                  <a:cubicBezTo>
                    <a:pt x="3208528" y="9216008"/>
                    <a:pt x="3205861" y="9217279"/>
                    <a:pt x="3203194" y="9218421"/>
                  </a:cubicBezTo>
                  <a:cubicBezTo>
                    <a:pt x="3191002" y="9224009"/>
                    <a:pt x="3181604" y="9228708"/>
                    <a:pt x="3178302" y="9235313"/>
                  </a:cubicBezTo>
                  <a:lnTo>
                    <a:pt x="3177540" y="9236582"/>
                  </a:lnTo>
                  <a:cubicBezTo>
                    <a:pt x="3140202" y="9286367"/>
                    <a:pt x="3112897" y="9307703"/>
                    <a:pt x="3053334" y="9294495"/>
                  </a:cubicBezTo>
                  <a:lnTo>
                    <a:pt x="3053080" y="9294495"/>
                  </a:lnTo>
                  <a:cubicBezTo>
                    <a:pt x="3047238" y="9292970"/>
                    <a:pt x="3040507" y="9293225"/>
                    <a:pt x="3032506" y="9294876"/>
                  </a:cubicBezTo>
                  <a:cubicBezTo>
                    <a:pt x="3023870" y="9296654"/>
                    <a:pt x="3014726" y="9299702"/>
                    <a:pt x="3004693" y="9303131"/>
                  </a:cubicBezTo>
                  <a:cubicBezTo>
                    <a:pt x="2994279" y="9306687"/>
                    <a:pt x="2982976" y="9310496"/>
                    <a:pt x="2971673" y="9312782"/>
                  </a:cubicBezTo>
                  <a:cubicBezTo>
                    <a:pt x="2971165" y="9312909"/>
                    <a:pt x="2970530" y="9312909"/>
                    <a:pt x="2970022" y="9312909"/>
                  </a:cubicBezTo>
                  <a:cubicBezTo>
                    <a:pt x="2968752" y="9312909"/>
                    <a:pt x="2965704" y="9313799"/>
                    <a:pt x="2960497" y="9315577"/>
                  </a:cubicBezTo>
                  <a:cubicBezTo>
                    <a:pt x="2956560" y="9316846"/>
                    <a:pt x="2950464" y="9319006"/>
                    <a:pt x="2945638" y="9319006"/>
                  </a:cubicBezTo>
                  <a:lnTo>
                    <a:pt x="2945638" y="9310496"/>
                  </a:lnTo>
                  <a:lnTo>
                    <a:pt x="2946781" y="9318879"/>
                  </a:lnTo>
                  <a:cubicBezTo>
                    <a:pt x="2904236" y="9324975"/>
                    <a:pt x="2869438" y="9330817"/>
                    <a:pt x="2834767" y="9354057"/>
                  </a:cubicBezTo>
                  <a:lnTo>
                    <a:pt x="2830068" y="9347072"/>
                  </a:lnTo>
                  <a:lnTo>
                    <a:pt x="2835529" y="9353550"/>
                  </a:lnTo>
                  <a:cubicBezTo>
                    <a:pt x="2808732" y="9375902"/>
                    <a:pt x="2776220" y="9382759"/>
                    <a:pt x="2743708" y="9386824"/>
                  </a:cubicBezTo>
                  <a:cubicBezTo>
                    <a:pt x="2736088" y="9387840"/>
                    <a:pt x="2728341" y="9388602"/>
                    <a:pt x="2720721" y="9389364"/>
                  </a:cubicBezTo>
                  <a:cubicBezTo>
                    <a:pt x="2712974" y="9390126"/>
                    <a:pt x="2705227" y="9391015"/>
                    <a:pt x="2697480" y="9391904"/>
                  </a:cubicBezTo>
                  <a:lnTo>
                    <a:pt x="2696464" y="9383521"/>
                  </a:lnTo>
                  <a:lnTo>
                    <a:pt x="2698115" y="9391777"/>
                  </a:lnTo>
                  <a:cubicBezTo>
                    <a:pt x="2692273" y="9392920"/>
                    <a:pt x="2686304" y="9393935"/>
                    <a:pt x="2680716" y="9394825"/>
                  </a:cubicBezTo>
                  <a:cubicBezTo>
                    <a:pt x="2655697" y="9398889"/>
                    <a:pt x="2636520" y="9402445"/>
                    <a:pt x="2624074" y="9418955"/>
                  </a:cubicBezTo>
                  <a:lnTo>
                    <a:pt x="2617343" y="9413875"/>
                  </a:lnTo>
                  <a:lnTo>
                    <a:pt x="2625852" y="9413875"/>
                  </a:lnTo>
                  <a:cubicBezTo>
                    <a:pt x="2625852" y="9419717"/>
                    <a:pt x="2622169" y="9423400"/>
                    <a:pt x="2618867" y="9425178"/>
                  </a:cubicBezTo>
                  <a:lnTo>
                    <a:pt x="2618867" y="9425178"/>
                  </a:lnTo>
                  <a:cubicBezTo>
                    <a:pt x="2618867" y="9425178"/>
                    <a:pt x="2618867" y="9425178"/>
                    <a:pt x="2618867" y="9425178"/>
                  </a:cubicBezTo>
                  <a:lnTo>
                    <a:pt x="2618867" y="9425178"/>
                  </a:lnTo>
                  <a:cubicBezTo>
                    <a:pt x="2618867" y="9425178"/>
                    <a:pt x="2618867" y="9425178"/>
                    <a:pt x="2618867" y="9425178"/>
                  </a:cubicBezTo>
                  <a:lnTo>
                    <a:pt x="2618867" y="9425178"/>
                  </a:lnTo>
                  <a:cubicBezTo>
                    <a:pt x="2612517" y="9428607"/>
                    <a:pt x="2602484" y="9428353"/>
                    <a:pt x="2599182" y="9428353"/>
                  </a:cubicBezTo>
                  <a:lnTo>
                    <a:pt x="2599182" y="9419844"/>
                  </a:lnTo>
                  <a:lnTo>
                    <a:pt x="2600579" y="9428226"/>
                  </a:lnTo>
                  <a:cubicBezTo>
                    <a:pt x="2564003" y="9434321"/>
                    <a:pt x="2520823" y="9440545"/>
                    <a:pt x="2477516" y="9440545"/>
                  </a:cubicBezTo>
                  <a:lnTo>
                    <a:pt x="2453132" y="9440545"/>
                  </a:lnTo>
                  <a:cubicBezTo>
                    <a:pt x="2451862" y="9440545"/>
                    <a:pt x="2450465" y="9440291"/>
                    <a:pt x="2449322" y="9439656"/>
                  </a:cubicBezTo>
                  <a:cubicBezTo>
                    <a:pt x="2405253" y="9417684"/>
                    <a:pt x="2366899" y="9439020"/>
                    <a:pt x="2323465" y="9463785"/>
                  </a:cubicBezTo>
                  <a:lnTo>
                    <a:pt x="2319274" y="9456420"/>
                  </a:lnTo>
                  <a:lnTo>
                    <a:pt x="2323592" y="9463658"/>
                  </a:lnTo>
                  <a:cubicBezTo>
                    <a:pt x="2262251" y="9500489"/>
                    <a:pt x="2194941" y="9531095"/>
                    <a:pt x="2128139" y="9561449"/>
                  </a:cubicBezTo>
                  <a:lnTo>
                    <a:pt x="2124583" y="9553702"/>
                  </a:lnTo>
                  <a:lnTo>
                    <a:pt x="2128393" y="9561321"/>
                  </a:lnTo>
                  <a:cubicBezTo>
                    <a:pt x="2103120" y="9574021"/>
                    <a:pt x="2077847" y="9580245"/>
                    <a:pt x="2053717" y="9586341"/>
                  </a:cubicBezTo>
                  <a:lnTo>
                    <a:pt x="2053336" y="9586468"/>
                  </a:lnTo>
                  <a:cubicBezTo>
                    <a:pt x="1992630" y="9598659"/>
                    <a:pt x="1930654" y="9611106"/>
                    <a:pt x="1862328" y="9604882"/>
                  </a:cubicBezTo>
                  <a:lnTo>
                    <a:pt x="1863090" y="9596501"/>
                  </a:lnTo>
                  <a:lnTo>
                    <a:pt x="1863090" y="9605009"/>
                  </a:lnTo>
                  <a:cubicBezTo>
                    <a:pt x="1857629" y="9605009"/>
                    <a:pt x="1852676" y="9602343"/>
                    <a:pt x="1850136" y="9601072"/>
                  </a:cubicBezTo>
                  <a:cubicBezTo>
                    <a:pt x="1846580" y="9599295"/>
                    <a:pt x="1845437" y="9598914"/>
                    <a:pt x="1844802" y="9598914"/>
                  </a:cubicBezTo>
                  <a:cubicBezTo>
                    <a:pt x="1843913" y="9598914"/>
                    <a:pt x="1843024" y="9598787"/>
                    <a:pt x="1842135" y="9598532"/>
                  </a:cubicBezTo>
                  <a:cubicBezTo>
                    <a:pt x="1838452" y="9597263"/>
                    <a:pt x="1834515" y="9595866"/>
                    <a:pt x="1830705" y="9594469"/>
                  </a:cubicBezTo>
                  <a:cubicBezTo>
                    <a:pt x="1813433" y="9587992"/>
                    <a:pt x="1797939" y="9582657"/>
                    <a:pt x="1786636" y="9586468"/>
                  </a:cubicBezTo>
                  <a:lnTo>
                    <a:pt x="1786001" y="9586595"/>
                  </a:lnTo>
                  <a:cubicBezTo>
                    <a:pt x="1733550" y="9599676"/>
                    <a:pt x="1694307" y="9579609"/>
                    <a:pt x="1656842" y="9548368"/>
                  </a:cubicBezTo>
                  <a:lnTo>
                    <a:pt x="1662303" y="9541891"/>
                  </a:lnTo>
                  <a:lnTo>
                    <a:pt x="1657223" y="9548621"/>
                  </a:lnTo>
                  <a:cubicBezTo>
                    <a:pt x="1651635" y="9544431"/>
                    <a:pt x="1645539" y="9541256"/>
                    <a:pt x="1639062" y="9538716"/>
                  </a:cubicBezTo>
                  <a:cubicBezTo>
                    <a:pt x="1629918" y="9535032"/>
                    <a:pt x="1620266" y="9532620"/>
                    <a:pt x="1609471" y="9529953"/>
                  </a:cubicBezTo>
                  <a:cubicBezTo>
                    <a:pt x="1598295" y="9527158"/>
                    <a:pt x="1586103" y="9524238"/>
                    <a:pt x="1573911" y="9519284"/>
                  </a:cubicBezTo>
                  <a:lnTo>
                    <a:pt x="1573276" y="9519031"/>
                  </a:lnTo>
                  <a:cubicBezTo>
                    <a:pt x="1557909" y="9511410"/>
                    <a:pt x="1539748" y="9506077"/>
                    <a:pt x="1521841" y="9501632"/>
                  </a:cubicBezTo>
                  <a:cubicBezTo>
                    <a:pt x="1517269" y="9500489"/>
                    <a:pt x="1512697" y="9499345"/>
                    <a:pt x="1508252" y="9498330"/>
                  </a:cubicBezTo>
                  <a:cubicBezTo>
                    <a:pt x="1504061" y="9497314"/>
                    <a:pt x="1499870" y="9496297"/>
                    <a:pt x="1495933" y="9495282"/>
                  </a:cubicBezTo>
                  <a:lnTo>
                    <a:pt x="1497965" y="9487027"/>
                  </a:lnTo>
                  <a:lnTo>
                    <a:pt x="1496314" y="9495282"/>
                  </a:lnTo>
                  <a:cubicBezTo>
                    <a:pt x="1466088" y="9489185"/>
                    <a:pt x="1435989" y="9484741"/>
                    <a:pt x="1405509" y="9480169"/>
                  </a:cubicBezTo>
                  <a:cubicBezTo>
                    <a:pt x="1375029" y="9475596"/>
                    <a:pt x="1344549" y="9471025"/>
                    <a:pt x="1313815" y="9464929"/>
                  </a:cubicBezTo>
                  <a:lnTo>
                    <a:pt x="1315466" y="9456674"/>
                  </a:lnTo>
                  <a:lnTo>
                    <a:pt x="1314577" y="9465056"/>
                  </a:lnTo>
                  <a:cubicBezTo>
                    <a:pt x="1257808" y="9458706"/>
                    <a:pt x="1207135" y="9433432"/>
                    <a:pt x="1169162" y="9389109"/>
                  </a:cubicBezTo>
                  <a:lnTo>
                    <a:pt x="1175639" y="9383649"/>
                  </a:lnTo>
                  <a:lnTo>
                    <a:pt x="1169289" y="9389237"/>
                  </a:lnTo>
                  <a:cubicBezTo>
                    <a:pt x="1160272" y="9378822"/>
                    <a:pt x="1151509" y="9368028"/>
                    <a:pt x="1142746" y="9357232"/>
                  </a:cubicBezTo>
                  <a:cubicBezTo>
                    <a:pt x="1109599" y="9316084"/>
                    <a:pt x="1077087" y="9276207"/>
                    <a:pt x="1026795" y="9257919"/>
                  </a:cubicBezTo>
                  <a:lnTo>
                    <a:pt x="1025906" y="9257538"/>
                  </a:lnTo>
                  <a:cubicBezTo>
                    <a:pt x="1012190" y="9250680"/>
                    <a:pt x="998982" y="9237345"/>
                    <a:pt x="987171" y="9225533"/>
                  </a:cubicBezTo>
                  <a:lnTo>
                    <a:pt x="986409" y="9224645"/>
                  </a:lnTo>
                  <a:cubicBezTo>
                    <a:pt x="969264" y="9201784"/>
                    <a:pt x="934212" y="9178290"/>
                    <a:pt x="903732" y="9159875"/>
                  </a:cubicBezTo>
                  <a:lnTo>
                    <a:pt x="903605" y="9159747"/>
                  </a:lnTo>
                  <a:cubicBezTo>
                    <a:pt x="886206" y="9148826"/>
                    <a:pt x="867029" y="9138666"/>
                    <a:pt x="847471" y="9128379"/>
                  </a:cubicBezTo>
                  <a:cubicBezTo>
                    <a:pt x="813689" y="9110471"/>
                    <a:pt x="778383" y="9091676"/>
                    <a:pt x="750443" y="9067800"/>
                  </a:cubicBezTo>
                  <a:lnTo>
                    <a:pt x="749935" y="9067419"/>
                  </a:lnTo>
                  <a:cubicBezTo>
                    <a:pt x="725551" y="9043034"/>
                    <a:pt x="698373" y="9036050"/>
                    <a:pt x="668655" y="9031858"/>
                  </a:cubicBezTo>
                  <a:cubicBezTo>
                    <a:pt x="662813" y="9030970"/>
                    <a:pt x="657098" y="9030334"/>
                    <a:pt x="651129" y="9029572"/>
                  </a:cubicBezTo>
                  <a:cubicBezTo>
                    <a:pt x="645160" y="9028810"/>
                    <a:pt x="639064" y="9028049"/>
                    <a:pt x="633095" y="9027287"/>
                  </a:cubicBezTo>
                  <a:lnTo>
                    <a:pt x="634238" y="9018905"/>
                  </a:lnTo>
                  <a:lnTo>
                    <a:pt x="634238" y="9027414"/>
                  </a:lnTo>
                  <a:cubicBezTo>
                    <a:pt x="629920" y="9027414"/>
                    <a:pt x="614045" y="9032875"/>
                    <a:pt x="609854" y="9037066"/>
                  </a:cubicBezTo>
                  <a:lnTo>
                    <a:pt x="608711" y="9037955"/>
                  </a:lnTo>
                  <a:cubicBezTo>
                    <a:pt x="545465" y="9082151"/>
                    <a:pt x="487299" y="9088755"/>
                    <a:pt x="417322" y="9050655"/>
                  </a:cubicBezTo>
                  <a:lnTo>
                    <a:pt x="421386" y="9043162"/>
                  </a:lnTo>
                  <a:lnTo>
                    <a:pt x="417576" y="9050782"/>
                  </a:lnTo>
                  <a:lnTo>
                    <a:pt x="271653" y="8977757"/>
                  </a:lnTo>
                  <a:lnTo>
                    <a:pt x="275463" y="8970137"/>
                  </a:lnTo>
                  <a:lnTo>
                    <a:pt x="273431" y="8978392"/>
                  </a:lnTo>
                  <a:cubicBezTo>
                    <a:pt x="248285" y="8972042"/>
                    <a:pt x="222250" y="8959342"/>
                    <a:pt x="208661" y="8945753"/>
                  </a:cubicBezTo>
                  <a:cubicBezTo>
                    <a:pt x="208026" y="8945118"/>
                    <a:pt x="207518" y="8944356"/>
                    <a:pt x="207137" y="8943594"/>
                  </a:cubicBezTo>
                  <a:cubicBezTo>
                    <a:pt x="200660" y="8930640"/>
                    <a:pt x="194056" y="8911082"/>
                    <a:pt x="194056" y="8891143"/>
                  </a:cubicBezTo>
                  <a:cubicBezTo>
                    <a:pt x="194056" y="8812276"/>
                    <a:pt x="187960" y="8729091"/>
                    <a:pt x="146558" y="8658225"/>
                  </a:cubicBezTo>
                  <a:lnTo>
                    <a:pt x="146050" y="8657335"/>
                  </a:lnTo>
                  <a:cubicBezTo>
                    <a:pt x="127508" y="8614029"/>
                    <a:pt x="114808" y="8563737"/>
                    <a:pt x="121158" y="8513064"/>
                  </a:cubicBezTo>
                  <a:lnTo>
                    <a:pt x="121158" y="8512682"/>
                  </a:lnTo>
                  <a:cubicBezTo>
                    <a:pt x="122301" y="8505570"/>
                    <a:pt x="123698" y="8498332"/>
                    <a:pt x="125095" y="8491093"/>
                  </a:cubicBezTo>
                  <a:cubicBezTo>
                    <a:pt x="131318" y="8459089"/>
                    <a:pt x="136271" y="8431021"/>
                    <a:pt x="128016" y="8414512"/>
                  </a:cubicBezTo>
                  <a:lnTo>
                    <a:pt x="135636" y="8410702"/>
                  </a:lnTo>
                  <a:lnTo>
                    <a:pt x="128016" y="8414512"/>
                  </a:lnTo>
                  <a:cubicBezTo>
                    <a:pt x="123698" y="8405749"/>
                    <a:pt x="120523" y="8397113"/>
                    <a:pt x="118364" y="8388477"/>
                  </a:cubicBezTo>
                  <a:cubicBezTo>
                    <a:pt x="113030" y="8367014"/>
                    <a:pt x="113284" y="8345678"/>
                    <a:pt x="113411" y="8325484"/>
                  </a:cubicBezTo>
                  <a:cubicBezTo>
                    <a:pt x="113665" y="8305038"/>
                    <a:pt x="113792" y="8285860"/>
                    <a:pt x="108966" y="8266810"/>
                  </a:cubicBezTo>
                  <a:lnTo>
                    <a:pt x="117221" y="8264779"/>
                  </a:lnTo>
                  <a:lnTo>
                    <a:pt x="109347" y="8267954"/>
                  </a:lnTo>
                  <a:cubicBezTo>
                    <a:pt x="97282" y="8237728"/>
                    <a:pt x="86614" y="8217662"/>
                    <a:pt x="54991" y="8212328"/>
                  </a:cubicBezTo>
                  <a:lnTo>
                    <a:pt x="54737" y="8212328"/>
                  </a:lnTo>
                  <a:cubicBezTo>
                    <a:pt x="49022" y="8211184"/>
                    <a:pt x="43688" y="8209660"/>
                    <a:pt x="38735" y="8207629"/>
                  </a:cubicBezTo>
                  <a:cubicBezTo>
                    <a:pt x="13843" y="8197722"/>
                    <a:pt x="0" y="8176259"/>
                    <a:pt x="12065" y="8146160"/>
                  </a:cubicBezTo>
                  <a:lnTo>
                    <a:pt x="12192" y="8145907"/>
                  </a:lnTo>
                  <a:lnTo>
                    <a:pt x="66929" y="8018145"/>
                  </a:lnTo>
                  <a:lnTo>
                    <a:pt x="74676" y="8021446"/>
                  </a:lnTo>
                  <a:lnTo>
                    <a:pt x="66675" y="8018526"/>
                  </a:lnTo>
                  <a:cubicBezTo>
                    <a:pt x="69342" y="8011287"/>
                    <a:pt x="72390" y="7986521"/>
                    <a:pt x="75565" y="7944104"/>
                  </a:cubicBezTo>
                  <a:cubicBezTo>
                    <a:pt x="110490" y="7472045"/>
                    <a:pt x="144526" y="5009134"/>
                    <a:pt x="166370" y="3429127"/>
                  </a:cubicBezTo>
                  <a:cubicBezTo>
                    <a:pt x="176657" y="2683763"/>
                    <a:pt x="184277" y="2134488"/>
                    <a:pt x="187960" y="2084578"/>
                  </a:cubicBezTo>
                  <a:lnTo>
                    <a:pt x="187960" y="2084324"/>
                  </a:lnTo>
                  <a:cubicBezTo>
                    <a:pt x="200025" y="1969643"/>
                    <a:pt x="194056" y="1854834"/>
                    <a:pt x="175895" y="1733676"/>
                  </a:cubicBezTo>
                  <a:lnTo>
                    <a:pt x="175768" y="1732915"/>
                  </a:lnTo>
                  <a:cubicBezTo>
                    <a:pt x="169672" y="1635887"/>
                    <a:pt x="157607" y="1538858"/>
                    <a:pt x="145415" y="1441449"/>
                  </a:cubicBezTo>
                  <a:lnTo>
                    <a:pt x="153797" y="1440433"/>
                  </a:lnTo>
                  <a:lnTo>
                    <a:pt x="145415" y="1441830"/>
                  </a:lnTo>
                  <a:cubicBezTo>
                    <a:pt x="142367" y="1423669"/>
                    <a:pt x="139319" y="1407032"/>
                    <a:pt x="136271" y="1390268"/>
                  </a:cubicBezTo>
                  <a:cubicBezTo>
                    <a:pt x="133223" y="1373504"/>
                    <a:pt x="130175" y="1356740"/>
                    <a:pt x="127127" y="1338452"/>
                  </a:cubicBezTo>
                  <a:cubicBezTo>
                    <a:pt x="126746" y="1335785"/>
                    <a:pt x="127508" y="1333118"/>
                    <a:pt x="129286" y="1331213"/>
                  </a:cubicBezTo>
                  <a:cubicBezTo>
                    <a:pt x="131064" y="1329308"/>
                    <a:pt x="133731" y="1328293"/>
                    <a:pt x="136398" y="1328674"/>
                  </a:cubicBezTo>
                  <a:cubicBezTo>
                    <a:pt x="178435" y="1333372"/>
                    <a:pt x="204851" y="1314957"/>
                    <a:pt x="234061" y="1290700"/>
                  </a:cubicBezTo>
                  <a:cubicBezTo>
                    <a:pt x="236855" y="1288288"/>
                    <a:pt x="239776" y="1285874"/>
                    <a:pt x="242697" y="1283461"/>
                  </a:cubicBezTo>
                  <a:cubicBezTo>
                    <a:pt x="245618" y="1281049"/>
                    <a:pt x="248666" y="1278382"/>
                    <a:pt x="251714" y="1275968"/>
                  </a:cubicBezTo>
                  <a:lnTo>
                    <a:pt x="257175" y="1282446"/>
                  </a:lnTo>
                  <a:lnTo>
                    <a:pt x="251714" y="1275968"/>
                  </a:lnTo>
                  <a:cubicBezTo>
                    <a:pt x="269875" y="1260474"/>
                    <a:pt x="289941" y="1252219"/>
                    <a:pt x="310261" y="1247139"/>
                  </a:cubicBezTo>
                  <a:cubicBezTo>
                    <a:pt x="325755" y="1243202"/>
                    <a:pt x="341630" y="1241171"/>
                    <a:pt x="356997" y="1239138"/>
                  </a:cubicBezTo>
                  <a:cubicBezTo>
                    <a:pt x="372364" y="1237107"/>
                    <a:pt x="387096" y="1235201"/>
                    <a:pt x="401193" y="1231646"/>
                  </a:cubicBezTo>
                  <a:lnTo>
                    <a:pt x="402082" y="1231518"/>
                  </a:lnTo>
                  <a:cubicBezTo>
                    <a:pt x="421259" y="1228724"/>
                    <a:pt x="439166" y="1224788"/>
                    <a:pt x="457835" y="1220596"/>
                  </a:cubicBezTo>
                  <a:cubicBezTo>
                    <a:pt x="479933" y="1215643"/>
                    <a:pt x="503047" y="1210563"/>
                    <a:pt x="529844" y="1207135"/>
                  </a:cubicBezTo>
                  <a:cubicBezTo>
                    <a:pt x="532384" y="1206753"/>
                    <a:pt x="535051" y="1207643"/>
                    <a:pt x="536829" y="1209547"/>
                  </a:cubicBezTo>
                  <a:cubicBezTo>
                    <a:pt x="541401" y="1214119"/>
                    <a:pt x="546989" y="1217294"/>
                    <a:pt x="553466" y="1219453"/>
                  </a:cubicBezTo>
                  <a:cubicBezTo>
                    <a:pt x="563880" y="1222882"/>
                    <a:pt x="576072" y="1223771"/>
                    <a:pt x="590169" y="1224660"/>
                  </a:cubicBezTo>
                  <a:cubicBezTo>
                    <a:pt x="604774" y="1225549"/>
                    <a:pt x="621411" y="1226692"/>
                    <a:pt x="637032" y="1231899"/>
                  </a:cubicBezTo>
                  <a:lnTo>
                    <a:pt x="637667" y="1232153"/>
                  </a:lnTo>
                  <a:cubicBezTo>
                    <a:pt x="651002" y="1237868"/>
                    <a:pt x="662813" y="1238122"/>
                    <a:pt x="673989" y="1235963"/>
                  </a:cubicBezTo>
                  <a:cubicBezTo>
                    <a:pt x="684784" y="1233804"/>
                    <a:pt x="694944" y="1229232"/>
                    <a:pt x="705612" y="1224533"/>
                  </a:cubicBezTo>
                  <a:cubicBezTo>
                    <a:pt x="715264" y="1220215"/>
                    <a:pt x="725551" y="1215516"/>
                    <a:pt x="736092" y="1213485"/>
                  </a:cubicBezTo>
                  <a:cubicBezTo>
                    <a:pt x="763143" y="1208024"/>
                    <a:pt x="779653" y="1192149"/>
                    <a:pt x="797433" y="1162685"/>
                  </a:cubicBezTo>
                  <a:cubicBezTo>
                    <a:pt x="803910" y="1151763"/>
                    <a:pt x="811911" y="1142491"/>
                    <a:pt x="820293" y="1133982"/>
                  </a:cubicBezTo>
                  <a:cubicBezTo>
                    <a:pt x="828675" y="1125474"/>
                    <a:pt x="837692" y="1117980"/>
                    <a:pt x="846455" y="1110488"/>
                  </a:cubicBezTo>
                  <a:cubicBezTo>
                    <a:pt x="855218" y="1102994"/>
                    <a:pt x="863854" y="1095755"/>
                    <a:pt x="871601" y="1088008"/>
                  </a:cubicBezTo>
                  <a:lnTo>
                    <a:pt x="877570" y="1093977"/>
                  </a:lnTo>
                  <a:lnTo>
                    <a:pt x="869061" y="1093977"/>
                  </a:lnTo>
                  <a:cubicBezTo>
                    <a:pt x="869061" y="1088135"/>
                    <a:pt x="872744" y="1084452"/>
                    <a:pt x="876173" y="1082674"/>
                  </a:cubicBezTo>
                  <a:cubicBezTo>
                    <a:pt x="882777" y="1079246"/>
                    <a:pt x="894334" y="1079499"/>
                    <a:pt x="901827" y="1079499"/>
                  </a:cubicBezTo>
                  <a:cubicBezTo>
                    <a:pt x="909828" y="1079499"/>
                    <a:pt x="917702" y="1079880"/>
                    <a:pt x="925195" y="1080261"/>
                  </a:cubicBezTo>
                  <a:cubicBezTo>
                    <a:pt x="948182" y="1081404"/>
                    <a:pt x="967359" y="1082166"/>
                    <a:pt x="983107" y="1074293"/>
                  </a:cubicBezTo>
                  <a:lnTo>
                    <a:pt x="986917" y="1081913"/>
                  </a:lnTo>
                  <a:lnTo>
                    <a:pt x="981837" y="1075182"/>
                  </a:lnTo>
                  <a:cubicBezTo>
                    <a:pt x="993902" y="1066038"/>
                    <a:pt x="1004697" y="1053464"/>
                    <a:pt x="1015111" y="1039621"/>
                  </a:cubicBezTo>
                  <a:cubicBezTo>
                    <a:pt x="1019683" y="1033652"/>
                    <a:pt x="1024001" y="1027429"/>
                    <a:pt x="1028319" y="1021333"/>
                  </a:cubicBezTo>
                  <a:cubicBezTo>
                    <a:pt x="1032510" y="1015364"/>
                    <a:pt x="1036701" y="1009522"/>
                    <a:pt x="1040892" y="1003935"/>
                  </a:cubicBezTo>
                  <a:lnTo>
                    <a:pt x="1041019" y="1003680"/>
                  </a:lnTo>
                  <a:cubicBezTo>
                    <a:pt x="1043051" y="1001140"/>
                    <a:pt x="1044956" y="998600"/>
                    <a:pt x="1046988" y="996060"/>
                  </a:cubicBezTo>
                  <a:cubicBezTo>
                    <a:pt x="1069086" y="967993"/>
                    <a:pt x="1095629" y="933576"/>
                    <a:pt x="1144905" y="933576"/>
                  </a:cubicBezTo>
                  <a:lnTo>
                    <a:pt x="1144905" y="942085"/>
                  </a:lnTo>
                  <a:lnTo>
                    <a:pt x="1136396" y="942085"/>
                  </a:lnTo>
                  <a:cubicBezTo>
                    <a:pt x="1136396" y="920622"/>
                    <a:pt x="1144905" y="906779"/>
                    <a:pt x="1157351" y="896746"/>
                  </a:cubicBezTo>
                  <a:cubicBezTo>
                    <a:pt x="1166622" y="889380"/>
                    <a:pt x="1177925" y="884174"/>
                    <a:pt x="1188212" y="879474"/>
                  </a:cubicBezTo>
                  <a:cubicBezTo>
                    <a:pt x="1199515" y="874268"/>
                    <a:pt x="1209929" y="869441"/>
                    <a:pt x="1218565" y="862457"/>
                  </a:cubicBezTo>
                  <a:lnTo>
                    <a:pt x="1223899" y="869060"/>
                  </a:lnTo>
                  <a:lnTo>
                    <a:pt x="1217930" y="863091"/>
                  </a:lnTo>
                  <a:cubicBezTo>
                    <a:pt x="1220470" y="860551"/>
                    <a:pt x="1223645" y="858138"/>
                    <a:pt x="1226312" y="856233"/>
                  </a:cubicBezTo>
                  <a:cubicBezTo>
                    <a:pt x="1231265" y="852550"/>
                    <a:pt x="1233424" y="850646"/>
                    <a:pt x="1233932" y="849629"/>
                  </a:cubicBezTo>
                  <a:cubicBezTo>
                    <a:pt x="1233932" y="849629"/>
                    <a:pt x="1233678" y="850010"/>
                    <a:pt x="1233678" y="850899"/>
                  </a:cubicBezTo>
                  <a:cubicBezTo>
                    <a:pt x="1233678" y="849757"/>
                    <a:pt x="1233932" y="848486"/>
                    <a:pt x="1234440" y="847471"/>
                  </a:cubicBezTo>
                  <a:cubicBezTo>
                    <a:pt x="1249807" y="812926"/>
                    <a:pt x="1274318" y="787907"/>
                    <a:pt x="1300226" y="765682"/>
                  </a:cubicBezTo>
                  <a:cubicBezTo>
                    <a:pt x="1308862" y="758316"/>
                    <a:pt x="1317752" y="751204"/>
                    <a:pt x="1326515" y="744092"/>
                  </a:cubicBezTo>
                  <a:cubicBezTo>
                    <a:pt x="1335278" y="736980"/>
                    <a:pt x="1343914" y="729995"/>
                    <a:pt x="1352296" y="722883"/>
                  </a:cubicBezTo>
                  <a:lnTo>
                    <a:pt x="1357757" y="729360"/>
                  </a:lnTo>
                  <a:lnTo>
                    <a:pt x="1351788" y="723391"/>
                  </a:lnTo>
                  <a:cubicBezTo>
                    <a:pt x="1364361" y="710818"/>
                    <a:pt x="1378458" y="699769"/>
                    <a:pt x="1392174" y="689228"/>
                  </a:cubicBezTo>
                  <a:cubicBezTo>
                    <a:pt x="1405890" y="678560"/>
                    <a:pt x="1419225" y="668146"/>
                    <a:pt x="1430909" y="656462"/>
                  </a:cubicBezTo>
                  <a:lnTo>
                    <a:pt x="1431798" y="655700"/>
                  </a:lnTo>
                  <a:cubicBezTo>
                    <a:pt x="1480185" y="619378"/>
                    <a:pt x="1522603" y="583056"/>
                    <a:pt x="1565148" y="546607"/>
                  </a:cubicBezTo>
                  <a:lnTo>
                    <a:pt x="1565910" y="545972"/>
                  </a:lnTo>
                  <a:cubicBezTo>
                    <a:pt x="1582547" y="534923"/>
                    <a:pt x="1593850" y="518159"/>
                    <a:pt x="1606169" y="499617"/>
                  </a:cubicBezTo>
                  <a:cubicBezTo>
                    <a:pt x="1606423" y="499109"/>
                    <a:pt x="1606804" y="498728"/>
                    <a:pt x="1607185" y="498347"/>
                  </a:cubicBezTo>
                  <a:lnTo>
                    <a:pt x="1643634" y="461898"/>
                  </a:lnTo>
                  <a:lnTo>
                    <a:pt x="1649603" y="467867"/>
                  </a:lnTo>
                  <a:lnTo>
                    <a:pt x="1641983" y="464057"/>
                  </a:lnTo>
                  <a:cubicBezTo>
                    <a:pt x="1654429" y="439165"/>
                    <a:pt x="1666875" y="420623"/>
                    <a:pt x="1679067" y="402335"/>
                  </a:cubicBezTo>
                  <a:cubicBezTo>
                    <a:pt x="1679829" y="401065"/>
                    <a:pt x="1680972" y="400176"/>
                    <a:pt x="1682369" y="399414"/>
                  </a:cubicBezTo>
                  <a:cubicBezTo>
                    <a:pt x="1691640" y="394842"/>
                    <a:pt x="1696593" y="385444"/>
                    <a:pt x="1702943" y="372744"/>
                  </a:cubicBezTo>
                  <a:lnTo>
                    <a:pt x="1710563" y="376554"/>
                  </a:lnTo>
                  <a:lnTo>
                    <a:pt x="1702054" y="376554"/>
                  </a:lnTo>
                  <a:cubicBezTo>
                    <a:pt x="1702054" y="371093"/>
                    <a:pt x="1704721" y="366140"/>
                    <a:pt x="1705991" y="363600"/>
                  </a:cubicBezTo>
                  <a:cubicBezTo>
                    <a:pt x="1707769" y="360044"/>
                    <a:pt x="1708150" y="358901"/>
                    <a:pt x="1708150" y="358266"/>
                  </a:cubicBezTo>
                  <a:lnTo>
                    <a:pt x="1716659" y="358266"/>
                  </a:lnTo>
                  <a:lnTo>
                    <a:pt x="1708785" y="361441"/>
                  </a:lnTo>
                  <a:cubicBezTo>
                    <a:pt x="1694180" y="324992"/>
                    <a:pt x="1724025" y="296417"/>
                    <a:pt x="1741043" y="279272"/>
                  </a:cubicBezTo>
                  <a:lnTo>
                    <a:pt x="1741551" y="278764"/>
                  </a:lnTo>
                  <a:cubicBezTo>
                    <a:pt x="1778000" y="248411"/>
                    <a:pt x="1814449" y="217931"/>
                    <a:pt x="1856994" y="181482"/>
                  </a:cubicBezTo>
                  <a:cubicBezTo>
                    <a:pt x="1859534" y="179323"/>
                    <a:pt x="1863090" y="178815"/>
                    <a:pt x="1866011" y="180212"/>
                  </a:cubicBezTo>
                  <a:cubicBezTo>
                    <a:pt x="1868932" y="181609"/>
                    <a:pt x="1870964" y="184657"/>
                    <a:pt x="1870964" y="187959"/>
                  </a:cubicBezTo>
                  <a:cubicBezTo>
                    <a:pt x="1870964" y="186689"/>
                    <a:pt x="1870329" y="186816"/>
                    <a:pt x="1874520" y="191134"/>
                  </a:cubicBezTo>
                  <a:cubicBezTo>
                    <a:pt x="1876298" y="192912"/>
                    <a:pt x="1879854" y="196341"/>
                    <a:pt x="1881632" y="200151"/>
                  </a:cubicBezTo>
                  <a:lnTo>
                    <a:pt x="1874012" y="203707"/>
                  </a:lnTo>
                  <a:lnTo>
                    <a:pt x="1881632" y="200151"/>
                  </a:lnTo>
                  <a:cubicBezTo>
                    <a:pt x="1882394" y="201802"/>
                    <a:pt x="1883029" y="203834"/>
                    <a:pt x="1883029" y="206247"/>
                  </a:cubicBezTo>
                  <a:cubicBezTo>
                    <a:pt x="1883029" y="227583"/>
                    <a:pt x="1891284" y="235076"/>
                    <a:pt x="1902206" y="240537"/>
                  </a:cubicBezTo>
                  <a:cubicBezTo>
                    <a:pt x="1906524" y="242696"/>
                    <a:pt x="1911223" y="244474"/>
                    <a:pt x="1916430" y="246379"/>
                  </a:cubicBezTo>
                  <a:cubicBezTo>
                    <a:pt x="1921637" y="248284"/>
                    <a:pt x="1927479" y="250570"/>
                    <a:pt x="1933067" y="253364"/>
                  </a:cubicBezTo>
                  <a:lnTo>
                    <a:pt x="1929257" y="260984"/>
                  </a:lnTo>
                  <a:lnTo>
                    <a:pt x="1933067" y="253364"/>
                  </a:lnTo>
                  <a:cubicBezTo>
                    <a:pt x="1945640" y="259714"/>
                    <a:pt x="1958213" y="267461"/>
                    <a:pt x="1970278" y="275081"/>
                  </a:cubicBezTo>
                  <a:cubicBezTo>
                    <a:pt x="1982470" y="282701"/>
                    <a:pt x="1994281" y="290067"/>
                    <a:pt x="2006092" y="296036"/>
                  </a:cubicBezTo>
                  <a:lnTo>
                    <a:pt x="2006981" y="296544"/>
                  </a:lnTo>
                  <a:cubicBezTo>
                    <a:pt x="2022856" y="307085"/>
                    <a:pt x="2038604" y="307339"/>
                    <a:pt x="2057019" y="307339"/>
                  </a:cubicBezTo>
                  <a:cubicBezTo>
                    <a:pt x="2064893" y="307339"/>
                    <a:pt x="2072894" y="306704"/>
                    <a:pt x="2081149" y="305942"/>
                  </a:cubicBezTo>
                  <a:cubicBezTo>
                    <a:pt x="2096135" y="304672"/>
                    <a:pt x="2112645" y="303148"/>
                    <a:pt x="2126615" y="307720"/>
                  </a:cubicBezTo>
                  <a:lnTo>
                    <a:pt x="2123948" y="315721"/>
                  </a:lnTo>
                  <a:lnTo>
                    <a:pt x="2125091" y="307339"/>
                  </a:lnTo>
                  <a:cubicBezTo>
                    <a:pt x="2126107" y="307466"/>
                    <a:pt x="2127123" y="307593"/>
                    <a:pt x="2128012" y="307720"/>
                  </a:cubicBezTo>
                  <a:cubicBezTo>
                    <a:pt x="2169668" y="313689"/>
                    <a:pt x="2201545" y="317880"/>
                    <a:pt x="2233930" y="290956"/>
                  </a:cubicBezTo>
                  <a:cubicBezTo>
                    <a:pt x="2235454" y="289686"/>
                    <a:pt x="2237359" y="289051"/>
                    <a:pt x="2239391" y="289051"/>
                  </a:cubicBezTo>
                  <a:lnTo>
                    <a:pt x="2251583" y="289051"/>
                  </a:lnTo>
                  <a:lnTo>
                    <a:pt x="2252726" y="289178"/>
                  </a:lnTo>
                  <a:cubicBezTo>
                    <a:pt x="2264537" y="290829"/>
                    <a:pt x="2274697" y="289432"/>
                    <a:pt x="2284349" y="286257"/>
                  </a:cubicBezTo>
                  <a:cubicBezTo>
                    <a:pt x="2294890" y="282701"/>
                    <a:pt x="2304796" y="277113"/>
                    <a:pt x="2315591" y="270890"/>
                  </a:cubicBezTo>
                  <a:cubicBezTo>
                    <a:pt x="2326513" y="264540"/>
                    <a:pt x="2338578" y="257682"/>
                    <a:pt x="2352294" y="253110"/>
                  </a:cubicBezTo>
                  <a:cubicBezTo>
                    <a:pt x="2353183" y="252856"/>
                    <a:pt x="2354072" y="252729"/>
                    <a:pt x="2354961" y="252729"/>
                  </a:cubicBezTo>
                  <a:cubicBezTo>
                    <a:pt x="2353564" y="252729"/>
                    <a:pt x="2352421" y="253364"/>
                    <a:pt x="2352040" y="253872"/>
                  </a:cubicBezTo>
                  <a:cubicBezTo>
                    <a:pt x="2351913" y="253999"/>
                    <a:pt x="2351913" y="253999"/>
                    <a:pt x="2351913" y="253999"/>
                  </a:cubicBezTo>
                  <a:cubicBezTo>
                    <a:pt x="2351913" y="253999"/>
                    <a:pt x="2351913" y="253999"/>
                    <a:pt x="2351913" y="253999"/>
                  </a:cubicBezTo>
                  <a:cubicBezTo>
                    <a:pt x="2351913" y="253999"/>
                    <a:pt x="2351913" y="253999"/>
                    <a:pt x="2351913" y="253999"/>
                  </a:cubicBezTo>
                  <a:cubicBezTo>
                    <a:pt x="2352167" y="253618"/>
                    <a:pt x="2352675" y="252602"/>
                    <a:pt x="2353818" y="249808"/>
                  </a:cubicBezTo>
                  <a:cubicBezTo>
                    <a:pt x="2354961" y="246760"/>
                    <a:pt x="2357120" y="241045"/>
                    <a:pt x="2361184" y="236981"/>
                  </a:cubicBezTo>
                  <a:cubicBezTo>
                    <a:pt x="2362708" y="235457"/>
                    <a:pt x="2364359" y="233298"/>
                    <a:pt x="2366518" y="230504"/>
                  </a:cubicBezTo>
                  <a:cubicBezTo>
                    <a:pt x="2369185" y="226948"/>
                    <a:pt x="2373503" y="220725"/>
                    <a:pt x="2378837" y="218058"/>
                  </a:cubicBezTo>
                  <a:cubicBezTo>
                    <a:pt x="2378837" y="218058"/>
                    <a:pt x="2378837" y="218058"/>
                    <a:pt x="2378837" y="218058"/>
                  </a:cubicBezTo>
                  <a:cubicBezTo>
                    <a:pt x="2380615" y="217169"/>
                    <a:pt x="2382901" y="216280"/>
                    <a:pt x="2385441" y="216280"/>
                  </a:cubicBezTo>
                  <a:cubicBezTo>
                    <a:pt x="2386330" y="216280"/>
                    <a:pt x="2387219" y="216407"/>
                    <a:pt x="2388108" y="216661"/>
                  </a:cubicBezTo>
                  <a:cubicBezTo>
                    <a:pt x="2390648" y="217550"/>
                    <a:pt x="2392680" y="217804"/>
                    <a:pt x="2394077" y="217804"/>
                  </a:cubicBezTo>
                  <a:cubicBezTo>
                    <a:pt x="2397125" y="217804"/>
                    <a:pt x="2401316" y="215899"/>
                    <a:pt x="2401316" y="200405"/>
                  </a:cubicBezTo>
                  <a:lnTo>
                    <a:pt x="2409825" y="200405"/>
                  </a:lnTo>
                  <a:lnTo>
                    <a:pt x="2402205" y="204215"/>
                  </a:lnTo>
                  <a:cubicBezTo>
                    <a:pt x="2400681" y="201167"/>
                    <a:pt x="2398649" y="198500"/>
                    <a:pt x="2396109" y="196087"/>
                  </a:cubicBezTo>
                  <a:cubicBezTo>
                    <a:pt x="2393315" y="193293"/>
                    <a:pt x="2390394" y="191007"/>
                    <a:pt x="2387092" y="188594"/>
                  </a:cubicBezTo>
                  <a:cubicBezTo>
                    <a:pt x="2384552" y="186689"/>
                    <a:pt x="2381758" y="184530"/>
                    <a:pt x="2379345" y="182117"/>
                  </a:cubicBezTo>
                  <a:cubicBezTo>
                    <a:pt x="2378456" y="181228"/>
                    <a:pt x="2377821" y="180212"/>
                    <a:pt x="2377440" y="179069"/>
                  </a:cubicBezTo>
                  <a:cubicBezTo>
                    <a:pt x="2369947" y="159130"/>
                    <a:pt x="2372233" y="143509"/>
                    <a:pt x="2380107" y="130428"/>
                  </a:cubicBezTo>
                  <a:cubicBezTo>
                    <a:pt x="2386457" y="119887"/>
                    <a:pt x="2396236" y="111378"/>
                    <a:pt x="2404745" y="103885"/>
                  </a:cubicBezTo>
                  <a:cubicBezTo>
                    <a:pt x="2413889" y="95884"/>
                    <a:pt x="2421763" y="88899"/>
                    <a:pt x="2426843" y="80517"/>
                  </a:cubicBezTo>
                  <a:lnTo>
                    <a:pt x="2434082" y="84835"/>
                  </a:lnTo>
                  <a:lnTo>
                    <a:pt x="2426208" y="81660"/>
                  </a:lnTo>
                  <a:cubicBezTo>
                    <a:pt x="2439543" y="48132"/>
                    <a:pt x="2467356" y="27050"/>
                    <a:pt x="2508504" y="33908"/>
                  </a:cubicBezTo>
                  <a:lnTo>
                    <a:pt x="2507107" y="42290"/>
                  </a:lnTo>
                  <a:lnTo>
                    <a:pt x="2507107" y="32385"/>
                  </a:lnTo>
                  <a:cubicBezTo>
                    <a:pt x="2507742" y="32385"/>
                    <a:pt x="2509012" y="32131"/>
                    <a:pt x="2512060" y="31496"/>
                  </a:cubicBezTo>
                  <a:cubicBezTo>
                    <a:pt x="2516251" y="30480"/>
                    <a:pt x="2529205" y="26670"/>
                    <a:pt x="2537460" y="34925"/>
                  </a:cubicBezTo>
                  <a:lnTo>
                    <a:pt x="2531491" y="40894"/>
                  </a:lnTo>
                  <a:lnTo>
                    <a:pt x="2536825" y="34290"/>
                  </a:lnTo>
                  <a:cubicBezTo>
                    <a:pt x="2546350" y="41910"/>
                    <a:pt x="2558161" y="45593"/>
                    <a:pt x="2571369" y="49530"/>
                  </a:cubicBezTo>
                  <a:cubicBezTo>
                    <a:pt x="2593721" y="56261"/>
                    <a:pt x="2620391" y="63754"/>
                    <a:pt x="2625090" y="100711"/>
                  </a:cubicBezTo>
                  <a:lnTo>
                    <a:pt x="2616708" y="101727"/>
                  </a:lnTo>
                  <a:lnTo>
                    <a:pt x="2618105" y="93345"/>
                  </a:lnTo>
                  <a:cubicBezTo>
                    <a:pt x="2632456" y="95758"/>
                    <a:pt x="2645918" y="99060"/>
                    <a:pt x="2658364" y="102108"/>
                  </a:cubicBezTo>
                  <a:cubicBezTo>
                    <a:pt x="2678684" y="107188"/>
                    <a:pt x="2696464" y="111506"/>
                    <a:pt x="2713990" y="111506"/>
                  </a:cubicBezTo>
                  <a:cubicBezTo>
                    <a:pt x="2731135" y="111506"/>
                    <a:pt x="2749804" y="110109"/>
                    <a:pt x="2769489" y="108712"/>
                  </a:cubicBezTo>
                  <a:cubicBezTo>
                    <a:pt x="2790698" y="107188"/>
                    <a:pt x="2813177" y="105410"/>
                    <a:pt x="2835529" y="105410"/>
                  </a:cubicBezTo>
                  <a:lnTo>
                    <a:pt x="2853817" y="105410"/>
                  </a:lnTo>
                  <a:cubicBezTo>
                    <a:pt x="2854452" y="105410"/>
                    <a:pt x="2855214" y="105537"/>
                    <a:pt x="2855849" y="105664"/>
                  </a:cubicBezTo>
                  <a:cubicBezTo>
                    <a:pt x="2867914" y="108712"/>
                    <a:pt x="2881503" y="111633"/>
                    <a:pt x="2895219" y="114681"/>
                  </a:cubicBezTo>
                  <a:cubicBezTo>
                    <a:pt x="2908935" y="117729"/>
                    <a:pt x="2922651" y="120777"/>
                    <a:pt x="2934970" y="123825"/>
                  </a:cubicBezTo>
                  <a:lnTo>
                    <a:pt x="2932938" y="132080"/>
                  </a:lnTo>
                  <a:lnTo>
                    <a:pt x="2934970" y="123825"/>
                  </a:lnTo>
                  <a:cubicBezTo>
                    <a:pt x="2947924" y="127000"/>
                    <a:pt x="2959100" y="131826"/>
                    <a:pt x="2969641" y="136398"/>
                  </a:cubicBezTo>
                  <a:cubicBezTo>
                    <a:pt x="2980309" y="140970"/>
                    <a:pt x="2990342" y="145288"/>
                    <a:pt x="3001772" y="148082"/>
                  </a:cubicBezTo>
                  <a:lnTo>
                    <a:pt x="2999740" y="156337"/>
                  </a:lnTo>
                  <a:lnTo>
                    <a:pt x="2999740" y="147828"/>
                  </a:lnTo>
                  <a:cubicBezTo>
                    <a:pt x="3010789" y="147828"/>
                    <a:pt x="3019806" y="149860"/>
                    <a:pt x="3027172" y="151511"/>
                  </a:cubicBezTo>
                  <a:cubicBezTo>
                    <a:pt x="3033395" y="152908"/>
                    <a:pt x="3037967" y="153924"/>
                    <a:pt x="3042285" y="153924"/>
                  </a:cubicBezTo>
                  <a:cubicBezTo>
                    <a:pt x="3060827" y="153924"/>
                    <a:pt x="3079369" y="155067"/>
                    <a:pt x="3097530" y="156210"/>
                  </a:cubicBezTo>
                  <a:cubicBezTo>
                    <a:pt x="3152521" y="159639"/>
                    <a:pt x="3204972" y="162814"/>
                    <a:pt x="3257423" y="136525"/>
                  </a:cubicBezTo>
                  <a:cubicBezTo>
                    <a:pt x="3274060" y="128270"/>
                    <a:pt x="3290316" y="137033"/>
                    <a:pt x="3301492" y="142621"/>
                  </a:cubicBezTo>
                  <a:lnTo>
                    <a:pt x="3302381" y="143129"/>
                  </a:lnTo>
                  <a:cubicBezTo>
                    <a:pt x="3320669" y="155321"/>
                    <a:pt x="3340100" y="163957"/>
                    <a:pt x="3359531" y="149479"/>
                  </a:cubicBezTo>
                  <a:lnTo>
                    <a:pt x="3364611" y="156210"/>
                  </a:lnTo>
                  <a:lnTo>
                    <a:pt x="3358642" y="150241"/>
                  </a:lnTo>
                  <a:cubicBezTo>
                    <a:pt x="3366643" y="142240"/>
                    <a:pt x="3377946" y="138811"/>
                    <a:pt x="3389630" y="136525"/>
                  </a:cubicBezTo>
                  <a:cubicBezTo>
                    <a:pt x="3395091" y="135382"/>
                    <a:pt x="3401060" y="134493"/>
                    <a:pt x="3407283" y="133604"/>
                  </a:cubicBezTo>
                  <a:cubicBezTo>
                    <a:pt x="3414522" y="132461"/>
                    <a:pt x="3422015" y="131318"/>
                    <a:pt x="3429889" y="129794"/>
                  </a:cubicBezTo>
                  <a:lnTo>
                    <a:pt x="3431540" y="138049"/>
                  </a:lnTo>
                  <a:lnTo>
                    <a:pt x="3423666" y="141224"/>
                  </a:lnTo>
                  <a:cubicBezTo>
                    <a:pt x="3419983" y="131953"/>
                    <a:pt x="3418586" y="123444"/>
                    <a:pt x="3420999" y="116332"/>
                  </a:cubicBezTo>
                  <a:cubicBezTo>
                    <a:pt x="3427603" y="96520"/>
                    <a:pt x="3453892" y="102108"/>
                    <a:pt x="3464687" y="105664"/>
                  </a:cubicBezTo>
                  <a:lnTo>
                    <a:pt x="3465830" y="106172"/>
                  </a:lnTo>
                  <a:cubicBezTo>
                    <a:pt x="3473577" y="110109"/>
                    <a:pt x="3481451" y="113284"/>
                    <a:pt x="3489579" y="116713"/>
                  </a:cubicBezTo>
                  <a:cubicBezTo>
                    <a:pt x="3505708" y="123444"/>
                    <a:pt x="3522853" y="130556"/>
                    <a:pt x="3539998" y="143383"/>
                  </a:cubicBezTo>
                  <a:lnTo>
                    <a:pt x="3540887" y="144145"/>
                  </a:lnTo>
                  <a:cubicBezTo>
                    <a:pt x="3547110" y="150368"/>
                    <a:pt x="3550666" y="157861"/>
                    <a:pt x="3553587" y="163957"/>
                  </a:cubicBezTo>
                  <a:cubicBezTo>
                    <a:pt x="3557905" y="172847"/>
                    <a:pt x="3561461" y="179959"/>
                    <a:pt x="3569970" y="185674"/>
                  </a:cubicBezTo>
                  <a:cubicBezTo>
                    <a:pt x="3572510" y="187325"/>
                    <a:pt x="3573907" y="190246"/>
                    <a:pt x="3573780" y="193294"/>
                  </a:cubicBezTo>
                  <a:cubicBezTo>
                    <a:pt x="3573653" y="196342"/>
                    <a:pt x="3571875" y="199009"/>
                    <a:pt x="3569081" y="200279"/>
                  </a:cubicBezTo>
                  <a:cubicBezTo>
                    <a:pt x="3554857" y="207391"/>
                    <a:pt x="3540760" y="207264"/>
                    <a:pt x="3528822" y="207264"/>
                  </a:cubicBezTo>
                  <a:lnTo>
                    <a:pt x="3528822" y="198755"/>
                  </a:lnTo>
                  <a:lnTo>
                    <a:pt x="3537331" y="198755"/>
                  </a:lnTo>
                  <a:lnTo>
                    <a:pt x="3537331" y="229108"/>
                  </a:lnTo>
                  <a:lnTo>
                    <a:pt x="3528822" y="229108"/>
                  </a:lnTo>
                  <a:lnTo>
                    <a:pt x="3527933" y="220726"/>
                  </a:lnTo>
                  <a:cubicBezTo>
                    <a:pt x="3572764" y="216281"/>
                    <a:pt x="3608070" y="233553"/>
                    <a:pt x="3641217" y="254254"/>
                  </a:cubicBezTo>
                  <a:cubicBezTo>
                    <a:pt x="3648583" y="258826"/>
                    <a:pt x="3655822" y="263652"/>
                    <a:pt x="3663188" y="268478"/>
                  </a:cubicBezTo>
                  <a:cubicBezTo>
                    <a:pt x="3670554" y="273304"/>
                    <a:pt x="3677920" y="278130"/>
                    <a:pt x="3685413" y="282829"/>
                  </a:cubicBezTo>
                  <a:lnTo>
                    <a:pt x="3680968" y="290068"/>
                  </a:lnTo>
                  <a:lnTo>
                    <a:pt x="3685286" y="282829"/>
                  </a:lnTo>
                  <a:cubicBezTo>
                    <a:pt x="3692144" y="286893"/>
                    <a:pt x="3698621" y="291338"/>
                    <a:pt x="3704844" y="295529"/>
                  </a:cubicBezTo>
                  <a:cubicBezTo>
                    <a:pt x="3727577" y="310769"/>
                    <a:pt x="3747770" y="324231"/>
                    <a:pt x="3778250" y="324231"/>
                  </a:cubicBezTo>
                  <a:cubicBezTo>
                    <a:pt x="3790061" y="324231"/>
                    <a:pt x="3800983" y="330073"/>
                    <a:pt x="3810254" y="336296"/>
                  </a:cubicBezTo>
                  <a:cubicBezTo>
                    <a:pt x="3815080" y="339471"/>
                    <a:pt x="3819779" y="343027"/>
                    <a:pt x="3824351" y="346456"/>
                  </a:cubicBezTo>
                  <a:cubicBezTo>
                    <a:pt x="3828923" y="349885"/>
                    <a:pt x="3833368" y="353187"/>
                    <a:pt x="3837686" y="356108"/>
                  </a:cubicBezTo>
                  <a:cubicBezTo>
                    <a:pt x="3838194" y="356362"/>
                    <a:pt x="3838575" y="356743"/>
                    <a:pt x="3838956" y="357124"/>
                  </a:cubicBezTo>
                  <a:cubicBezTo>
                    <a:pt x="3850767" y="368935"/>
                    <a:pt x="3864102" y="382143"/>
                    <a:pt x="3870960" y="395859"/>
                  </a:cubicBezTo>
                  <a:lnTo>
                    <a:pt x="3871214" y="396494"/>
                  </a:lnTo>
                  <a:cubicBezTo>
                    <a:pt x="3881882" y="423164"/>
                    <a:pt x="3895725" y="432562"/>
                    <a:pt x="3927602" y="422021"/>
                  </a:cubicBezTo>
                  <a:lnTo>
                    <a:pt x="3930269" y="430022"/>
                  </a:lnTo>
                  <a:lnTo>
                    <a:pt x="3927602" y="422021"/>
                  </a:lnTo>
                  <a:cubicBezTo>
                    <a:pt x="3964940" y="409575"/>
                    <a:pt x="4008374" y="403352"/>
                    <a:pt x="4050665" y="397383"/>
                  </a:cubicBezTo>
                  <a:lnTo>
                    <a:pt x="4051808" y="405765"/>
                  </a:lnTo>
                  <a:lnTo>
                    <a:pt x="4047998" y="398145"/>
                  </a:lnTo>
                  <a:cubicBezTo>
                    <a:pt x="4061206" y="391541"/>
                    <a:pt x="4084193" y="389636"/>
                    <a:pt x="4094226" y="399669"/>
                  </a:cubicBezTo>
                  <a:lnTo>
                    <a:pt x="4088257" y="405638"/>
                  </a:lnTo>
                  <a:lnTo>
                    <a:pt x="4093591" y="399034"/>
                  </a:lnTo>
                  <a:cubicBezTo>
                    <a:pt x="4121277" y="421132"/>
                    <a:pt x="4160520" y="421513"/>
                    <a:pt x="4197731" y="421513"/>
                  </a:cubicBezTo>
                  <a:cubicBezTo>
                    <a:pt x="4211955" y="421513"/>
                    <a:pt x="4226306" y="418719"/>
                    <a:pt x="4241673" y="415544"/>
                  </a:cubicBezTo>
                  <a:cubicBezTo>
                    <a:pt x="4256786" y="412496"/>
                    <a:pt x="4272788" y="409321"/>
                    <a:pt x="4288917" y="409321"/>
                  </a:cubicBezTo>
                  <a:cubicBezTo>
                    <a:pt x="4304665" y="409321"/>
                    <a:pt x="4318762" y="410845"/>
                    <a:pt x="4332478" y="412369"/>
                  </a:cubicBezTo>
                  <a:cubicBezTo>
                    <a:pt x="4346194" y="413893"/>
                    <a:pt x="4359402" y="415417"/>
                    <a:pt x="4374134" y="415417"/>
                  </a:cubicBezTo>
                  <a:lnTo>
                    <a:pt x="4398518" y="415417"/>
                  </a:lnTo>
                  <a:lnTo>
                    <a:pt x="4398518" y="423926"/>
                  </a:lnTo>
                  <a:lnTo>
                    <a:pt x="4397121" y="415544"/>
                  </a:lnTo>
                  <a:cubicBezTo>
                    <a:pt x="4418330" y="411988"/>
                    <a:pt x="4437634" y="406273"/>
                    <a:pt x="4457573" y="399669"/>
                  </a:cubicBezTo>
                  <a:cubicBezTo>
                    <a:pt x="4464050" y="397510"/>
                    <a:pt x="4470654" y="395224"/>
                    <a:pt x="4477385" y="392938"/>
                  </a:cubicBezTo>
                  <a:cubicBezTo>
                    <a:pt x="4484370" y="390525"/>
                    <a:pt x="4491609" y="387985"/>
                    <a:pt x="4499102" y="385572"/>
                  </a:cubicBezTo>
                  <a:cubicBezTo>
                    <a:pt x="4499991" y="385318"/>
                    <a:pt x="4500880" y="385191"/>
                    <a:pt x="4501769" y="385191"/>
                  </a:cubicBezTo>
                  <a:lnTo>
                    <a:pt x="4513961" y="385191"/>
                  </a:lnTo>
                  <a:lnTo>
                    <a:pt x="4513961" y="393700"/>
                  </a:lnTo>
                  <a:lnTo>
                    <a:pt x="4510151" y="386080"/>
                  </a:lnTo>
                  <a:cubicBezTo>
                    <a:pt x="4517390" y="382397"/>
                    <a:pt x="4526280" y="380746"/>
                    <a:pt x="4533519" y="379222"/>
                  </a:cubicBezTo>
                  <a:cubicBezTo>
                    <a:pt x="4541393" y="377698"/>
                    <a:pt x="4547870" y="376301"/>
                    <a:pt x="4552696" y="373888"/>
                  </a:cubicBezTo>
                  <a:cubicBezTo>
                    <a:pt x="4553839" y="373253"/>
                    <a:pt x="4555109" y="372999"/>
                    <a:pt x="4556506" y="372999"/>
                  </a:cubicBezTo>
                  <a:cubicBezTo>
                    <a:pt x="4560951" y="372999"/>
                    <a:pt x="4565904" y="370332"/>
                    <a:pt x="4572381" y="366522"/>
                  </a:cubicBezTo>
                  <a:cubicBezTo>
                    <a:pt x="4575302" y="364744"/>
                    <a:pt x="4579747" y="362077"/>
                    <a:pt x="4583684" y="361188"/>
                  </a:cubicBezTo>
                  <a:cubicBezTo>
                    <a:pt x="4584700" y="360934"/>
                    <a:pt x="4585716" y="360807"/>
                    <a:pt x="4586986" y="360807"/>
                  </a:cubicBezTo>
                  <a:lnTo>
                    <a:pt x="4588129" y="360934"/>
                  </a:lnTo>
                  <a:cubicBezTo>
                    <a:pt x="4607941" y="363728"/>
                    <a:pt x="4621530" y="357759"/>
                    <a:pt x="4633722" y="348615"/>
                  </a:cubicBezTo>
                  <a:cubicBezTo>
                    <a:pt x="4639310" y="344424"/>
                    <a:pt x="4644517" y="339598"/>
                    <a:pt x="4650105" y="334518"/>
                  </a:cubicBezTo>
                  <a:cubicBezTo>
                    <a:pt x="4655439" y="329692"/>
                    <a:pt x="4661027" y="324485"/>
                    <a:pt x="4667123" y="319913"/>
                  </a:cubicBezTo>
                  <a:lnTo>
                    <a:pt x="4672203" y="326644"/>
                  </a:lnTo>
                  <a:lnTo>
                    <a:pt x="4666234" y="320675"/>
                  </a:lnTo>
                  <a:cubicBezTo>
                    <a:pt x="4673473" y="313436"/>
                    <a:pt x="4687316" y="306578"/>
                    <a:pt x="4698873" y="300863"/>
                  </a:cubicBezTo>
                  <a:lnTo>
                    <a:pt x="4699508" y="300609"/>
                  </a:lnTo>
                  <a:cubicBezTo>
                    <a:pt x="4715129" y="294386"/>
                    <a:pt x="4730623" y="289687"/>
                    <a:pt x="4745863" y="285115"/>
                  </a:cubicBezTo>
                  <a:cubicBezTo>
                    <a:pt x="4761103" y="280543"/>
                    <a:pt x="4775962" y="276098"/>
                    <a:pt x="4790821" y="270129"/>
                  </a:cubicBezTo>
                  <a:cubicBezTo>
                    <a:pt x="4791837" y="269748"/>
                    <a:pt x="4792853" y="269494"/>
                    <a:pt x="4793996" y="269494"/>
                  </a:cubicBezTo>
                  <a:cubicBezTo>
                    <a:pt x="4793234" y="269494"/>
                    <a:pt x="4792726" y="269748"/>
                    <a:pt x="4792726" y="269748"/>
                  </a:cubicBezTo>
                  <a:lnTo>
                    <a:pt x="4792726" y="269748"/>
                  </a:lnTo>
                  <a:cubicBezTo>
                    <a:pt x="4792726" y="269748"/>
                    <a:pt x="4792726" y="269748"/>
                    <a:pt x="4792726" y="269748"/>
                  </a:cubicBezTo>
                  <a:lnTo>
                    <a:pt x="4796663" y="277241"/>
                  </a:lnTo>
                  <a:lnTo>
                    <a:pt x="4792726" y="269748"/>
                  </a:lnTo>
                  <a:cubicBezTo>
                    <a:pt x="4792853" y="269748"/>
                    <a:pt x="4793234" y="269494"/>
                    <a:pt x="4794123" y="268605"/>
                  </a:cubicBezTo>
                  <a:cubicBezTo>
                    <a:pt x="4795647" y="267081"/>
                    <a:pt x="4797298" y="264922"/>
                    <a:pt x="4799457" y="262128"/>
                  </a:cubicBezTo>
                  <a:cubicBezTo>
                    <a:pt x="4801362" y="259588"/>
                    <a:pt x="4803775" y="256286"/>
                    <a:pt x="4806315" y="253746"/>
                  </a:cubicBezTo>
                  <a:cubicBezTo>
                    <a:pt x="4809617" y="250444"/>
                    <a:pt x="4814951" y="250444"/>
                    <a:pt x="4818253" y="253746"/>
                  </a:cubicBezTo>
                  <a:cubicBezTo>
                    <a:pt x="4823460" y="258953"/>
                    <a:pt x="4823714" y="260604"/>
                    <a:pt x="4830572" y="253746"/>
                  </a:cubicBezTo>
                  <a:lnTo>
                    <a:pt x="4836541" y="259715"/>
                  </a:lnTo>
                  <a:lnTo>
                    <a:pt x="4828921" y="263525"/>
                  </a:lnTo>
                  <a:cubicBezTo>
                    <a:pt x="4821936" y="249428"/>
                    <a:pt x="4821936" y="241554"/>
                    <a:pt x="4821936" y="223266"/>
                  </a:cubicBezTo>
                  <a:cubicBezTo>
                    <a:pt x="4821936" y="220345"/>
                    <a:pt x="4823460" y="217551"/>
                    <a:pt x="4826000" y="216027"/>
                  </a:cubicBezTo>
                  <a:cubicBezTo>
                    <a:pt x="4828540" y="214503"/>
                    <a:pt x="4831588" y="214376"/>
                    <a:pt x="4834255" y="215646"/>
                  </a:cubicBezTo>
                  <a:cubicBezTo>
                    <a:pt x="4845304" y="221234"/>
                    <a:pt x="4854067" y="226695"/>
                    <a:pt x="4861560" y="231521"/>
                  </a:cubicBezTo>
                  <a:cubicBezTo>
                    <a:pt x="4871339" y="237744"/>
                    <a:pt x="4878832" y="242570"/>
                    <a:pt x="4887849" y="245491"/>
                  </a:cubicBezTo>
                  <a:cubicBezTo>
                    <a:pt x="4889119" y="245872"/>
                    <a:pt x="4890262" y="246634"/>
                    <a:pt x="4891151" y="247523"/>
                  </a:cubicBezTo>
                  <a:cubicBezTo>
                    <a:pt x="4896358" y="252730"/>
                    <a:pt x="4906391" y="257175"/>
                    <a:pt x="4909439" y="257175"/>
                  </a:cubicBezTo>
                  <a:lnTo>
                    <a:pt x="4909439" y="265684"/>
                  </a:lnTo>
                  <a:lnTo>
                    <a:pt x="4907153" y="257556"/>
                  </a:lnTo>
                  <a:cubicBezTo>
                    <a:pt x="4968240" y="240919"/>
                    <a:pt x="5014976" y="271907"/>
                    <a:pt x="5056632" y="303022"/>
                  </a:cubicBezTo>
                  <a:cubicBezTo>
                    <a:pt x="5060315" y="305816"/>
                    <a:pt x="5064125" y="308610"/>
                    <a:pt x="5067808" y="311404"/>
                  </a:cubicBezTo>
                  <a:cubicBezTo>
                    <a:pt x="5071491" y="314198"/>
                    <a:pt x="5075174" y="316992"/>
                    <a:pt x="5078730" y="319659"/>
                  </a:cubicBezTo>
                  <a:lnTo>
                    <a:pt x="5073650" y="326390"/>
                  </a:lnTo>
                  <a:lnTo>
                    <a:pt x="5078349" y="319405"/>
                  </a:lnTo>
                  <a:cubicBezTo>
                    <a:pt x="5097018" y="331851"/>
                    <a:pt x="5112258" y="341503"/>
                    <a:pt x="5132451" y="336423"/>
                  </a:cubicBezTo>
                  <a:lnTo>
                    <a:pt x="5133086" y="336296"/>
                  </a:lnTo>
                  <a:cubicBezTo>
                    <a:pt x="5145786" y="334137"/>
                    <a:pt x="5157724" y="333502"/>
                    <a:pt x="5169408" y="333502"/>
                  </a:cubicBezTo>
                  <a:cubicBezTo>
                    <a:pt x="5180711" y="333502"/>
                    <a:pt x="5191887" y="334137"/>
                    <a:pt x="5202809" y="334772"/>
                  </a:cubicBezTo>
                  <a:cubicBezTo>
                    <a:pt x="5214366" y="335407"/>
                    <a:pt x="5225796" y="336169"/>
                    <a:pt x="5237861" y="336169"/>
                  </a:cubicBezTo>
                  <a:lnTo>
                    <a:pt x="5335143" y="336169"/>
                  </a:lnTo>
                  <a:cubicBezTo>
                    <a:pt x="5346827" y="336169"/>
                    <a:pt x="5378831" y="336042"/>
                    <a:pt x="5398643" y="342646"/>
                  </a:cubicBezTo>
                  <a:lnTo>
                    <a:pt x="5395976" y="350647"/>
                  </a:lnTo>
                  <a:lnTo>
                    <a:pt x="5398008" y="342392"/>
                  </a:lnTo>
                  <a:lnTo>
                    <a:pt x="5471033" y="360680"/>
                  </a:lnTo>
                  <a:cubicBezTo>
                    <a:pt x="5473954" y="361442"/>
                    <a:pt x="5476367" y="363728"/>
                    <a:pt x="5477129" y="366649"/>
                  </a:cubicBezTo>
                  <a:cubicBezTo>
                    <a:pt x="5477891" y="369570"/>
                    <a:pt x="5477129" y="372745"/>
                    <a:pt x="5474970" y="374904"/>
                  </a:cubicBezTo>
                  <a:cubicBezTo>
                    <a:pt x="5470652" y="379222"/>
                    <a:pt x="5465318" y="394589"/>
                    <a:pt x="5458714" y="414147"/>
                  </a:cubicBezTo>
                  <a:lnTo>
                    <a:pt x="5450713" y="411480"/>
                  </a:lnTo>
                  <a:lnTo>
                    <a:pt x="5456682" y="405511"/>
                  </a:lnTo>
                  <a:lnTo>
                    <a:pt x="5462778" y="411607"/>
                  </a:lnTo>
                  <a:lnTo>
                    <a:pt x="5456809" y="417576"/>
                  </a:lnTo>
                  <a:lnTo>
                    <a:pt x="5449189" y="413766"/>
                  </a:lnTo>
                  <a:cubicBezTo>
                    <a:pt x="5455031" y="402209"/>
                    <a:pt x="5462143" y="387096"/>
                    <a:pt x="5477256" y="379603"/>
                  </a:cubicBezTo>
                  <a:lnTo>
                    <a:pt x="5481066" y="387223"/>
                  </a:lnTo>
                  <a:lnTo>
                    <a:pt x="5477256" y="379603"/>
                  </a:lnTo>
                  <a:lnTo>
                    <a:pt x="5550281" y="343154"/>
                  </a:lnTo>
                  <a:lnTo>
                    <a:pt x="5554091" y="350774"/>
                  </a:lnTo>
                  <a:lnTo>
                    <a:pt x="5548122" y="344805"/>
                  </a:lnTo>
                  <a:cubicBezTo>
                    <a:pt x="5549392" y="343535"/>
                    <a:pt x="5550789" y="342519"/>
                    <a:pt x="5552313" y="341884"/>
                  </a:cubicBezTo>
                  <a:lnTo>
                    <a:pt x="5552313" y="341884"/>
                  </a:lnTo>
                  <a:lnTo>
                    <a:pt x="5552313" y="341884"/>
                  </a:lnTo>
                  <a:cubicBezTo>
                    <a:pt x="5552313" y="341884"/>
                    <a:pt x="5552313" y="341884"/>
                    <a:pt x="5552313" y="341884"/>
                  </a:cubicBezTo>
                  <a:cubicBezTo>
                    <a:pt x="5564251" y="335915"/>
                    <a:pt x="5583809" y="344170"/>
                    <a:pt x="5590540" y="350901"/>
                  </a:cubicBezTo>
                  <a:lnTo>
                    <a:pt x="5591302" y="351790"/>
                  </a:lnTo>
                  <a:cubicBezTo>
                    <a:pt x="5600827" y="364490"/>
                    <a:pt x="5608701" y="378714"/>
                    <a:pt x="5616321" y="392303"/>
                  </a:cubicBezTo>
                  <a:cubicBezTo>
                    <a:pt x="5623941" y="406146"/>
                    <a:pt x="5631307" y="419227"/>
                    <a:pt x="5640070" y="430911"/>
                  </a:cubicBezTo>
                  <a:cubicBezTo>
                    <a:pt x="5649341" y="443357"/>
                    <a:pt x="5658612" y="457200"/>
                    <a:pt x="5667756" y="470789"/>
                  </a:cubicBezTo>
                  <a:cubicBezTo>
                    <a:pt x="5676900" y="484378"/>
                    <a:pt x="5685917" y="497967"/>
                    <a:pt x="5694807" y="509905"/>
                  </a:cubicBezTo>
                  <a:lnTo>
                    <a:pt x="5695061" y="510286"/>
                  </a:lnTo>
                  <a:cubicBezTo>
                    <a:pt x="5698744" y="515747"/>
                    <a:pt x="5703062" y="520700"/>
                    <a:pt x="5707761" y="525399"/>
                  </a:cubicBezTo>
                  <a:cubicBezTo>
                    <a:pt x="5712714" y="530352"/>
                    <a:pt x="5717921" y="534924"/>
                    <a:pt x="5723128" y="539369"/>
                  </a:cubicBezTo>
                  <a:cubicBezTo>
                    <a:pt x="5727700" y="543306"/>
                    <a:pt x="5732526" y="547370"/>
                    <a:pt x="5736590" y="551561"/>
                  </a:cubicBezTo>
                  <a:lnTo>
                    <a:pt x="5736590" y="551561"/>
                  </a:lnTo>
                  <a:cubicBezTo>
                    <a:pt x="5740019" y="554990"/>
                    <a:pt x="5742559" y="558292"/>
                    <a:pt x="5744591" y="560959"/>
                  </a:cubicBezTo>
                  <a:cubicBezTo>
                    <a:pt x="5749798" y="567690"/>
                    <a:pt x="5751068" y="570992"/>
                    <a:pt x="5765038" y="567563"/>
                  </a:cubicBezTo>
                  <a:lnTo>
                    <a:pt x="5767070" y="575818"/>
                  </a:lnTo>
                  <a:lnTo>
                    <a:pt x="5761101" y="569849"/>
                  </a:lnTo>
                  <a:cubicBezTo>
                    <a:pt x="5763260" y="567690"/>
                    <a:pt x="5766181" y="566420"/>
                    <a:pt x="5769356" y="566420"/>
                  </a:cubicBezTo>
                  <a:cubicBezTo>
                    <a:pt x="5771769" y="566420"/>
                    <a:pt x="5773801" y="567182"/>
                    <a:pt x="5775198" y="567817"/>
                  </a:cubicBezTo>
                  <a:cubicBezTo>
                    <a:pt x="5775198" y="567817"/>
                    <a:pt x="5775198" y="567817"/>
                    <a:pt x="5775198" y="567817"/>
                  </a:cubicBezTo>
                  <a:lnTo>
                    <a:pt x="5775198" y="567817"/>
                  </a:lnTo>
                  <a:cubicBezTo>
                    <a:pt x="5775198" y="567817"/>
                    <a:pt x="5775198" y="567817"/>
                    <a:pt x="5775198" y="567817"/>
                  </a:cubicBezTo>
                  <a:cubicBezTo>
                    <a:pt x="5779262" y="569849"/>
                    <a:pt x="5783326" y="574040"/>
                    <a:pt x="5785993" y="576707"/>
                  </a:cubicBezTo>
                  <a:cubicBezTo>
                    <a:pt x="5792470" y="583184"/>
                    <a:pt x="5795772" y="585597"/>
                    <a:pt x="5797550" y="585597"/>
                  </a:cubicBezTo>
                  <a:cubicBezTo>
                    <a:pt x="5838952" y="585597"/>
                    <a:pt x="5867273" y="608076"/>
                    <a:pt x="5890260" y="631190"/>
                  </a:cubicBezTo>
                  <a:cubicBezTo>
                    <a:pt x="5895467" y="636397"/>
                    <a:pt x="5900547" y="641731"/>
                    <a:pt x="5905373" y="646938"/>
                  </a:cubicBezTo>
                  <a:cubicBezTo>
                    <a:pt x="5910072" y="651891"/>
                    <a:pt x="5914517" y="656717"/>
                    <a:pt x="5919089" y="661162"/>
                  </a:cubicBezTo>
                  <a:lnTo>
                    <a:pt x="5913120" y="667131"/>
                  </a:lnTo>
                  <a:lnTo>
                    <a:pt x="5919089" y="661162"/>
                  </a:lnTo>
                  <a:cubicBezTo>
                    <a:pt x="5936742" y="678815"/>
                    <a:pt x="5963158" y="704850"/>
                    <a:pt x="5970016" y="732028"/>
                  </a:cubicBezTo>
                  <a:lnTo>
                    <a:pt x="5961761" y="734060"/>
                  </a:lnTo>
                  <a:lnTo>
                    <a:pt x="5969762" y="731393"/>
                  </a:lnTo>
                  <a:cubicBezTo>
                    <a:pt x="5977382" y="754126"/>
                    <a:pt x="5995670" y="766445"/>
                    <a:pt x="6015482" y="776351"/>
                  </a:cubicBezTo>
                  <a:cubicBezTo>
                    <a:pt x="6019546" y="778383"/>
                    <a:pt x="6023610" y="780288"/>
                    <a:pt x="6027674" y="782193"/>
                  </a:cubicBezTo>
                  <a:cubicBezTo>
                    <a:pt x="6031357" y="783971"/>
                    <a:pt x="6035040" y="785622"/>
                    <a:pt x="6038469" y="787400"/>
                  </a:cubicBezTo>
                  <a:lnTo>
                    <a:pt x="6038850" y="787654"/>
                  </a:lnTo>
                  <a:cubicBezTo>
                    <a:pt x="6080125" y="811276"/>
                    <a:pt x="6124702" y="821817"/>
                    <a:pt x="6169406" y="788289"/>
                  </a:cubicBezTo>
                  <a:lnTo>
                    <a:pt x="6174486" y="795020"/>
                  </a:lnTo>
                  <a:lnTo>
                    <a:pt x="6168517" y="789051"/>
                  </a:lnTo>
                  <a:cubicBezTo>
                    <a:pt x="6169660" y="787908"/>
                    <a:pt x="6171057" y="787019"/>
                    <a:pt x="6172327" y="786257"/>
                  </a:cubicBezTo>
                  <a:cubicBezTo>
                    <a:pt x="6176137" y="784225"/>
                    <a:pt x="6180455" y="783844"/>
                    <a:pt x="6184011" y="783844"/>
                  </a:cubicBezTo>
                  <a:cubicBezTo>
                    <a:pt x="6188837" y="783844"/>
                    <a:pt x="6194171" y="784606"/>
                    <a:pt x="6198743" y="785241"/>
                  </a:cubicBezTo>
                  <a:cubicBezTo>
                    <a:pt x="6203696" y="786003"/>
                    <a:pt x="6207760" y="786511"/>
                    <a:pt x="6211062" y="786511"/>
                  </a:cubicBezTo>
                  <a:cubicBezTo>
                    <a:pt x="6215126" y="786511"/>
                    <a:pt x="6220079" y="788035"/>
                    <a:pt x="6223635" y="789178"/>
                  </a:cubicBezTo>
                  <a:cubicBezTo>
                    <a:pt x="6229731" y="790956"/>
                    <a:pt x="6235700" y="792607"/>
                    <a:pt x="6241415" y="792607"/>
                  </a:cubicBezTo>
                  <a:lnTo>
                    <a:pt x="6241415" y="801116"/>
                  </a:lnTo>
                  <a:lnTo>
                    <a:pt x="6238748" y="793115"/>
                  </a:lnTo>
                  <a:cubicBezTo>
                    <a:pt x="6275324" y="780923"/>
                    <a:pt x="6311265" y="768985"/>
                    <a:pt x="6347079" y="750951"/>
                  </a:cubicBezTo>
                  <a:lnTo>
                    <a:pt x="6347714" y="750697"/>
                  </a:lnTo>
                  <a:cubicBezTo>
                    <a:pt x="6380861" y="737489"/>
                    <a:pt x="6427216" y="743839"/>
                    <a:pt x="6454140" y="770763"/>
                  </a:cubicBezTo>
                  <a:lnTo>
                    <a:pt x="6448171" y="776732"/>
                  </a:lnTo>
                  <a:lnTo>
                    <a:pt x="6454140" y="770763"/>
                  </a:lnTo>
                  <a:cubicBezTo>
                    <a:pt x="6456045" y="772668"/>
                    <a:pt x="6458077" y="774319"/>
                    <a:pt x="6460109" y="775716"/>
                  </a:cubicBezTo>
                  <a:cubicBezTo>
                    <a:pt x="6469126" y="781685"/>
                    <a:pt x="6477254" y="781812"/>
                    <a:pt x="6483731" y="772160"/>
                  </a:cubicBezTo>
                  <a:cubicBezTo>
                    <a:pt x="6483985" y="771652"/>
                    <a:pt x="6484366" y="771271"/>
                    <a:pt x="6484747" y="770890"/>
                  </a:cubicBezTo>
                  <a:lnTo>
                    <a:pt x="6490843" y="764794"/>
                  </a:lnTo>
                  <a:cubicBezTo>
                    <a:pt x="6492113" y="763524"/>
                    <a:pt x="6493764" y="762635"/>
                    <a:pt x="6495669" y="762381"/>
                  </a:cubicBezTo>
                  <a:cubicBezTo>
                    <a:pt x="6511163" y="760222"/>
                    <a:pt x="6526022" y="755396"/>
                    <a:pt x="6541389" y="750316"/>
                  </a:cubicBezTo>
                  <a:cubicBezTo>
                    <a:pt x="6565519" y="742442"/>
                    <a:pt x="6591300" y="733933"/>
                    <a:pt x="6619748" y="737997"/>
                  </a:cubicBezTo>
                  <a:lnTo>
                    <a:pt x="6620002" y="737997"/>
                  </a:lnTo>
                  <a:cubicBezTo>
                    <a:pt x="6638671" y="741045"/>
                    <a:pt x="6657213" y="745744"/>
                    <a:pt x="6675374" y="750316"/>
                  </a:cubicBezTo>
                  <a:cubicBezTo>
                    <a:pt x="6693535" y="754888"/>
                    <a:pt x="6711569" y="759333"/>
                    <a:pt x="6729476" y="762381"/>
                  </a:cubicBezTo>
                  <a:lnTo>
                    <a:pt x="6728079" y="770763"/>
                  </a:lnTo>
                  <a:lnTo>
                    <a:pt x="6728079" y="762254"/>
                  </a:lnTo>
                  <a:lnTo>
                    <a:pt x="6782816" y="762254"/>
                  </a:lnTo>
                  <a:lnTo>
                    <a:pt x="6782816" y="770763"/>
                  </a:lnTo>
                  <a:lnTo>
                    <a:pt x="6780149" y="762762"/>
                  </a:lnTo>
                  <a:cubicBezTo>
                    <a:pt x="6789039" y="759841"/>
                    <a:pt x="6796405" y="756793"/>
                    <a:pt x="6804025" y="753872"/>
                  </a:cubicBezTo>
                  <a:cubicBezTo>
                    <a:pt x="6811645" y="750951"/>
                    <a:pt x="6819392" y="747649"/>
                    <a:pt x="6828790" y="744601"/>
                  </a:cubicBezTo>
                  <a:cubicBezTo>
                    <a:pt x="6829679" y="744347"/>
                    <a:pt x="6830568" y="744220"/>
                    <a:pt x="6831457" y="744220"/>
                  </a:cubicBezTo>
                  <a:cubicBezTo>
                    <a:pt x="6832854" y="744220"/>
                    <a:pt x="6835140" y="741934"/>
                    <a:pt x="6835140" y="740537"/>
                  </a:cubicBezTo>
                  <a:lnTo>
                    <a:pt x="6835267" y="739394"/>
                  </a:lnTo>
                  <a:cubicBezTo>
                    <a:pt x="6839839" y="707263"/>
                    <a:pt x="6860159" y="690499"/>
                    <a:pt x="6881241" y="677926"/>
                  </a:cubicBezTo>
                  <a:cubicBezTo>
                    <a:pt x="6886448" y="674751"/>
                    <a:pt x="6891909" y="671830"/>
                    <a:pt x="6897116" y="669036"/>
                  </a:cubicBezTo>
                  <a:cubicBezTo>
                    <a:pt x="6902323" y="666242"/>
                    <a:pt x="6907530" y="663321"/>
                    <a:pt x="6912356" y="660400"/>
                  </a:cubicBezTo>
                  <a:lnTo>
                    <a:pt x="6913626" y="659765"/>
                  </a:lnTo>
                  <a:cubicBezTo>
                    <a:pt x="6940169" y="649097"/>
                    <a:pt x="6945249" y="634365"/>
                    <a:pt x="6951091" y="610870"/>
                  </a:cubicBezTo>
                  <a:lnTo>
                    <a:pt x="6951218" y="610235"/>
                  </a:lnTo>
                  <a:cubicBezTo>
                    <a:pt x="6952361" y="606933"/>
                    <a:pt x="6953631" y="603885"/>
                    <a:pt x="6955155" y="600837"/>
                  </a:cubicBezTo>
                  <a:cubicBezTo>
                    <a:pt x="6972681" y="565785"/>
                    <a:pt x="7016496" y="549910"/>
                    <a:pt x="7054342" y="568833"/>
                  </a:cubicBezTo>
                  <a:lnTo>
                    <a:pt x="7050532" y="576453"/>
                  </a:lnTo>
                  <a:lnTo>
                    <a:pt x="7053834" y="568706"/>
                  </a:lnTo>
                  <a:cubicBezTo>
                    <a:pt x="7096760" y="587121"/>
                    <a:pt x="7128510" y="596773"/>
                    <a:pt x="7160641" y="569976"/>
                  </a:cubicBezTo>
                  <a:lnTo>
                    <a:pt x="7166102" y="576453"/>
                  </a:lnTo>
                  <a:lnTo>
                    <a:pt x="7160133" y="570484"/>
                  </a:lnTo>
                  <a:cubicBezTo>
                    <a:pt x="7161530" y="569087"/>
                    <a:pt x="7162419" y="566674"/>
                    <a:pt x="7164197" y="561594"/>
                  </a:cubicBezTo>
                  <a:cubicBezTo>
                    <a:pt x="7165594" y="557530"/>
                    <a:pt x="7167626" y="550799"/>
                    <a:pt x="7172325" y="546100"/>
                  </a:cubicBezTo>
                  <a:lnTo>
                    <a:pt x="7196709" y="521716"/>
                  </a:lnTo>
                  <a:cubicBezTo>
                    <a:pt x="7227062" y="491363"/>
                    <a:pt x="7260717" y="463423"/>
                    <a:pt x="7308469" y="477012"/>
                  </a:cubicBezTo>
                  <a:lnTo>
                    <a:pt x="7306183" y="485140"/>
                  </a:lnTo>
                  <a:lnTo>
                    <a:pt x="7306183" y="476631"/>
                  </a:lnTo>
                  <a:cubicBezTo>
                    <a:pt x="7311009" y="476631"/>
                    <a:pt x="7317105" y="478790"/>
                    <a:pt x="7321042" y="480060"/>
                  </a:cubicBezTo>
                  <a:cubicBezTo>
                    <a:pt x="7326249" y="481838"/>
                    <a:pt x="7329170" y="482727"/>
                    <a:pt x="7330567" y="482727"/>
                  </a:cubicBezTo>
                  <a:cubicBezTo>
                    <a:pt x="7331456" y="482727"/>
                    <a:pt x="7332345" y="482854"/>
                    <a:pt x="7333234" y="483108"/>
                  </a:cubicBezTo>
                  <a:cubicBezTo>
                    <a:pt x="7335901" y="483997"/>
                    <a:pt x="7338568" y="485013"/>
                    <a:pt x="7341235" y="485902"/>
                  </a:cubicBezTo>
                  <a:cubicBezTo>
                    <a:pt x="7358888" y="492252"/>
                    <a:pt x="7376287" y="498221"/>
                    <a:pt x="7393559" y="489585"/>
                  </a:cubicBezTo>
                  <a:cubicBezTo>
                    <a:pt x="7394067" y="489331"/>
                    <a:pt x="7394702" y="489077"/>
                    <a:pt x="7395337" y="488950"/>
                  </a:cubicBezTo>
                  <a:cubicBezTo>
                    <a:pt x="7425817" y="481330"/>
                    <a:pt x="7453376" y="511048"/>
                    <a:pt x="7465314" y="528955"/>
                  </a:cubicBezTo>
                  <a:lnTo>
                    <a:pt x="7465568" y="529336"/>
                  </a:lnTo>
                  <a:cubicBezTo>
                    <a:pt x="7468997" y="535178"/>
                    <a:pt x="7472299" y="541401"/>
                    <a:pt x="7475474" y="547370"/>
                  </a:cubicBezTo>
                  <a:cubicBezTo>
                    <a:pt x="7489952" y="574929"/>
                    <a:pt x="7503541" y="599948"/>
                    <a:pt x="7538466" y="604393"/>
                  </a:cubicBezTo>
                  <a:lnTo>
                    <a:pt x="7539101" y="604520"/>
                  </a:lnTo>
                  <a:cubicBezTo>
                    <a:pt x="7555357" y="607822"/>
                    <a:pt x="7569835" y="614299"/>
                    <a:pt x="7583424" y="620268"/>
                  </a:cubicBezTo>
                  <a:cubicBezTo>
                    <a:pt x="7597267" y="626364"/>
                    <a:pt x="7610094" y="632079"/>
                    <a:pt x="7624191" y="634873"/>
                  </a:cubicBezTo>
                  <a:lnTo>
                    <a:pt x="7624572" y="635000"/>
                  </a:lnTo>
                  <a:cubicBezTo>
                    <a:pt x="7649083" y="641096"/>
                    <a:pt x="7672451" y="646938"/>
                    <a:pt x="7695438" y="646938"/>
                  </a:cubicBezTo>
                  <a:lnTo>
                    <a:pt x="7731887" y="646938"/>
                  </a:lnTo>
                  <a:cubicBezTo>
                    <a:pt x="7739253" y="646938"/>
                    <a:pt x="7747127" y="646430"/>
                    <a:pt x="7750175" y="643382"/>
                  </a:cubicBezTo>
                  <a:lnTo>
                    <a:pt x="7756144" y="649351"/>
                  </a:lnTo>
                  <a:lnTo>
                    <a:pt x="7750175" y="643382"/>
                  </a:lnTo>
                  <a:lnTo>
                    <a:pt x="7786624" y="606933"/>
                  </a:lnTo>
                  <a:cubicBezTo>
                    <a:pt x="7787005" y="606552"/>
                    <a:pt x="7787513" y="606171"/>
                    <a:pt x="7787894" y="605917"/>
                  </a:cubicBezTo>
                  <a:cubicBezTo>
                    <a:pt x="7806817" y="593344"/>
                    <a:pt x="7824343" y="584073"/>
                    <a:pt x="7847203" y="606933"/>
                  </a:cubicBezTo>
                  <a:lnTo>
                    <a:pt x="7841234" y="612902"/>
                  </a:lnTo>
                  <a:lnTo>
                    <a:pt x="7847203" y="606933"/>
                  </a:lnTo>
                  <a:cubicBezTo>
                    <a:pt x="7851902" y="611632"/>
                    <a:pt x="7857109" y="615442"/>
                    <a:pt x="7862570" y="618109"/>
                  </a:cubicBezTo>
                  <a:cubicBezTo>
                    <a:pt x="7887970" y="630809"/>
                    <a:pt x="7918196" y="622427"/>
                    <a:pt x="7930896" y="597027"/>
                  </a:cubicBezTo>
                  <a:lnTo>
                    <a:pt x="7938516" y="600837"/>
                  </a:lnTo>
                  <a:lnTo>
                    <a:pt x="7930769" y="597408"/>
                  </a:lnTo>
                  <a:cubicBezTo>
                    <a:pt x="7932039" y="594614"/>
                    <a:pt x="7933309" y="591820"/>
                    <a:pt x="7934706" y="589153"/>
                  </a:cubicBezTo>
                  <a:cubicBezTo>
                    <a:pt x="7960614" y="537210"/>
                    <a:pt x="8000619" y="519049"/>
                    <a:pt x="8051800" y="544576"/>
                  </a:cubicBezTo>
                  <a:cubicBezTo>
                    <a:pt x="8097647" y="567563"/>
                    <a:pt x="8137652" y="562102"/>
                    <a:pt x="8185912" y="550037"/>
                  </a:cubicBezTo>
                  <a:lnTo>
                    <a:pt x="8187944" y="558292"/>
                  </a:lnTo>
                  <a:lnTo>
                    <a:pt x="8184769" y="550418"/>
                  </a:lnTo>
                  <a:cubicBezTo>
                    <a:pt x="8200390" y="544195"/>
                    <a:pt x="8215884" y="539496"/>
                    <a:pt x="8231124" y="534924"/>
                  </a:cubicBezTo>
                  <a:cubicBezTo>
                    <a:pt x="8246364" y="530352"/>
                    <a:pt x="8261223" y="525907"/>
                    <a:pt x="8276082" y="519938"/>
                  </a:cubicBezTo>
                  <a:lnTo>
                    <a:pt x="8276590" y="519811"/>
                  </a:lnTo>
                  <a:cubicBezTo>
                    <a:pt x="8315833" y="506730"/>
                    <a:pt x="8369554" y="519176"/>
                    <a:pt x="8390255" y="560578"/>
                  </a:cubicBezTo>
                  <a:lnTo>
                    <a:pt x="8382635" y="564388"/>
                  </a:lnTo>
                  <a:lnTo>
                    <a:pt x="8390255" y="560578"/>
                  </a:lnTo>
                  <a:cubicBezTo>
                    <a:pt x="8395081" y="570357"/>
                    <a:pt x="8410702" y="580263"/>
                    <a:pt x="8419211" y="580263"/>
                  </a:cubicBezTo>
                  <a:cubicBezTo>
                    <a:pt x="8419973" y="580263"/>
                    <a:pt x="8420735" y="580390"/>
                    <a:pt x="8421497" y="580644"/>
                  </a:cubicBezTo>
                  <a:cubicBezTo>
                    <a:pt x="8464169" y="592836"/>
                    <a:pt x="8509381" y="603758"/>
                    <a:pt x="8554593" y="575564"/>
                  </a:cubicBezTo>
                  <a:cubicBezTo>
                    <a:pt x="8555990" y="574675"/>
                    <a:pt x="8557514" y="574294"/>
                    <a:pt x="8559038" y="574294"/>
                  </a:cubicBezTo>
                  <a:lnTo>
                    <a:pt x="8565134" y="574294"/>
                  </a:lnTo>
                  <a:lnTo>
                    <a:pt x="8566023" y="574294"/>
                  </a:lnTo>
                  <a:cubicBezTo>
                    <a:pt x="8595487" y="577215"/>
                    <a:pt x="8613521" y="564515"/>
                    <a:pt x="8629142" y="545719"/>
                  </a:cubicBezTo>
                  <a:cubicBezTo>
                    <a:pt x="8635746" y="537718"/>
                    <a:pt x="8641842" y="528828"/>
                    <a:pt x="8648192" y="519430"/>
                  </a:cubicBezTo>
                  <a:cubicBezTo>
                    <a:pt x="8654415" y="510286"/>
                    <a:pt x="8660892" y="500761"/>
                    <a:pt x="8668131" y="492125"/>
                  </a:cubicBezTo>
                  <a:cubicBezTo>
                    <a:pt x="8669655" y="490347"/>
                    <a:pt x="8671814" y="489204"/>
                    <a:pt x="8674227" y="489077"/>
                  </a:cubicBezTo>
                  <a:cubicBezTo>
                    <a:pt x="8676640" y="488950"/>
                    <a:pt x="8678926" y="489839"/>
                    <a:pt x="8680577" y="491490"/>
                  </a:cubicBezTo>
                  <a:cubicBezTo>
                    <a:pt x="8681085" y="491998"/>
                    <a:pt x="8684768" y="495046"/>
                    <a:pt x="8686800" y="495046"/>
                  </a:cubicBezTo>
                  <a:lnTo>
                    <a:pt x="8686800" y="503555"/>
                  </a:lnTo>
                  <a:lnTo>
                    <a:pt x="8682990" y="495935"/>
                  </a:lnTo>
                  <a:cubicBezTo>
                    <a:pt x="8687181" y="493776"/>
                    <a:pt x="8690737" y="489077"/>
                    <a:pt x="8695055" y="483108"/>
                  </a:cubicBezTo>
                  <a:cubicBezTo>
                    <a:pt x="8697087" y="480187"/>
                    <a:pt x="8700135" y="475869"/>
                    <a:pt x="8703437" y="473329"/>
                  </a:cubicBezTo>
                  <a:cubicBezTo>
                    <a:pt x="8703437" y="473329"/>
                    <a:pt x="8703437" y="473329"/>
                    <a:pt x="8703437" y="473329"/>
                  </a:cubicBezTo>
                  <a:lnTo>
                    <a:pt x="8703437" y="473329"/>
                  </a:lnTo>
                  <a:lnTo>
                    <a:pt x="8703437" y="473329"/>
                  </a:lnTo>
                  <a:cubicBezTo>
                    <a:pt x="8705088" y="472059"/>
                    <a:pt x="8707755" y="470662"/>
                    <a:pt x="8711184" y="470662"/>
                  </a:cubicBezTo>
                  <a:lnTo>
                    <a:pt x="8711184" y="479171"/>
                  </a:lnTo>
                  <a:lnTo>
                    <a:pt x="8710295" y="470789"/>
                  </a:lnTo>
                  <a:cubicBezTo>
                    <a:pt x="8765159" y="464693"/>
                    <a:pt x="8819388" y="458597"/>
                    <a:pt x="8873617" y="446659"/>
                  </a:cubicBezTo>
                  <a:lnTo>
                    <a:pt x="8875395" y="454914"/>
                  </a:lnTo>
                  <a:lnTo>
                    <a:pt x="8873109" y="446786"/>
                  </a:lnTo>
                  <a:cubicBezTo>
                    <a:pt x="8875141" y="446278"/>
                    <a:pt x="8877046" y="445643"/>
                    <a:pt x="8879078" y="445135"/>
                  </a:cubicBezTo>
                  <a:cubicBezTo>
                    <a:pt x="8920607" y="433324"/>
                    <a:pt x="8963152" y="421005"/>
                    <a:pt x="8990203" y="383159"/>
                  </a:cubicBezTo>
                  <a:lnTo>
                    <a:pt x="8997061" y="388112"/>
                  </a:lnTo>
                  <a:lnTo>
                    <a:pt x="8990076" y="383413"/>
                  </a:lnTo>
                  <a:cubicBezTo>
                    <a:pt x="9002776" y="364490"/>
                    <a:pt x="9024620" y="341376"/>
                    <a:pt x="9061069" y="355981"/>
                  </a:cubicBezTo>
                  <a:lnTo>
                    <a:pt x="9057894" y="363855"/>
                  </a:lnTo>
                  <a:lnTo>
                    <a:pt x="9057894" y="355346"/>
                  </a:lnTo>
                  <a:cubicBezTo>
                    <a:pt x="9063863" y="355346"/>
                    <a:pt x="9074277" y="355219"/>
                    <a:pt x="9084564" y="350139"/>
                  </a:cubicBezTo>
                  <a:lnTo>
                    <a:pt x="9088374" y="357759"/>
                  </a:lnTo>
                  <a:lnTo>
                    <a:pt x="9084564" y="350139"/>
                  </a:lnTo>
                  <a:cubicBezTo>
                    <a:pt x="9121775" y="331470"/>
                    <a:pt x="9159113" y="319024"/>
                    <a:pt x="9202674" y="312801"/>
                  </a:cubicBezTo>
                  <a:lnTo>
                    <a:pt x="9203817" y="312674"/>
                  </a:lnTo>
                  <a:cubicBezTo>
                    <a:pt x="9220073" y="312674"/>
                    <a:pt x="9236710" y="305943"/>
                    <a:pt x="9255252" y="298069"/>
                  </a:cubicBezTo>
                  <a:cubicBezTo>
                    <a:pt x="9273159" y="290576"/>
                    <a:pt x="9292971" y="282194"/>
                    <a:pt x="9313291" y="282194"/>
                  </a:cubicBezTo>
                  <a:cubicBezTo>
                    <a:pt x="9321546" y="282194"/>
                    <a:pt x="9329039" y="280797"/>
                    <a:pt x="9336024" y="278511"/>
                  </a:cubicBezTo>
                  <a:cubicBezTo>
                    <a:pt x="9351391" y="273431"/>
                    <a:pt x="9364218" y="263652"/>
                    <a:pt x="9377934" y="253238"/>
                  </a:cubicBezTo>
                  <a:cubicBezTo>
                    <a:pt x="9390507" y="243713"/>
                    <a:pt x="9404096" y="233172"/>
                    <a:pt x="9420098" y="227838"/>
                  </a:cubicBezTo>
                  <a:cubicBezTo>
                    <a:pt x="9420987" y="227584"/>
                    <a:pt x="9421876" y="227457"/>
                    <a:pt x="9422765" y="227457"/>
                  </a:cubicBezTo>
                  <a:cubicBezTo>
                    <a:pt x="9422130" y="227457"/>
                    <a:pt x="9421368" y="228346"/>
                    <a:pt x="9422892" y="226949"/>
                  </a:cubicBezTo>
                  <a:cubicBezTo>
                    <a:pt x="9424543" y="225298"/>
                    <a:pt x="9428226" y="221488"/>
                    <a:pt x="9434957" y="221488"/>
                  </a:cubicBezTo>
                  <a:cubicBezTo>
                    <a:pt x="9435973" y="221488"/>
                    <a:pt x="9437116" y="221742"/>
                    <a:pt x="9438132" y="222123"/>
                  </a:cubicBezTo>
                  <a:cubicBezTo>
                    <a:pt x="9464802" y="232791"/>
                    <a:pt x="9491980" y="222377"/>
                    <a:pt x="9523095" y="209931"/>
                  </a:cubicBezTo>
                  <a:cubicBezTo>
                    <a:pt x="9526270" y="208661"/>
                    <a:pt x="9529826" y="209423"/>
                    <a:pt x="9532239" y="211836"/>
                  </a:cubicBezTo>
                  <a:cubicBezTo>
                    <a:pt x="9532747" y="212344"/>
                    <a:pt x="9536430" y="215392"/>
                    <a:pt x="9538462" y="215392"/>
                  </a:cubicBezTo>
                  <a:cubicBezTo>
                    <a:pt x="9540748" y="215392"/>
                    <a:pt x="9542907" y="216281"/>
                    <a:pt x="9544431" y="217932"/>
                  </a:cubicBezTo>
                  <a:cubicBezTo>
                    <a:pt x="9547860" y="221361"/>
                    <a:pt x="9550781" y="221488"/>
                    <a:pt x="9556750" y="221488"/>
                  </a:cubicBezTo>
                  <a:lnTo>
                    <a:pt x="9556750" y="229997"/>
                  </a:lnTo>
                  <a:lnTo>
                    <a:pt x="9552940" y="222377"/>
                  </a:lnTo>
                  <a:cubicBezTo>
                    <a:pt x="9558909" y="219329"/>
                    <a:pt x="9565259" y="216408"/>
                    <a:pt x="9571736" y="213360"/>
                  </a:cubicBezTo>
                  <a:cubicBezTo>
                    <a:pt x="9592056" y="203835"/>
                    <a:pt x="9613138" y="193802"/>
                    <a:pt x="9630664" y="180594"/>
                  </a:cubicBezTo>
                  <a:lnTo>
                    <a:pt x="9631934" y="179832"/>
                  </a:lnTo>
                  <a:cubicBezTo>
                    <a:pt x="9636379" y="177546"/>
                    <a:pt x="9640443" y="175387"/>
                    <a:pt x="9644507" y="173101"/>
                  </a:cubicBezTo>
                  <a:cubicBezTo>
                    <a:pt x="9661652" y="163576"/>
                    <a:pt x="9676638" y="155321"/>
                    <a:pt x="9704324" y="160782"/>
                  </a:cubicBezTo>
                  <a:cubicBezTo>
                    <a:pt x="9705086" y="160909"/>
                    <a:pt x="9705721" y="161163"/>
                    <a:pt x="9706483" y="161544"/>
                  </a:cubicBezTo>
                  <a:cubicBezTo>
                    <a:pt x="9709658" y="163068"/>
                    <a:pt x="9716643" y="162433"/>
                    <a:pt x="9728454" y="158496"/>
                  </a:cubicBezTo>
                  <a:cubicBezTo>
                    <a:pt x="9732772" y="157099"/>
                    <a:pt x="9737344" y="155321"/>
                    <a:pt x="9741916" y="153543"/>
                  </a:cubicBezTo>
                  <a:cubicBezTo>
                    <a:pt x="9746234" y="151892"/>
                    <a:pt x="9750679" y="150241"/>
                    <a:pt x="9754743" y="148844"/>
                  </a:cubicBezTo>
                  <a:lnTo>
                    <a:pt x="9757410" y="156845"/>
                  </a:lnTo>
                  <a:lnTo>
                    <a:pt x="9751441" y="162814"/>
                  </a:lnTo>
                  <a:cubicBezTo>
                    <a:pt x="9744456" y="155829"/>
                    <a:pt x="9739376" y="147320"/>
                    <a:pt x="9734931" y="139954"/>
                  </a:cubicBezTo>
                  <a:cubicBezTo>
                    <a:pt x="9730232" y="132207"/>
                    <a:pt x="9726168" y="125476"/>
                    <a:pt x="9720961" y="120269"/>
                  </a:cubicBezTo>
                  <a:cubicBezTo>
                    <a:pt x="9719310" y="118618"/>
                    <a:pt x="9718421" y="116586"/>
                    <a:pt x="9718421" y="114300"/>
                  </a:cubicBezTo>
                  <a:cubicBezTo>
                    <a:pt x="9718421" y="112014"/>
                    <a:pt x="9719310" y="109855"/>
                    <a:pt x="9720961" y="108331"/>
                  </a:cubicBezTo>
                  <a:lnTo>
                    <a:pt x="9727057" y="102235"/>
                  </a:lnTo>
                  <a:cubicBezTo>
                    <a:pt x="9729851" y="99441"/>
                    <a:pt x="9734423" y="98933"/>
                    <a:pt x="9737725" y="101219"/>
                  </a:cubicBezTo>
                  <a:cubicBezTo>
                    <a:pt x="9751441" y="110363"/>
                    <a:pt x="9758934" y="107061"/>
                    <a:pt x="9783953" y="94615"/>
                  </a:cubicBezTo>
                  <a:lnTo>
                    <a:pt x="9787763" y="102235"/>
                  </a:lnTo>
                  <a:lnTo>
                    <a:pt x="9783445" y="94996"/>
                  </a:lnTo>
                  <a:cubicBezTo>
                    <a:pt x="9806559" y="81153"/>
                    <a:pt x="9835769" y="74041"/>
                    <a:pt x="9861042" y="69088"/>
                  </a:cubicBezTo>
                  <a:cubicBezTo>
                    <a:pt x="9866376" y="68072"/>
                    <a:pt x="9871456" y="67056"/>
                    <a:pt x="9876409" y="66167"/>
                  </a:cubicBezTo>
                  <a:cubicBezTo>
                    <a:pt x="9880981" y="65278"/>
                    <a:pt x="9885299" y="64516"/>
                    <a:pt x="9889490" y="63627"/>
                  </a:cubicBezTo>
                  <a:lnTo>
                    <a:pt x="9891141" y="71882"/>
                  </a:lnTo>
                  <a:lnTo>
                    <a:pt x="9884156" y="67183"/>
                  </a:lnTo>
                  <a:cubicBezTo>
                    <a:pt x="9887331" y="62357"/>
                    <a:pt x="9890125" y="57531"/>
                    <a:pt x="9893046" y="52451"/>
                  </a:cubicBezTo>
                  <a:cubicBezTo>
                    <a:pt x="9900285" y="39878"/>
                    <a:pt x="9908032" y="26162"/>
                    <a:pt x="9923018" y="16129"/>
                  </a:cubicBezTo>
                  <a:lnTo>
                    <a:pt x="9923907" y="15621"/>
                  </a:lnTo>
                  <a:cubicBezTo>
                    <a:pt x="9935972" y="9652"/>
                    <a:pt x="9967087" y="0"/>
                    <a:pt x="9983343" y="24638"/>
                  </a:cubicBezTo>
                  <a:lnTo>
                    <a:pt x="9976358" y="29337"/>
                  </a:lnTo>
                  <a:lnTo>
                    <a:pt x="9982327" y="23368"/>
                  </a:lnTo>
                  <a:cubicBezTo>
                    <a:pt x="9989566" y="30607"/>
                    <a:pt x="9992868" y="33020"/>
                    <a:pt x="9994646" y="33020"/>
                  </a:cubicBezTo>
                  <a:lnTo>
                    <a:pt x="9995789" y="33147"/>
                  </a:lnTo>
                  <a:cubicBezTo>
                    <a:pt x="10016363" y="36068"/>
                    <a:pt x="10035540" y="36068"/>
                    <a:pt x="10055352" y="36068"/>
                  </a:cubicBezTo>
                  <a:cubicBezTo>
                    <a:pt x="10075164" y="36068"/>
                    <a:pt x="10095357" y="36068"/>
                    <a:pt x="10117328" y="39243"/>
                  </a:cubicBezTo>
                  <a:lnTo>
                    <a:pt x="10117582" y="39243"/>
                  </a:lnTo>
                  <a:cubicBezTo>
                    <a:pt x="10132822" y="41783"/>
                    <a:pt x="10147935" y="46355"/>
                    <a:pt x="10162413" y="50673"/>
                  </a:cubicBezTo>
                  <a:cubicBezTo>
                    <a:pt x="10184511" y="57277"/>
                    <a:pt x="10205212" y="63500"/>
                    <a:pt x="10225659" y="63500"/>
                  </a:cubicBezTo>
                  <a:lnTo>
                    <a:pt x="10226675" y="63627"/>
                  </a:lnTo>
                  <a:cubicBezTo>
                    <a:pt x="10239248" y="65151"/>
                    <a:pt x="10251821" y="67945"/>
                    <a:pt x="10263886" y="70612"/>
                  </a:cubicBezTo>
                  <a:cubicBezTo>
                    <a:pt x="10300843" y="78740"/>
                    <a:pt x="10333863" y="85598"/>
                    <a:pt x="10367010" y="64897"/>
                  </a:cubicBezTo>
                  <a:lnTo>
                    <a:pt x="10371455" y="72136"/>
                  </a:lnTo>
                  <a:lnTo>
                    <a:pt x="10365486" y="66167"/>
                  </a:lnTo>
                  <a:cubicBezTo>
                    <a:pt x="10373741" y="57912"/>
                    <a:pt x="10394442" y="51562"/>
                    <a:pt x="10407904" y="51562"/>
                  </a:cubicBezTo>
                  <a:lnTo>
                    <a:pt x="10407904" y="59182"/>
                  </a:lnTo>
                  <a:lnTo>
                    <a:pt x="10407142" y="50800"/>
                  </a:lnTo>
                  <a:cubicBezTo>
                    <a:pt x="10443464" y="47752"/>
                    <a:pt x="10481310" y="43180"/>
                    <a:pt x="10519410" y="38608"/>
                  </a:cubicBezTo>
                  <a:cubicBezTo>
                    <a:pt x="10557510" y="34036"/>
                    <a:pt x="10595610" y="29464"/>
                    <a:pt x="10632186" y="26416"/>
                  </a:cubicBezTo>
                  <a:lnTo>
                    <a:pt x="10632948" y="26416"/>
                  </a:lnTo>
                  <a:cubicBezTo>
                    <a:pt x="10639044" y="26416"/>
                    <a:pt x="10644378" y="27559"/>
                    <a:pt x="10649458" y="29210"/>
                  </a:cubicBezTo>
                  <a:cubicBezTo>
                    <a:pt x="10655808" y="31369"/>
                    <a:pt x="10661650" y="34417"/>
                    <a:pt x="10666857" y="37211"/>
                  </a:cubicBezTo>
                  <a:cubicBezTo>
                    <a:pt x="10672699" y="40259"/>
                    <a:pt x="10678160" y="43180"/>
                    <a:pt x="10684256" y="45212"/>
                  </a:cubicBezTo>
                  <a:cubicBezTo>
                    <a:pt x="10686415" y="45974"/>
                    <a:pt x="10688320" y="47625"/>
                    <a:pt x="10689209" y="49657"/>
                  </a:cubicBezTo>
                  <a:cubicBezTo>
                    <a:pt x="10690098" y="51689"/>
                    <a:pt x="10690225" y="54229"/>
                    <a:pt x="10689336" y="56388"/>
                  </a:cubicBezTo>
                  <a:cubicBezTo>
                    <a:pt x="10678414" y="83566"/>
                    <a:pt x="10683875" y="103759"/>
                    <a:pt x="10704830" y="119507"/>
                  </a:cubicBezTo>
                  <a:lnTo>
                    <a:pt x="10699750" y="126238"/>
                  </a:lnTo>
                  <a:lnTo>
                    <a:pt x="10703560" y="118618"/>
                  </a:lnTo>
                  <a:cubicBezTo>
                    <a:pt x="10713593" y="123698"/>
                    <a:pt x="10719689" y="134112"/>
                    <a:pt x="10724007" y="142494"/>
                  </a:cubicBezTo>
                  <a:cubicBezTo>
                    <a:pt x="10725531" y="145542"/>
                    <a:pt x="10726928" y="148717"/>
                    <a:pt x="10728325" y="151511"/>
                  </a:cubicBezTo>
                  <a:cubicBezTo>
                    <a:pt x="10729595" y="154178"/>
                    <a:pt x="10730611" y="156591"/>
                    <a:pt x="10731754" y="158750"/>
                  </a:cubicBezTo>
                  <a:lnTo>
                    <a:pt x="10724134" y="162560"/>
                  </a:lnTo>
                  <a:lnTo>
                    <a:pt x="10730103" y="156591"/>
                  </a:lnTo>
                  <a:lnTo>
                    <a:pt x="10748391" y="174879"/>
                  </a:lnTo>
                  <a:cubicBezTo>
                    <a:pt x="10750042" y="176530"/>
                    <a:pt x="10750931" y="178562"/>
                    <a:pt x="10750931" y="180848"/>
                  </a:cubicBezTo>
                  <a:cubicBezTo>
                    <a:pt x="10750931" y="179578"/>
                    <a:pt x="10750296" y="179705"/>
                    <a:pt x="10754487" y="184023"/>
                  </a:cubicBezTo>
                  <a:cubicBezTo>
                    <a:pt x="10756265" y="185801"/>
                    <a:pt x="10759821" y="189230"/>
                    <a:pt x="10761599" y="193040"/>
                  </a:cubicBezTo>
                  <a:lnTo>
                    <a:pt x="10753979" y="196596"/>
                  </a:lnTo>
                  <a:lnTo>
                    <a:pt x="10761599" y="193040"/>
                  </a:lnTo>
                  <a:cubicBezTo>
                    <a:pt x="10762361" y="194691"/>
                    <a:pt x="10762996" y="196723"/>
                    <a:pt x="10762996" y="199136"/>
                  </a:cubicBezTo>
                  <a:lnTo>
                    <a:pt x="10754487" y="199136"/>
                  </a:lnTo>
                  <a:lnTo>
                    <a:pt x="10762107" y="195326"/>
                  </a:lnTo>
                  <a:cubicBezTo>
                    <a:pt x="10767314" y="205867"/>
                    <a:pt x="10772140" y="210566"/>
                    <a:pt x="10782681" y="215900"/>
                  </a:cubicBezTo>
                  <a:lnTo>
                    <a:pt x="10783570" y="216408"/>
                  </a:lnTo>
                  <a:cubicBezTo>
                    <a:pt x="10788269" y="219583"/>
                    <a:pt x="10791952" y="223647"/>
                    <a:pt x="10794873" y="227965"/>
                  </a:cubicBezTo>
                  <a:cubicBezTo>
                    <a:pt x="10800588" y="236474"/>
                    <a:pt x="10803763" y="246888"/>
                    <a:pt x="10806557" y="255905"/>
                  </a:cubicBezTo>
                  <a:cubicBezTo>
                    <a:pt x="10809605" y="265430"/>
                    <a:pt x="10812145" y="273431"/>
                    <a:pt x="10816209" y="279527"/>
                  </a:cubicBezTo>
                  <a:lnTo>
                    <a:pt x="10816717" y="280416"/>
                  </a:lnTo>
                  <a:cubicBezTo>
                    <a:pt x="10819892" y="286893"/>
                    <a:pt x="10823067" y="294894"/>
                    <a:pt x="10826115" y="302387"/>
                  </a:cubicBezTo>
                  <a:cubicBezTo>
                    <a:pt x="10829163" y="310134"/>
                    <a:pt x="10832084" y="317373"/>
                    <a:pt x="10835005" y="323088"/>
                  </a:cubicBezTo>
                  <a:lnTo>
                    <a:pt x="10827385" y="326898"/>
                  </a:lnTo>
                  <a:lnTo>
                    <a:pt x="10833354" y="320929"/>
                  </a:lnTo>
                  <a:cubicBezTo>
                    <a:pt x="10836529" y="324104"/>
                    <a:pt x="10844911" y="324485"/>
                    <a:pt x="10845673" y="324485"/>
                  </a:cubicBezTo>
                  <a:lnTo>
                    <a:pt x="10845673" y="332994"/>
                  </a:lnTo>
                  <a:lnTo>
                    <a:pt x="10838942" y="327914"/>
                  </a:lnTo>
                  <a:cubicBezTo>
                    <a:pt x="10851642" y="311023"/>
                    <a:pt x="10865739" y="310134"/>
                    <a:pt x="10878820" y="314452"/>
                  </a:cubicBezTo>
                  <a:cubicBezTo>
                    <a:pt x="10883519" y="315976"/>
                    <a:pt x="10887964" y="318262"/>
                    <a:pt x="10892028" y="320167"/>
                  </a:cubicBezTo>
                  <a:cubicBezTo>
                    <a:pt x="10896219" y="322199"/>
                    <a:pt x="10899775" y="323850"/>
                    <a:pt x="10903204" y="324993"/>
                  </a:cubicBezTo>
                  <a:lnTo>
                    <a:pt x="10900537" y="332994"/>
                  </a:lnTo>
                  <a:lnTo>
                    <a:pt x="10900537" y="324485"/>
                  </a:lnTo>
                  <a:cubicBezTo>
                    <a:pt x="10905363" y="324485"/>
                    <a:pt x="10911459" y="326644"/>
                    <a:pt x="10915396" y="327914"/>
                  </a:cubicBezTo>
                  <a:cubicBezTo>
                    <a:pt x="10920603" y="329692"/>
                    <a:pt x="10923524" y="330581"/>
                    <a:pt x="10924921" y="330581"/>
                  </a:cubicBezTo>
                  <a:cubicBezTo>
                    <a:pt x="10925810" y="330581"/>
                    <a:pt x="10926699" y="330708"/>
                    <a:pt x="10927588" y="330962"/>
                  </a:cubicBezTo>
                  <a:cubicBezTo>
                    <a:pt x="10945622" y="336931"/>
                    <a:pt x="10968863" y="342646"/>
                    <a:pt x="10985754" y="342646"/>
                  </a:cubicBezTo>
                  <a:cubicBezTo>
                    <a:pt x="10990580" y="342646"/>
                    <a:pt x="10995406" y="343408"/>
                    <a:pt x="10999343" y="344170"/>
                  </a:cubicBezTo>
                  <a:cubicBezTo>
                    <a:pt x="11007852" y="345567"/>
                    <a:pt x="11013186" y="346202"/>
                    <a:pt x="11018520" y="343535"/>
                  </a:cubicBezTo>
                  <a:lnTo>
                    <a:pt x="11022330" y="351155"/>
                  </a:lnTo>
                  <a:lnTo>
                    <a:pt x="11018520" y="343535"/>
                  </a:lnTo>
                  <a:cubicBezTo>
                    <a:pt x="11045190" y="330200"/>
                    <a:pt x="11074400" y="329438"/>
                    <a:pt x="11095990" y="358140"/>
                  </a:cubicBezTo>
                  <a:lnTo>
                    <a:pt x="11096752" y="359410"/>
                  </a:lnTo>
                  <a:cubicBezTo>
                    <a:pt x="11101578" y="368935"/>
                    <a:pt x="11121390" y="377190"/>
                    <a:pt x="11127994" y="373888"/>
                  </a:cubicBezTo>
                  <a:lnTo>
                    <a:pt x="11129137" y="373380"/>
                  </a:lnTo>
                  <a:cubicBezTo>
                    <a:pt x="11141202" y="369316"/>
                    <a:pt x="11152632" y="369443"/>
                    <a:pt x="11163427" y="371602"/>
                  </a:cubicBezTo>
                  <a:cubicBezTo>
                    <a:pt x="11176889" y="374269"/>
                    <a:pt x="11189589" y="380365"/>
                    <a:pt x="11200765" y="385826"/>
                  </a:cubicBezTo>
                  <a:cubicBezTo>
                    <a:pt x="11211941" y="391287"/>
                    <a:pt x="11221466" y="395732"/>
                    <a:pt x="11230864" y="397510"/>
                  </a:cubicBezTo>
                  <a:lnTo>
                    <a:pt x="11229213" y="405765"/>
                  </a:lnTo>
                  <a:lnTo>
                    <a:pt x="11229213" y="397256"/>
                  </a:lnTo>
                  <a:cubicBezTo>
                    <a:pt x="11254105" y="397256"/>
                    <a:pt x="11272266" y="396748"/>
                    <a:pt x="11282172" y="372110"/>
                  </a:cubicBezTo>
                  <a:lnTo>
                    <a:pt x="11290046" y="375285"/>
                  </a:lnTo>
                  <a:lnTo>
                    <a:pt x="11281537" y="375285"/>
                  </a:lnTo>
                  <a:cubicBezTo>
                    <a:pt x="11281537" y="365506"/>
                    <a:pt x="11289919" y="357378"/>
                    <a:pt x="11290046" y="357251"/>
                  </a:cubicBezTo>
                  <a:lnTo>
                    <a:pt x="11290046" y="357251"/>
                  </a:lnTo>
                  <a:lnTo>
                    <a:pt x="11290046" y="357251"/>
                  </a:lnTo>
                  <a:lnTo>
                    <a:pt x="11290046" y="357251"/>
                  </a:lnTo>
                  <a:cubicBezTo>
                    <a:pt x="11290046" y="357251"/>
                    <a:pt x="11290173" y="357124"/>
                    <a:pt x="11290173" y="357124"/>
                  </a:cubicBezTo>
                  <a:cubicBezTo>
                    <a:pt x="11293475" y="353822"/>
                    <a:pt x="11298809" y="353822"/>
                    <a:pt x="11302111" y="357124"/>
                  </a:cubicBezTo>
                  <a:cubicBezTo>
                    <a:pt x="11304143" y="359156"/>
                    <a:pt x="11306048" y="360045"/>
                    <a:pt x="11309096" y="361569"/>
                  </a:cubicBezTo>
                  <a:cubicBezTo>
                    <a:pt x="11312144" y="363093"/>
                    <a:pt x="11316335" y="365125"/>
                    <a:pt x="11320399" y="369189"/>
                  </a:cubicBezTo>
                  <a:cubicBezTo>
                    <a:pt x="11322050" y="370840"/>
                    <a:pt x="11322939" y="372872"/>
                    <a:pt x="11322939" y="375158"/>
                  </a:cubicBezTo>
                  <a:cubicBezTo>
                    <a:pt x="11322939" y="390144"/>
                    <a:pt x="11321542" y="406400"/>
                    <a:pt x="11320018" y="422910"/>
                  </a:cubicBezTo>
                  <a:cubicBezTo>
                    <a:pt x="11318367" y="441198"/>
                    <a:pt x="11316843" y="459867"/>
                    <a:pt x="11316843" y="478536"/>
                  </a:cubicBezTo>
                  <a:cubicBezTo>
                    <a:pt x="11316843" y="585724"/>
                    <a:pt x="11316970" y="694690"/>
                    <a:pt x="11317224" y="805180"/>
                  </a:cubicBezTo>
                  <a:cubicBezTo>
                    <a:pt x="11320272" y="1992503"/>
                    <a:pt x="11338687" y="3359277"/>
                    <a:pt x="11356975" y="4716653"/>
                  </a:cubicBezTo>
                  <a:cubicBezTo>
                    <a:pt x="11375009" y="6055614"/>
                    <a:pt x="11392916" y="7385558"/>
                    <a:pt x="11395837" y="8525129"/>
                  </a:cubicBezTo>
                  <a:close/>
                </a:path>
              </a:pathLst>
            </a:custGeom>
            <a:solidFill>
              <a:srgbClr val="000000"/>
            </a:solidFill>
          </p:spPr>
          <p:txBody>
            <a:bodyPr/>
            <a:lstStyle/>
            <a:p>
              <a:endParaRPr lang="ro-RO"/>
            </a:p>
          </p:txBody>
        </p:sp>
      </p:grpSp>
      <p:sp>
        <p:nvSpPr>
          <p:cNvPr id="9" name="TextBox 9"/>
          <p:cNvSpPr txBox="1"/>
          <p:nvPr/>
        </p:nvSpPr>
        <p:spPr>
          <a:xfrm>
            <a:off x="2133715" y="804860"/>
            <a:ext cx="12725400" cy="709681"/>
          </a:xfrm>
          <a:prstGeom prst="rect">
            <a:avLst/>
          </a:prstGeom>
        </p:spPr>
        <p:txBody>
          <a:bodyPr wrap="square" lIns="0" tIns="0" rIns="0" bIns="0" rtlCol="0" anchor="t">
            <a:spAutoFit/>
          </a:bodyPr>
          <a:lstStyle/>
          <a:p>
            <a:pPr marL="691960" lvl="1" algn="ctr">
              <a:lnSpc>
                <a:spcPts val="5449"/>
              </a:lnSpc>
            </a:pPr>
            <a:r>
              <a:rPr lang="bg-BG" sz="5400" b="1" dirty="0">
                <a:solidFill>
                  <a:srgbClr val="000000"/>
                </a:solidFill>
                <a:latin typeface="Georgia" panose="02040502050405020303" pitchFamily="18" charset="0"/>
              </a:rPr>
              <a:t>6. </a:t>
            </a:r>
            <a:r>
              <a:rPr lang="ro-RO" sz="5400" b="1" dirty="0">
                <a:solidFill>
                  <a:srgbClr val="000000"/>
                </a:solidFill>
                <a:latin typeface="Georgia" panose="02040502050405020303" pitchFamily="18" charset="0"/>
              </a:rPr>
              <a:t>Evoluții științifice</a:t>
            </a:r>
            <a:endParaRPr lang="en-US" sz="5400" b="1" dirty="0">
              <a:solidFill>
                <a:srgbClr val="000000"/>
              </a:solidFill>
              <a:latin typeface="Georgia" panose="02040502050405020303" pitchFamily="18" charset="0"/>
            </a:endParaRPr>
          </a:p>
        </p:txBody>
      </p:sp>
      <p:sp>
        <p:nvSpPr>
          <p:cNvPr id="10" name="Правоъгълник 9"/>
          <p:cNvSpPr/>
          <p:nvPr/>
        </p:nvSpPr>
        <p:spPr>
          <a:xfrm>
            <a:off x="2781300" y="1603209"/>
            <a:ext cx="11430230" cy="1384995"/>
          </a:xfrm>
          <a:prstGeom prst="rect">
            <a:avLst/>
          </a:prstGeom>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o-RO" sz="2800" dirty="0">
                <a:solidFill>
                  <a:prstClr val="black"/>
                </a:solidFill>
                <a:latin typeface="Georgia" panose="02040502050405020303" pitchFamily="18" charset="0"/>
                <a:cs typeface="Abhaya Libre Regular" panose="020B0604020202020204" charset="0"/>
              </a:rPr>
              <a:t>În această secțiune vom prezenta cele mai recente invenții științifice care ar putea rezolva principalele provocări ale viitorului, din perspectiva poluării. </a:t>
            </a:r>
            <a:endParaRPr lang="bg-BG" sz="2800" dirty="0">
              <a:solidFill>
                <a:prstClr val="black"/>
              </a:solidFill>
              <a:latin typeface="Georgia" panose="02040502050405020303" pitchFamily="18" charset="0"/>
              <a:cs typeface="Abhaya Libre Regular" panose="020B0604020202020204" charset="0"/>
            </a:endParaRPr>
          </a:p>
        </p:txBody>
      </p:sp>
      <p:sp>
        <p:nvSpPr>
          <p:cNvPr id="13" name="TextBox 10"/>
          <p:cNvSpPr txBox="1"/>
          <p:nvPr/>
        </p:nvSpPr>
        <p:spPr>
          <a:xfrm>
            <a:off x="889020" y="3952213"/>
            <a:ext cx="13205998" cy="4468018"/>
          </a:xfrm>
          <a:prstGeom prst="rect">
            <a:avLst/>
          </a:prstGeom>
        </p:spPr>
        <p:txBody>
          <a:bodyPr wrap="square" lIns="0" tIns="0" rIns="0" bIns="0" rtlCol="0" anchor="t">
            <a:spAutoFit/>
          </a:bodyPr>
          <a:lstStyle/>
          <a:p>
            <a:pPr marL="912718" lvl="1" indent="-571500" algn="just">
              <a:lnSpc>
                <a:spcPts val="4422"/>
              </a:lnSpc>
              <a:buFont typeface="Wingdings" panose="05000000000000000000" pitchFamily="2" charset="2"/>
              <a:buChar char="v"/>
            </a:pPr>
            <a:r>
              <a:rPr lang="ro-RO" sz="3200" spc="-47" dirty="0">
                <a:solidFill>
                  <a:srgbClr val="000000"/>
                </a:solidFill>
                <a:latin typeface="Georgia" panose="02040502050405020303" pitchFamily="18" charset="0"/>
              </a:rPr>
              <a:t>Videoclipul</a:t>
            </a:r>
            <a:r>
              <a:rPr lang="ro-RO" sz="3200" b="1" spc="-47" dirty="0">
                <a:solidFill>
                  <a:srgbClr val="000000"/>
                </a:solidFill>
                <a:latin typeface="Georgia" panose="02040502050405020303" pitchFamily="18" charset="0"/>
              </a:rPr>
              <a:t> „</a:t>
            </a:r>
            <a:r>
              <a:rPr lang="ro-RO" sz="3200" b="1" spc="-47" dirty="0">
                <a:solidFill>
                  <a:srgbClr val="000000"/>
                </a:solidFill>
                <a:latin typeface="Georgia" panose="02040502050405020303" pitchFamily="18" charset="0"/>
                <a:hlinkClick r:id="rId7">
                  <a:extLst>
                    <a:ext uri="{A12FA001-AC4F-418D-AE19-62706E023703}">
                      <ahyp:hlinkClr xmlns:ahyp="http://schemas.microsoft.com/office/drawing/2018/hyperlinkcolor" val="tx"/>
                    </a:ext>
                  </a:extLst>
                </a:hlinkClick>
              </a:rPr>
              <a:t>Transformarea deșeurilor umane în energie regenerabilă</a:t>
            </a:r>
            <a:r>
              <a:rPr lang="ro-RO" sz="3200" b="1" spc="-47" dirty="0">
                <a:solidFill>
                  <a:srgbClr val="000000"/>
                </a:solidFill>
                <a:latin typeface="Georgia" panose="02040502050405020303" pitchFamily="18" charset="0"/>
              </a:rPr>
              <a:t>” </a:t>
            </a:r>
            <a:r>
              <a:rPr lang="ro-RO" sz="3200" spc="-47" dirty="0">
                <a:solidFill>
                  <a:srgbClr val="000000"/>
                </a:solidFill>
                <a:latin typeface="Georgia" panose="02040502050405020303" pitchFamily="18" charset="0"/>
              </a:rPr>
              <a:t>explică modul în care deșeurile umane ar putea furniza energie. </a:t>
            </a:r>
            <a:endParaRPr lang="en-US" sz="3200" spc="-47" dirty="0">
              <a:solidFill>
                <a:srgbClr val="000000"/>
              </a:solidFill>
              <a:latin typeface="Georgia" panose="02040502050405020303" pitchFamily="18" charset="0"/>
            </a:endParaRPr>
          </a:p>
          <a:p>
            <a:pPr marL="912718" lvl="1" indent="-571500" algn="just">
              <a:lnSpc>
                <a:spcPts val="4422"/>
              </a:lnSpc>
              <a:buFont typeface="Wingdings" panose="05000000000000000000" pitchFamily="2" charset="2"/>
              <a:buChar char="v"/>
            </a:pPr>
            <a:r>
              <a:rPr lang="ro-RO" sz="3200" spc="-47" dirty="0">
                <a:solidFill>
                  <a:srgbClr val="000000"/>
                </a:solidFill>
                <a:latin typeface="Georgia" panose="02040502050405020303" pitchFamily="18" charset="0"/>
              </a:rPr>
              <a:t>Videoclipul</a:t>
            </a:r>
            <a:r>
              <a:rPr lang="ro-RO" sz="3200" b="1" spc="-47" dirty="0">
                <a:solidFill>
                  <a:srgbClr val="000000"/>
                </a:solidFill>
                <a:latin typeface="Georgia" panose="02040502050405020303" pitchFamily="18" charset="0"/>
              </a:rPr>
              <a:t> „</a:t>
            </a:r>
            <a:r>
              <a:rPr lang="ro-RO" sz="3200" b="1" spc="-47" dirty="0">
                <a:solidFill>
                  <a:srgbClr val="000000"/>
                </a:solidFill>
                <a:latin typeface="Georgia" panose="02040502050405020303" pitchFamily="18" charset="0"/>
                <a:hlinkClick r:id="rId8">
                  <a:extLst>
                    <a:ext uri="{A12FA001-AC4F-418D-AE19-62706E023703}">
                      <ahyp:hlinkClr xmlns:ahyp="http://schemas.microsoft.com/office/drawing/2018/hyperlinkcolor" val="tx"/>
                    </a:ext>
                  </a:extLst>
                </a:hlinkClick>
              </a:rPr>
              <a:t>Maniera în care China își propune să câștige viitorul energiei”</a:t>
            </a:r>
            <a:r>
              <a:rPr lang="ro-RO" sz="3200" b="1" spc="-47" dirty="0">
                <a:solidFill>
                  <a:srgbClr val="000000"/>
                </a:solidFill>
                <a:latin typeface="Georgia" panose="02040502050405020303" pitchFamily="18" charset="0"/>
              </a:rPr>
              <a:t> </a:t>
            </a:r>
            <a:r>
              <a:rPr lang="ro-RO" sz="3200" spc="-47" dirty="0">
                <a:solidFill>
                  <a:srgbClr val="000000"/>
                </a:solidFill>
                <a:latin typeface="Georgia" panose="02040502050405020303" pitchFamily="18" charset="0"/>
              </a:rPr>
              <a:t>ilustrează modul în care principalul poluator al planetei și-a luat angajamentul de a atinge zero emisii până în 2060 – un obiectiv ambițios, cu investiții pe măsură, care reconfigurează sistemul energetic al acestei țări.  </a:t>
            </a:r>
            <a:endParaRPr lang="en-US" sz="3200" spc="-47" dirty="0">
              <a:solidFill>
                <a:srgbClr val="000000"/>
              </a:solidFill>
              <a:latin typeface="Georgia" panose="02040502050405020303" pitchFamily="18" charset="0"/>
            </a:endParaRPr>
          </a:p>
        </p:txBody>
      </p:sp>
      <p:pic>
        <p:nvPicPr>
          <p:cNvPr id="4099"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262617" y="4566322"/>
            <a:ext cx="2090737" cy="2090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63036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r="59"/>
          <a:stretch>
            <a:fillRect/>
          </a:stretch>
        </p:blipFill>
        <p:spPr>
          <a:xfrm>
            <a:off x="180155" y="837458"/>
            <a:ext cx="17927690" cy="9636133"/>
          </a:xfrm>
          <a:prstGeom prst="rect">
            <a:avLst/>
          </a:prstGeom>
        </p:spPr>
      </p:pic>
      <p:pic>
        <p:nvPicPr>
          <p:cNvPr id="3" name="Picture 3"/>
          <p:cNvPicPr>
            <a:picLocks noChangeAspect="1"/>
          </p:cNvPicPr>
          <p:nvPr/>
        </p:nvPicPr>
        <p:blipFill>
          <a:blip r:embed="rId3"/>
          <a:srcRect/>
          <a:stretch>
            <a:fillRect/>
          </a:stretch>
        </p:blipFill>
        <p:spPr>
          <a:xfrm rot="1852805">
            <a:off x="6163950" y="-3326906"/>
            <a:ext cx="5364129" cy="5364129"/>
          </a:xfrm>
          <a:prstGeom prst="rect">
            <a:avLst/>
          </a:prstGeom>
        </p:spPr>
      </p:pic>
      <p:pic>
        <p:nvPicPr>
          <p:cNvPr id="4" name="Picture 4"/>
          <p:cNvPicPr>
            <a:picLocks noChangeAspect="1"/>
          </p:cNvPicPr>
          <p:nvPr/>
        </p:nvPicPr>
        <p:blipFill>
          <a:blip r:embed="rId4"/>
          <a:srcRect r="51"/>
          <a:stretch>
            <a:fillRect/>
          </a:stretch>
        </p:blipFill>
        <p:spPr>
          <a:xfrm rot="1167879">
            <a:off x="16541943" y="7503474"/>
            <a:ext cx="5721823" cy="5669807"/>
          </a:xfrm>
          <a:prstGeom prst="rect">
            <a:avLst/>
          </a:prstGeom>
        </p:spPr>
      </p:pic>
      <p:pic>
        <p:nvPicPr>
          <p:cNvPr id="5" name="Picture 5"/>
          <p:cNvPicPr>
            <a:picLocks noChangeAspect="1"/>
          </p:cNvPicPr>
          <p:nvPr/>
        </p:nvPicPr>
        <p:blipFill>
          <a:blip r:embed="rId5"/>
          <a:srcRect r="63"/>
          <a:stretch>
            <a:fillRect/>
          </a:stretch>
        </p:blipFill>
        <p:spPr>
          <a:xfrm rot="-4196164">
            <a:off x="-5667382" y="8118007"/>
            <a:ext cx="11622266" cy="12388074"/>
          </a:xfrm>
          <a:prstGeom prst="rect">
            <a:avLst/>
          </a:prstGeom>
        </p:spPr>
      </p:pic>
      <p:pic>
        <p:nvPicPr>
          <p:cNvPr id="6" name="Picture 6"/>
          <p:cNvPicPr>
            <a:picLocks noChangeAspect="1"/>
          </p:cNvPicPr>
          <p:nvPr/>
        </p:nvPicPr>
        <p:blipFill>
          <a:blip r:embed="rId6"/>
          <a:srcRect b="55"/>
          <a:stretch>
            <a:fillRect/>
          </a:stretch>
        </p:blipFill>
        <p:spPr>
          <a:xfrm>
            <a:off x="-642319" y="-2559782"/>
            <a:ext cx="3334026" cy="3588482"/>
          </a:xfrm>
          <a:prstGeom prst="rect">
            <a:avLst/>
          </a:prstGeom>
        </p:spPr>
      </p:pic>
      <p:pic>
        <p:nvPicPr>
          <p:cNvPr id="7" name="Picture 7"/>
          <p:cNvPicPr>
            <a:picLocks noChangeAspect="1"/>
          </p:cNvPicPr>
          <p:nvPr/>
        </p:nvPicPr>
        <p:blipFill>
          <a:blip r:embed="rId6"/>
          <a:srcRect b="55"/>
          <a:stretch>
            <a:fillRect/>
          </a:stretch>
        </p:blipFill>
        <p:spPr>
          <a:xfrm>
            <a:off x="15371492" y="9488339"/>
            <a:ext cx="2556197" cy="2751289"/>
          </a:xfrm>
          <a:prstGeom prst="rect">
            <a:avLst/>
          </a:prstGeom>
        </p:spPr>
      </p:pic>
      <p:pic>
        <p:nvPicPr>
          <p:cNvPr id="8" name="Picture 8"/>
          <p:cNvPicPr>
            <a:picLocks noChangeAspect="1"/>
          </p:cNvPicPr>
          <p:nvPr/>
        </p:nvPicPr>
        <p:blipFill>
          <a:blip r:embed="rId7"/>
          <a:srcRect/>
          <a:stretch>
            <a:fillRect/>
          </a:stretch>
        </p:blipFill>
        <p:spPr>
          <a:xfrm rot="-1185502">
            <a:off x="-3852602" y="189371"/>
            <a:ext cx="4352147" cy="4346443"/>
          </a:xfrm>
          <a:prstGeom prst="rect">
            <a:avLst/>
          </a:prstGeom>
        </p:spPr>
      </p:pic>
      <p:pic>
        <p:nvPicPr>
          <p:cNvPr id="9" name="Picture 9"/>
          <p:cNvPicPr>
            <a:picLocks noChangeAspect="1"/>
          </p:cNvPicPr>
          <p:nvPr/>
        </p:nvPicPr>
        <p:blipFill>
          <a:blip r:embed="rId8"/>
          <a:srcRect/>
          <a:stretch>
            <a:fillRect/>
          </a:stretch>
        </p:blipFill>
        <p:spPr>
          <a:xfrm rot="-7379619">
            <a:off x="2804477" y="10361181"/>
            <a:ext cx="5810576" cy="5802961"/>
          </a:xfrm>
          <a:prstGeom prst="rect">
            <a:avLst/>
          </a:prstGeom>
        </p:spPr>
      </p:pic>
      <p:pic>
        <p:nvPicPr>
          <p:cNvPr id="10" name="Picture 10"/>
          <p:cNvPicPr>
            <a:picLocks noChangeAspect="1"/>
          </p:cNvPicPr>
          <p:nvPr/>
        </p:nvPicPr>
        <p:blipFill>
          <a:blip r:embed="rId9"/>
          <a:srcRect/>
          <a:stretch>
            <a:fillRect/>
          </a:stretch>
        </p:blipFill>
        <p:spPr>
          <a:xfrm rot="6632729">
            <a:off x="18127522" y="1732064"/>
            <a:ext cx="4881157" cy="4874760"/>
          </a:xfrm>
          <a:prstGeom prst="rect">
            <a:avLst/>
          </a:prstGeom>
        </p:spPr>
      </p:pic>
      <p:grpSp>
        <p:nvGrpSpPr>
          <p:cNvPr id="11" name="Group 11"/>
          <p:cNvGrpSpPr/>
          <p:nvPr/>
        </p:nvGrpSpPr>
        <p:grpSpPr>
          <a:xfrm>
            <a:off x="3177098" y="1635185"/>
            <a:ext cx="3230761" cy="2796778"/>
            <a:chOff x="0" y="0"/>
            <a:chExt cx="4307681" cy="3729037"/>
          </a:xfrm>
        </p:grpSpPr>
        <p:sp>
          <p:nvSpPr>
            <p:cNvPr id="12" name="Freeform 12"/>
            <p:cNvSpPr/>
            <p:nvPr/>
          </p:nvSpPr>
          <p:spPr>
            <a:xfrm>
              <a:off x="25400" y="25400"/>
              <a:ext cx="4114800" cy="3536188"/>
            </a:xfrm>
            <a:custGeom>
              <a:avLst/>
              <a:gdLst/>
              <a:ahLst/>
              <a:cxnLst/>
              <a:rect l="l" t="t" r="r" b="b"/>
              <a:pathLst>
                <a:path w="4114800" h="3536188">
                  <a:moveTo>
                    <a:pt x="4114800" y="1768094"/>
                  </a:moveTo>
                  <a:lnTo>
                    <a:pt x="3086100" y="3536188"/>
                  </a:lnTo>
                  <a:lnTo>
                    <a:pt x="1028700" y="3536188"/>
                  </a:lnTo>
                  <a:lnTo>
                    <a:pt x="0" y="1768094"/>
                  </a:lnTo>
                  <a:lnTo>
                    <a:pt x="1028700" y="0"/>
                  </a:lnTo>
                  <a:lnTo>
                    <a:pt x="3086100" y="0"/>
                  </a:lnTo>
                  <a:lnTo>
                    <a:pt x="4114800" y="1768094"/>
                  </a:lnTo>
                  <a:close/>
                </a:path>
              </a:pathLst>
            </a:custGeom>
            <a:solidFill>
              <a:srgbClr val="FEFEFE"/>
            </a:solidFill>
          </p:spPr>
          <p:txBody>
            <a:bodyPr/>
            <a:lstStyle/>
            <a:p>
              <a:endParaRPr lang="ro-RO"/>
            </a:p>
          </p:txBody>
        </p:sp>
        <p:sp>
          <p:nvSpPr>
            <p:cNvPr id="13" name="Freeform 13"/>
            <p:cNvSpPr/>
            <p:nvPr/>
          </p:nvSpPr>
          <p:spPr>
            <a:xfrm>
              <a:off x="-1143" y="0"/>
              <a:ext cx="4167886" cy="3586861"/>
            </a:xfrm>
            <a:custGeom>
              <a:avLst/>
              <a:gdLst/>
              <a:ahLst/>
              <a:cxnLst/>
              <a:rect l="l" t="t" r="r" b="b"/>
              <a:pathLst>
                <a:path w="4167886" h="3586861">
                  <a:moveTo>
                    <a:pt x="4163314" y="1806194"/>
                  </a:moveTo>
                  <a:lnTo>
                    <a:pt x="3134614" y="3574288"/>
                  </a:lnTo>
                  <a:cubicBezTo>
                    <a:pt x="3130042" y="3582162"/>
                    <a:pt x="3121660" y="3586861"/>
                    <a:pt x="3112643" y="3586861"/>
                  </a:cubicBezTo>
                  <a:lnTo>
                    <a:pt x="1055243" y="3586861"/>
                  </a:lnTo>
                  <a:cubicBezTo>
                    <a:pt x="1046226" y="3586861"/>
                    <a:pt x="1037844" y="3582035"/>
                    <a:pt x="1033272" y="3574288"/>
                  </a:cubicBezTo>
                  <a:lnTo>
                    <a:pt x="4572" y="1806194"/>
                  </a:lnTo>
                  <a:cubicBezTo>
                    <a:pt x="0" y="1798320"/>
                    <a:pt x="0" y="1788541"/>
                    <a:pt x="4572" y="1780667"/>
                  </a:cubicBezTo>
                  <a:lnTo>
                    <a:pt x="1033272" y="12573"/>
                  </a:lnTo>
                  <a:cubicBezTo>
                    <a:pt x="1037844" y="4826"/>
                    <a:pt x="1046226" y="0"/>
                    <a:pt x="1055243" y="0"/>
                  </a:cubicBezTo>
                  <a:lnTo>
                    <a:pt x="3112643" y="0"/>
                  </a:lnTo>
                  <a:cubicBezTo>
                    <a:pt x="3121660" y="0"/>
                    <a:pt x="3130042" y="4826"/>
                    <a:pt x="3134614" y="12573"/>
                  </a:cubicBezTo>
                  <a:lnTo>
                    <a:pt x="4163314" y="1780667"/>
                  </a:lnTo>
                  <a:cubicBezTo>
                    <a:pt x="4167886" y="1788541"/>
                    <a:pt x="4167886" y="1798320"/>
                    <a:pt x="4163314" y="1806194"/>
                  </a:cubicBezTo>
                  <a:moveTo>
                    <a:pt x="4119372" y="1780667"/>
                  </a:moveTo>
                  <a:lnTo>
                    <a:pt x="4141343" y="1793494"/>
                  </a:lnTo>
                  <a:lnTo>
                    <a:pt x="4119372" y="1806321"/>
                  </a:lnTo>
                  <a:lnTo>
                    <a:pt x="3090672" y="38227"/>
                  </a:lnTo>
                  <a:lnTo>
                    <a:pt x="3112643" y="25400"/>
                  </a:lnTo>
                  <a:lnTo>
                    <a:pt x="3112643" y="50800"/>
                  </a:lnTo>
                  <a:lnTo>
                    <a:pt x="1055243" y="50800"/>
                  </a:lnTo>
                  <a:lnTo>
                    <a:pt x="1055243" y="25400"/>
                  </a:lnTo>
                  <a:lnTo>
                    <a:pt x="1077214" y="38227"/>
                  </a:lnTo>
                  <a:lnTo>
                    <a:pt x="48514" y="1806321"/>
                  </a:lnTo>
                  <a:lnTo>
                    <a:pt x="26543" y="1793494"/>
                  </a:lnTo>
                  <a:lnTo>
                    <a:pt x="48514" y="1780667"/>
                  </a:lnTo>
                  <a:lnTo>
                    <a:pt x="1077214" y="3548761"/>
                  </a:lnTo>
                  <a:lnTo>
                    <a:pt x="1055243" y="3561588"/>
                  </a:lnTo>
                  <a:lnTo>
                    <a:pt x="1055243" y="3536188"/>
                  </a:lnTo>
                  <a:lnTo>
                    <a:pt x="3112643" y="3536188"/>
                  </a:lnTo>
                  <a:lnTo>
                    <a:pt x="3112643" y="3561588"/>
                  </a:lnTo>
                  <a:lnTo>
                    <a:pt x="3090672" y="3548761"/>
                  </a:lnTo>
                  <a:lnTo>
                    <a:pt x="4119372" y="1780667"/>
                  </a:lnTo>
                  <a:close/>
                </a:path>
              </a:pathLst>
            </a:custGeom>
            <a:solidFill>
              <a:srgbClr val="04989E"/>
            </a:solidFill>
          </p:spPr>
          <p:txBody>
            <a:bodyPr/>
            <a:lstStyle/>
            <a:p>
              <a:endParaRPr lang="ro-RO"/>
            </a:p>
          </p:txBody>
        </p:sp>
      </p:grpSp>
      <p:grpSp>
        <p:nvGrpSpPr>
          <p:cNvPr id="14" name="Group 14"/>
          <p:cNvGrpSpPr/>
          <p:nvPr/>
        </p:nvGrpSpPr>
        <p:grpSpPr>
          <a:xfrm>
            <a:off x="5637435" y="3080296"/>
            <a:ext cx="3230761" cy="2796778"/>
            <a:chOff x="0" y="0"/>
            <a:chExt cx="4307681" cy="3729037"/>
          </a:xfrm>
        </p:grpSpPr>
        <p:sp>
          <p:nvSpPr>
            <p:cNvPr id="15" name="Freeform 15"/>
            <p:cNvSpPr/>
            <p:nvPr/>
          </p:nvSpPr>
          <p:spPr>
            <a:xfrm>
              <a:off x="25400" y="25400"/>
              <a:ext cx="4114800" cy="3536188"/>
            </a:xfrm>
            <a:custGeom>
              <a:avLst/>
              <a:gdLst/>
              <a:ahLst/>
              <a:cxnLst/>
              <a:rect l="l" t="t" r="r" b="b"/>
              <a:pathLst>
                <a:path w="4114800" h="3536188">
                  <a:moveTo>
                    <a:pt x="4114800" y="1768094"/>
                  </a:moveTo>
                  <a:lnTo>
                    <a:pt x="3086100" y="3536188"/>
                  </a:lnTo>
                  <a:lnTo>
                    <a:pt x="1028700" y="3536188"/>
                  </a:lnTo>
                  <a:lnTo>
                    <a:pt x="0" y="1768094"/>
                  </a:lnTo>
                  <a:lnTo>
                    <a:pt x="1028700" y="0"/>
                  </a:lnTo>
                  <a:lnTo>
                    <a:pt x="3086100" y="0"/>
                  </a:lnTo>
                  <a:lnTo>
                    <a:pt x="4114800" y="1768094"/>
                  </a:lnTo>
                  <a:close/>
                </a:path>
              </a:pathLst>
            </a:custGeom>
            <a:solidFill>
              <a:srgbClr val="FEFEFE"/>
            </a:solidFill>
          </p:spPr>
          <p:txBody>
            <a:bodyPr/>
            <a:lstStyle/>
            <a:p>
              <a:endParaRPr lang="ro-RO"/>
            </a:p>
          </p:txBody>
        </p:sp>
        <p:sp>
          <p:nvSpPr>
            <p:cNvPr id="16" name="Freeform 16"/>
            <p:cNvSpPr/>
            <p:nvPr/>
          </p:nvSpPr>
          <p:spPr>
            <a:xfrm>
              <a:off x="-1143" y="0"/>
              <a:ext cx="4167886" cy="3586861"/>
            </a:xfrm>
            <a:custGeom>
              <a:avLst/>
              <a:gdLst/>
              <a:ahLst/>
              <a:cxnLst/>
              <a:rect l="l" t="t" r="r" b="b"/>
              <a:pathLst>
                <a:path w="4167886" h="3586861">
                  <a:moveTo>
                    <a:pt x="4163314" y="1806194"/>
                  </a:moveTo>
                  <a:lnTo>
                    <a:pt x="3134614" y="3574288"/>
                  </a:lnTo>
                  <a:cubicBezTo>
                    <a:pt x="3130042" y="3582162"/>
                    <a:pt x="3121660" y="3586861"/>
                    <a:pt x="3112643" y="3586861"/>
                  </a:cubicBezTo>
                  <a:lnTo>
                    <a:pt x="1055243" y="3586861"/>
                  </a:lnTo>
                  <a:cubicBezTo>
                    <a:pt x="1046226" y="3586861"/>
                    <a:pt x="1037844" y="3582035"/>
                    <a:pt x="1033272" y="3574288"/>
                  </a:cubicBezTo>
                  <a:lnTo>
                    <a:pt x="4572" y="1806194"/>
                  </a:lnTo>
                  <a:cubicBezTo>
                    <a:pt x="0" y="1798320"/>
                    <a:pt x="0" y="1788541"/>
                    <a:pt x="4572" y="1780667"/>
                  </a:cubicBezTo>
                  <a:lnTo>
                    <a:pt x="1033272" y="12573"/>
                  </a:lnTo>
                  <a:cubicBezTo>
                    <a:pt x="1037844" y="4826"/>
                    <a:pt x="1046226" y="0"/>
                    <a:pt x="1055243" y="0"/>
                  </a:cubicBezTo>
                  <a:lnTo>
                    <a:pt x="3112643" y="0"/>
                  </a:lnTo>
                  <a:cubicBezTo>
                    <a:pt x="3121660" y="0"/>
                    <a:pt x="3130042" y="4826"/>
                    <a:pt x="3134614" y="12573"/>
                  </a:cubicBezTo>
                  <a:lnTo>
                    <a:pt x="4163314" y="1780667"/>
                  </a:lnTo>
                  <a:cubicBezTo>
                    <a:pt x="4167886" y="1788541"/>
                    <a:pt x="4167886" y="1798320"/>
                    <a:pt x="4163314" y="1806194"/>
                  </a:cubicBezTo>
                  <a:moveTo>
                    <a:pt x="4119372" y="1780667"/>
                  </a:moveTo>
                  <a:lnTo>
                    <a:pt x="4141343" y="1793494"/>
                  </a:lnTo>
                  <a:lnTo>
                    <a:pt x="4119372" y="1806321"/>
                  </a:lnTo>
                  <a:lnTo>
                    <a:pt x="3090672" y="38227"/>
                  </a:lnTo>
                  <a:lnTo>
                    <a:pt x="3112643" y="25400"/>
                  </a:lnTo>
                  <a:lnTo>
                    <a:pt x="3112643" y="50800"/>
                  </a:lnTo>
                  <a:lnTo>
                    <a:pt x="1055243" y="50800"/>
                  </a:lnTo>
                  <a:lnTo>
                    <a:pt x="1055243" y="25400"/>
                  </a:lnTo>
                  <a:lnTo>
                    <a:pt x="1077214" y="38227"/>
                  </a:lnTo>
                  <a:lnTo>
                    <a:pt x="48514" y="1806321"/>
                  </a:lnTo>
                  <a:lnTo>
                    <a:pt x="26543" y="1793494"/>
                  </a:lnTo>
                  <a:lnTo>
                    <a:pt x="48514" y="1780667"/>
                  </a:lnTo>
                  <a:lnTo>
                    <a:pt x="1077214" y="3548761"/>
                  </a:lnTo>
                  <a:lnTo>
                    <a:pt x="1055243" y="3561588"/>
                  </a:lnTo>
                  <a:lnTo>
                    <a:pt x="1055243" y="3536188"/>
                  </a:lnTo>
                  <a:lnTo>
                    <a:pt x="3112643" y="3536188"/>
                  </a:lnTo>
                  <a:lnTo>
                    <a:pt x="3112643" y="3561588"/>
                  </a:lnTo>
                  <a:lnTo>
                    <a:pt x="3090672" y="3548761"/>
                  </a:lnTo>
                  <a:lnTo>
                    <a:pt x="4119372" y="1780667"/>
                  </a:lnTo>
                  <a:close/>
                </a:path>
              </a:pathLst>
            </a:custGeom>
            <a:solidFill>
              <a:srgbClr val="04989E"/>
            </a:solidFill>
          </p:spPr>
          <p:txBody>
            <a:bodyPr/>
            <a:lstStyle/>
            <a:p>
              <a:endParaRPr lang="ro-RO"/>
            </a:p>
          </p:txBody>
        </p:sp>
      </p:grpSp>
      <p:grpSp>
        <p:nvGrpSpPr>
          <p:cNvPr id="17" name="Group 17"/>
          <p:cNvGrpSpPr/>
          <p:nvPr/>
        </p:nvGrpSpPr>
        <p:grpSpPr>
          <a:xfrm>
            <a:off x="2606305" y="4423449"/>
            <a:ext cx="3814625" cy="3302212"/>
            <a:chOff x="0" y="0"/>
            <a:chExt cx="5086167" cy="4402949"/>
          </a:xfrm>
        </p:grpSpPr>
        <p:sp>
          <p:nvSpPr>
            <p:cNvPr id="18" name="Freeform 18"/>
            <p:cNvSpPr/>
            <p:nvPr/>
          </p:nvSpPr>
          <p:spPr>
            <a:xfrm>
              <a:off x="25400" y="25400"/>
              <a:ext cx="4858512" cy="4175252"/>
            </a:xfrm>
            <a:custGeom>
              <a:avLst/>
              <a:gdLst/>
              <a:ahLst/>
              <a:cxnLst/>
              <a:rect l="l" t="t" r="r" b="b"/>
              <a:pathLst>
                <a:path w="4858512" h="4175252">
                  <a:moveTo>
                    <a:pt x="4858385" y="2087626"/>
                  </a:moveTo>
                  <a:lnTo>
                    <a:pt x="3643884" y="4175252"/>
                  </a:lnTo>
                  <a:lnTo>
                    <a:pt x="1214628" y="4175252"/>
                  </a:lnTo>
                  <a:lnTo>
                    <a:pt x="0" y="2087626"/>
                  </a:lnTo>
                  <a:lnTo>
                    <a:pt x="1214628" y="0"/>
                  </a:lnTo>
                  <a:lnTo>
                    <a:pt x="3643884" y="0"/>
                  </a:lnTo>
                  <a:lnTo>
                    <a:pt x="4858512" y="2087626"/>
                  </a:lnTo>
                  <a:close/>
                </a:path>
              </a:pathLst>
            </a:custGeom>
            <a:solidFill>
              <a:srgbClr val="FEFEFE"/>
            </a:solidFill>
          </p:spPr>
          <p:txBody>
            <a:bodyPr/>
            <a:lstStyle/>
            <a:p>
              <a:endParaRPr lang="ro-RO"/>
            </a:p>
          </p:txBody>
        </p:sp>
        <p:sp>
          <p:nvSpPr>
            <p:cNvPr id="19" name="Freeform 19"/>
            <p:cNvSpPr/>
            <p:nvPr/>
          </p:nvSpPr>
          <p:spPr>
            <a:xfrm>
              <a:off x="-1143" y="0"/>
              <a:ext cx="4911598" cy="4225925"/>
            </a:xfrm>
            <a:custGeom>
              <a:avLst/>
              <a:gdLst/>
              <a:ahLst/>
              <a:cxnLst/>
              <a:rect l="l" t="t" r="r" b="b"/>
              <a:pathLst>
                <a:path w="4911598" h="4225925">
                  <a:moveTo>
                    <a:pt x="4906899" y="2125726"/>
                  </a:moveTo>
                  <a:lnTo>
                    <a:pt x="3692271" y="4213352"/>
                  </a:lnTo>
                  <a:cubicBezTo>
                    <a:pt x="3687699" y="4221226"/>
                    <a:pt x="3679317" y="4225925"/>
                    <a:pt x="3670300" y="4225925"/>
                  </a:cubicBezTo>
                  <a:lnTo>
                    <a:pt x="1241171" y="4225925"/>
                  </a:lnTo>
                  <a:cubicBezTo>
                    <a:pt x="1232154" y="4225925"/>
                    <a:pt x="1223772" y="4221099"/>
                    <a:pt x="1219200" y="4213352"/>
                  </a:cubicBezTo>
                  <a:lnTo>
                    <a:pt x="4572" y="2125726"/>
                  </a:lnTo>
                  <a:cubicBezTo>
                    <a:pt x="0" y="2117852"/>
                    <a:pt x="0" y="2108073"/>
                    <a:pt x="4572" y="2100199"/>
                  </a:cubicBezTo>
                  <a:lnTo>
                    <a:pt x="1219200" y="12573"/>
                  </a:lnTo>
                  <a:cubicBezTo>
                    <a:pt x="1223772" y="4826"/>
                    <a:pt x="1232154" y="0"/>
                    <a:pt x="1241171" y="0"/>
                  </a:cubicBezTo>
                  <a:lnTo>
                    <a:pt x="3670427" y="0"/>
                  </a:lnTo>
                  <a:cubicBezTo>
                    <a:pt x="3679444" y="0"/>
                    <a:pt x="3687826" y="4826"/>
                    <a:pt x="3692398" y="12573"/>
                  </a:cubicBezTo>
                  <a:lnTo>
                    <a:pt x="4907026" y="2100199"/>
                  </a:lnTo>
                  <a:cubicBezTo>
                    <a:pt x="4911598" y="2108073"/>
                    <a:pt x="4911598" y="2117852"/>
                    <a:pt x="4907026" y="2125726"/>
                  </a:cubicBezTo>
                  <a:moveTo>
                    <a:pt x="4863084" y="2100199"/>
                  </a:moveTo>
                  <a:lnTo>
                    <a:pt x="4885055" y="2113026"/>
                  </a:lnTo>
                  <a:lnTo>
                    <a:pt x="4863084" y="2125853"/>
                  </a:lnTo>
                  <a:lnTo>
                    <a:pt x="3648456" y="38227"/>
                  </a:lnTo>
                  <a:lnTo>
                    <a:pt x="3670427" y="25400"/>
                  </a:lnTo>
                  <a:lnTo>
                    <a:pt x="3670427" y="50800"/>
                  </a:lnTo>
                  <a:lnTo>
                    <a:pt x="1241171" y="50800"/>
                  </a:lnTo>
                  <a:lnTo>
                    <a:pt x="1241171" y="25400"/>
                  </a:lnTo>
                  <a:lnTo>
                    <a:pt x="1263142" y="38227"/>
                  </a:lnTo>
                  <a:lnTo>
                    <a:pt x="48514" y="2125726"/>
                  </a:lnTo>
                  <a:lnTo>
                    <a:pt x="26543" y="2113026"/>
                  </a:lnTo>
                  <a:lnTo>
                    <a:pt x="48514" y="2100199"/>
                  </a:lnTo>
                  <a:lnTo>
                    <a:pt x="1263142" y="4187825"/>
                  </a:lnTo>
                  <a:lnTo>
                    <a:pt x="1241171" y="4200652"/>
                  </a:lnTo>
                  <a:lnTo>
                    <a:pt x="1241171" y="4175252"/>
                  </a:lnTo>
                  <a:lnTo>
                    <a:pt x="3670427" y="4175252"/>
                  </a:lnTo>
                  <a:lnTo>
                    <a:pt x="3670427" y="4200652"/>
                  </a:lnTo>
                  <a:lnTo>
                    <a:pt x="3648456" y="4187825"/>
                  </a:lnTo>
                  <a:lnTo>
                    <a:pt x="4863084" y="2100199"/>
                  </a:lnTo>
                  <a:close/>
                </a:path>
              </a:pathLst>
            </a:custGeom>
            <a:solidFill>
              <a:srgbClr val="04989E"/>
            </a:solidFill>
          </p:spPr>
          <p:txBody>
            <a:bodyPr/>
            <a:lstStyle/>
            <a:p>
              <a:endParaRPr lang="ro-RO"/>
            </a:p>
          </p:txBody>
        </p:sp>
      </p:grpSp>
      <p:grpSp>
        <p:nvGrpSpPr>
          <p:cNvPr id="20" name="Group 20"/>
          <p:cNvGrpSpPr/>
          <p:nvPr/>
        </p:nvGrpSpPr>
        <p:grpSpPr>
          <a:xfrm>
            <a:off x="5687585" y="6084838"/>
            <a:ext cx="3230761" cy="2796778"/>
            <a:chOff x="0" y="0"/>
            <a:chExt cx="4307681" cy="3729037"/>
          </a:xfrm>
        </p:grpSpPr>
        <p:sp>
          <p:nvSpPr>
            <p:cNvPr id="21" name="Freeform 21"/>
            <p:cNvSpPr/>
            <p:nvPr/>
          </p:nvSpPr>
          <p:spPr>
            <a:xfrm>
              <a:off x="25400" y="25400"/>
              <a:ext cx="4114800" cy="3536188"/>
            </a:xfrm>
            <a:custGeom>
              <a:avLst/>
              <a:gdLst/>
              <a:ahLst/>
              <a:cxnLst/>
              <a:rect l="l" t="t" r="r" b="b"/>
              <a:pathLst>
                <a:path w="4114800" h="3536188">
                  <a:moveTo>
                    <a:pt x="4114800" y="1768094"/>
                  </a:moveTo>
                  <a:lnTo>
                    <a:pt x="3086100" y="3536188"/>
                  </a:lnTo>
                  <a:lnTo>
                    <a:pt x="1028700" y="3536188"/>
                  </a:lnTo>
                  <a:lnTo>
                    <a:pt x="0" y="1768094"/>
                  </a:lnTo>
                  <a:lnTo>
                    <a:pt x="1028700" y="0"/>
                  </a:lnTo>
                  <a:lnTo>
                    <a:pt x="3086100" y="0"/>
                  </a:lnTo>
                  <a:lnTo>
                    <a:pt x="4114800" y="1768094"/>
                  </a:lnTo>
                  <a:close/>
                </a:path>
              </a:pathLst>
            </a:custGeom>
            <a:solidFill>
              <a:srgbClr val="FEFEFE"/>
            </a:solidFill>
          </p:spPr>
          <p:txBody>
            <a:bodyPr/>
            <a:lstStyle/>
            <a:p>
              <a:endParaRPr lang="ro-RO"/>
            </a:p>
          </p:txBody>
        </p:sp>
        <p:sp>
          <p:nvSpPr>
            <p:cNvPr id="22" name="Freeform 22"/>
            <p:cNvSpPr/>
            <p:nvPr/>
          </p:nvSpPr>
          <p:spPr>
            <a:xfrm>
              <a:off x="-1143" y="0"/>
              <a:ext cx="4167886" cy="3586861"/>
            </a:xfrm>
            <a:custGeom>
              <a:avLst/>
              <a:gdLst/>
              <a:ahLst/>
              <a:cxnLst/>
              <a:rect l="l" t="t" r="r" b="b"/>
              <a:pathLst>
                <a:path w="4167886" h="3586861">
                  <a:moveTo>
                    <a:pt x="4163314" y="1806194"/>
                  </a:moveTo>
                  <a:lnTo>
                    <a:pt x="3134614" y="3574288"/>
                  </a:lnTo>
                  <a:cubicBezTo>
                    <a:pt x="3130042" y="3582162"/>
                    <a:pt x="3121660" y="3586861"/>
                    <a:pt x="3112643" y="3586861"/>
                  </a:cubicBezTo>
                  <a:lnTo>
                    <a:pt x="1055243" y="3586861"/>
                  </a:lnTo>
                  <a:cubicBezTo>
                    <a:pt x="1046226" y="3586861"/>
                    <a:pt x="1037844" y="3582035"/>
                    <a:pt x="1033272" y="3574288"/>
                  </a:cubicBezTo>
                  <a:lnTo>
                    <a:pt x="4572" y="1806194"/>
                  </a:lnTo>
                  <a:cubicBezTo>
                    <a:pt x="0" y="1798320"/>
                    <a:pt x="0" y="1788541"/>
                    <a:pt x="4572" y="1780667"/>
                  </a:cubicBezTo>
                  <a:lnTo>
                    <a:pt x="1033272" y="12573"/>
                  </a:lnTo>
                  <a:cubicBezTo>
                    <a:pt x="1037844" y="4826"/>
                    <a:pt x="1046226" y="0"/>
                    <a:pt x="1055243" y="0"/>
                  </a:cubicBezTo>
                  <a:lnTo>
                    <a:pt x="3112643" y="0"/>
                  </a:lnTo>
                  <a:cubicBezTo>
                    <a:pt x="3121660" y="0"/>
                    <a:pt x="3130042" y="4826"/>
                    <a:pt x="3134614" y="12573"/>
                  </a:cubicBezTo>
                  <a:lnTo>
                    <a:pt x="4163314" y="1780667"/>
                  </a:lnTo>
                  <a:cubicBezTo>
                    <a:pt x="4167886" y="1788541"/>
                    <a:pt x="4167886" y="1798320"/>
                    <a:pt x="4163314" y="1806194"/>
                  </a:cubicBezTo>
                  <a:moveTo>
                    <a:pt x="4119372" y="1780667"/>
                  </a:moveTo>
                  <a:lnTo>
                    <a:pt x="4141343" y="1793494"/>
                  </a:lnTo>
                  <a:lnTo>
                    <a:pt x="4119372" y="1806321"/>
                  </a:lnTo>
                  <a:lnTo>
                    <a:pt x="3090672" y="38227"/>
                  </a:lnTo>
                  <a:lnTo>
                    <a:pt x="3112643" y="25400"/>
                  </a:lnTo>
                  <a:lnTo>
                    <a:pt x="3112643" y="50800"/>
                  </a:lnTo>
                  <a:lnTo>
                    <a:pt x="1055243" y="50800"/>
                  </a:lnTo>
                  <a:lnTo>
                    <a:pt x="1055243" y="25400"/>
                  </a:lnTo>
                  <a:lnTo>
                    <a:pt x="1077214" y="38227"/>
                  </a:lnTo>
                  <a:lnTo>
                    <a:pt x="48514" y="1806321"/>
                  </a:lnTo>
                  <a:lnTo>
                    <a:pt x="26543" y="1793494"/>
                  </a:lnTo>
                  <a:lnTo>
                    <a:pt x="48514" y="1780667"/>
                  </a:lnTo>
                  <a:lnTo>
                    <a:pt x="1077214" y="3548761"/>
                  </a:lnTo>
                  <a:lnTo>
                    <a:pt x="1055243" y="3561588"/>
                  </a:lnTo>
                  <a:lnTo>
                    <a:pt x="1055243" y="3536188"/>
                  </a:lnTo>
                  <a:lnTo>
                    <a:pt x="3112643" y="3536188"/>
                  </a:lnTo>
                  <a:lnTo>
                    <a:pt x="3112643" y="3561588"/>
                  </a:lnTo>
                  <a:lnTo>
                    <a:pt x="3090672" y="3548761"/>
                  </a:lnTo>
                  <a:lnTo>
                    <a:pt x="4119372" y="1780667"/>
                  </a:lnTo>
                  <a:close/>
                </a:path>
              </a:pathLst>
            </a:custGeom>
            <a:solidFill>
              <a:srgbClr val="04989E"/>
            </a:solidFill>
          </p:spPr>
          <p:txBody>
            <a:bodyPr/>
            <a:lstStyle/>
            <a:p>
              <a:endParaRPr lang="ro-RO"/>
            </a:p>
          </p:txBody>
        </p:sp>
      </p:grpSp>
      <p:grpSp>
        <p:nvGrpSpPr>
          <p:cNvPr id="23" name="Group 23"/>
          <p:cNvGrpSpPr/>
          <p:nvPr/>
        </p:nvGrpSpPr>
        <p:grpSpPr>
          <a:xfrm>
            <a:off x="8110009" y="4406355"/>
            <a:ext cx="3230761" cy="2796778"/>
            <a:chOff x="0" y="0"/>
            <a:chExt cx="4307681" cy="3729037"/>
          </a:xfrm>
        </p:grpSpPr>
        <p:sp>
          <p:nvSpPr>
            <p:cNvPr id="24" name="Freeform 24"/>
            <p:cNvSpPr/>
            <p:nvPr/>
          </p:nvSpPr>
          <p:spPr>
            <a:xfrm>
              <a:off x="25400" y="25400"/>
              <a:ext cx="4114800" cy="3536188"/>
            </a:xfrm>
            <a:custGeom>
              <a:avLst/>
              <a:gdLst/>
              <a:ahLst/>
              <a:cxnLst/>
              <a:rect l="l" t="t" r="r" b="b"/>
              <a:pathLst>
                <a:path w="4114800" h="3536188">
                  <a:moveTo>
                    <a:pt x="4114800" y="1768094"/>
                  </a:moveTo>
                  <a:lnTo>
                    <a:pt x="3086100" y="3536188"/>
                  </a:lnTo>
                  <a:lnTo>
                    <a:pt x="1028700" y="3536188"/>
                  </a:lnTo>
                  <a:lnTo>
                    <a:pt x="0" y="1768094"/>
                  </a:lnTo>
                  <a:lnTo>
                    <a:pt x="1028700" y="0"/>
                  </a:lnTo>
                  <a:lnTo>
                    <a:pt x="3086100" y="0"/>
                  </a:lnTo>
                  <a:lnTo>
                    <a:pt x="4114800" y="1768094"/>
                  </a:lnTo>
                  <a:close/>
                </a:path>
              </a:pathLst>
            </a:custGeom>
            <a:solidFill>
              <a:srgbClr val="FEFEFE"/>
            </a:solidFill>
          </p:spPr>
          <p:txBody>
            <a:bodyPr/>
            <a:lstStyle/>
            <a:p>
              <a:endParaRPr lang="ro-RO"/>
            </a:p>
          </p:txBody>
        </p:sp>
        <p:sp>
          <p:nvSpPr>
            <p:cNvPr id="25" name="Freeform 25"/>
            <p:cNvSpPr/>
            <p:nvPr/>
          </p:nvSpPr>
          <p:spPr>
            <a:xfrm>
              <a:off x="-1143" y="0"/>
              <a:ext cx="4167886" cy="3586861"/>
            </a:xfrm>
            <a:custGeom>
              <a:avLst/>
              <a:gdLst/>
              <a:ahLst/>
              <a:cxnLst/>
              <a:rect l="l" t="t" r="r" b="b"/>
              <a:pathLst>
                <a:path w="4167886" h="3586861">
                  <a:moveTo>
                    <a:pt x="4163314" y="1806194"/>
                  </a:moveTo>
                  <a:lnTo>
                    <a:pt x="3134614" y="3574288"/>
                  </a:lnTo>
                  <a:cubicBezTo>
                    <a:pt x="3130042" y="3582162"/>
                    <a:pt x="3121660" y="3586861"/>
                    <a:pt x="3112643" y="3586861"/>
                  </a:cubicBezTo>
                  <a:lnTo>
                    <a:pt x="1055243" y="3586861"/>
                  </a:lnTo>
                  <a:cubicBezTo>
                    <a:pt x="1046226" y="3586861"/>
                    <a:pt x="1037844" y="3582035"/>
                    <a:pt x="1033272" y="3574288"/>
                  </a:cubicBezTo>
                  <a:lnTo>
                    <a:pt x="4572" y="1806194"/>
                  </a:lnTo>
                  <a:cubicBezTo>
                    <a:pt x="0" y="1798320"/>
                    <a:pt x="0" y="1788541"/>
                    <a:pt x="4572" y="1780667"/>
                  </a:cubicBezTo>
                  <a:lnTo>
                    <a:pt x="1033272" y="12573"/>
                  </a:lnTo>
                  <a:cubicBezTo>
                    <a:pt x="1037844" y="4826"/>
                    <a:pt x="1046226" y="0"/>
                    <a:pt x="1055243" y="0"/>
                  </a:cubicBezTo>
                  <a:lnTo>
                    <a:pt x="3112643" y="0"/>
                  </a:lnTo>
                  <a:cubicBezTo>
                    <a:pt x="3121660" y="0"/>
                    <a:pt x="3130042" y="4826"/>
                    <a:pt x="3134614" y="12573"/>
                  </a:cubicBezTo>
                  <a:lnTo>
                    <a:pt x="4163314" y="1780667"/>
                  </a:lnTo>
                  <a:cubicBezTo>
                    <a:pt x="4167886" y="1788541"/>
                    <a:pt x="4167886" y="1798320"/>
                    <a:pt x="4163314" y="1806194"/>
                  </a:cubicBezTo>
                  <a:moveTo>
                    <a:pt x="4119372" y="1780667"/>
                  </a:moveTo>
                  <a:lnTo>
                    <a:pt x="4141343" y="1793494"/>
                  </a:lnTo>
                  <a:lnTo>
                    <a:pt x="4119372" y="1806321"/>
                  </a:lnTo>
                  <a:lnTo>
                    <a:pt x="3090672" y="38227"/>
                  </a:lnTo>
                  <a:lnTo>
                    <a:pt x="3112643" y="25400"/>
                  </a:lnTo>
                  <a:lnTo>
                    <a:pt x="3112643" y="50800"/>
                  </a:lnTo>
                  <a:lnTo>
                    <a:pt x="1055243" y="50800"/>
                  </a:lnTo>
                  <a:lnTo>
                    <a:pt x="1055243" y="25400"/>
                  </a:lnTo>
                  <a:lnTo>
                    <a:pt x="1077214" y="38227"/>
                  </a:lnTo>
                  <a:lnTo>
                    <a:pt x="48514" y="1806321"/>
                  </a:lnTo>
                  <a:lnTo>
                    <a:pt x="26543" y="1793494"/>
                  </a:lnTo>
                  <a:lnTo>
                    <a:pt x="48514" y="1780667"/>
                  </a:lnTo>
                  <a:lnTo>
                    <a:pt x="1077214" y="3548761"/>
                  </a:lnTo>
                  <a:lnTo>
                    <a:pt x="1055243" y="3561588"/>
                  </a:lnTo>
                  <a:lnTo>
                    <a:pt x="1055243" y="3536188"/>
                  </a:lnTo>
                  <a:lnTo>
                    <a:pt x="3112643" y="3536188"/>
                  </a:lnTo>
                  <a:lnTo>
                    <a:pt x="3112643" y="3561588"/>
                  </a:lnTo>
                  <a:lnTo>
                    <a:pt x="3090672" y="3548761"/>
                  </a:lnTo>
                  <a:lnTo>
                    <a:pt x="4119372" y="1780667"/>
                  </a:lnTo>
                  <a:close/>
                </a:path>
              </a:pathLst>
            </a:custGeom>
            <a:solidFill>
              <a:srgbClr val="04989E"/>
            </a:solidFill>
          </p:spPr>
          <p:txBody>
            <a:bodyPr/>
            <a:lstStyle/>
            <a:p>
              <a:endParaRPr lang="ro-RO"/>
            </a:p>
          </p:txBody>
        </p:sp>
      </p:grpSp>
      <p:grpSp>
        <p:nvGrpSpPr>
          <p:cNvPr id="26" name="Group 26"/>
          <p:cNvGrpSpPr/>
          <p:nvPr/>
        </p:nvGrpSpPr>
        <p:grpSpPr>
          <a:xfrm>
            <a:off x="10677023" y="3110462"/>
            <a:ext cx="3230761" cy="2796778"/>
            <a:chOff x="0" y="0"/>
            <a:chExt cx="4307681" cy="3729037"/>
          </a:xfrm>
        </p:grpSpPr>
        <p:sp>
          <p:nvSpPr>
            <p:cNvPr id="27" name="Freeform 27"/>
            <p:cNvSpPr/>
            <p:nvPr/>
          </p:nvSpPr>
          <p:spPr>
            <a:xfrm>
              <a:off x="25400" y="25400"/>
              <a:ext cx="4114800" cy="3536188"/>
            </a:xfrm>
            <a:custGeom>
              <a:avLst/>
              <a:gdLst/>
              <a:ahLst/>
              <a:cxnLst/>
              <a:rect l="l" t="t" r="r" b="b"/>
              <a:pathLst>
                <a:path w="4114800" h="3536188">
                  <a:moveTo>
                    <a:pt x="4114800" y="1768094"/>
                  </a:moveTo>
                  <a:lnTo>
                    <a:pt x="3086100" y="3536188"/>
                  </a:lnTo>
                  <a:lnTo>
                    <a:pt x="1028700" y="3536188"/>
                  </a:lnTo>
                  <a:lnTo>
                    <a:pt x="0" y="1768094"/>
                  </a:lnTo>
                  <a:lnTo>
                    <a:pt x="1028700" y="0"/>
                  </a:lnTo>
                  <a:lnTo>
                    <a:pt x="3086100" y="0"/>
                  </a:lnTo>
                  <a:lnTo>
                    <a:pt x="4114800" y="1768094"/>
                  </a:lnTo>
                  <a:close/>
                </a:path>
              </a:pathLst>
            </a:custGeom>
            <a:solidFill>
              <a:srgbClr val="FEFEFE"/>
            </a:solidFill>
          </p:spPr>
          <p:txBody>
            <a:bodyPr/>
            <a:lstStyle/>
            <a:p>
              <a:endParaRPr lang="ro-RO"/>
            </a:p>
          </p:txBody>
        </p:sp>
        <p:sp>
          <p:nvSpPr>
            <p:cNvPr id="28" name="Freeform 28"/>
            <p:cNvSpPr/>
            <p:nvPr/>
          </p:nvSpPr>
          <p:spPr>
            <a:xfrm>
              <a:off x="-1143" y="0"/>
              <a:ext cx="4167886" cy="3586861"/>
            </a:xfrm>
            <a:custGeom>
              <a:avLst/>
              <a:gdLst/>
              <a:ahLst/>
              <a:cxnLst/>
              <a:rect l="l" t="t" r="r" b="b"/>
              <a:pathLst>
                <a:path w="4167886" h="3586861">
                  <a:moveTo>
                    <a:pt x="4163314" y="1806194"/>
                  </a:moveTo>
                  <a:lnTo>
                    <a:pt x="3134614" y="3574288"/>
                  </a:lnTo>
                  <a:cubicBezTo>
                    <a:pt x="3130042" y="3582162"/>
                    <a:pt x="3121660" y="3586861"/>
                    <a:pt x="3112643" y="3586861"/>
                  </a:cubicBezTo>
                  <a:lnTo>
                    <a:pt x="1055243" y="3586861"/>
                  </a:lnTo>
                  <a:cubicBezTo>
                    <a:pt x="1046226" y="3586861"/>
                    <a:pt x="1037844" y="3582035"/>
                    <a:pt x="1033272" y="3574288"/>
                  </a:cubicBezTo>
                  <a:lnTo>
                    <a:pt x="4572" y="1806194"/>
                  </a:lnTo>
                  <a:cubicBezTo>
                    <a:pt x="0" y="1798320"/>
                    <a:pt x="0" y="1788541"/>
                    <a:pt x="4572" y="1780667"/>
                  </a:cubicBezTo>
                  <a:lnTo>
                    <a:pt x="1033272" y="12573"/>
                  </a:lnTo>
                  <a:cubicBezTo>
                    <a:pt x="1037844" y="4826"/>
                    <a:pt x="1046226" y="0"/>
                    <a:pt x="1055243" y="0"/>
                  </a:cubicBezTo>
                  <a:lnTo>
                    <a:pt x="3112643" y="0"/>
                  </a:lnTo>
                  <a:cubicBezTo>
                    <a:pt x="3121660" y="0"/>
                    <a:pt x="3130042" y="4826"/>
                    <a:pt x="3134614" y="12573"/>
                  </a:cubicBezTo>
                  <a:lnTo>
                    <a:pt x="4163314" y="1780667"/>
                  </a:lnTo>
                  <a:cubicBezTo>
                    <a:pt x="4167886" y="1788541"/>
                    <a:pt x="4167886" y="1798320"/>
                    <a:pt x="4163314" y="1806194"/>
                  </a:cubicBezTo>
                  <a:moveTo>
                    <a:pt x="4119372" y="1780667"/>
                  </a:moveTo>
                  <a:lnTo>
                    <a:pt x="4141343" y="1793494"/>
                  </a:lnTo>
                  <a:lnTo>
                    <a:pt x="4119372" y="1806321"/>
                  </a:lnTo>
                  <a:lnTo>
                    <a:pt x="3090672" y="38227"/>
                  </a:lnTo>
                  <a:lnTo>
                    <a:pt x="3112643" y="25400"/>
                  </a:lnTo>
                  <a:lnTo>
                    <a:pt x="3112643" y="50800"/>
                  </a:lnTo>
                  <a:lnTo>
                    <a:pt x="1055243" y="50800"/>
                  </a:lnTo>
                  <a:lnTo>
                    <a:pt x="1055243" y="25400"/>
                  </a:lnTo>
                  <a:lnTo>
                    <a:pt x="1077214" y="38227"/>
                  </a:lnTo>
                  <a:lnTo>
                    <a:pt x="48514" y="1806321"/>
                  </a:lnTo>
                  <a:lnTo>
                    <a:pt x="26543" y="1793494"/>
                  </a:lnTo>
                  <a:lnTo>
                    <a:pt x="48514" y="1780667"/>
                  </a:lnTo>
                  <a:lnTo>
                    <a:pt x="1077214" y="3548761"/>
                  </a:lnTo>
                  <a:lnTo>
                    <a:pt x="1055243" y="3561588"/>
                  </a:lnTo>
                  <a:lnTo>
                    <a:pt x="1055243" y="3536188"/>
                  </a:lnTo>
                  <a:lnTo>
                    <a:pt x="3112643" y="3536188"/>
                  </a:lnTo>
                  <a:lnTo>
                    <a:pt x="3112643" y="3561588"/>
                  </a:lnTo>
                  <a:lnTo>
                    <a:pt x="3090672" y="3548761"/>
                  </a:lnTo>
                  <a:lnTo>
                    <a:pt x="4119372" y="1780667"/>
                  </a:lnTo>
                  <a:close/>
                </a:path>
              </a:pathLst>
            </a:custGeom>
            <a:solidFill>
              <a:srgbClr val="04989E"/>
            </a:solidFill>
          </p:spPr>
          <p:txBody>
            <a:bodyPr/>
            <a:lstStyle/>
            <a:p>
              <a:endParaRPr lang="ro-RO"/>
            </a:p>
          </p:txBody>
        </p:sp>
      </p:grpSp>
      <p:grpSp>
        <p:nvGrpSpPr>
          <p:cNvPr id="29" name="Group 29"/>
          <p:cNvGrpSpPr/>
          <p:nvPr/>
        </p:nvGrpSpPr>
        <p:grpSpPr>
          <a:xfrm>
            <a:off x="10677023" y="5911798"/>
            <a:ext cx="3230761" cy="2796778"/>
            <a:chOff x="0" y="0"/>
            <a:chExt cx="4307681" cy="3729037"/>
          </a:xfrm>
        </p:grpSpPr>
        <p:sp>
          <p:nvSpPr>
            <p:cNvPr id="30" name="Freeform 30"/>
            <p:cNvSpPr/>
            <p:nvPr/>
          </p:nvSpPr>
          <p:spPr>
            <a:xfrm>
              <a:off x="25400" y="25400"/>
              <a:ext cx="4114800" cy="3536188"/>
            </a:xfrm>
            <a:custGeom>
              <a:avLst/>
              <a:gdLst/>
              <a:ahLst/>
              <a:cxnLst/>
              <a:rect l="l" t="t" r="r" b="b"/>
              <a:pathLst>
                <a:path w="4114800" h="3536188">
                  <a:moveTo>
                    <a:pt x="4114800" y="1768094"/>
                  </a:moveTo>
                  <a:lnTo>
                    <a:pt x="3086100" y="3536188"/>
                  </a:lnTo>
                  <a:lnTo>
                    <a:pt x="1028700" y="3536188"/>
                  </a:lnTo>
                  <a:lnTo>
                    <a:pt x="0" y="1768094"/>
                  </a:lnTo>
                  <a:lnTo>
                    <a:pt x="1028700" y="0"/>
                  </a:lnTo>
                  <a:lnTo>
                    <a:pt x="3086100" y="0"/>
                  </a:lnTo>
                  <a:lnTo>
                    <a:pt x="4114800" y="1768094"/>
                  </a:lnTo>
                  <a:close/>
                </a:path>
              </a:pathLst>
            </a:custGeom>
            <a:solidFill>
              <a:srgbClr val="FEFEFE"/>
            </a:solidFill>
          </p:spPr>
          <p:txBody>
            <a:bodyPr/>
            <a:lstStyle/>
            <a:p>
              <a:endParaRPr lang="ro-RO"/>
            </a:p>
          </p:txBody>
        </p:sp>
        <p:sp>
          <p:nvSpPr>
            <p:cNvPr id="31" name="Freeform 31"/>
            <p:cNvSpPr/>
            <p:nvPr/>
          </p:nvSpPr>
          <p:spPr>
            <a:xfrm>
              <a:off x="-1143" y="0"/>
              <a:ext cx="4167886" cy="3586861"/>
            </a:xfrm>
            <a:custGeom>
              <a:avLst/>
              <a:gdLst/>
              <a:ahLst/>
              <a:cxnLst/>
              <a:rect l="l" t="t" r="r" b="b"/>
              <a:pathLst>
                <a:path w="4167886" h="3586861">
                  <a:moveTo>
                    <a:pt x="4163314" y="1806194"/>
                  </a:moveTo>
                  <a:lnTo>
                    <a:pt x="3134614" y="3574288"/>
                  </a:lnTo>
                  <a:cubicBezTo>
                    <a:pt x="3130042" y="3582162"/>
                    <a:pt x="3121660" y="3586861"/>
                    <a:pt x="3112643" y="3586861"/>
                  </a:cubicBezTo>
                  <a:lnTo>
                    <a:pt x="1055243" y="3586861"/>
                  </a:lnTo>
                  <a:cubicBezTo>
                    <a:pt x="1046226" y="3586861"/>
                    <a:pt x="1037844" y="3582035"/>
                    <a:pt x="1033272" y="3574288"/>
                  </a:cubicBezTo>
                  <a:lnTo>
                    <a:pt x="4572" y="1806194"/>
                  </a:lnTo>
                  <a:cubicBezTo>
                    <a:pt x="0" y="1798320"/>
                    <a:pt x="0" y="1788541"/>
                    <a:pt x="4572" y="1780667"/>
                  </a:cubicBezTo>
                  <a:lnTo>
                    <a:pt x="1033272" y="12573"/>
                  </a:lnTo>
                  <a:cubicBezTo>
                    <a:pt x="1037844" y="4826"/>
                    <a:pt x="1046226" y="0"/>
                    <a:pt x="1055243" y="0"/>
                  </a:cubicBezTo>
                  <a:lnTo>
                    <a:pt x="3112643" y="0"/>
                  </a:lnTo>
                  <a:cubicBezTo>
                    <a:pt x="3121660" y="0"/>
                    <a:pt x="3130042" y="4826"/>
                    <a:pt x="3134614" y="12573"/>
                  </a:cubicBezTo>
                  <a:lnTo>
                    <a:pt x="4163314" y="1780667"/>
                  </a:lnTo>
                  <a:cubicBezTo>
                    <a:pt x="4167886" y="1788541"/>
                    <a:pt x="4167886" y="1798320"/>
                    <a:pt x="4163314" y="1806194"/>
                  </a:cubicBezTo>
                  <a:moveTo>
                    <a:pt x="4119372" y="1780667"/>
                  </a:moveTo>
                  <a:lnTo>
                    <a:pt x="4141343" y="1793494"/>
                  </a:lnTo>
                  <a:lnTo>
                    <a:pt x="4119372" y="1806321"/>
                  </a:lnTo>
                  <a:lnTo>
                    <a:pt x="3090672" y="38227"/>
                  </a:lnTo>
                  <a:lnTo>
                    <a:pt x="3112643" y="25400"/>
                  </a:lnTo>
                  <a:lnTo>
                    <a:pt x="3112643" y="50800"/>
                  </a:lnTo>
                  <a:lnTo>
                    <a:pt x="1055243" y="50800"/>
                  </a:lnTo>
                  <a:lnTo>
                    <a:pt x="1055243" y="25400"/>
                  </a:lnTo>
                  <a:lnTo>
                    <a:pt x="1077214" y="38227"/>
                  </a:lnTo>
                  <a:lnTo>
                    <a:pt x="48514" y="1806321"/>
                  </a:lnTo>
                  <a:lnTo>
                    <a:pt x="26543" y="1793494"/>
                  </a:lnTo>
                  <a:lnTo>
                    <a:pt x="48514" y="1780667"/>
                  </a:lnTo>
                  <a:lnTo>
                    <a:pt x="1077214" y="3548761"/>
                  </a:lnTo>
                  <a:lnTo>
                    <a:pt x="1055243" y="3561588"/>
                  </a:lnTo>
                  <a:lnTo>
                    <a:pt x="1055243" y="3536188"/>
                  </a:lnTo>
                  <a:lnTo>
                    <a:pt x="3112643" y="3536188"/>
                  </a:lnTo>
                  <a:lnTo>
                    <a:pt x="3112643" y="3561588"/>
                  </a:lnTo>
                  <a:lnTo>
                    <a:pt x="3090672" y="3548761"/>
                  </a:lnTo>
                  <a:lnTo>
                    <a:pt x="4119372" y="1780667"/>
                  </a:lnTo>
                  <a:close/>
                </a:path>
              </a:pathLst>
            </a:custGeom>
            <a:solidFill>
              <a:srgbClr val="04989E"/>
            </a:solidFill>
          </p:spPr>
          <p:txBody>
            <a:bodyPr/>
            <a:lstStyle/>
            <a:p>
              <a:endParaRPr lang="ro-RO"/>
            </a:p>
          </p:txBody>
        </p:sp>
      </p:grpSp>
      <p:grpSp>
        <p:nvGrpSpPr>
          <p:cNvPr id="32" name="Group 32"/>
          <p:cNvGrpSpPr/>
          <p:nvPr/>
        </p:nvGrpSpPr>
        <p:grpSpPr>
          <a:xfrm>
            <a:off x="13153203" y="4436521"/>
            <a:ext cx="3230761" cy="2796778"/>
            <a:chOff x="0" y="0"/>
            <a:chExt cx="4307681" cy="3729037"/>
          </a:xfrm>
        </p:grpSpPr>
        <p:sp>
          <p:nvSpPr>
            <p:cNvPr id="33" name="Freeform 33"/>
            <p:cNvSpPr/>
            <p:nvPr/>
          </p:nvSpPr>
          <p:spPr>
            <a:xfrm>
              <a:off x="25400" y="25400"/>
              <a:ext cx="4114800" cy="3536188"/>
            </a:xfrm>
            <a:custGeom>
              <a:avLst/>
              <a:gdLst/>
              <a:ahLst/>
              <a:cxnLst/>
              <a:rect l="l" t="t" r="r" b="b"/>
              <a:pathLst>
                <a:path w="4114800" h="3536188">
                  <a:moveTo>
                    <a:pt x="4114800" y="1768094"/>
                  </a:moveTo>
                  <a:lnTo>
                    <a:pt x="3086100" y="3536188"/>
                  </a:lnTo>
                  <a:lnTo>
                    <a:pt x="1028700" y="3536188"/>
                  </a:lnTo>
                  <a:lnTo>
                    <a:pt x="0" y="1768094"/>
                  </a:lnTo>
                  <a:lnTo>
                    <a:pt x="1028700" y="0"/>
                  </a:lnTo>
                  <a:lnTo>
                    <a:pt x="3086100" y="0"/>
                  </a:lnTo>
                  <a:lnTo>
                    <a:pt x="4114800" y="1768094"/>
                  </a:lnTo>
                  <a:close/>
                </a:path>
              </a:pathLst>
            </a:custGeom>
            <a:solidFill>
              <a:srgbClr val="FEFEFE"/>
            </a:solidFill>
          </p:spPr>
          <p:txBody>
            <a:bodyPr/>
            <a:lstStyle/>
            <a:p>
              <a:endParaRPr lang="ro-RO"/>
            </a:p>
          </p:txBody>
        </p:sp>
        <p:sp>
          <p:nvSpPr>
            <p:cNvPr id="34" name="Freeform 34"/>
            <p:cNvSpPr/>
            <p:nvPr/>
          </p:nvSpPr>
          <p:spPr>
            <a:xfrm>
              <a:off x="-1143" y="0"/>
              <a:ext cx="4167886" cy="3586861"/>
            </a:xfrm>
            <a:custGeom>
              <a:avLst/>
              <a:gdLst/>
              <a:ahLst/>
              <a:cxnLst/>
              <a:rect l="l" t="t" r="r" b="b"/>
              <a:pathLst>
                <a:path w="4167886" h="3586861">
                  <a:moveTo>
                    <a:pt x="4163314" y="1806194"/>
                  </a:moveTo>
                  <a:lnTo>
                    <a:pt x="3134614" y="3574288"/>
                  </a:lnTo>
                  <a:cubicBezTo>
                    <a:pt x="3130042" y="3582162"/>
                    <a:pt x="3121660" y="3586861"/>
                    <a:pt x="3112643" y="3586861"/>
                  </a:cubicBezTo>
                  <a:lnTo>
                    <a:pt x="1055243" y="3586861"/>
                  </a:lnTo>
                  <a:cubicBezTo>
                    <a:pt x="1046226" y="3586861"/>
                    <a:pt x="1037844" y="3582035"/>
                    <a:pt x="1033272" y="3574288"/>
                  </a:cubicBezTo>
                  <a:lnTo>
                    <a:pt x="4572" y="1806194"/>
                  </a:lnTo>
                  <a:cubicBezTo>
                    <a:pt x="0" y="1798320"/>
                    <a:pt x="0" y="1788541"/>
                    <a:pt x="4572" y="1780667"/>
                  </a:cubicBezTo>
                  <a:lnTo>
                    <a:pt x="1033272" y="12573"/>
                  </a:lnTo>
                  <a:cubicBezTo>
                    <a:pt x="1037844" y="4826"/>
                    <a:pt x="1046226" y="0"/>
                    <a:pt x="1055243" y="0"/>
                  </a:cubicBezTo>
                  <a:lnTo>
                    <a:pt x="3112643" y="0"/>
                  </a:lnTo>
                  <a:cubicBezTo>
                    <a:pt x="3121660" y="0"/>
                    <a:pt x="3130042" y="4826"/>
                    <a:pt x="3134614" y="12573"/>
                  </a:cubicBezTo>
                  <a:lnTo>
                    <a:pt x="4163314" y="1780667"/>
                  </a:lnTo>
                  <a:cubicBezTo>
                    <a:pt x="4167886" y="1788541"/>
                    <a:pt x="4167886" y="1798320"/>
                    <a:pt x="4163314" y="1806194"/>
                  </a:cubicBezTo>
                  <a:moveTo>
                    <a:pt x="4119372" y="1780667"/>
                  </a:moveTo>
                  <a:lnTo>
                    <a:pt x="4141343" y="1793494"/>
                  </a:lnTo>
                  <a:lnTo>
                    <a:pt x="4119372" y="1806321"/>
                  </a:lnTo>
                  <a:lnTo>
                    <a:pt x="3090672" y="38227"/>
                  </a:lnTo>
                  <a:lnTo>
                    <a:pt x="3112643" y="25400"/>
                  </a:lnTo>
                  <a:lnTo>
                    <a:pt x="3112643" y="50800"/>
                  </a:lnTo>
                  <a:lnTo>
                    <a:pt x="1055243" y="50800"/>
                  </a:lnTo>
                  <a:lnTo>
                    <a:pt x="1055243" y="25400"/>
                  </a:lnTo>
                  <a:lnTo>
                    <a:pt x="1077214" y="38227"/>
                  </a:lnTo>
                  <a:lnTo>
                    <a:pt x="48514" y="1806321"/>
                  </a:lnTo>
                  <a:lnTo>
                    <a:pt x="26543" y="1793494"/>
                  </a:lnTo>
                  <a:lnTo>
                    <a:pt x="48514" y="1780667"/>
                  </a:lnTo>
                  <a:lnTo>
                    <a:pt x="1077214" y="3548761"/>
                  </a:lnTo>
                  <a:lnTo>
                    <a:pt x="1055243" y="3561588"/>
                  </a:lnTo>
                  <a:lnTo>
                    <a:pt x="1055243" y="3536188"/>
                  </a:lnTo>
                  <a:lnTo>
                    <a:pt x="3112643" y="3536188"/>
                  </a:lnTo>
                  <a:lnTo>
                    <a:pt x="3112643" y="3561588"/>
                  </a:lnTo>
                  <a:lnTo>
                    <a:pt x="3090672" y="3548761"/>
                  </a:lnTo>
                  <a:lnTo>
                    <a:pt x="4119372" y="1780667"/>
                  </a:lnTo>
                  <a:close/>
                </a:path>
              </a:pathLst>
            </a:custGeom>
            <a:solidFill>
              <a:srgbClr val="04989E"/>
            </a:solidFill>
          </p:spPr>
          <p:txBody>
            <a:bodyPr/>
            <a:lstStyle/>
            <a:p>
              <a:endParaRPr lang="ro-RO"/>
            </a:p>
          </p:txBody>
        </p:sp>
      </p:grpSp>
      <p:pic>
        <p:nvPicPr>
          <p:cNvPr id="35" name="Picture 35"/>
          <p:cNvPicPr>
            <a:picLocks noChangeAspect="1"/>
          </p:cNvPicPr>
          <p:nvPr/>
        </p:nvPicPr>
        <p:blipFill>
          <a:blip r:embed="rId10"/>
          <a:srcRect/>
          <a:stretch>
            <a:fillRect/>
          </a:stretch>
        </p:blipFill>
        <p:spPr>
          <a:xfrm>
            <a:off x="16418708" y="0"/>
            <a:ext cx="1869292" cy="1869292"/>
          </a:xfrm>
          <a:prstGeom prst="rect">
            <a:avLst/>
          </a:prstGeom>
        </p:spPr>
      </p:pic>
      <p:pic>
        <p:nvPicPr>
          <p:cNvPr id="36" name="Picture 36"/>
          <p:cNvPicPr>
            <a:picLocks noChangeAspect="1"/>
          </p:cNvPicPr>
          <p:nvPr/>
        </p:nvPicPr>
        <p:blipFill>
          <a:blip r:embed="rId11"/>
          <a:srcRect b="56"/>
          <a:stretch>
            <a:fillRect/>
          </a:stretch>
        </p:blipFill>
        <p:spPr>
          <a:xfrm>
            <a:off x="3687102" y="2559643"/>
            <a:ext cx="2210751" cy="947860"/>
          </a:xfrm>
          <a:prstGeom prst="rect">
            <a:avLst/>
          </a:prstGeom>
        </p:spPr>
      </p:pic>
      <p:pic>
        <p:nvPicPr>
          <p:cNvPr id="37" name="Picture 37"/>
          <p:cNvPicPr>
            <a:picLocks noChangeAspect="1"/>
          </p:cNvPicPr>
          <p:nvPr/>
        </p:nvPicPr>
        <p:blipFill>
          <a:blip r:embed="rId12"/>
          <a:srcRect b="123"/>
          <a:stretch>
            <a:fillRect/>
          </a:stretch>
        </p:blipFill>
        <p:spPr>
          <a:xfrm>
            <a:off x="6243886" y="3864404"/>
            <a:ext cx="2017858" cy="1288893"/>
          </a:xfrm>
          <a:prstGeom prst="rect">
            <a:avLst/>
          </a:prstGeom>
        </p:spPr>
      </p:pic>
      <p:pic>
        <p:nvPicPr>
          <p:cNvPr id="38" name="Picture 38"/>
          <p:cNvPicPr>
            <a:picLocks noChangeAspect="1"/>
          </p:cNvPicPr>
          <p:nvPr/>
        </p:nvPicPr>
        <p:blipFill>
          <a:blip r:embed="rId13"/>
          <a:srcRect b="76"/>
          <a:stretch>
            <a:fillRect/>
          </a:stretch>
        </p:blipFill>
        <p:spPr>
          <a:xfrm>
            <a:off x="2989668" y="5655524"/>
            <a:ext cx="3047900" cy="793115"/>
          </a:xfrm>
          <a:prstGeom prst="rect">
            <a:avLst/>
          </a:prstGeom>
        </p:spPr>
      </p:pic>
      <p:pic>
        <p:nvPicPr>
          <p:cNvPr id="39" name="Picture 39"/>
          <p:cNvPicPr>
            <a:picLocks noChangeAspect="1"/>
          </p:cNvPicPr>
          <p:nvPr/>
        </p:nvPicPr>
        <p:blipFill>
          <a:blip r:embed="rId14"/>
          <a:srcRect b="465"/>
          <a:stretch>
            <a:fillRect/>
          </a:stretch>
        </p:blipFill>
        <p:spPr>
          <a:xfrm>
            <a:off x="8630487" y="5274869"/>
            <a:ext cx="2189806" cy="937237"/>
          </a:xfrm>
          <a:prstGeom prst="rect">
            <a:avLst/>
          </a:prstGeom>
        </p:spPr>
      </p:pic>
      <p:pic>
        <p:nvPicPr>
          <p:cNvPr id="40" name="Picture 40"/>
          <p:cNvPicPr>
            <a:picLocks noChangeAspect="1"/>
          </p:cNvPicPr>
          <p:nvPr/>
        </p:nvPicPr>
        <p:blipFill>
          <a:blip r:embed="rId15"/>
          <a:srcRect b="212"/>
          <a:stretch>
            <a:fillRect/>
          </a:stretch>
        </p:blipFill>
        <p:spPr>
          <a:xfrm>
            <a:off x="11121878" y="4169443"/>
            <a:ext cx="2341050" cy="698495"/>
          </a:xfrm>
          <a:prstGeom prst="rect">
            <a:avLst/>
          </a:prstGeom>
        </p:spPr>
      </p:pic>
      <p:pic>
        <p:nvPicPr>
          <p:cNvPr id="41" name="Picture 41"/>
          <p:cNvPicPr>
            <a:picLocks noChangeAspect="1"/>
          </p:cNvPicPr>
          <p:nvPr/>
        </p:nvPicPr>
        <p:blipFill>
          <a:blip r:embed="rId16"/>
          <a:srcRect b="82"/>
          <a:stretch>
            <a:fillRect/>
          </a:stretch>
        </p:blipFill>
        <p:spPr>
          <a:xfrm>
            <a:off x="13225533" y="5274869"/>
            <a:ext cx="2941124" cy="1105653"/>
          </a:xfrm>
          <a:prstGeom prst="rect">
            <a:avLst/>
          </a:prstGeom>
        </p:spPr>
      </p:pic>
      <p:pic>
        <p:nvPicPr>
          <p:cNvPr id="42" name="Picture 42"/>
          <p:cNvPicPr>
            <a:picLocks noChangeAspect="1"/>
          </p:cNvPicPr>
          <p:nvPr/>
        </p:nvPicPr>
        <p:blipFill>
          <a:blip r:embed="rId17"/>
          <a:srcRect r="121"/>
          <a:stretch>
            <a:fillRect/>
          </a:stretch>
        </p:blipFill>
        <p:spPr>
          <a:xfrm>
            <a:off x="11121878" y="6279508"/>
            <a:ext cx="2425650" cy="2061358"/>
          </a:xfrm>
          <a:prstGeom prst="rect">
            <a:avLst/>
          </a:prstGeom>
        </p:spPr>
      </p:pic>
      <p:pic>
        <p:nvPicPr>
          <p:cNvPr id="43" name="Picture 43"/>
          <p:cNvPicPr>
            <a:picLocks noChangeAspect="1"/>
          </p:cNvPicPr>
          <p:nvPr/>
        </p:nvPicPr>
        <p:blipFill>
          <a:blip r:embed="rId18"/>
          <a:srcRect b="29"/>
          <a:stretch>
            <a:fillRect/>
          </a:stretch>
        </p:blipFill>
        <p:spPr>
          <a:xfrm>
            <a:off x="5831152" y="6271468"/>
            <a:ext cx="3014863" cy="2131759"/>
          </a:xfrm>
          <a:prstGeom prst="rect">
            <a:avLst/>
          </a:prstGeom>
        </p:spPr>
      </p:pic>
      <p:pic>
        <p:nvPicPr>
          <p:cNvPr id="45" name="Picture 45"/>
          <p:cNvPicPr>
            <a:picLocks noChangeAspect="1"/>
          </p:cNvPicPr>
          <p:nvPr/>
        </p:nvPicPr>
        <p:blipFill>
          <a:blip r:embed="rId19"/>
          <a:srcRect b="93"/>
          <a:stretch>
            <a:fillRect/>
          </a:stretch>
        </p:blipFill>
        <p:spPr>
          <a:xfrm>
            <a:off x="7870030" y="9245916"/>
            <a:ext cx="3710720" cy="779251"/>
          </a:xfrm>
          <a:prstGeom prst="rect">
            <a:avLst/>
          </a:prstGeom>
        </p:spPr>
      </p:pic>
      <p:sp>
        <p:nvSpPr>
          <p:cNvPr id="46" name="TextBox 44">
            <a:extLst>
              <a:ext uri="{FF2B5EF4-FFF2-40B4-BE49-F238E27FC236}">
                <a16:creationId xmlns:a16="http://schemas.microsoft.com/office/drawing/2014/main" id="{91430E1E-A48C-D3C4-FD96-C794455B66FA}"/>
              </a:ext>
            </a:extLst>
          </p:cNvPr>
          <p:cNvSpPr txBox="1"/>
          <p:nvPr/>
        </p:nvSpPr>
        <p:spPr>
          <a:xfrm>
            <a:off x="7190358" y="1272094"/>
            <a:ext cx="4390391" cy="709746"/>
          </a:xfrm>
          <a:prstGeom prst="rect">
            <a:avLst/>
          </a:prstGeom>
        </p:spPr>
        <p:txBody>
          <a:bodyPr wrap="square" lIns="0" tIns="0" rIns="0" bIns="0" rtlCol="0" anchor="t">
            <a:spAutoFit/>
          </a:bodyPr>
          <a:lstStyle/>
          <a:p>
            <a:pPr algn="ctr">
              <a:lnSpc>
                <a:spcPts val="5449"/>
              </a:lnSpc>
            </a:pPr>
            <a:r>
              <a:rPr lang="ro-RO" sz="6410" b="1" dirty="0">
                <a:solidFill>
                  <a:srgbClr val="000000"/>
                </a:solidFill>
                <a:latin typeface="Georgia" panose="02040502050405020303" pitchFamily="18" charset="0"/>
              </a:rPr>
              <a:t>Consorțiu</a:t>
            </a:r>
            <a:endParaRPr lang="en-US" sz="6410" b="1" dirty="0">
              <a:solidFill>
                <a:srgbClr val="000000"/>
              </a:solidFill>
              <a:latin typeface="Georgia" panose="02040502050405020303" pitchFamily="18"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r="51"/>
          <a:stretch>
            <a:fillRect/>
          </a:stretch>
        </p:blipFill>
        <p:spPr>
          <a:xfrm rot="1167879">
            <a:off x="15048952" y="6594634"/>
            <a:ext cx="5721823" cy="5669807"/>
          </a:xfrm>
          <a:prstGeom prst="rect">
            <a:avLst/>
          </a:prstGeom>
        </p:spPr>
      </p:pic>
      <p:pic>
        <p:nvPicPr>
          <p:cNvPr id="3" name="Picture 3"/>
          <p:cNvPicPr>
            <a:picLocks noChangeAspect="1"/>
          </p:cNvPicPr>
          <p:nvPr/>
        </p:nvPicPr>
        <p:blipFill>
          <a:blip r:embed="rId3"/>
          <a:srcRect r="51"/>
          <a:stretch>
            <a:fillRect/>
          </a:stretch>
        </p:blipFill>
        <p:spPr>
          <a:xfrm rot="2228850">
            <a:off x="-3894162" y="-4468275"/>
            <a:ext cx="6836042" cy="6773896"/>
          </a:xfrm>
          <a:prstGeom prst="rect">
            <a:avLst/>
          </a:prstGeom>
        </p:spPr>
      </p:pic>
      <p:pic>
        <p:nvPicPr>
          <p:cNvPr id="4" name="Picture 4"/>
          <p:cNvPicPr>
            <a:picLocks noChangeAspect="1"/>
          </p:cNvPicPr>
          <p:nvPr/>
        </p:nvPicPr>
        <p:blipFill>
          <a:blip r:embed="rId4"/>
          <a:srcRect b="55"/>
          <a:stretch>
            <a:fillRect/>
          </a:stretch>
        </p:blipFill>
        <p:spPr>
          <a:xfrm>
            <a:off x="13878502" y="8579500"/>
            <a:ext cx="2556197" cy="2751289"/>
          </a:xfrm>
          <a:prstGeom prst="rect">
            <a:avLst/>
          </a:prstGeom>
        </p:spPr>
      </p:pic>
      <p:pic>
        <p:nvPicPr>
          <p:cNvPr id="5" name="Picture 5"/>
          <p:cNvPicPr>
            <a:picLocks noChangeAspect="1"/>
          </p:cNvPicPr>
          <p:nvPr/>
        </p:nvPicPr>
        <p:blipFill>
          <a:blip r:embed="rId5"/>
          <a:srcRect/>
          <a:stretch>
            <a:fillRect/>
          </a:stretch>
        </p:blipFill>
        <p:spPr>
          <a:xfrm rot="6632729">
            <a:off x="17605408" y="3001377"/>
            <a:ext cx="4881157" cy="4874760"/>
          </a:xfrm>
          <a:prstGeom prst="rect">
            <a:avLst/>
          </a:prstGeom>
        </p:spPr>
      </p:pic>
      <p:pic>
        <p:nvPicPr>
          <p:cNvPr id="6" name="Picture 6"/>
          <p:cNvPicPr>
            <a:picLocks noChangeAspect="1"/>
          </p:cNvPicPr>
          <p:nvPr/>
        </p:nvPicPr>
        <p:blipFill>
          <a:blip r:embed="rId6"/>
          <a:srcRect/>
          <a:stretch>
            <a:fillRect/>
          </a:stretch>
        </p:blipFill>
        <p:spPr>
          <a:xfrm>
            <a:off x="16418708" y="0"/>
            <a:ext cx="1869292" cy="1869292"/>
          </a:xfrm>
          <a:prstGeom prst="rect">
            <a:avLst/>
          </a:prstGeom>
        </p:spPr>
      </p:pic>
      <p:sp>
        <p:nvSpPr>
          <p:cNvPr id="7" name="TextBox 7"/>
          <p:cNvSpPr txBox="1"/>
          <p:nvPr/>
        </p:nvSpPr>
        <p:spPr>
          <a:xfrm>
            <a:off x="2472267" y="2023964"/>
            <a:ext cx="12174754" cy="6880794"/>
          </a:xfrm>
          <a:prstGeom prst="rect">
            <a:avLst/>
          </a:prstGeom>
        </p:spPr>
        <p:txBody>
          <a:bodyPr wrap="square" lIns="0" tIns="0" rIns="0" bIns="0" rtlCol="0" anchor="t">
            <a:spAutoFit/>
          </a:bodyPr>
          <a:lstStyle/>
          <a:p>
            <a:pPr marL="342900" indent="-342900">
              <a:lnSpc>
                <a:spcPts val="3600"/>
              </a:lnSpc>
              <a:buFont typeface="Arial" panose="020B0604020202020204" pitchFamily="34" charset="0"/>
              <a:buChar char="•"/>
            </a:pPr>
            <a:r>
              <a:rPr lang="ro-RO" sz="2400" spc="-36" dirty="0">
                <a:solidFill>
                  <a:srgbClr val="000000"/>
                </a:solidFill>
                <a:latin typeface="Georgia" panose="02040502050405020303" pitchFamily="18" charset="0"/>
                <a:hlinkClick r:id="rId7"/>
              </a:rPr>
              <a:t>Pactul Verde European</a:t>
            </a:r>
            <a:r>
              <a:rPr lang="en-US" sz="2400" spc="-36" dirty="0">
                <a:solidFill>
                  <a:srgbClr val="000000"/>
                </a:solidFill>
                <a:latin typeface="Georgia" panose="02040502050405020303" pitchFamily="18" charset="0"/>
                <a:hlinkClick r:id="rId7"/>
              </a:rPr>
              <a:t> </a:t>
            </a:r>
            <a:endParaRPr lang="en-US" sz="2400" spc="-36" dirty="0">
              <a:solidFill>
                <a:srgbClr val="000000"/>
              </a:solidFill>
              <a:latin typeface="Georgia" panose="02040502050405020303" pitchFamily="18" charset="0"/>
            </a:endParaRPr>
          </a:p>
          <a:p>
            <a:pPr marL="342900" indent="-342900">
              <a:lnSpc>
                <a:spcPts val="3600"/>
              </a:lnSpc>
              <a:buFont typeface="Arial" panose="020B0604020202020204" pitchFamily="34" charset="0"/>
              <a:buChar char="•"/>
            </a:pPr>
            <a:r>
              <a:rPr lang="ro-RO" sz="2400" spc="-36" dirty="0">
                <a:solidFill>
                  <a:srgbClr val="000000"/>
                </a:solidFill>
                <a:latin typeface="Georgia" panose="02040502050405020303" pitchFamily="18" charset="0"/>
                <a:hlinkClick r:id="rId8"/>
              </a:rPr>
              <a:t>Angajamentul celor 3 miliarde de arbori - video</a:t>
            </a:r>
            <a:endParaRPr lang="en-US" sz="2400" spc="-36" dirty="0">
              <a:solidFill>
                <a:srgbClr val="000000"/>
              </a:solidFill>
              <a:latin typeface="Georgia" panose="02040502050405020303" pitchFamily="18" charset="0"/>
            </a:endParaRPr>
          </a:p>
          <a:p>
            <a:pPr marL="342900" indent="-342900">
              <a:lnSpc>
                <a:spcPts val="3600"/>
              </a:lnSpc>
              <a:buFont typeface="Arial" panose="020B0604020202020204" pitchFamily="34" charset="0"/>
              <a:buChar char="•"/>
            </a:pPr>
            <a:r>
              <a:rPr lang="ro-RO" sz="2400" spc="-36" dirty="0">
                <a:solidFill>
                  <a:srgbClr val="000000"/>
                </a:solidFill>
                <a:latin typeface="Georgia" panose="02040502050405020303" pitchFamily="18" charset="0"/>
                <a:hlinkClick r:id="rId9"/>
              </a:rPr>
              <a:t>Economia circulară – explicații video</a:t>
            </a:r>
            <a:endParaRPr lang="en-US" sz="2400" spc="-36" dirty="0">
              <a:solidFill>
                <a:srgbClr val="000000"/>
              </a:solidFill>
              <a:latin typeface="Georgia" panose="02040502050405020303" pitchFamily="18" charset="0"/>
            </a:endParaRPr>
          </a:p>
          <a:p>
            <a:pPr marL="342900" indent="-342900">
              <a:lnSpc>
                <a:spcPts val="3600"/>
              </a:lnSpc>
              <a:buFont typeface="Arial" panose="020B0604020202020204" pitchFamily="34" charset="0"/>
              <a:buChar char="•"/>
            </a:pPr>
            <a:r>
              <a:rPr lang="ro-RO" sz="2400" spc="-36" dirty="0">
                <a:solidFill>
                  <a:srgbClr val="000000"/>
                </a:solidFill>
                <a:latin typeface="Georgia" panose="02040502050405020303" pitchFamily="18" charset="0"/>
                <a:hlinkClick r:id="rId10"/>
              </a:rPr>
              <a:t>5 modele de afaceri care se bazează pe economia circulară și care oferă un avantaj competitiv</a:t>
            </a:r>
            <a:endParaRPr lang="en-US" sz="2400" spc="-36" dirty="0">
              <a:solidFill>
                <a:srgbClr val="000000"/>
              </a:solidFill>
              <a:latin typeface="Georgia" panose="02040502050405020303" pitchFamily="18" charset="0"/>
            </a:endParaRPr>
          </a:p>
          <a:p>
            <a:pPr marL="342900" indent="-342900">
              <a:lnSpc>
                <a:spcPts val="3600"/>
              </a:lnSpc>
              <a:buFont typeface="Arial" panose="020B0604020202020204" pitchFamily="34" charset="0"/>
              <a:buChar char="•"/>
            </a:pPr>
            <a:r>
              <a:rPr lang="ro-RO" sz="2400" spc="-36" dirty="0">
                <a:solidFill>
                  <a:srgbClr val="000000"/>
                </a:solidFill>
                <a:latin typeface="Georgia" panose="02040502050405020303" pitchFamily="18" charset="0"/>
                <a:hlinkClick r:id="rId11"/>
              </a:rPr>
              <a:t>Plasticul în economia circulară</a:t>
            </a:r>
            <a:r>
              <a:rPr lang="en-US" sz="2400" spc="-36" dirty="0">
                <a:solidFill>
                  <a:srgbClr val="000000"/>
                </a:solidFill>
                <a:latin typeface="Georgia" panose="02040502050405020303" pitchFamily="18" charset="0"/>
                <a:hlinkClick r:id="rId11"/>
              </a:rPr>
              <a:t> </a:t>
            </a:r>
            <a:endParaRPr lang="en-US" sz="2400" spc="-36" dirty="0">
              <a:solidFill>
                <a:srgbClr val="000000"/>
              </a:solidFill>
              <a:latin typeface="Georgia" panose="02040502050405020303" pitchFamily="18" charset="0"/>
            </a:endParaRPr>
          </a:p>
          <a:p>
            <a:pPr marL="342900" indent="-342900">
              <a:lnSpc>
                <a:spcPts val="3600"/>
              </a:lnSpc>
              <a:buFont typeface="Arial" panose="020B0604020202020204" pitchFamily="34" charset="0"/>
              <a:buChar char="•"/>
            </a:pPr>
            <a:r>
              <a:rPr lang="ro-RO" sz="2400" spc="-36" dirty="0">
                <a:solidFill>
                  <a:srgbClr val="000000"/>
                </a:solidFill>
                <a:latin typeface="Georgia" panose="02040502050405020303" pitchFamily="18" charset="0"/>
                <a:hlinkClick r:id="rId12"/>
              </a:rPr>
              <a:t>Kuwaitul reciclează unul dintre cele mai mari depozite de cauciucuri</a:t>
            </a:r>
            <a:endParaRPr lang="en-US" sz="2400" spc="-36" dirty="0">
              <a:solidFill>
                <a:srgbClr val="000000"/>
              </a:solidFill>
              <a:latin typeface="Georgia" panose="02040502050405020303" pitchFamily="18" charset="0"/>
            </a:endParaRPr>
          </a:p>
          <a:p>
            <a:pPr marL="342900" indent="-342900">
              <a:lnSpc>
                <a:spcPts val="3600"/>
              </a:lnSpc>
              <a:buFont typeface="Arial" panose="020B0604020202020204" pitchFamily="34" charset="0"/>
              <a:buChar char="•"/>
            </a:pPr>
            <a:r>
              <a:rPr lang="en-US" sz="2400" spc="-36" dirty="0">
                <a:solidFill>
                  <a:srgbClr val="000000"/>
                </a:solidFill>
                <a:latin typeface="Georgia" panose="02040502050405020303" pitchFamily="18" charset="0"/>
                <a:hlinkClick r:id="rId13"/>
              </a:rPr>
              <a:t>IKEA </a:t>
            </a:r>
            <a:r>
              <a:rPr lang="ro-RO" sz="2400" spc="-36" dirty="0">
                <a:solidFill>
                  <a:srgbClr val="000000"/>
                </a:solidFill>
                <a:latin typeface="Georgia" panose="02040502050405020303" pitchFamily="18" charset="0"/>
                <a:hlinkClick r:id="rId13"/>
              </a:rPr>
              <a:t>răspunde la întrebarea: „De ce viitorul mobilierului este circular?”</a:t>
            </a:r>
            <a:r>
              <a:rPr lang="en-US" sz="2400" spc="-36" dirty="0">
                <a:solidFill>
                  <a:srgbClr val="000000"/>
                </a:solidFill>
                <a:latin typeface="Georgia" panose="02040502050405020303" pitchFamily="18" charset="0"/>
                <a:hlinkClick r:id="rId13"/>
              </a:rPr>
              <a:t> </a:t>
            </a:r>
            <a:endParaRPr lang="bg-BG" sz="2400" spc="-36" dirty="0">
              <a:solidFill>
                <a:srgbClr val="000000"/>
              </a:solidFill>
              <a:latin typeface="Georgia" panose="02040502050405020303" pitchFamily="18" charset="0"/>
            </a:endParaRPr>
          </a:p>
          <a:p>
            <a:pPr marL="342900" indent="-342900">
              <a:lnSpc>
                <a:spcPts val="3600"/>
              </a:lnSpc>
              <a:buFont typeface="Arial" panose="020B0604020202020204" pitchFamily="34" charset="0"/>
              <a:buChar char="•"/>
            </a:pPr>
            <a:r>
              <a:rPr lang="ro-RO" sz="2400" spc="-36" dirty="0">
                <a:solidFill>
                  <a:srgbClr val="000000"/>
                </a:solidFill>
                <a:latin typeface="Georgia" panose="02040502050405020303" pitchFamily="18" charset="0"/>
                <a:hlinkClick r:id="rId14"/>
              </a:rPr>
              <a:t>Sistemul de schimb </a:t>
            </a:r>
            <a:r>
              <a:rPr lang="en-US" sz="2400" spc="-36" dirty="0">
                <a:solidFill>
                  <a:srgbClr val="000000"/>
                </a:solidFill>
                <a:latin typeface="Georgia" panose="02040502050405020303" pitchFamily="18" charset="0"/>
                <a:hlinkClick r:id="rId14"/>
              </a:rPr>
              <a:t>EE </a:t>
            </a:r>
            <a:r>
              <a:rPr lang="ro-RO" sz="2400" spc="-36" dirty="0">
                <a:solidFill>
                  <a:srgbClr val="000000"/>
                </a:solidFill>
                <a:latin typeface="Georgia" panose="02040502050405020303" pitchFamily="18" charset="0"/>
                <a:hlinkClick r:id="rId14"/>
              </a:rPr>
              <a:t>– o modalitate de valorificare a dispozitivelor vechi</a:t>
            </a:r>
            <a:endParaRPr lang="bg-BG" sz="2400" spc="-36" dirty="0">
              <a:solidFill>
                <a:srgbClr val="000000"/>
              </a:solidFill>
              <a:latin typeface="Georgia" panose="02040502050405020303" pitchFamily="18" charset="0"/>
            </a:endParaRPr>
          </a:p>
          <a:p>
            <a:pPr marL="342900" indent="-342900">
              <a:lnSpc>
                <a:spcPts val="3600"/>
              </a:lnSpc>
              <a:buFont typeface="Arial" panose="020B0604020202020204" pitchFamily="34" charset="0"/>
              <a:buChar char="•"/>
            </a:pPr>
            <a:r>
              <a:rPr lang="ro-RO" sz="2400" spc="-36" dirty="0">
                <a:solidFill>
                  <a:srgbClr val="000000"/>
                </a:solidFill>
                <a:latin typeface="Georgia" panose="02040502050405020303" pitchFamily="18" charset="0"/>
                <a:hlinkClick r:id="rId15"/>
              </a:rPr>
              <a:t>Economia circulară a sticlei</a:t>
            </a:r>
            <a:endParaRPr lang="bg-BG" sz="2400" spc="-36" dirty="0">
              <a:solidFill>
                <a:srgbClr val="000000"/>
              </a:solidFill>
              <a:latin typeface="Georgia" panose="02040502050405020303" pitchFamily="18" charset="0"/>
            </a:endParaRPr>
          </a:p>
          <a:p>
            <a:pPr marL="342900" indent="-342900">
              <a:lnSpc>
                <a:spcPts val="3600"/>
              </a:lnSpc>
              <a:buFont typeface="Arial" panose="020B0604020202020204" pitchFamily="34" charset="0"/>
              <a:buChar char="•"/>
            </a:pPr>
            <a:r>
              <a:rPr lang="ro-RO" sz="2400" spc="-36" dirty="0">
                <a:solidFill>
                  <a:srgbClr val="000000"/>
                </a:solidFill>
                <a:latin typeface="Georgia" panose="02040502050405020303" pitchFamily="18" charset="0"/>
                <a:hlinkClick r:id="rId16"/>
              </a:rPr>
              <a:t>Acordul de la Paris privind schimbările climatice</a:t>
            </a:r>
            <a:endParaRPr lang="bg-BG" sz="2400" spc="-36" dirty="0">
              <a:solidFill>
                <a:srgbClr val="000000"/>
              </a:solidFill>
              <a:latin typeface="Georgia" panose="02040502050405020303" pitchFamily="18" charset="0"/>
            </a:endParaRPr>
          </a:p>
          <a:p>
            <a:pPr marL="342900" indent="-342900">
              <a:lnSpc>
                <a:spcPts val="3600"/>
              </a:lnSpc>
              <a:buFont typeface="Arial" panose="020B0604020202020204" pitchFamily="34" charset="0"/>
              <a:buChar char="•"/>
            </a:pPr>
            <a:r>
              <a:rPr lang="ro-RO" sz="2400" spc="-36" dirty="0">
                <a:solidFill>
                  <a:srgbClr val="000000"/>
                </a:solidFill>
                <a:latin typeface="Georgia" panose="02040502050405020303" pitchFamily="18" charset="0"/>
                <a:hlinkClick r:id="rId17"/>
              </a:rPr>
              <a:t>Ce progrese s-au înregistrat de la semnarea Acordului de la Paris?</a:t>
            </a:r>
            <a:endParaRPr lang="bg-BG" sz="2400" spc="-36" dirty="0">
              <a:solidFill>
                <a:srgbClr val="000000"/>
              </a:solidFill>
              <a:latin typeface="Georgia" panose="02040502050405020303" pitchFamily="18" charset="0"/>
            </a:endParaRPr>
          </a:p>
          <a:p>
            <a:pPr marL="342900" indent="-342900">
              <a:lnSpc>
                <a:spcPts val="3600"/>
              </a:lnSpc>
              <a:buFont typeface="Arial" panose="020B0604020202020204" pitchFamily="34" charset="0"/>
              <a:buChar char="•"/>
            </a:pPr>
            <a:r>
              <a:rPr lang="ro-RO" sz="2400" spc="-36" dirty="0">
                <a:solidFill>
                  <a:srgbClr val="000000"/>
                </a:solidFill>
                <a:latin typeface="Georgia" panose="02040502050405020303" pitchFamily="18" charset="0"/>
                <a:hlinkClick r:id="rId18"/>
              </a:rPr>
              <a:t>Ar putea captarea dioxidului de carbon să salveze planeta?</a:t>
            </a:r>
            <a:endParaRPr lang="bg-BG" sz="2400" spc="-36" dirty="0">
              <a:solidFill>
                <a:srgbClr val="000000"/>
              </a:solidFill>
              <a:latin typeface="Georgia" panose="02040502050405020303" pitchFamily="18" charset="0"/>
            </a:endParaRPr>
          </a:p>
          <a:p>
            <a:pPr marL="342900" indent="-342900">
              <a:lnSpc>
                <a:spcPts val="3600"/>
              </a:lnSpc>
              <a:buFont typeface="Arial" panose="020B0604020202020204" pitchFamily="34" charset="0"/>
              <a:buChar char="•"/>
            </a:pPr>
            <a:r>
              <a:rPr lang="ro-RO" sz="2400" spc="-36" dirty="0">
                <a:solidFill>
                  <a:srgbClr val="000000"/>
                </a:solidFill>
                <a:latin typeface="Georgia" panose="02040502050405020303" pitchFamily="18" charset="0"/>
                <a:hlinkClick r:id="rId19"/>
              </a:rPr>
              <a:t>Ghid pe înțelesul tuturor privind schimbările climatice - și ce puteți face pentru a ajuta</a:t>
            </a:r>
            <a:endParaRPr lang="bg-BG" sz="2400" spc="-36" dirty="0">
              <a:solidFill>
                <a:srgbClr val="000000"/>
              </a:solidFill>
              <a:latin typeface="Georgia" panose="02040502050405020303" pitchFamily="18" charset="0"/>
            </a:endParaRPr>
          </a:p>
          <a:p>
            <a:pPr marL="342900" indent="-342900">
              <a:lnSpc>
                <a:spcPts val="3600"/>
              </a:lnSpc>
              <a:buFont typeface="Arial" panose="020B0604020202020204" pitchFamily="34" charset="0"/>
              <a:buChar char="•"/>
            </a:pPr>
            <a:r>
              <a:rPr lang="ro-RO" sz="2400" spc="-36" dirty="0">
                <a:solidFill>
                  <a:srgbClr val="000000"/>
                </a:solidFill>
                <a:latin typeface="Georgia" panose="02040502050405020303" pitchFamily="18" charset="0"/>
                <a:hlinkClick r:id="rId20"/>
              </a:rPr>
              <a:t>Inițiativa privind Orașele Verzi</a:t>
            </a:r>
            <a:endParaRPr lang="bg-BG" sz="2400" spc="-36" dirty="0">
              <a:solidFill>
                <a:srgbClr val="000000"/>
              </a:solidFill>
              <a:latin typeface="Georgia" panose="02040502050405020303" pitchFamily="18" charset="0"/>
            </a:endParaRPr>
          </a:p>
        </p:txBody>
      </p:sp>
      <p:pic>
        <p:nvPicPr>
          <p:cNvPr id="9" name="Picture 9"/>
          <p:cNvPicPr>
            <a:picLocks noChangeAspect="1"/>
          </p:cNvPicPr>
          <p:nvPr/>
        </p:nvPicPr>
        <p:blipFill>
          <a:blip r:embed="rId21"/>
          <a:srcRect b="93"/>
          <a:stretch>
            <a:fillRect/>
          </a:stretch>
        </p:blipFill>
        <p:spPr>
          <a:xfrm>
            <a:off x="7870030" y="9245916"/>
            <a:ext cx="3710720" cy="779251"/>
          </a:xfrm>
          <a:prstGeom prst="rect">
            <a:avLst/>
          </a:prstGeom>
        </p:spPr>
      </p:pic>
      <p:pic>
        <p:nvPicPr>
          <p:cNvPr id="10" name="Picture 10"/>
          <p:cNvPicPr>
            <a:picLocks noChangeAspect="1"/>
          </p:cNvPicPr>
          <p:nvPr/>
        </p:nvPicPr>
        <p:blipFill>
          <a:blip r:embed="rId22"/>
          <a:srcRect b="266"/>
          <a:stretch>
            <a:fillRect/>
          </a:stretch>
        </p:blipFill>
        <p:spPr>
          <a:xfrm>
            <a:off x="-906316" y="8854448"/>
            <a:ext cx="2900572" cy="464092"/>
          </a:xfrm>
          <a:prstGeom prst="rect">
            <a:avLst/>
          </a:prstGeom>
        </p:spPr>
      </p:pic>
      <p:pic>
        <p:nvPicPr>
          <p:cNvPr id="11" name="Picture 11"/>
          <p:cNvPicPr>
            <a:picLocks noChangeAspect="1"/>
          </p:cNvPicPr>
          <p:nvPr/>
        </p:nvPicPr>
        <p:blipFill>
          <a:blip r:embed="rId22"/>
          <a:srcRect b="266"/>
          <a:stretch>
            <a:fillRect/>
          </a:stretch>
        </p:blipFill>
        <p:spPr>
          <a:xfrm>
            <a:off x="-906316" y="9198062"/>
            <a:ext cx="2900572" cy="464092"/>
          </a:xfrm>
          <a:prstGeom prst="rect">
            <a:avLst/>
          </a:prstGeom>
        </p:spPr>
      </p:pic>
      <p:sp>
        <p:nvSpPr>
          <p:cNvPr id="12" name="TextBox 8">
            <a:extLst>
              <a:ext uri="{FF2B5EF4-FFF2-40B4-BE49-F238E27FC236}">
                <a16:creationId xmlns:a16="http://schemas.microsoft.com/office/drawing/2014/main" id="{FEBBAEAE-BA34-2C56-7901-69DA1130857A}"/>
              </a:ext>
            </a:extLst>
          </p:cNvPr>
          <p:cNvSpPr txBox="1"/>
          <p:nvPr/>
        </p:nvSpPr>
        <p:spPr>
          <a:xfrm>
            <a:off x="2523067" y="1302814"/>
            <a:ext cx="8280738" cy="709681"/>
          </a:xfrm>
          <a:prstGeom prst="rect">
            <a:avLst/>
          </a:prstGeom>
        </p:spPr>
        <p:txBody>
          <a:bodyPr lIns="0" tIns="0" rIns="0" bIns="0" rtlCol="0" anchor="t">
            <a:spAutoFit/>
          </a:bodyPr>
          <a:lstStyle/>
          <a:p>
            <a:pPr>
              <a:lnSpc>
                <a:spcPts val="5449"/>
              </a:lnSpc>
            </a:pPr>
            <a:r>
              <a:rPr lang="ro-RO" sz="5400" b="1" dirty="0">
                <a:solidFill>
                  <a:srgbClr val="000000"/>
                </a:solidFill>
                <a:latin typeface="Georgia" panose="02040502050405020303" pitchFamily="18" charset="0"/>
              </a:rPr>
              <a:t>Referințe:</a:t>
            </a:r>
            <a:endParaRPr lang="en-US" sz="5400" b="1" dirty="0">
              <a:solidFill>
                <a:srgbClr val="000000"/>
              </a:solidFill>
              <a:latin typeface="Georgia" panose="02040502050405020303" pitchFamily="18"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r="51"/>
          <a:stretch>
            <a:fillRect/>
          </a:stretch>
        </p:blipFill>
        <p:spPr>
          <a:xfrm rot="1167879">
            <a:off x="15048952" y="6594634"/>
            <a:ext cx="5721823" cy="5669807"/>
          </a:xfrm>
          <a:prstGeom prst="rect">
            <a:avLst/>
          </a:prstGeom>
        </p:spPr>
      </p:pic>
      <p:pic>
        <p:nvPicPr>
          <p:cNvPr id="3" name="Picture 3"/>
          <p:cNvPicPr>
            <a:picLocks noChangeAspect="1"/>
          </p:cNvPicPr>
          <p:nvPr/>
        </p:nvPicPr>
        <p:blipFill>
          <a:blip r:embed="rId3"/>
          <a:srcRect r="51"/>
          <a:stretch>
            <a:fillRect/>
          </a:stretch>
        </p:blipFill>
        <p:spPr>
          <a:xfrm rot="2228850">
            <a:off x="-3894162" y="-4468275"/>
            <a:ext cx="6836042" cy="6773896"/>
          </a:xfrm>
          <a:prstGeom prst="rect">
            <a:avLst/>
          </a:prstGeom>
        </p:spPr>
      </p:pic>
      <p:pic>
        <p:nvPicPr>
          <p:cNvPr id="4" name="Picture 4"/>
          <p:cNvPicPr>
            <a:picLocks noChangeAspect="1"/>
          </p:cNvPicPr>
          <p:nvPr/>
        </p:nvPicPr>
        <p:blipFill>
          <a:blip r:embed="rId4"/>
          <a:srcRect b="55"/>
          <a:stretch>
            <a:fillRect/>
          </a:stretch>
        </p:blipFill>
        <p:spPr>
          <a:xfrm>
            <a:off x="13878502" y="8579500"/>
            <a:ext cx="2556197" cy="2751289"/>
          </a:xfrm>
          <a:prstGeom prst="rect">
            <a:avLst/>
          </a:prstGeom>
        </p:spPr>
      </p:pic>
      <p:pic>
        <p:nvPicPr>
          <p:cNvPr id="5" name="Picture 5"/>
          <p:cNvPicPr>
            <a:picLocks noChangeAspect="1"/>
          </p:cNvPicPr>
          <p:nvPr/>
        </p:nvPicPr>
        <p:blipFill>
          <a:blip r:embed="rId5"/>
          <a:srcRect/>
          <a:stretch>
            <a:fillRect/>
          </a:stretch>
        </p:blipFill>
        <p:spPr>
          <a:xfrm rot="6632729">
            <a:off x="17605408" y="3001377"/>
            <a:ext cx="4881157" cy="4874760"/>
          </a:xfrm>
          <a:prstGeom prst="rect">
            <a:avLst/>
          </a:prstGeom>
        </p:spPr>
      </p:pic>
      <p:pic>
        <p:nvPicPr>
          <p:cNvPr id="6" name="Picture 6"/>
          <p:cNvPicPr>
            <a:picLocks noChangeAspect="1"/>
          </p:cNvPicPr>
          <p:nvPr/>
        </p:nvPicPr>
        <p:blipFill>
          <a:blip r:embed="rId6"/>
          <a:srcRect/>
          <a:stretch>
            <a:fillRect/>
          </a:stretch>
        </p:blipFill>
        <p:spPr>
          <a:xfrm>
            <a:off x="16418708" y="0"/>
            <a:ext cx="1869292" cy="1869292"/>
          </a:xfrm>
          <a:prstGeom prst="rect">
            <a:avLst/>
          </a:prstGeom>
        </p:spPr>
      </p:pic>
      <p:sp>
        <p:nvSpPr>
          <p:cNvPr id="7" name="TextBox 7"/>
          <p:cNvSpPr txBox="1"/>
          <p:nvPr/>
        </p:nvSpPr>
        <p:spPr>
          <a:xfrm>
            <a:off x="2362200" y="2304727"/>
            <a:ext cx="12174754" cy="5978560"/>
          </a:xfrm>
          <a:prstGeom prst="rect">
            <a:avLst/>
          </a:prstGeom>
        </p:spPr>
        <p:txBody>
          <a:bodyPr wrap="square" lIns="0" tIns="0" rIns="0" bIns="0" rtlCol="0" anchor="t">
            <a:spAutoFit/>
          </a:bodyPr>
          <a:lstStyle/>
          <a:p>
            <a:pPr marL="342900" indent="-342900">
              <a:lnSpc>
                <a:spcPts val="3600"/>
              </a:lnSpc>
              <a:buFont typeface="Arial" panose="020B0604020202020204" pitchFamily="34" charset="0"/>
              <a:buChar char="•"/>
            </a:pPr>
            <a:r>
              <a:rPr lang="ro-RO" sz="2400" spc="-36" dirty="0">
                <a:solidFill>
                  <a:srgbClr val="000000"/>
                </a:solidFill>
                <a:latin typeface="Georgia" panose="02040502050405020303" pitchFamily="18" charset="0"/>
                <a:hlinkClick r:id="rId7"/>
              </a:rPr>
              <a:t>Pactul Verde European – ce s-a realizat până acum</a:t>
            </a:r>
            <a:endParaRPr lang="bg-BG" sz="2400" spc="-36" dirty="0">
              <a:solidFill>
                <a:srgbClr val="000000"/>
              </a:solidFill>
              <a:latin typeface="Georgia" panose="02040502050405020303" pitchFamily="18" charset="0"/>
            </a:endParaRPr>
          </a:p>
          <a:p>
            <a:pPr marL="342900" indent="-342900">
              <a:lnSpc>
                <a:spcPts val="3600"/>
              </a:lnSpc>
              <a:buFont typeface="Arial" panose="020B0604020202020204" pitchFamily="34" charset="0"/>
              <a:buChar char="•"/>
            </a:pPr>
            <a:r>
              <a:rPr lang="ro-RO" sz="2400" spc="-36" dirty="0">
                <a:solidFill>
                  <a:srgbClr val="000000"/>
                </a:solidFill>
                <a:latin typeface="Georgia" panose="02040502050405020303" pitchFamily="18" charset="0"/>
                <a:hlinkClick r:id="rId8"/>
              </a:rPr>
              <a:t>Dimensiunea locală și regională în noul Plan de acțiune privind economia circulară</a:t>
            </a:r>
            <a:endParaRPr lang="bg-BG" sz="2400" spc="-36" dirty="0">
              <a:solidFill>
                <a:srgbClr val="000000"/>
              </a:solidFill>
              <a:latin typeface="Georgia" panose="02040502050405020303" pitchFamily="18" charset="0"/>
            </a:endParaRPr>
          </a:p>
          <a:p>
            <a:pPr marL="342900" indent="-342900">
              <a:lnSpc>
                <a:spcPts val="3600"/>
              </a:lnSpc>
              <a:buFont typeface="Arial" panose="020B0604020202020204" pitchFamily="34" charset="0"/>
              <a:buChar char="•"/>
            </a:pPr>
            <a:r>
              <a:rPr lang="ro-RO" sz="2400" spc="-36" dirty="0">
                <a:solidFill>
                  <a:srgbClr val="000000"/>
                </a:solidFill>
                <a:latin typeface="Georgia" panose="02040502050405020303" pitchFamily="18" charset="0"/>
                <a:hlinkClick r:id="rId9"/>
              </a:rPr>
              <a:t>Agricultura regenerativă – scurtă explicație</a:t>
            </a:r>
            <a:endParaRPr lang="bg-BG" sz="2400" spc="-36" dirty="0">
              <a:solidFill>
                <a:srgbClr val="000000"/>
              </a:solidFill>
              <a:latin typeface="Georgia" panose="02040502050405020303" pitchFamily="18" charset="0"/>
            </a:endParaRPr>
          </a:p>
          <a:p>
            <a:pPr marL="342900" indent="-342900">
              <a:lnSpc>
                <a:spcPts val="3600"/>
              </a:lnSpc>
              <a:buFont typeface="Arial" panose="020B0604020202020204" pitchFamily="34" charset="0"/>
              <a:buChar char="•"/>
            </a:pPr>
            <a:r>
              <a:rPr lang="ro-RO" sz="2400" spc="-36" dirty="0">
                <a:solidFill>
                  <a:srgbClr val="000000"/>
                </a:solidFill>
                <a:latin typeface="Georgia" panose="02040502050405020303" pitchFamily="18" charset="0"/>
                <a:hlinkClick r:id="rId10"/>
              </a:rPr>
              <a:t>Frunzele artificiale – tehnologia care ar putea alimenta viitorul</a:t>
            </a:r>
            <a:endParaRPr lang="bg-BG" sz="2400" spc="-36" dirty="0">
              <a:solidFill>
                <a:srgbClr val="000000"/>
              </a:solidFill>
              <a:latin typeface="Georgia" panose="02040502050405020303" pitchFamily="18" charset="0"/>
            </a:endParaRPr>
          </a:p>
          <a:p>
            <a:pPr marL="342900" indent="-342900">
              <a:lnSpc>
                <a:spcPts val="3600"/>
              </a:lnSpc>
              <a:buFont typeface="Arial" panose="020B0604020202020204" pitchFamily="34" charset="0"/>
              <a:buChar char="•"/>
            </a:pPr>
            <a:r>
              <a:rPr lang="en-US" sz="2400" spc="-36" dirty="0">
                <a:solidFill>
                  <a:srgbClr val="000000"/>
                </a:solidFill>
                <a:latin typeface="Georgia" panose="02040502050405020303" pitchFamily="18" charset="0"/>
                <a:hlinkClick r:id="rId11"/>
              </a:rPr>
              <a:t>Regi</a:t>
            </a:r>
            <a:r>
              <a:rPr lang="ro-RO" sz="2400" spc="-36" dirty="0" err="1">
                <a:solidFill>
                  <a:srgbClr val="000000"/>
                </a:solidFill>
                <a:latin typeface="Georgia" panose="02040502050405020303" pitchFamily="18" charset="0"/>
                <a:hlinkClick r:id="rId11"/>
              </a:rPr>
              <a:t>unile</a:t>
            </a:r>
            <a:r>
              <a:rPr lang="ro-RO" sz="2400" spc="-36" dirty="0">
                <a:solidFill>
                  <a:srgbClr val="000000"/>
                </a:solidFill>
                <a:latin typeface="Georgia" panose="02040502050405020303" pitchFamily="18" charset="0"/>
                <a:hlinkClick r:id="rId11"/>
              </a:rPr>
              <a:t> și Pactul Verde European</a:t>
            </a:r>
            <a:endParaRPr lang="bg-BG" sz="2400" spc="-36" dirty="0">
              <a:solidFill>
                <a:srgbClr val="000000"/>
              </a:solidFill>
              <a:latin typeface="Georgia" panose="02040502050405020303" pitchFamily="18" charset="0"/>
            </a:endParaRPr>
          </a:p>
          <a:p>
            <a:pPr marL="342900" indent="-342900">
              <a:lnSpc>
                <a:spcPts val="3600"/>
              </a:lnSpc>
              <a:buFont typeface="Arial" panose="020B0604020202020204" pitchFamily="34" charset="0"/>
              <a:buChar char="•"/>
            </a:pPr>
            <a:r>
              <a:rPr lang="ro-RO" sz="2400" spc="-36" dirty="0">
                <a:solidFill>
                  <a:srgbClr val="000000"/>
                </a:solidFill>
                <a:latin typeface="Georgia" panose="02040502050405020303" pitchFamily="18" charset="0"/>
                <a:hlinkClick r:id="rId12"/>
              </a:rPr>
              <a:t>Modul în care viermii ar putea rezolva problema poluării cu plastic</a:t>
            </a:r>
            <a:endParaRPr lang="bg-BG" sz="2400" spc="-36" dirty="0">
              <a:solidFill>
                <a:srgbClr val="000000"/>
              </a:solidFill>
              <a:latin typeface="Georgia" panose="02040502050405020303" pitchFamily="18" charset="0"/>
            </a:endParaRPr>
          </a:p>
          <a:p>
            <a:pPr marL="342900" indent="-342900">
              <a:lnSpc>
                <a:spcPts val="3600"/>
              </a:lnSpc>
              <a:buFont typeface="Arial" panose="020B0604020202020204" pitchFamily="34" charset="0"/>
              <a:buChar char="•"/>
            </a:pPr>
            <a:r>
              <a:rPr lang="ro-RO" sz="2400" spc="-36" dirty="0">
                <a:solidFill>
                  <a:srgbClr val="000000"/>
                </a:solidFill>
                <a:latin typeface="Georgia" panose="02040502050405020303" pitchFamily="18" charset="0"/>
                <a:hlinkClick r:id="rId13"/>
              </a:rPr>
              <a:t>Enzimele care dizolvă plasticul au fost optimizate </a:t>
            </a:r>
            <a:r>
              <a:rPr lang="en-US" sz="2400" spc="-36" dirty="0">
                <a:solidFill>
                  <a:srgbClr val="000000"/>
                </a:solidFill>
                <a:latin typeface="Georgia" panose="02040502050405020303" pitchFamily="18" charset="0"/>
              </a:rPr>
              <a:t> </a:t>
            </a:r>
            <a:endParaRPr lang="bg-BG" sz="2400" spc="-36" dirty="0">
              <a:solidFill>
                <a:srgbClr val="000000"/>
              </a:solidFill>
              <a:latin typeface="Georgia" panose="02040502050405020303" pitchFamily="18" charset="0"/>
            </a:endParaRPr>
          </a:p>
          <a:p>
            <a:pPr marL="342900" indent="-342900">
              <a:lnSpc>
                <a:spcPts val="3600"/>
              </a:lnSpc>
              <a:buFont typeface="Arial" panose="020B0604020202020204" pitchFamily="34" charset="0"/>
              <a:buChar char="•"/>
            </a:pPr>
            <a:r>
              <a:rPr lang="ro-RO" sz="2400" spc="-36" dirty="0">
                <a:solidFill>
                  <a:srgbClr val="000000"/>
                </a:solidFill>
                <a:latin typeface="Georgia" panose="02040502050405020303" pitchFamily="18" charset="0"/>
                <a:hlinkClick r:id="rId14"/>
              </a:rPr>
              <a:t>Cum ar putea hidrogenul să devină următorul combustibil verde</a:t>
            </a:r>
            <a:endParaRPr lang="bg-BG" sz="2400" spc="-36" dirty="0">
              <a:solidFill>
                <a:srgbClr val="000000"/>
              </a:solidFill>
              <a:latin typeface="Georgia" panose="02040502050405020303" pitchFamily="18" charset="0"/>
            </a:endParaRPr>
          </a:p>
          <a:p>
            <a:pPr marL="342900" indent="-342900">
              <a:lnSpc>
                <a:spcPts val="3600"/>
              </a:lnSpc>
              <a:buFont typeface="Arial" panose="020B0604020202020204" pitchFamily="34" charset="0"/>
              <a:buChar char="•"/>
            </a:pPr>
            <a:r>
              <a:rPr lang="ro-RO" sz="2400" spc="-36" dirty="0">
                <a:solidFill>
                  <a:srgbClr val="000000"/>
                </a:solidFill>
                <a:latin typeface="Georgia" panose="02040502050405020303" pitchFamily="18" charset="0"/>
                <a:hlinkClick r:id="rId15"/>
              </a:rPr>
              <a:t>Cum se poate produce plasticul din alge și ciuperci</a:t>
            </a:r>
            <a:endParaRPr lang="en-US" sz="2400" spc="-36" dirty="0">
              <a:solidFill>
                <a:srgbClr val="000000"/>
              </a:solidFill>
              <a:latin typeface="Georgia" panose="02040502050405020303" pitchFamily="18" charset="0"/>
            </a:endParaRPr>
          </a:p>
          <a:p>
            <a:pPr marL="342900" indent="-342900">
              <a:lnSpc>
                <a:spcPts val="3600"/>
              </a:lnSpc>
              <a:buFont typeface="Arial" panose="020B0604020202020204" pitchFamily="34" charset="0"/>
              <a:buChar char="•"/>
            </a:pPr>
            <a:r>
              <a:rPr lang="ro-RO" sz="2400" spc="-36" dirty="0">
                <a:solidFill>
                  <a:srgbClr val="000000"/>
                </a:solidFill>
                <a:latin typeface="Georgia" panose="02040502050405020303" pitchFamily="18" charset="0"/>
                <a:hlinkClick r:id="rId16"/>
              </a:rPr>
              <a:t>Modul în care ciupercile ar putea curăța planeta</a:t>
            </a:r>
            <a:endParaRPr lang="en-US" sz="2400" spc="-36" dirty="0">
              <a:solidFill>
                <a:srgbClr val="000000"/>
              </a:solidFill>
              <a:latin typeface="Georgia" panose="02040502050405020303" pitchFamily="18" charset="0"/>
            </a:endParaRPr>
          </a:p>
          <a:p>
            <a:pPr marL="342900" indent="-342900">
              <a:lnSpc>
                <a:spcPts val="3600"/>
              </a:lnSpc>
              <a:buFont typeface="Arial" panose="020B0604020202020204" pitchFamily="34" charset="0"/>
              <a:buChar char="•"/>
            </a:pPr>
            <a:r>
              <a:rPr lang="ro-RO" sz="2400" spc="-36" dirty="0">
                <a:solidFill>
                  <a:srgbClr val="000000"/>
                </a:solidFill>
                <a:latin typeface="Georgia" panose="02040502050405020303" pitchFamily="18" charset="0"/>
                <a:hlinkClick r:id="rId17"/>
              </a:rPr>
              <a:t>Creat din poluare: cum se reciclează dioxidul de carbon pentru a produce lucruri</a:t>
            </a:r>
            <a:endParaRPr lang="en-US" sz="2400" spc="-36" dirty="0">
              <a:solidFill>
                <a:srgbClr val="000000"/>
              </a:solidFill>
              <a:latin typeface="Georgia" panose="02040502050405020303" pitchFamily="18" charset="0"/>
            </a:endParaRPr>
          </a:p>
          <a:p>
            <a:pPr marL="342900" indent="-342900">
              <a:lnSpc>
                <a:spcPts val="3600"/>
              </a:lnSpc>
              <a:buFont typeface="Arial" panose="020B0604020202020204" pitchFamily="34" charset="0"/>
              <a:buChar char="•"/>
            </a:pPr>
            <a:endParaRPr lang="en-US" sz="2400" spc="-36" dirty="0">
              <a:solidFill>
                <a:srgbClr val="000000"/>
              </a:solidFill>
              <a:latin typeface="Georgia" panose="02040502050405020303" pitchFamily="18" charset="0"/>
            </a:endParaRPr>
          </a:p>
          <a:p>
            <a:pPr marL="342900" indent="-342900">
              <a:lnSpc>
                <a:spcPts val="3600"/>
              </a:lnSpc>
              <a:buFont typeface="Arial" panose="020B0604020202020204" pitchFamily="34" charset="0"/>
              <a:buChar char="•"/>
            </a:pPr>
            <a:endParaRPr lang="bg-BG" sz="2400" spc="-36" dirty="0">
              <a:solidFill>
                <a:srgbClr val="000000"/>
              </a:solidFill>
              <a:latin typeface="Georgia" panose="02040502050405020303" pitchFamily="18" charset="0"/>
            </a:endParaRPr>
          </a:p>
        </p:txBody>
      </p:sp>
      <p:sp>
        <p:nvSpPr>
          <p:cNvPr id="8" name="TextBox 8"/>
          <p:cNvSpPr txBox="1"/>
          <p:nvPr/>
        </p:nvSpPr>
        <p:spPr>
          <a:xfrm>
            <a:off x="2523067" y="1302814"/>
            <a:ext cx="8280738" cy="709681"/>
          </a:xfrm>
          <a:prstGeom prst="rect">
            <a:avLst/>
          </a:prstGeom>
        </p:spPr>
        <p:txBody>
          <a:bodyPr lIns="0" tIns="0" rIns="0" bIns="0" rtlCol="0" anchor="t">
            <a:spAutoFit/>
          </a:bodyPr>
          <a:lstStyle/>
          <a:p>
            <a:pPr>
              <a:lnSpc>
                <a:spcPts val="5449"/>
              </a:lnSpc>
            </a:pPr>
            <a:r>
              <a:rPr lang="ro-RO" sz="5400" b="1" dirty="0">
                <a:solidFill>
                  <a:srgbClr val="000000"/>
                </a:solidFill>
                <a:latin typeface="Georgia" panose="02040502050405020303" pitchFamily="18" charset="0"/>
              </a:rPr>
              <a:t>Referințe:</a:t>
            </a:r>
            <a:endParaRPr lang="en-US" sz="5400" b="1" dirty="0">
              <a:solidFill>
                <a:srgbClr val="000000"/>
              </a:solidFill>
              <a:latin typeface="Georgia" panose="02040502050405020303" pitchFamily="18" charset="0"/>
            </a:endParaRPr>
          </a:p>
        </p:txBody>
      </p:sp>
      <p:pic>
        <p:nvPicPr>
          <p:cNvPr id="9" name="Picture 9"/>
          <p:cNvPicPr>
            <a:picLocks noChangeAspect="1"/>
          </p:cNvPicPr>
          <p:nvPr/>
        </p:nvPicPr>
        <p:blipFill>
          <a:blip r:embed="rId18"/>
          <a:srcRect b="93"/>
          <a:stretch>
            <a:fillRect/>
          </a:stretch>
        </p:blipFill>
        <p:spPr>
          <a:xfrm>
            <a:off x="7870030" y="9245916"/>
            <a:ext cx="3710720" cy="779251"/>
          </a:xfrm>
          <a:prstGeom prst="rect">
            <a:avLst/>
          </a:prstGeom>
        </p:spPr>
      </p:pic>
      <p:pic>
        <p:nvPicPr>
          <p:cNvPr id="10" name="Picture 10"/>
          <p:cNvPicPr>
            <a:picLocks noChangeAspect="1"/>
          </p:cNvPicPr>
          <p:nvPr/>
        </p:nvPicPr>
        <p:blipFill>
          <a:blip r:embed="rId19"/>
          <a:srcRect b="266"/>
          <a:stretch>
            <a:fillRect/>
          </a:stretch>
        </p:blipFill>
        <p:spPr>
          <a:xfrm>
            <a:off x="-906316" y="8854448"/>
            <a:ext cx="2900572" cy="464092"/>
          </a:xfrm>
          <a:prstGeom prst="rect">
            <a:avLst/>
          </a:prstGeom>
        </p:spPr>
      </p:pic>
      <p:pic>
        <p:nvPicPr>
          <p:cNvPr id="11" name="Picture 11"/>
          <p:cNvPicPr>
            <a:picLocks noChangeAspect="1"/>
          </p:cNvPicPr>
          <p:nvPr/>
        </p:nvPicPr>
        <p:blipFill>
          <a:blip r:embed="rId19"/>
          <a:srcRect b="266"/>
          <a:stretch>
            <a:fillRect/>
          </a:stretch>
        </p:blipFill>
        <p:spPr>
          <a:xfrm>
            <a:off x="-906316" y="9198062"/>
            <a:ext cx="2900572" cy="464092"/>
          </a:xfrm>
          <a:prstGeom prst="rect">
            <a:avLst/>
          </a:prstGeom>
        </p:spPr>
      </p:pic>
    </p:spTree>
    <p:extLst>
      <p:ext uri="{BB962C8B-B14F-4D97-AF65-F5344CB8AC3E}">
        <p14:creationId xmlns:p14="http://schemas.microsoft.com/office/powerpoint/2010/main" val="33501159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sp>
        <p:nvSpPr>
          <p:cNvPr id="2" name="TextBox 2"/>
          <p:cNvSpPr txBox="1"/>
          <p:nvPr/>
        </p:nvSpPr>
        <p:spPr>
          <a:xfrm>
            <a:off x="2330297" y="4389431"/>
            <a:ext cx="14161712" cy="1618841"/>
          </a:xfrm>
          <a:prstGeom prst="rect">
            <a:avLst/>
          </a:prstGeom>
        </p:spPr>
        <p:txBody>
          <a:bodyPr wrap="square" lIns="0" tIns="0" rIns="0" bIns="0" rtlCol="0" anchor="t">
            <a:spAutoFit/>
          </a:bodyPr>
          <a:lstStyle/>
          <a:p>
            <a:pPr algn="ctr">
              <a:lnSpc>
                <a:spcPts val="12486"/>
              </a:lnSpc>
            </a:pPr>
            <a:r>
              <a:rPr lang="ro-RO" sz="14030" b="1" dirty="0">
                <a:solidFill>
                  <a:srgbClr val="000000"/>
                </a:solidFill>
                <a:latin typeface="Georgia" panose="02040502050405020303" pitchFamily="18" charset="0"/>
              </a:rPr>
              <a:t>Vă mulțumim!</a:t>
            </a:r>
            <a:endParaRPr lang="en-US" sz="14030" b="1" dirty="0">
              <a:solidFill>
                <a:srgbClr val="000000"/>
              </a:solidFill>
              <a:latin typeface="Georgia" panose="02040502050405020303" pitchFamily="18" charset="0"/>
            </a:endParaRPr>
          </a:p>
        </p:txBody>
      </p:sp>
      <p:pic>
        <p:nvPicPr>
          <p:cNvPr id="3" name="Picture 3"/>
          <p:cNvPicPr>
            <a:picLocks noChangeAspect="1"/>
          </p:cNvPicPr>
          <p:nvPr/>
        </p:nvPicPr>
        <p:blipFill>
          <a:blip r:embed="rId2"/>
          <a:srcRect/>
          <a:stretch>
            <a:fillRect/>
          </a:stretch>
        </p:blipFill>
        <p:spPr>
          <a:xfrm rot="1852805">
            <a:off x="5778439" y="-2562204"/>
            <a:ext cx="5364129" cy="5364129"/>
          </a:xfrm>
          <a:prstGeom prst="rect">
            <a:avLst/>
          </a:prstGeom>
        </p:spPr>
      </p:pic>
      <p:pic>
        <p:nvPicPr>
          <p:cNvPr id="4" name="Picture 4"/>
          <p:cNvPicPr>
            <a:picLocks noChangeAspect="1"/>
          </p:cNvPicPr>
          <p:nvPr/>
        </p:nvPicPr>
        <p:blipFill>
          <a:blip r:embed="rId3"/>
          <a:srcRect r="51"/>
          <a:stretch>
            <a:fillRect/>
          </a:stretch>
        </p:blipFill>
        <p:spPr>
          <a:xfrm rot="1167879">
            <a:off x="15048952" y="6594634"/>
            <a:ext cx="5721823" cy="5669807"/>
          </a:xfrm>
          <a:prstGeom prst="rect">
            <a:avLst/>
          </a:prstGeom>
        </p:spPr>
      </p:pic>
      <p:pic>
        <p:nvPicPr>
          <p:cNvPr id="5" name="Picture 5"/>
          <p:cNvPicPr>
            <a:picLocks noChangeAspect="1"/>
          </p:cNvPicPr>
          <p:nvPr/>
        </p:nvPicPr>
        <p:blipFill>
          <a:blip r:embed="rId4"/>
          <a:srcRect r="63"/>
          <a:stretch>
            <a:fillRect/>
          </a:stretch>
        </p:blipFill>
        <p:spPr>
          <a:xfrm rot="-4196164">
            <a:off x="-4478873" y="6861709"/>
            <a:ext cx="11622266" cy="12388074"/>
          </a:xfrm>
          <a:prstGeom prst="rect">
            <a:avLst/>
          </a:prstGeom>
        </p:spPr>
      </p:pic>
      <p:pic>
        <p:nvPicPr>
          <p:cNvPr id="6" name="Picture 6"/>
          <p:cNvPicPr>
            <a:picLocks noChangeAspect="1"/>
          </p:cNvPicPr>
          <p:nvPr/>
        </p:nvPicPr>
        <p:blipFill>
          <a:blip r:embed="rId5"/>
          <a:srcRect r="51"/>
          <a:stretch>
            <a:fillRect/>
          </a:stretch>
        </p:blipFill>
        <p:spPr>
          <a:xfrm rot="2228850">
            <a:off x="14026237" y="-3786037"/>
            <a:ext cx="6836042" cy="6773896"/>
          </a:xfrm>
          <a:prstGeom prst="rect">
            <a:avLst/>
          </a:prstGeom>
        </p:spPr>
      </p:pic>
      <p:pic>
        <p:nvPicPr>
          <p:cNvPr id="7" name="Picture 7"/>
          <p:cNvPicPr>
            <a:picLocks noChangeAspect="1"/>
          </p:cNvPicPr>
          <p:nvPr/>
        </p:nvPicPr>
        <p:blipFill>
          <a:blip r:embed="rId6"/>
          <a:srcRect b="148"/>
          <a:stretch>
            <a:fillRect/>
          </a:stretch>
        </p:blipFill>
        <p:spPr>
          <a:xfrm rot="-9014864">
            <a:off x="-336415" y="7596737"/>
            <a:ext cx="5099239" cy="1965525"/>
          </a:xfrm>
          <a:prstGeom prst="rect">
            <a:avLst/>
          </a:prstGeom>
        </p:spPr>
      </p:pic>
      <p:pic>
        <p:nvPicPr>
          <p:cNvPr id="8" name="Picture 8"/>
          <p:cNvPicPr>
            <a:picLocks noChangeAspect="1"/>
          </p:cNvPicPr>
          <p:nvPr/>
        </p:nvPicPr>
        <p:blipFill>
          <a:blip r:embed="rId7"/>
          <a:srcRect b="55"/>
          <a:stretch>
            <a:fillRect/>
          </a:stretch>
        </p:blipFill>
        <p:spPr>
          <a:xfrm>
            <a:off x="546191" y="-1794241"/>
            <a:ext cx="3334026" cy="3588482"/>
          </a:xfrm>
          <a:prstGeom prst="rect">
            <a:avLst/>
          </a:prstGeom>
        </p:spPr>
      </p:pic>
      <p:pic>
        <p:nvPicPr>
          <p:cNvPr id="9" name="Picture 9"/>
          <p:cNvPicPr>
            <a:picLocks noChangeAspect="1"/>
          </p:cNvPicPr>
          <p:nvPr/>
        </p:nvPicPr>
        <p:blipFill>
          <a:blip r:embed="rId7"/>
          <a:srcRect b="55"/>
          <a:stretch>
            <a:fillRect/>
          </a:stretch>
        </p:blipFill>
        <p:spPr>
          <a:xfrm>
            <a:off x="13878502" y="8579500"/>
            <a:ext cx="2556197" cy="2751289"/>
          </a:xfrm>
          <a:prstGeom prst="rect">
            <a:avLst/>
          </a:prstGeom>
        </p:spPr>
      </p:pic>
      <p:pic>
        <p:nvPicPr>
          <p:cNvPr id="10" name="Picture 10"/>
          <p:cNvPicPr>
            <a:picLocks noChangeAspect="1"/>
          </p:cNvPicPr>
          <p:nvPr/>
        </p:nvPicPr>
        <p:blipFill>
          <a:blip r:embed="rId8"/>
          <a:srcRect/>
          <a:stretch>
            <a:fillRect/>
          </a:stretch>
        </p:blipFill>
        <p:spPr>
          <a:xfrm rot="-1185502">
            <a:off x="-3202910" y="120674"/>
            <a:ext cx="4352147" cy="4346443"/>
          </a:xfrm>
          <a:prstGeom prst="rect">
            <a:avLst/>
          </a:prstGeom>
        </p:spPr>
      </p:pic>
      <p:pic>
        <p:nvPicPr>
          <p:cNvPr id="11" name="Picture 11"/>
          <p:cNvPicPr>
            <a:picLocks noChangeAspect="1"/>
          </p:cNvPicPr>
          <p:nvPr/>
        </p:nvPicPr>
        <p:blipFill>
          <a:blip r:embed="rId9"/>
          <a:srcRect/>
          <a:stretch>
            <a:fillRect/>
          </a:stretch>
        </p:blipFill>
        <p:spPr>
          <a:xfrm rot="-7379619">
            <a:off x="3992986" y="9104884"/>
            <a:ext cx="5810576" cy="5802961"/>
          </a:xfrm>
          <a:prstGeom prst="rect">
            <a:avLst/>
          </a:prstGeom>
        </p:spPr>
      </p:pic>
      <p:pic>
        <p:nvPicPr>
          <p:cNvPr id="12" name="Picture 12"/>
          <p:cNvPicPr>
            <a:picLocks noChangeAspect="1"/>
          </p:cNvPicPr>
          <p:nvPr/>
        </p:nvPicPr>
        <p:blipFill>
          <a:blip r:embed="rId10"/>
          <a:srcRect/>
          <a:stretch>
            <a:fillRect/>
          </a:stretch>
        </p:blipFill>
        <p:spPr>
          <a:xfrm rot="6632729">
            <a:off x="16634531" y="823224"/>
            <a:ext cx="4881157" cy="4874760"/>
          </a:xfrm>
          <a:prstGeom prst="rect">
            <a:avLst/>
          </a:prstGeom>
        </p:spPr>
      </p:pic>
      <p:pic>
        <p:nvPicPr>
          <p:cNvPr id="13" name="Picture 13"/>
          <p:cNvPicPr>
            <a:picLocks noChangeAspect="1"/>
          </p:cNvPicPr>
          <p:nvPr/>
        </p:nvPicPr>
        <p:blipFill>
          <a:blip r:embed="rId11"/>
          <a:srcRect b="266"/>
          <a:stretch>
            <a:fillRect/>
          </a:stretch>
        </p:blipFill>
        <p:spPr>
          <a:xfrm>
            <a:off x="14267800" y="1219491"/>
            <a:ext cx="2900572" cy="464092"/>
          </a:xfrm>
          <a:prstGeom prst="rect">
            <a:avLst/>
          </a:prstGeom>
        </p:spPr>
      </p:pic>
      <p:pic>
        <p:nvPicPr>
          <p:cNvPr id="14" name="Picture 14"/>
          <p:cNvPicPr>
            <a:picLocks noChangeAspect="1"/>
          </p:cNvPicPr>
          <p:nvPr/>
        </p:nvPicPr>
        <p:blipFill>
          <a:blip r:embed="rId11"/>
          <a:srcRect b="266"/>
          <a:stretch>
            <a:fillRect/>
          </a:stretch>
        </p:blipFill>
        <p:spPr>
          <a:xfrm>
            <a:off x="14267800" y="1563105"/>
            <a:ext cx="2900572" cy="464092"/>
          </a:xfrm>
          <a:prstGeom prst="rect">
            <a:avLst/>
          </a:prstGeom>
        </p:spPr>
      </p:pic>
      <p:sp>
        <p:nvSpPr>
          <p:cNvPr id="15" name="TextBox 15"/>
          <p:cNvSpPr txBox="1"/>
          <p:nvPr/>
        </p:nvSpPr>
        <p:spPr>
          <a:xfrm>
            <a:off x="4079438" y="5967496"/>
            <a:ext cx="10225949" cy="1326389"/>
          </a:xfrm>
          <a:prstGeom prst="rect">
            <a:avLst/>
          </a:prstGeom>
        </p:spPr>
        <p:txBody>
          <a:bodyPr wrap="square" lIns="0" tIns="0" rIns="0" bIns="0" rtlCol="0" anchor="t">
            <a:spAutoFit/>
          </a:bodyPr>
          <a:lstStyle/>
          <a:p>
            <a:pPr algn="ctr">
              <a:lnSpc>
                <a:spcPts val="11295"/>
              </a:lnSpc>
            </a:pPr>
            <a:r>
              <a:rPr lang="en-US" sz="8068" b="1" dirty="0">
                <a:solidFill>
                  <a:srgbClr val="04989E"/>
                </a:solidFill>
                <a:latin typeface="Georgia" panose="02040502050405020303" pitchFamily="18" charset="0"/>
              </a:rPr>
              <a:t>@Regio.Digi.Hub </a:t>
            </a:r>
          </a:p>
        </p:txBody>
      </p:sp>
      <p:pic>
        <p:nvPicPr>
          <p:cNvPr id="16" name="Picture 16"/>
          <p:cNvPicPr>
            <a:picLocks noChangeAspect="1"/>
          </p:cNvPicPr>
          <p:nvPr/>
        </p:nvPicPr>
        <p:blipFill>
          <a:blip r:embed="rId12"/>
          <a:srcRect b="93"/>
          <a:stretch>
            <a:fillRect/>
          </a:stretch>
        </p:blipFill>
        <p:spPr>
          <a:xfrm>
            <a:off x="7555793" y="9258300"/>
            <a:ext cx="3710720" cy="77925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sp>
        <p:nvSpPr>
          <p:cNvPr id="2" name="TextBox 2"/>
          <p:cNvSpPr txBox="1"/>
          <p:nvPr/>
        </p:nvSpPr>
        <p:spPr>
          <a:xfrm>
            <a:off x="8088517" y="2785987"/>
            <a:ext cx="4684714" cy="575222"/>
          </a:xfrm>
          <a:prstGeom prst="rect">
            <a:avLst/>
          </a:prstGeom>
        </p:spPr>
        <p:txBody>
          <a:bodyPr lIns="0" tIns="0" rIns="0" bIns="0" rtlCol="0" anchor="t">
            <a:spAutoFit/>
          </a:bodyPr>
          <a:lstStyle/>
          <a:p>
            <a:pPr algn="l">
              <a:lnSpc>
                <a:spcPts val="4900"/>
              </a:lnSpc>
            </a:pPr>
            <a:r>
              <a:rPr lang="ro-RO" sz="3200" b="1" spc="-51" dirty="0">
                <a:solidFill>
                  <a:srgbClr val="000000"/>
                </a:solidFill>
                <a:latin typeface="Georgia" panose="02040502050405020303" pitchFamily="18" charset="0"/>
              </a:rPr>
              <a:t>Strategia verde</a:t>
            </a:r>
            <a:endParaRPr lang="en-US" sz="3200" b="1" spc="-51" dirty="0">
              <a:solidFill>
                <a:srgbClr val="000000"/>
              </a:solidFill>
              <a:latin typeface="Georgia" panose="02040502050405020303" pitchFamily="18" charset="0"/>
            </a:endParaRPr>
          </a:p>
        </p:txBody>
      </p:sp>
      <p:sp>
        <p:nvSpPr>
          <p:cNvPr id="3" name="TextBox 3"/>
          <p:cNvSpPr txBox="1"/>
          <p:nvPr/>
        </p:nvSpPr>
        <p:spPr>
          <a:xfrm>
            <a:off x="8051420" y="4620768"/>
            <a:ext cx="8351086" cy="527837"/>
          </a:xfrm>
          <a:prstGeom prst="rect">
            <a:avLst/>
          </a:prstGeom>
        </p:spPr>
        <p:txBody>
          <a:bodyPr wrap="square" lIns="0" tIns="0" rIns="0" bIns="0" rtlCol="0" anchor="t">
            <a:spAutoFit/>
          </a:bodyPr>
          <a:lstStyle/>
          <a:p>
            <a:pPr>
              <a:lnSpc>
                <a:spcPts val="4534"/>
              </a:lnSpc>
            </a:pPr>
            <a:r>
              <a:rPr lang="ro-RO" sz="3200" b="1" spc="-47" dirty="0">
                <a:solidFill>
                  <a:srgbClr val="000000"/>
                </a:solidFill>
                <a:latin typeface="Georgia" panose="02040502050405020303" pitchFamily="18" charset="0"/>
              </a:rPr>
              <a:t>Tehnologiile cu emisii scăzute de carbon </a:t>
            </a:r>
            <a:endParaRPr lang="en-US" sz="3200" b="1" spc="-47" dirty="0">
              <a:solidFill>
                <a:srgbClr val="000000"/>
              </a:solidFill>
              <a:latin typeface="Georgia" panose="02040502050405020303" pitchFamily="18" charset="0"/>
            </a:endParaRPr>
          </a:p>
        </p:txBody>
      </p:sp>
      <p:sp>
        <p:nvSpPr>
          <p:cNvPr id="4" name="TextBox 4"/>
          <p:cNvSpPr txBox="1"/>
          <p:nvPr/>
        </p:nvSpPr>
        <p:spPr>
          <a:xfrm>
            <a:off x="8039966" y="6484236"/>
            <a:ext cx="8884487" cy="536750"/>
          </a:xfrm>
          <a:prstGeom prst="rect">
            <a:avLst/>
          </a:prstGeom>
        </p:spPr>
        <p:txBody>
          <a:bodyPr wrap="square" lIns="0" tIns="0" rIns="0" bIns="0" rtlCol="0" anchor="t">
            <a:spAutoFit/>
          </a:bodyPr>
          <a:lstStyle/>
          <a:p>
            <a:pPr>
              <a:lnSpc>
                <a:spcPts val="4534"/>
              </a:lnSpc>
            </a:pPr>
            <a:r>
              <a:rPr lang="ro-RO" sz="3200" b="1" spc="-47" dirty="0">
                <a:solidFill>
                  <a:srgbClr val="000000"/>
                </a:solidFill>
                <a:latin typeface="Georgia" panose="02040502050405020303" pitchFamily="18" charset="0"/>
              </a:rPr>
              <a:t>Pactul Verde European în practică</a:t>
            </a:r>
            <a:endParaRPr lang="en-US" sz="3200" b="1" spc="-47" dirty="0">
              <a:solidFill>
                <a:srgbClr val="000000"/>
              </a:solidFill>
              <a:latin typeface="Georgia" panose="02040502050405020303" pitchFamily="18" charset="0"/>
            </a:endParaRPr>
          </a:p>
        </p:txBody>
      </p:sp>
      <p:sp>
        <p:nvSpPr>
          <p:cNvPr id="5" name="TextBox 5"/>
          <p:cNvSpPr txBox="1"/>
          <p:nvPr/>
        </p:nvSpPr>
        <p:spPr>
          <a:xfrm>
            <a:off x="8063936" y="3685625"/>
            <a:ext cx="4684714" cy="536750"/>
          </a:xfrm>
          <a:prstGeom prst="rect">
            <a:avLst/>
          </a:prstGeom>
        </p:spPr>
        <p:txBody>
          <a:bodyPr lIns="0" tIns="0" rIns="0" bIns="0" rtlCol="0" anchor="t">
            <a:spAutoFit/>
          </a:bodyPr>
          <a:lstStyle/>
          <a:p>
            <a:pPr algn="l">
              <a:lnSpc>
                <a:spcPts val="4534"/>
              </a:lnSpc>
            </a:pPr>
            <a:r>
              <a:rPr lang="ro-RO" sz="3200" b="1" spc="-47" dirty="0">
                <a:solidFill>
                  <a:srgbClr val="000000"/>
                </a:solidFill>
                <a:latin typeface="Georgia" panose="02040502050405020303" pitchFamily="18" charset="0"/>
              </a:rPr>
              <a:t>Economia circulară</a:t>
            </a:r>
            <a:endParaRPr lang="en-US" sz="3200" b="1" spc="-47" dirty="0">
              <a:solidFill>
                <a:srgbClr val="000000"/>
              </a:solidFill>
              <a:latin typeface="Georgia" panose="02040502050405020303" pitchFamily="18" charset="0"/>
            </a:endParaRPr>
          </a:p>
        </p:txBody>
      </p:sp>
      <p:sp>
        <p:nvSpPr>
          <p:cNvPr id="6" name="TextBox 6"/>
          <p:cNvSpPr txBox="1"/>
          <p:nvPr/>
        </p:nvSpPr>
        <p:spPr>
          <a:xfrm>
            <a:off x="8039966" y="5583722"/>
            <a:ext cx="10095634" cy="527837"/>
          </a:xfrm>
          <a:prstGeom prst="rect">
            <a:avLst/>
          </a:prstGeom>
        </p:spPr>
        <p:txBody>
          <a:bodyPr wrap="square" lIns="0" tIns="0" rIns="0" bIns="0" rtlCol="0" anchor="t">
            <a:spAutoFit/>
          </a:bodyPr>
          <a:lstStyle/>
          <a:p>
            <a:pPr>
              <a:lnSpc>
                <a:spcPts val="4534"/>
              </a:lnSpc>
            </a:pPr>
            <a:r>
              <a:rPr lang="ro-RO" sz="3200" b="1" spc="-47" dirty="0">
                <a:solidFill>
                  <a:srgbClr val="000000"/>
                </a:solidFill>
                <a:latin typeface="Georgia" panose="02040502050405020303" pitchFamily="18" charset="0"/>
              </a:rPr>
              <a:t>Economia cu emisii scăzute de dioxid de carbon</a:t>
            </a:r>
            <a:endParaRPr lang="en-US" sz="3200" b="1" spc="-47" dirty="0">
              <a:solidFill>
                <a:srgbClr val="000000"/>
              </a:solidFill>
              <a:latin typeface="Georgia" panose="02040502050405020303" pitchFamily="18" charset="0"/>
            </a:endParaRPr>
          </a:p>
        </p:txBody>
      </p:sp>
      <p:sp>
        <p:nvSpPr>
          <p:cNvPr id="7" name="TextBox 7"/>
          <p:cNvSpPr txBox="1"/>
          <p:nvPr/>
        </p:nvSpPr>
        <p:spPr>
          <a:xfrm>
            <a:off x="8039966" y="7335765"/>
            <a:ext cx="4684714" cy="527837"/>
          </a:xfrm>
          <a:prstGeom prst="rect">
            <a:avLst/>
          </a:prstGeom>
        </p:spPr>
        <p:txBody>
          <a:bodyPr lIns="0" tIns="0" rIns="0" bIns="0" rtlCol="0" anchor="t">
            <a:spAutoFit/>
          </a:bodyPr>
          <a:lstStyle/>
          <a:p>
            <a:pPr>
              <a:lnSpc>
                <a:spcPts val="4534"/>
              </a:lnSpc>
            </a:pPr>
            <a:r>
              <a:rPr lang="ro-RO" sz="3200" b="1" spc="-47" dirty="0">
                <a:solidFill>
                  <a:srgbClr val="000000"/>
                </a:solidFill>
                <a:latin typeface="Georgia" panose="02040502050405020303" pitchFamily="18" charset="0"/>
              </a:rPr>
              <a:t>Evoluții științifice</a:t>
            </a:r>
            <a:endParaRPr lang="en-US" sz="3200" b="1" spc="-47" dirty="0">
              <a:solidFill>
                <a:srgbClr val="000000"/>
              </a:solidFill>
              <a:latin typeface="Georgia" panose="02040502050405020303" pitchFamily="18" charset="0"/>
            </a:endParaRPr>
          </a:p>
        </p:txBody>
      </p:sp>
      <p:pic>
        <p:nvPicPr>
          <p:cNvPr id="8" name="Picture 8"/>
          <p:cNvPicPr>
            <a:picLocks noChangeAspect="1"/>
          </p:cNvPicPr>
          <p:nvPr/>
        </p:nvPicPr>
        <p:blipFill>
          <a:blip r:embed="rId2"/>
          <a:srcRect/>
          <a:stretch>
            <a:fillRect/>
          </a:stretch>
        </p:blipFill>
        <p:spPr>
          <a:xfrm rot="-8947194">
            <a:off x="7270391" y="7655297"/>
            <a:ext cx="4730756" cy="4730756"/>
          </a:xfrm>
          <a:prstGeom prst="rect">
            <a:avLst/>
          </a:prstGeom>
        </p:spPr>
      </p:pic>
      <p:pic>
        <p:nvPicPr>
          <p:cNvPr id="9" name="Picture 9"/>
          <p:cNvPicPr>
            <a:picLocks noChangeAspect="1"/>
          </p:cNvPicPr>
          <p:nvPr/>
        </p:nvPicPr>
        <p:blipFill>
          <a:blip r:embed="rId3"/>
          <a:srcRect r="51"/>
          <a:stretch>
            <a:fillRect/>
          </a:stretch>
        </p:blipFill>
        <p:spPr>
          <a:xfrm rot="-9632120">
            <a:off x="-2174154" y="-1705919"/>
            <a:ext cx="5721823" cy="5669807"/>
          </a:xfrm>
          <a:prstGeom prst="rect">
            <a:avLst/>
          </a:prstGeom>
        </p:spPr>
      </p:pic>
      <p:pic>
        <p:nvPicPr>
          <p:cNvPr id="10" name="Picture 10"/>
          <p:cNvPicPr>
            <a:picLocks noChangeAspect="1"/>
          </p:cNvPicPr>
          <p:nvPr/>
        </p:nvPicPr>
        <p:blipFill>
          <a:blip r:embed="rId4"/>
          <a:srcRect r="63"/>
          <a:stretch>
            <a:fillRect/>
          </a:stretch>
        </p:blipFill>
        <p:spPr>
          <a:xfrm rot="6603835">
            <a:off x="5295880" y="-10406627"/>
            <a:ext cx="11622266" cy="12388074"/>
          </a:xfrm>
          <a:prstGeom prst="rect">
            <a:avLst/>
          </a:prstGeom>
        </p:spPr>
      </p:pic>
      <p:pic>
        <p:nvPicPr>
          <p:cNvPr id="11" name="Picture 11"/>
          <p:cNvPicPr>
            <a:picLocks noChangeAspect="1"/>
          </p:cNvPicPr>
          <p:nvPr/>
        </p:nvPicPr>
        <p:blipFill>
          <a:blip r:embed="rId5"/>
          <a:srcRect b="55"/>
          <a:stretch>
            <a:fillRect/>
          </a:stretch>
        </p:blipFill>
        <p:spPr>
          <a:xfrm rot="-10800000">
            <a:off x="15414085" y="8264626"/>
            <a:ext cx="3334026" cy="3588482"/>
          </a:xfrm>
          <a:prstGeom prst="rect">
            <a:avLst/>
          </a:prstGeom>
        </p:spPr>
      </p:pic>
      <p:pic>
        <p:nvPicPr>
          <p:cNvPr id="12" name="Picture 12"/>
          <p:cNvPicPr>
            <a:picLocks noChangeAspect="1"/>
          </p:cNvPicPr>
          <p:nvPr/>
        </p:nvPicPr>
        <p:blipFill>
          <a:blip r:embed="rId6"/>
          <a:srcRect b="55"/>
          <a:stretch>
            <a:fillRect/>
          </a:stretch>
        </p:blipFill>
        <p:spPr>
          <a:xfrm rot="-10800000">
            <a:off x="2161922" y="-772267"/>
            <a:ext cx="2556197" cy="2751289"/>
          </a:xfrm>
          <a:prstGeom prst="rect">
            <a:avLst/>
          </a:prstGeom>
        </p:spPr>
      </p:pic>
      <p:pic>
        <p:nvPicPr>
          <p:cNvPr id="13" name="Picture 13"/>
          <p:cNvPicPr>
            <a:picLocks noChangeAspect="1"/>
          </p:cNvPicPr>
          <p:nvPr/>
        </p:nvPicPr>
        <p:blipFill>
          <a:blip r:embed="rId7"/>
          <a:srcRect/>
          <a:stretch>
            <a:fillRect/>
          </a:stretch>
        </p:blipFill>
        <p:spPr>
          <a:xfrm rot="9614497">
            <a:off x="17447384" y="6091404"/>
            <a:ext cx="4352147" cy="4346443"/>
          </a:xfrm>
          <a:prstGeom prst="rect">
            <a:avLst/>
          </a:prstGeom>
        </p:spPr>
      </p:pic>
      <p:pic>
        <p:nvPicPr>
          <p:cNvPr id="14" name="Picture 14"/>
          <p:cNvPicPr>
            <a:picLocks noChangeAspect="1"/>
          </p:cNvPicPr>
          <p:nvPr/>
        </p:nvPicPr>
        <p:blipFill>
          <a:blip r:embed="rId8"/>
          <a:srcRect/>
          <a:stretch>
            <a:fillRect/>
          </a:stretch>
        </p:blipFill>
        <p:spPr>
          <a:xfrm rot="3420380">
            <a:off x="5570971" y="-4349323"/>
            <a:ext cx="5810576" cy="5802961"/>
          </a:xfrm>
          <a:prstGeom prst="rect">
            <a:avLst/>
          </a:prstGeom>
        </p:spPr>
      </p:pic>
      <p:sp>
        <p:nvSpPr>
          <p:cNvPr id="16" name="TextBox 16"/>
          <p:cNvSpPr txBox="1"/>
          <p:nvPr/>
        </p:nvSpPr>
        <p:spPr>
          <a:xfrm>
            <a:off x="7008829" y="2760689"/>
            <a:ext cx="1079688" cy="668132"/>
          </a:xfrm>
          <a:prstGeom prst="rect">
            <a:avLst/>
          </a:prstGeom>
        </p:spPr>
        <p:txBody>
          <a:bodyPr lIns="0" tIns="0" rIns="0" bIns="0" rtlCol="0" anchor="t">
            <a:spAutoFit/>
          </a:bodyPr>
          <a:lstStyle/>
          <a:p>
            <a:pPr algn="l">
              <a:lnSpc>
                <a:spcPts val="5653"/>
              </a:lnSpc>
            </a:pPr>
            <a:r>
              <a:rPr lang="en-US" sz="4038" spc="-60">
                <a:solidFill>
                  <a:srgbClr val="000000"/>
                </a:solidFill>
                <a:latin typeface="Georgia" panose="02040502050405020303" pitchFamily="18" charset="0"/>
              </a:rPr>
              <a:t>01</a:t>
            </a:r>
          </a:p>
        </p:txBody>
      </p:sp>
      <p:sp>
        <p:nvSpPr>
          <p:cNvPr id="17" name="TextBox 17"/>
          <p:cNvSpPr txBox="1"/>
          <p:nvPr/>
        </p:nvSpPr>
        <p:spPr>
          <a:xfrm>
            <a:off x="7008829" y="3547017"/>
            <a:ext cx="1079688" cy="668132"/>
          </a:xfrm>
          <a:prstGeom prst="rect">
            <a:avLst/>
          </a:prstGeom>
        </p:spPr>
        <p:txBody>
          <a:bodyPr lIns="0" tIns="0" rIns="0" bIns="0" rtlCol="0" anchor="t">
            <a:spAutoFit/>
          </a:bodyPr>
          <a:lstStyle/>
          <a:p>
            <a:pPr algn="l">
              <a:lnSpc>
                <a:spcPts val="5653"/>
              </a:lnSpc>
            </a:pPr>
            <a:r>
              <a:rPr lang="en-US" sz="4038" spc="-60">
                <a:solidFill>
                  <a:srgbClr val="000000"/>
                </a:solidFill>
                <a:latin typeface="Georgia" panose="02040502050405020303" pitchFamily="18" charset="0"/>
              </a:rPr>
              <a:t>02</a:t>
            </a:r>
          </a:p>
        </p:txBody>
      </p:sp>
      <p:sp>
        <p:nvSpPr>
          <p:cNvPr id="18" name="TextBox 18"/>
          <p:cNvSpPr txBox="1"/>
          <p:nvPr/>
        </p:nvSpPr>
        <p:spPr>
          <a:xfrm>
            <a:off x="7008829" y="4517485"/>
            <a:ext cx="1079688" cy="668132"/>
          </a:xfrm>
          <a:prstGeom prst="rect">
            <a:avLst/>
          </a:prstGeom>
        </p:spPr>
        <p:txBody>
          <a:bodyPr lIns="0" tIns="0" rIns="0" bIns="0" rtlCol="0" anchor="t">
            <a:spAutoFit/>
          </a:bodyPr>
          <a:lstStyle/>
          <a:p>
            <a:pPr algn="l">
              <a:lnSpc>
                <a:spcPts val="5653"/>
              </a:lnSpc>
            </a:pPr>
            <a:r>
              <a:rPr lang="en-US" sz="4038" spc="-60">
                <a:solidFill>
                  <a:srgbClr val="000000"/>
                </a:solidFill>
                <a:latin typeface="Georgia" panose="02040502050405020303" pitchFamily="18" charset="0"/>
              </a:rPr>
              <a:t>03</a:t>
            </a:r>
          </a:p>
        </p:txBody>
      </p:sp>
      <p:sp>
        <p:nvSpPr>
          <p:cNvPr id="19" name="TextBox 19"/>
          <p:cNvSpPr txBox="1"/>
          <p:nvPr/>
        </p:nvSpPr>
        <p:spPr>
          <a:xfrm>
            <a:off x="7008829" y="5491225"/>
            <a:ext cx="1079688" cy="668132"/>
          </a:xfrm>
          <a:prstGeom prst="rect">
            <a:avLst/>
          </a:prstGeom>
        </p:spPr>
        <p:txBody>
          <a:bodyPr lIns="0" tIns="0" rIns="0" bIns="0" rtlCol="0" anchor="t">
            <a:spAutoFit/>
          </a:bodyPr>
          <a:lstStyle/>
          <a:p>
            <a:pPr algn="l">
              <a:lnSpc>
                <a:spcPts val="5653"/>
              </a:lnSpc>
            </a:pPr>
            <a:r>
              <a:rPr lang="en-US" sz="4038" spc="-60">
                <a:solidFill>
                  <a:srgbClr val="000000"/>
                </a:solidFill>
                <a:latin typeface="Georgia" panose="02040502050405020303" pitchFamily="18" charset="0"/>
              </a:rPr>
              <a:t>04</a:t>
            </a:r>
          </a:p>
        </p:txBody>
      </p:sp>
      <p:sp>
        <p:nvSpPr>
          <p:cNvPr id="20" name="TextBox 20"/>
          <p:cNvSpPr txBox="1"/>
          <p:nvPr/>
        </p:nvSpPr>
        <p:spPr>
          <a:xfrm>
            <a:off x="7008829" y="6335559"/>
            <a:ext cx="1079688" cy="668132"/>
          </a:xfrm>
          <a:prstGeom prst="rect">
            <a:avLst/>
          </a:prstGeom>
        </p:spPr>
        <p:txBody>
          <a:bodyPr lIns="0" tIns="0" rIns="0" bIns="0" rtlCol="0" anchor="t">
            <a:spAutoFit/>
          </a:bodyPr>
          <a:lstStyle/>
          <a:p>
            <a:pPr algn="l">
              <a:lnSpc>
                <a:spcPts val="5653"/>
              </a:lnSpc>
            </a:pPr>
            <a:r>
              <a:rPr lang="en-US" sz="4038" spc="-60">
                <a:solidFill>
                  <a:srgbClr val="000000"/>
                </a:solidFill>
                <a:latin typeface="Georgia" panose="02040502050405020303" pitchFamily="18" charset="0"/>
              </a:rPr>
              <a:t>05</a:t>
            </a:r>
          </a:p>
        </p:txBody>
      </p:sp>
      <p:sp>
        <p:nvSpPr>
          <p:cNvPr id="21" name="TextBox 21"/>
          <p:cNvSpPr txBox="1"/>
          <p:nvPr/>
        </p:nvSpPr>
        <p:spPr>
          <a:xfrm>
            <a:off x="7008829" y="7213957"/>
            <a:ext cx="1079688" cy="668132"/>
          </a:xfrm>
          <a:prstGeom prst="rect">
            <a:avLst/>
          </a:prstGeom>
        </p:spPr>
        <p:txBody>
          <a:bodyPr lIns="0" tIns="0" rIns="0" bIns="0" rtlCol="0" anchor="t">
            <a:spAutoFit/>
          </a:bodyPr>
          <a:lstStyle/>
          <a:p>
            <a:pPr algn="l">
              <a:lnSpc>
                <a:spcPts val="5653"/>
              </a:lnSpc>
            </a:pPr>
            <a:r>
              <a:rPr lang="en-US" sz="4038" spc="-60" dirty="0">
                <a:solidFill>
                  <a:srgbClr val="000000"/>
                </a:solidFill>
                <a:latin typeface="Georgia" panose="02040502050405020303" pitchFamily="18" charset="0"/>
              </a:rPr>
              <a:t>06</a:t>
            </a:r>
          </a:p>
        </p:txBody>
      </p:sp>
      <p:pic>
        <p:nvPicPr>
          <p:cNvPr id="22" name="Picture 22"/>
          <p:cNvPicPr>
            <a:picLocks noChangeAspect="1"/>
          </p:cNvPicPr>
          <p:nvPr/>
        </p:nvPicPr>
        <p:blipFill>
          <a:blip r:embed="rId9"/>
          <a:srcRect/>
          <a:stretch>
            <a:fillRect/>
          </a:stretch>
        </p:blipFill>
        <p:spPr>
          <a:xfrm>
            <a:off x="16418708" y="0"/>
            <a:ext cx="1869292" cy="1869292"/>
          </a:xfrm>
          <a:prstGeom prst="rect">
            <a:avLst/>
          </a:prstGeom>
        </p:spPr>
      </p:pic>
      <p:pic>
        <p:nvPicPr>
          <p:cNvPr id="23" name="Picture 23"/>
          <p:cNvPicPr>
            <a:picLocks noChangeAspect="1"/>
          </p:cNvPicPr>
          <p:nvPr/>
        </p:nvPicPr>
        <p:blipFill>
          <a:blip r:embed="rId10"/>
          <a:srcRect b="93"/>
          <a:stretch>
            <a:fillRect/>
          </a:stretch>
        </p:blipFill>
        <p:spPr>
          <a:xfrm>
            <a:off x="7870030" y="9245916"/>
            <a:ext cx="3710720" cy="779251"/>
          </a:xfrm>
          <a:prstGeom prst="rect">
            <a:avLst/>
          </a:prstGeom>
        </p:spPr>
      </p:pic>
      <p:sp>
        <p:nvSpPr>
          <p:cNvPr id="24" name="TextBox 15">
            <a:extLst>
              <a:ext uri="{FF2B5EF4-FFF2-40B4-BE49-F238E27FC236}">
                <a16:creationId xmlns:a16="http://schemas.microsoft.com/office/drawing/2014/main" id="{272E42E4-1CAE-6149-8FC6-A173BDB1B731}"/>
              </a:ext>
            </a:extLst>
          </p:cNvPr>
          <p:cNvSpPr txBox="1"/>
          <p:nvPr/>
        </p:nvSpPr>
        <p:spPr>
          <a:xfrm>
            <a:off x="2161922" y="4991693"/>
            <a:ext cx="8280738" cy="692497"/>
          </a:xfrm>
          <a:prstGeom prst="rect">
            <a:avLst/>
          </a:prstGeom>
        </p:spPr>
        <p:txBody>
          <a:bodyPr lIns="0" tIns="0" rIns="0" bIns="0" rtlCol="0" anchor="t">
            <a:spAutoFit/>
          </a:bodyPr>
          <a:lstStyle/>
          <a:p>
            <a:pPr>
              <a:lnSpc>
                <a:spcPts val="5449"/>
              </a:lnSpc>
            </a:pPr>
            <a:r>
              <a:rPr lang="ro-RO" sz="4800" b="1" dirty="0">
                <a:solidFill>
                  <a:srgbClr val="000000"/>
                </a:solidFill>
                <a:latin typeface="Georgia" panose="02040502050405020303" pitchFamily="18" charset="0"/>
              </a:rPr>
              <a:t>Cuprins</a:t>
            </a:r>
            <a:endParaRPr lang="en-US" sz="4800" b="1" dirty="0">
              <a:solidFill>
                <a:srgbClr val="000000"/>
              </a:solidFill>
              <a:latin typeface="Georgia" panose="02040502050405020303"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524000" y="1523043"/>
            <a:ext cx="11277600" cy="692497"/>
          </a:xfrm>
          <a:prstGeom prst="rect">
            <a:avLst/>
          </a:prstGeom>
        </p:spPr>
        <p:txBody>
          <a:bodyPr wrap="square" lIns="0" tIns="0" rIns="0" bIns="0" rtlCol="0" anchor="t">
            <a:spAutoFit/>
          </a:bodyPr>
          <a:lstStyle/>
          <a:p>
            <a:pPr>
              <a:lnSpc>
                <a:spcPts val="5449"/>
              </a:lnSpc>
            </a:pPr>
            <a:r>
              <a:rPr lang="ro-RO" sz="5400" b="1" dirty="0">
                <a:solidFill>
                  <a:srgbClr val="000000"/>
                </a:solidFill>
                <a:latin typeface="Georgia" panose="02040502050405020303" pitchFamily="18" charset="0"/>
              </a:rPr>
              <a:t>Recomandări</a:t>
            </a:r>
            <a:endParaRPr lang="en-US" sz="5400" b="1" dirty="0">
              <a:solidFill>
                <a:srgbClr val="000000"/>
              </a:solidFill>
              <a:latin typeface="Georgia" panose="02040502050405020303" pitchFamily="18" charset="0"/>
            </a:endParaRPr>
          </a:p>
        </p:txBody>
      </p:sp>
      <p:sp>
        <p:nvSpPr>
          <p:cNvPr id="3" name="TextBox 3"/>
          <p:cNvSpPr txBox="1"/>
          <p:nvPr/>
        </p:nvSpPr>
        <p:spPr>
          <a:xfrm>
            <a:off x="1524000" y="3093984"/>
            <a:ext cx="10744200" cy="4308872"/>
          </a:xfrm>
          <a:prstGeom prst="rect">
            <a:avLst/>
          </a:prstGeom>
        </p:spPr>
        <p:txBody>
          <a:bodyPr wrap="square" lIns="0" tIns="0" rIns="0" bIns="0" rtlCol="0" anchor="t">
            <a:spAutoFit/>
          </a:bodyPr>
          <a:lstStyle/>
          <a:p>
            <a:pPr marL="514350" indent="-514350" algn="just">
              <a:lnSpc>
                <a:spcPts val="4185"/>
              </a:lnSpc>
              <a:buAutoNum type="arabicPeriod"/>
            </a:pPr>
            <a:r>
              <a:rPr lang="ro-RO" sz="3500" spc="-44" dirty="0">
                <a:solidFill>
                  <a:srgbClr val="000000"/>
                </a:solidFill>
                <a:latin typeface="Georgia" panose="02040502050405020303" pitchFamily="18" charset="0"/>
              </a:rPr>
              <a:t>Toate materialele de studiu individual conțin linkuri încorporate în conținutul </a:t>
            </a:r>
            <a:r>
              <a:rPr lang="ro-RO" sz="3500" spc="-44" dirty="0" err="1">
                <a:solidFill>
                  <a:srgbClr val="000000"/>
                </a:solidFill>
                <a:latin typeface="Georgia" panose="02040502050405020303" pitchFamily="18" charset="0"/>
              </a:rPr>
              <a:t>slide</a:t>
            </a:r>
            <a:r>
              <a:rPr lang="ro-RO" sz="3500" spc="-44" dirty="0">
                <a:solidFill>
                  <a:srgbClr val="000000"/>
                </a:solidFill>
                <a:latin typeface="Georgia" panose="02040502050405020303" pitchFamily="18" charset="0"/>
              </a:rPr>
              <a:t>-urilor. </a:t>
            </a:r>
          </a:p>
          <a:p>
            <a:pPr marL="514350" indent="-514350" algn="just">
              <a:lnSpc>
                <a:spcPts val="4185"/>
              </a:lnSpc>
              <a:buAutoNum type="arabicPeriod"/>
            </a:pPr>
            <a:r>
              <a:rPr lang="ro-RO" sz="3500" spc="-44" dirty="0">
                <a:solidFill>
                  <a:srgbClr val="000000"/>
                </a:solidFill>
                <a:latin typeface="Georgia" panose="02040502050405020303" pitchFamily="18" charset="0"/>
              </a:rPr>
              <a:t>Toate materialele sunt legate de subiectul tratat.</a:t>
            </a:r>
            <a:endParaRPr lang="bg-BG" sz="3500" spc="-44" dirty="0">
              <a:solidFill>
                <a:srgbClr val="000000"/>
              </a:solidFill>
              <a:latin typeface="Georgia" panose="02040502050405020303" pitchFamily="18" charset="0"/>
            </a:endParaRPr>
          </a:p>
          <a:p>
            <a:pPr marL="514350" indent="-514350" algn="just">
              <a:lnSpc>
                <a:spcPts val="4185"/>
              </a:lnSpc>
              <a:buAutoNum type="arabicPeriod"/>
            </a:pPr>
            <a:r>
              <a:rPr lang="ro-RO" sz="3500" spc="-44" dirty="0">
                <a:solidFill>
                  <a:srgbClr val="000000"/>
                </a:solidFill>
                <a:latin typeface="Georgia" panose="02040502050405020303" pitchFamily="18" charset="0"/>
              </a:rPr>
              <a:t>Vă recomandăm să urmăriți videoclipurile inserate în prezentare și să răspundeți la întrebări, acolo unde este cazul. </a:t>
            </a:r>
          </a:p>
          <a:p>
            <a:pPr marL="514350" indent="-514350" algn="just">
              <a:lnSpc>
                <a:spcPts val="4185"/>
              </a:lnSpc>
              <a:buAutoNum type="arabicPeriod"/>
            </a:pPr>
            <a:r>
              <a:rPr lang="ro-RO" sz="3500" spc="-44" dirty="0">
                <a:solidFill>
                  <a:srgbClr val="000000"/>
                </a:solidFill>
                <a:latin typeface="Georgia" panose="02040502050405020303" pitchFamily="18" charset="0"/>
              </a:rPr>
              <a:t>Prezentarea vă va redirecționa către surse care vă vor ajuta să înțelegeți în profunzime subiectul tratat. </a:t>
            </a:r>
            <a:endParaRPr lang="en-US" sz="3500" spc="-44" dirty="0">
              <a:solidFill>
                <a:srgbClr val="000000"/>
              </a:solidFill>
              <a:latin typeface="Georgia" panose="02040502050405020303" pitchFamily="18" charset="0"/>
            </a:endParaRPr>
          </a:p>
        </p:txBody>
      </p:sp>
      <p:pic>
        <p:nvPicPr>
          <p:cNvPr id="4" name="Picture 4"/>
          <p:cNvPicPr>
            <a:picLocks noChangeAspect="1"/>
          </p:cNvPicPr>
          <p:nvPr/>
        </p:nvPicPr>
        <p:blipFill>
          <a:blip r:embed="rId2"/>
          <a:srcRect r="63"/>
          <a:stretch>
            <a:fillRect/>
          </a:stretch>
        </p:blipFill>
        <p:spPr>
          <a:xfrm rot="-4196164">
            <a:off x="-4782433" y="7411957"/>
            <a:ext cx="11622266" cy="12388074"/>
          </a:xfrm>
          <a:prstGeom prst="rect">
            <a:avLst/>
          </a:prstGeom>
        </p:spPr>
      </p:pic>
      <p:pic>
        <p:nvPicPr>
          <p:cNvPr id="5" name="Picture 5"/>
          <p:cNvPicPr>
            <a:picLocks noChangeAspect="1"/>
          </p:cNvPicPr>
          <p:nvPr/>
        </p:nvPicPr>
        <p:blipFill>
          <a:blip r:embed="rId3"/>
          <a:srcRect b="55"/>
          <a:stretch>
            <a:fillRect/>
          </a:stretch>
        </p:blipFill>
        <p:spPr>
          <a:xfrm rot="1836636">
            <a:off x="-4472" y="-1850859"/>
            <a:ext cx="3334026" cy="3588482"/>
          </a:xfrm>
          <a:prstGeom prst="rect">
            <a:avLst/>
          </a:prstGeom>
        </p:spPr>
      </p:pic>
      <p:pic>
        <p:nvPicPr>
          <p:cNvPr id="7" name="Picture 7"/>
          <p:cNvPicPr>
            <a:picLocks noChangeAspect="1"/>
          </p:cNvPicPr>
          <p:nvPr/>
        </p:nvPicPr>
        <p:blipFill>
          <a:blip r:embed="rId4"/>
          <a:srcRect/>
          <a:stretch>
            <a:fillRect/>
          </a:stretch>
        </p:blipFill>
        <p:spPr>
          <a:xfrm>
            <a:off x="16418708" y="0"/>
            <a:ext cx="1869292" cy="1869292"/>
          </a:xfrm>
          <a:prstGeom prst="rect">
            <a:avLst/>
          </a:prstGeom>
        </p:spPr>
      </p:pic>
      <p:pic>
        <p:nvPicPr>
          <p:cNvPr id="8" name="Picture 8"/>
          <p:cNvPicPr>
            <a:picLocks noChangeAspect="1"/>
          </p:cNvPicPr>
          <p:nvPr/>
        </p:nvPicPr>
        <p:blipFill>
          <a:blip r:embed="rId5"/>
          <a:srcRect b="93"/>
          <a:stretch>
            <a:fillRect/>
          </a:stretch>
        </p:blipFill>
        <p:spPr>
          <a:xfrm>
            <a:off x="7870030" y="9245916"/>
            <a:ext cx="3710720" cy="779251"/>
          </a:xfrm>
          <a:prstGeom prst="rect">
            <a:avLst/>
          </a:prstGeom>
        </p:spPr>
      </p:pic>
      <p:grpSp>
        <p:nvGrpSpPr>
          <p:cNvPr id="9" name="Group 9"/>
          <p:cNvGrpSpPr/>
          <p:nvPr/>
        </p:nvGrpSpPr>
        <p:grpSpPr>
          <a:xfrm>
            <a:off x="13182600" y="2306803"/>
            <a:ext cx="4759145" cy="6063129"/>
            <a:chOff x="0" y="0"/>
            <a:chExt cx="10327731" cy="11502525"/>
          </a:xfrm>
        </p:grpSpPr>
        <p:sp>
          <p:nvSpPr>
            <p:cNvPr id="10" name="Freeform 10"/>
            <p:cNvSpPr/>
            <p:nvPr/>
          </p:nvSpPr>
          <p:spPr>
            <a:xfrm>
              <a:off x="0" y="-1270"/>
              <a:ext cx="10322052" cy="11498453"/>
            </a:xfrm>
            <a:custGeom>
              <a:avLst/>
              <a:gdLst/>
              <a:ahLst/>
              <a:cxnLst/>
              <a:rect l="l" t="t" r="r" b="b"/>
              <a:pathLst>
                <a:path w="10322052" h="11498453">
                  <a:moveTo>
                    <a:pt x="6606032" y="3839972"/>
                  </a:moveTo>
                  <a:lnTo>
                    <a:pt x="10309987" y="2144903"/>
                  </a:lnTo>
                  <a:cubicBezTo>
                    <a:pt x="10312654" y="2143760"/>
                    <a:pt x="10315702" y="2143887"/>
                    <a:pt x="10318115" y="2145538"/>
                  </a:cubicBezTo>
                  <a:cubicBezTo>
                    <a:pt x="10320528" y="2147189"/>
                    <a:pt x="10322052" y="2149729"/>
                    <a:pt x="10322052" y="2152650"/>
                  </a:cubicBezTo>
                  <a:lnTo>
                    <a:pt x="10322052" y="5174742"/>
                  </a:lnTo>
                  <a:cubicBezTo>
                    <a:pt x="10322052" y="5177409"/>
                    <a:pt x="10320782" y="5180076"/>
                    <a:pt x="10318496" y="5181600"/>
                  </a:cubicBezTo>
                  <a:lnTo>
                    <a:pt x="8166481" y="6733667"/>
                  </a:lnTo>
                  <a:lnTo>
                    <a:pt x="8161528" y="6726809"/>
                  </a:lnTo>
                  <a:lnTo>
                    <a:pt x="8161020" y="6718300"/>
                  </a:lnTo>
                  <a:cubicBezTo>
                    <a:pt x="8859139" y="6672834"/>
                    <a:pt x="9557258" y="6693281"/>
                    <a:pt x="10250805" y="6777482"/>
                  </a:cubicBezTo>
                  <a:cubicBezTo>
                    <a:pt x="10255377" y="6777990"/>
                    <a:pt x="10258679" y="6782054"/>
                    <a:pt x="10258172" y="6786626"/>
                  </a:cubicBezTo>
                  <a:lnTo>
                    <a:pt x="10010522" y="9511157"/>
                  </a:lnTo>
                  <a:cubicBezTo>
                    <a:pt x="10010267" y="9513443"/>
                    <a:pt x="10009251" y="9515475"/>
                    <a:pt x="10007474" y="9516998"/>
                  </a:cubicBezTo>
                  <a:cubicBezTo>
                    <a:pt x="10005695" y="9518522"/>
                    <a:pt x="10003410" y="9519158"/>
                    <a:pt x="10001124" y="9518777"/>
                  </a:cubicBezTo>
                  <a:cubicBezTo>
                    <a:pt x="7024878" y="9162288"/>
                    <a:pt x="1571498" y="11496929"/>
                    <a:pt x="1570609" y="11497310"/>
                  </a:cubicBezTo>
                  <a:cubicBezTo>
                    <a:pt x="1567942" y="11498453"/>
                    <a:pt x="1565021" y="11498199"/>
                    <a:pt x="1562608" y="11496548"/>
                  </a:cubicBezTo>
                  <a:cubicBezTo>
                    <a:pt x="1560195" y="11494897"/>
                    <a:pt x="1558798" y="11492357"/>
                    <a:pt x="1558798" y="11489436"/>
                  </a:cubicBezTo>
                  <a:lnTo>
                    <a:pt x="1558798" y="9180830"/>
                  </a:lnTo>
                  <a:lnTo>
                    <a:pt x="1567307" y="9180830"/>
                  </a:lnTo>
                  <a:lnTo>
                    <a:pt x="1570863" y="9188450"/>
                  </a:lnTo>
                  <a:lnTo>
                    <a:pt x="1502664" y="9220200"/>
                  </a:lnTo>
                  <a:lnTo>
                    <a:pt x="1502664" y="9220200"/>
                  </a:lnTo>
                  <a:cubicBezTo>
                    <a:pt x="971804" y="9462770"/>
                    <a:pt x="342519" y="9229852"/>
                    <a:pt x="99187" y="8697214"/>
                  </a:cubicBezTo>
                  <a:cubicBezTo>
                    <a:pt x="98933" y="8696706"/>
                    <a:pt x="98679" y="8696198"/>
                    <a:pt x="98425" y="8695563"/>
                  </a:cubicBezTo>
                  <a:lnTo>
                    <a:pt x="106172" y="8692007"/>
                  </a:lnTo>
                  <a:lnTo>
                    <a:pt x="98552" y="8695690"/>
                  </a:lnTo>
                  <a:cubicBezTo>
                    <a:pt x="32004" y="8558403"/>
                    <a:pt x="0" y="8407146"/>
                    <a:pt x="0" y="8253730"/>
                  </a:cubicBezTo>
                  <a:cubicBezTo>
                    <a:pt x="0" y="8249031"/>
                    <a:pt x="3810" y="8245221"/>
                    <a:pt x="8509" y="8245221"/>
                  </a:cubicBezTo>
                  <a:lnTo>
                    <a:pt x="8509" y="8253730"/>
                  </a:lnTo>
                  <a:lnTo>
                    <a:pt x="0" y="8253730"/>
                  </a:lnTo>
                  <a:cubicBezTo>
                    <a:pt x="0" y="7369683"/>
                    <a:pt x="371348" y="6526657"/>
                    <a:pt x="1022985" y="5927471"/>
                  </a:cubicBezTo>
                  <a:lnTo>
                    <a:pt x="1022985" y="5927471"/>
                  </a:lnTo>
                  <a:lnTo>
                    <a:pt x="3011297" y="4107307"/>
                  </a:lnTo>
                  <a:lnTo>
                    <a:pt x="3017012" y="4113530"/>
                  </a:lnTo>
                  <a:lnTo>
                    <a:pt x="3018917" y="4121785"/>
                  </a:lnTo>
                  <a:cubicBezTo>
                    <a:pt x="2032000" y="4346956"/>
                    <a:pt x="1017651" y="4431030"/>
                    <a:pt x="8001" y="4378833"/>
                  </a:cubicBezTo>
                  <a:cubicBezTo>
                    <a:pt x="3556" y="4378579"/>
                    <a:pt x="0" y="4374896"/>
                    <a:pt x="0" y="4370324"/>
                  </a:cubicBezTo>
                  <a:lnTo>
                    <a:pt x="0" y="1950339"/>
                  </a:lnTo>
                  <a:cubicBezTo>
                    <a:pt x="0" y="1948053"/>
                    <a:pt x="889" y="1945767"/>
                    <a:pt x="2667" y="1944243"/>
                  </a:cubicBezTo>
                  <a:cubicBezTo>
                    <a:pt x="4445" y="1942719"/>
                    <a:pt x="6604" y="1941830"/>
                    <a:pt x="8890" y="1941957"/>
                  </a:cubicBezTo>
                  <a:cubicBezTo>
                    <a:pt x="2256663" y="2050796"/>
                    <a:pt x="4343400" y="1453769"/>
                    <a:pt x="6319139" y="365887"/>
                  </a:cubicBezTo>
                  <a:lnTo>
                    <a:pt x="6323203" y="373253"/>
                  </a:lnTo>
                  <a:lnTo>
                    <a:pt x="6319139" y="365887"/>
                  </a:lnTo>
                  <a:cubicBezTo>
                    <a:pt x="6979920" y="0"/>
                    <a:pt x="7812278" y="240157"/>
                    <a:pt x="8178038" y="900938"/>
                  </a:cubicBezTo>
                  <a:lnTo>
                    <a:pt x="8178038" y="900938"/>
                  </a:lnTo>
                  <a:cubicBezTo>
                    <a:pt x="8290052" y="1104392"/>
                    <a:pt x="8349488" y="1330706"/>
                    <a:pt x="8349488" y="1561719"/>
                  </a:cubicBezTo>
                  <a:lnTo>
                    <a:pt x="8340979" y="1561719"/>
                  </a:lnTo>
                  <a:lnTo>
                    <a:pt x="8349488" y="1561719"/>
                  </a:lnTo>
                  <a:lnTo>
                    <a:pt x="8349488" y="1661668"/>
                  </a:lnTo>
                  <a:lnTo>
                    <a:pt x="8340979" y="1661668"/>
                  </a:lnTo>
                  <a:lnTo>
                    <a:pt x="8349488" y="1661668"/>
                  </a:lnTo>
                  <a:cubicBezTo>
                    <a:pt x="8349488" y="2045716"/>
                    <a:pt x="8189468" y="2411603"/>
                    <a:pt x="7905877" y="2670048"/>
                  </a:cubicBezTo>
                  <a:lnTo>
                    <a:pt x="7900162" y="2663825"/>
                  </a:lnTo>
                  <a:lnTo>
                    <a:pt x="7905877" y="2670048"/>
                  </a:lnTo>
                  <a:cubicBezTo>
                    <a:pt x="7390003" y="3142742"/>
                    <a:pt x="6615176" y="3853942"/>
                    <a:pt x="6615176" y="3853942"/>
                  </a:cubicBezTo>
                  <a:lnTo>
                    <a:pt x="6609461" y="3847719"/>
                  </a:lnTo>
                  <a:lnTo>
                    <a:pt x="6605905" y="3839972"/>
                  </a:lnTo>
                  <a:moveTo>
                    <a:pt x="6612890" y="3855339"/>
                  </a:moveTo>
                  <a:cubicBezTo>
                    <a:pt x="6609080" y="3857117"/>
                    <a:pt x="6604635" y="3855847"/>
                    <a:pt x="6602349" y="3852291"/>
                  </a:cubicBezTo>
                  <a:cubicBezTo>
                    <a:pt x="6600063" y="3848735"/>
                    <a:pt x="6600571" y="3844163"/>
                    <a:pt x="6603619" y="3841369"/>
                  </a:cubicBezTo>
                  <a:cubicBezTo>
                    <a:pt x="6603619" y="3841369"/>
                    <a:pt x="7378446" y="3130169"/>
                    <a:pt x="7894320" y="2657475"/>
                  </a:cubicBezTo>
                  <a:lnTo>
                    <a:pt x="7894320" y="2657475"/>
                  </a:lnTo>
                  <a:cubicBezTo>
                    <a:pt x="8174355" y="2402332"/>
                    <a:pt x="8332343" y="2041017"/>
                    <a:pt x="8332343" y="1661668"/>
                  </a:cubicBezTo>
                  <a:lnTo>
                    <a:pt x="8332343" y="1561719"/>
                  </a:lnTo>
                  <a:cubicBezTo>
                    <a:pt x="8332343" y="1333627"/>
                    <a:pt x="8273669" y="1110107"/>
                    <a:pt x="8162925" y="909066"/>
                  </a:cubicBezTo>
                  <a:lnTo>
                    <a:pt x="8170291" y="905002"/>
                  </a:lnTo>
                  <a:lnTo>
                    <a:pt x="8162925" y="909066"/>
                  </a:lnTo>
                  <a:cubicBezTo>
                    <a:pt x="7801991" y="256540"/>
                    <a:pt x="6979920" y="19431"/>
                    <a:pt x="6327394" y="380746"/>
                  </a:cubicBezTo>
                  <a:lnTo>
                    <a:pt x="6327394" y="380746"/>
                  </a:lnTo>
                  <a:cubicBezTo>
                    <a:pt x="4349369" y="1469771"/>
                    <a:pt x="2259457" y="2067941"/>
                    <a:pt x="8001" y="1958721"/>
                  </a:cubicBezTo>
                  <a:lnTo>
                    <a:pt x="8382" y="1950212"/>
                  </a:lnTo>
                  <a:lnTo>
                    <a:pt x="16891" y="1950212"/>
                  </a:lnTo>
                  <a:lnTo>
                    <a:pt x="16891" y="4370324"/>
                  </a:lnTo>
                  <a:lnTo>
                    <a:pt x="8509" y="4370324"/>
                  </a:lnTo>
                  <a:lnTo>
                    <a:pt x="8890" y="4361815"/>
                  </a:lnTo>
                  <a:cubicBezTo>
                    <a:pt x="1017016" y="4414012"/>
                    <a:pt x="2029714" y="4330065"/>
                    <a:pt x="3015107" y="4105275"/>
                  </a:cubicBezTo>
                  <a:cubicBezTo>
                    <a:pt x="3018790" y="4104386"/>
                    <a:pt x="3022727" y="4106164"/>
                    <a:pt x="3024505" y="4109593"/>
                  </a:cubicBezTo>
                  <a:cubicBezTo>
                    <a:pt x="3026283" y="4113022"/>
                    <a:pt x="3025521" y="4117213"/>
                    <a:pt x="3022727" y="4119753"/>
                  </a:cubicBezTo>
                  <a:lnTo>
                    <a:pt x="1034415" y="5939917"/>
                  </a:lnTo>
                  <a:lnTo>
                    <a:pt x="1028700" y="5933694"/>
                  </a:lnTo>
                  <a:lnTo>
                    <a:pt x="1034415" y="5939917"/>
                  </a:lnTo>
                  <a:cubicBezTo>
                    <a:pt x="386334" y="6535928"/>
                    <a:pt x="16891" y="7374509"/>
                    <a:pt x="16891" y="8253730"/>
                  </a:cubicBezTo>
                  <a:cubicBezTo>
                    <a:pt x="16891" y="8258429"/>
                    <a:pt x="13081" y="8262239"/>
                    <a:pt x="8382" y="8262239"/>
                  </a:cubicBezTo>
                  <a:lnTo>
                    <a:pt x="8382" y="8253730"/>
                  </a:lnTo>
                  <a:lnTo>
                    <a:pt x="16891" y="8253730"/>
                  </a:lnTo>
                  <a:cubicBezTo>
                    <a:pt x="16891" y="8404860"/>
                    <a:pt x="48514" y="8553450"/>
                    <a:pt x="113792" y="8688578"/>
                  </a:cubicBezTo>
                  <a:lnTo>
                    <a:pt x="113919" y="8688705"/>
                  </a:lnTo>
                  <a:cubicBezTo>
                    <a:pt x="114173" y="8689213"/>
                    <a:pt x="114427" y="8689721"/>
                    <a:pt x="114681" y="8690229"/>
                  </a:cubicBezTo>
                  <a:cubicBezTo>
                    <a:pt x="354076" y="9214231"/>
                    <a:pt x="973201" y="9443466"/>
                    <a:pt x="1495679" y="9204833"/>
                  </a:cubicBezTo>
                  <a:lnTo>
                    <a:pt x="1499235" y="9212580"/>
                  </a:lnTo>
                  <a:lnTo>
                    <a:pt x="1495679" y="9204960"/>
                  </a:lnTo>
                  <a:lnTo>
                    <a:pt x="1563878" y="9173210"/>
                  </a:lnTo>
                  <a:cubicBezTo>
                    <a:pt x="1566545" y="9171940"/>
                    <a:pt x="1569593" y="9172194"/>
                    <a:pt x="1572006" y="9173718"/>
                  </a:cubicBezTo>
                  <a:cubicBezTo>
                    <a:pt x="1574419" y="9175242"/>
                    <a:pt x="1575943" y="9177909"/>
                    <a:pt x="1575943" y="9180830"/>
                  </a:cubicBezTo>
                  <a:lnTo>
                    <a:pt x="1575943" y="11489563"/>
                  </a:lnTo>
                  <a:lnTo>
                    <a:pt x="1567434" y="11489563"/>
                  </a:lnTo>
                  <a:lnTo>
                    <a:pt x="1564132" y="11481817"/>
                  </a:lnTo>
                  <a:cubicBezTo>
                    <a:pt x="1563243" y="11482197"/>
                    <a:pt x="7021576" y="9144889"/>
                    <a:pt x="10003409" y="9502013"/>
                  </a:cubicBezTo>
                  <a:lnTo>
                    <a:pt x="10002393" y="9510395"/>
                  </a:lnTo>
                  <a:lnTo>
                    <a:pt x="9994011" y="9509633"/>
                  </a:lnTo>
                  <a:lnTo>
                    <a:pt x="10241661" y="6785102"/>
                  </a:lnTo>
                  <a:lnTo>
                    <a:pt x="10250043" y="6785864"/>
                  </a:lnTo>
                  <a:lnTo>
                    <a:pt x="10249027" y="6794246"/>
                  </a:lnTo>
                  <a:cubicBezTo>
                    <a:pt x="9556496" y="6710172"/>
                    <a:pt x="8859393" y="6689852"/>
                    <a:pt x="8162290" y="6735192"/>
                  </a:cubicBezTo>
                  <a:cubicBezTo>
                    <a:pt x="8158480" y="6735445"/>
                    <a:pt x="8155051" y="6733159"/>
                    <a:pt x="8153781" y="6729603"/>
                  </a:cubicBezTo>
                  <a:cubicBezTo>
                    <a:pt x="8152511" y="6726047"/>
                    <a:pt x="8153781" y="6722110"/>
                    <a:pt x="8156829" y="6719824"/>
                  </a:cubicBezTo>
                  <a:lnTo>
                    <a:pt x="10308717" y="5167884"/>
                  </a:lnTo>
                  <a:lnTo>
                    <a:pt x="10313670" y="5174743"/>
                  </a:lnTo>
                  <a:lnTo>
                    <a:pt x="10305161" y="5174743"/>
                  </a:lnTo>
                  <a:lnTo>
                    <a:pt x="10305161" y="2152523"/>
                  </a:lnTo>
                  <a:lnTo>
                    <a:pt x="10313670" y="2152523"/>
                  </a:lnTo>
                  <a:lnTo>
                    <a:pt x="10317226" y="2160270"/>
                  </a:lnTo>
                  <a:lnTo>
                    <a:pt x="6613144" y="3855339"/>
                  </a:lnTo>
                  <a:close/>
                </a:path>
              </a:pathLst>
            </a:custGeom>
            <a:solidFill>
              <a:srgbClr val="000000"/>
            </a:solidFill>
          </p:spPr>
          <p:txBody>
            <a:bodyPr/>
            <a:lstStyle/>
            <a:p>
              <a:endParaRPr lang="ro-RO"/>
            </a:p>
          </p:txBody>
        </p:sp>
      </p:grpSp>
      <p:pic>
        <p:nvPicPr>
          <p:cNvPr id="12" name="Picture 11"/>
          <p:cNvPicPr>
            <a:picLocks noChangeAspect="1"/>
          </p:cNvPicPr>
          <p:nvPr/>
        </p:nvPicPr>
        <p:blipFill>
          <a:blip r:embed="rId6"/>
          <a:stretch>
            <a:fillRect/>
          </a:stretch>
        </p:blipFill>
        <p:spPr>
          <a:xfrm>
            <a:off x="14478000" y="4076700"/>
            <a:ext cx="2661805" cy="2598212"/>
          </a:xfrm>
          <a:prstGeom prst="rect">
            <a:avLst/>
          </a:prstGeom>
        </p:spPr>
      </p:pic>
    </p:spTree>
    <p:extLst>
      <p:ext uri="{BB962C8B-B14F-4D97-AF65-F5344CB8AC3E}">
        <p14:creationId xmlns:p14="http://schemas.microsoft.com/office/powerpoint/2010/main" val="6837758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2"/>
          <a:srcRect r="63"/>
          <a:stretch>
            <a:fillRect/>
          </a:stretch>
        </p:blipFill>
        <p:spPr>
          <a:xfrm rot="-4196164">
            <a:off x="-4782433" y="7411957"/>
            <a:ext cx="11622266" cy="12388074"/>
          </a:xfrm>
          <a:prstGeom prst="rect">
            <a:avLst/>
          </a:prstGeom>
        </p:spPr>
      </p:pic>
      <p:pic>
        <p:nvPicPr>
          <p:cNvPr id="5" name="Picture 5"/>
          <p:cNvPicPr>
            <a:picLocks noChangeAspect="1"/>
          </p:cNvPicPr>
          <p:nvPr/>
        </p:nvPicPr>
        <p:blipFill>
          <a:blip r:embed="rId3"/>
          <a:srcRect b="55"/>
          <a:stretch>
            <a:fillRect/>
          </a:stretch>
        </p:blipFill>
        <p:spPr>
          <a:xfrm rot="1836636">
            <a:off x="0" y="-2006961"/>
            <a:ext cx="3334026" cy="3588482"/>
          </a:xfrm>
          <a:prstGeom prst="rect">
            <a:avLst/>
          </a:prstGeom>
        </p:spPr>
      </p:pic>
      <p:sp>
        <p:nvSpPr>
          <p:cNvPr id="2" name="TextBox 2"/>
          <p:cNvSpPr txBox="1"/>
          <p:nvPr/>
        </p:nvSpPr>
        <p:spPr>
          <a:xfrm>
            <a:off x="1034270" y="1306608"/>
            <a:ext cx="8280738" cy="709681"/>
          </a:xfrm>
          <a:prstGeom prst="rect">
            <a:avLst/>
          </a:prstGeom>
        </p:spPr>
        <p:txBody>
          <a:bodyPr lIns="0" tIns="0" rIns="0" bIns="0" rtlCol="0" anchor="t">
            <a:spAutoFit/>
          </a:bodyPr>
          <a:lstStyle/>
          <a:p>
            <a:pPr algn="l">
              <a:lnSpc>
                <a:spcPts val="5449"/>
              </a:lnSpc>
            </a:pPr>
            <a:r>
              <a:rPr lang="ro-RO" sz="5400" b="1" dirty="0">
                <a:solidFill>
                  <a:srgbClr val="000000"/>
                </a:solidFill>
                <a:latin typeface="Georgia" panose="02040502050405020303" pitchFamily="18" charset="0"/>
              </a:rPr>
              <a:t>Introducere</a:t>
            </a:r>
            <a:endParaRPr lang="en-US" sz="5400" b="1" dirty="0">
              <a:solidFill>
                <a:srgbClr val="000000"/>
              </a:solidFill>
              <a:latin typeface="Georgia" panose="02040502050405020303" pitchFamily="18" charset="0"/>
            </a:endParaRPr>
          </a:p>
        </p:txBody>
      </p:sp>
      <p:sp>
        <p:nvSpPr>
          <p:cNvPr id="3" name="TextBox 3"/>
          <p:cNvSpPr txBox="1"/>
          <p:nvPr/>
        </p:nvSpPr>
        <p:spPr>
          <a:xfrm>
            <a:off x="1028700" y="2754463"/>
            <a:ext cx="8286308" cy="5905143"/>
          </a:xfrm>
          <a:prstGeom prst="rect">
            <a:avLst/>
          </a:prstGeom>
        </p:spPr>
        <p:txBody>
          <a:bodyPr wrap="square" lIns="0" tIns="0" rIns="0" bIns="0" rtlCol="0" anchor="t">
            <a:spAutoFit/>
          </a:bodyPr>
          <a:lstStyle/>
          <a:p>
            <a:pPr algn="just">
              <a:lnSpc>
                <a:spcPts val="4185"/>
              </a:lnSpc>
            </a:pPr>
            <a:r>
              <a:rPr lang="ro-RO" sz="2200" spc="-44" dirty="0">
                <a:solidFill>
                  <a:srgbClr val="000000"/>
                </a:solidFill>
                <a:latin typeface="Georgia" panose="02040502050405020303" pitchFamily="18" charset="0"/>
              </a:rPr>
              <a:t>Strategiile verzi și principiile economiei circulare sunt doar o parte dintre instrumentele pe care UE le va utiliza în implementarea politicilor propuse prin Pactul Verde European. Obiectivul principal este ca Europa să devină primul continent neutru din punct de vedere climatic, iar acest deziderat ambițios transformă Uniunea Europeană într-o economie competitivă și eficientă la nivel de resurse, asigurând:</a:t>
            </a:r>
          </a:p>
          <a:p>
            <a:pPr marL="457200" indent="-457200" algn="just">
              <a:lnSpc>
                <a:spcPts val="4185"/>
              </a:lnSpc>
              <a:buFont typeface="Arial" panose="020B0604020202020204" pitchFamily="34" charset="0"/>
              <a:buChar char="•"/>
            </a:pPr>
            <a:r>
              <a:rPr lang="ro-RO" sz="2200" spc="-44" dirty="0">
                <a:solidFill>
                  <a:srgbClr val="000000"/>
                </a:solidFill>
                <a:latin typeface="Georgia" panose="02040502050405020303" pitchFamily="18" charset="0"/>
              </a:rPr>
              <a:t> stoparea emisiilor de gaze cu efect de seră până în 2050; </a:t>
            </a:r>
          </a:p>
          <a:p>
            <a:pPr marL="457200" indent="-457200" algn="just">
              <a:lnSpc>
                <a:spcPts val="4185"/>
              </a:lnSpc>
              <a:buFont typeface="Arial" panose="020B0604020202020204" pitchFamily="34" charset="0"/>
              <a:buChar char="•"/>
            </a:pPr>
            <a:r>
              <a:rPr lang="ro-RO" sz="2200" spc="-44" dirty="0">
                <a:solidFill>
                  <a:srgbClr val="000000"/>
                </a:solidFill>
                <a:latin typeface="Georgia" panose="02040502050405020303" pitchFamily="18" charset="0"/>
              </a:rPr>
              <a:t>creștere economică neutră din punct de vedere al consumului de resurse;</a:t>
            </a:r>
          </a:p>
          <a:p>
            <a:pPr marL="457200" indent="-457200" algn="just">
              <a:lnSpc>
                <a:spcPts val="4185"/>
              </a:lnSpc>
              <a:buFont typeface="Arial" panose="020B0604020202020204" pitchFamily="34" charset="0"/>
              <a:buChar char="•"/>
            </a:pPr>
            <a:r>
              <a:rPr lang="ro-RO" sz="2200" spc="-44" dirty="0">
                <a:solidFill>
                  <a:srgbClr val="000000"/>
                </a:solidFill>
                <a:latin typeface="Georgia" panose="02040502050405020303" pitchFamily="18" charset="0"/>
              </a:rPr>
              <a:t>echitate și incluziune, atât la nivelul indivizilor, cât și al regiunilor. </a:t>
            </a:r>
            <a:endParaRPr lang="en-US" sz="2200" spc="-44" dirty="0">
              <a:solidFill>
                <a:srgbClr val="000000"/>
              </a:solidFill>
              <a:latin typeface="Georgia" panose="02040502050405020303" pitchFamily="18" charset="0"/>
            </a:endParaRPr>
          </a:p>
          <a:p>
            <a:pPr algn="just">
              <a:lnSpc>
                <a:spcPts val="4186"/>
              </a:lnSpc>
            </a:pPr>
            <a:endParaRPr lang="en-US" sz="2991" spc="-44" dirty="0">
              <a:solidFill>
                <a:srgbClr val="000000"/>
              </a:solidFill>
              <a:latin typeface="Abhaya Libre Regular"/>
            </a:endParaRPr>
          </a:p>
        </p:txBody>
      </p:sp>
      <p:sp>
        <p:nvSpPr>
          <p:cNvPr id="6" name="TextBox 6"/>
          <p:cNvSpPr txBox="1"/>
          <p:nvPr/>
        </p:nvSpPr>
        <p:spPr>
          <a:xfrm>
            <a:off x="1024438" y="1894653"/>
            <a:ext cx="8280738" cy="644792"/>
          </a:xfrm>
          <a:prstGeom prst="rect">
            <a:avLst/>
          </a:prstGeom>
        </p:spPr>
        <p:txBody>
          <a:bodyPr lIns="0" tIns="0" rIns="0" bIns="0" rtlCol="0" anchor="t">
            <a:spAutoFit/>
          </a:bodyPr>
          <a:lstStyle/>
          <a:p>
            <a:pPr algn="l">
              <a:lnSpc>
                <a:spcPts val="5459"/>
              </a:lnSpc>
            </a:pPr>
            <a:r>
              <a:rPr lang="ro-RO" sz="3900" dirty="0">
                <a:solidFill>
                  <a:srgbClr val="000000"/>
                </a:solidFill>
                <a:latin typeface="Georgia" panose="02040502050405020303" pitchFamily="18" charset="0"/>
                <a:hlinkClick r:id="rId4"/>
              </a:rPr>
              <a:t>Pactul Verde European</a:t>
            </a:r>
            <a:endParaRPr lang="en-US" sz="3900" u="sng" dirty="0">
              <a:solidFill>
                <a:srgbClr val="000000"/>
              </a:solidFill>
              <a:latin typeface="Georgia" panose="02040502050405020303" pitchFamily="18" charset="0"/>
              <a:hlinkClick r:id="rId4" tooltip="https://commission.europa.eu/strategy-and-policy/priorities-2019-2024/european-green-deal_en"/>
            </a:endParaRPr>
          </a:p>
        </p:txBody>
      </p:sp>
      <p:pic>
        <p:nvPicPr>
          <p:cNvPr id="7" name="Picture 7"/>
          <p:cNvPicPr>
            <a:picLocks noChangeAspect="1"/>
          </p:cNvPicPr>
          <p:nvPr/>
        </p:nvPicPr>
        <p:blipFill>
          <a:blip r:embed="rId5"/>
          <a:srcRect/>
          <a:stretch>
            <a:fillRect/>
          </a:stretch>
        </p:blipFill>
        <p:spPr>
          <a:xfrm>
            <a:off x="16418708" y="0"/>
            <a:ext cx="1869292" cy="1869292"/>
          </a:xfrm>
          <a:prstGeom prst="rect">
            <a:avLst/>
          </a:prstGeom>
        </p:spPr>
      </p:pic>
      <p:pic>
        <p:nvPicPr>
          <p:cNvPr id="8" name="Picture 8"/>
          <p:cNvPicPr>
            <a:picLocks noChangeAspect="1"/>
          </p:cNvPicPr>
          <p:nvPr/>
        </p:nvPicPr>
        <p:blipFill>
          <a:blip r:embed="rId6"/>
          <a:srcRect b="93"/>
          <a:stretch>
            <a:fillRect/>
          </a:stretch>
        </p:blipFill>
        <p:spPr>
          <a:xfrm>
            <a:off x="7870030" y="9245916"/>
            <a:ext cx="3710720" cy="779251"/>
          </a:xfrm>
          <a:prstGeom prst="rect">
            <a:avLst/>
          </a:prstGeom>
        </p:spPr>
      </p:pic>
      <p:grpSp>
        <p:nvGrpSpPr>
          <p:cNvPr id="9" name="Group 9"/>
          <p:cNvGrpSpPr/>
          <p:nvPr/>
        </p:nvGrpSpPr>
        <p:grpSpPr>
          <a:xfrm>
            <a:off x="9522023" y="756771"/>
            <a:ext cx="7745798" cy="8626894"/>
            <a:chOff x="0" y="0"/>
            <a:chExt cx="10327731" cy="11502525"/>
          </a:xfrm>
        </p:grpSpPr>
        <p:sp>
          <p:nvSpPr>
            <p:cNvPr id="10" name="Freeform 10"/>
            <p:cNvSpPr/>
            <p:nvPr/>
          </p:nvSpPr>
          <p:spPr>
            <a:xfrm>
              <a:off x="0" y="-1270"/>
              <a:ext cx="10322052" cy="11498453"/>
            </a:xfrm>
            <a:custGeom>
              <a:avLst/>
              <a:gdLst/>
              <a:ahLst/>
              <a:cxnLst/>
              <a:rect l="l" t="t" r="r" b="b"/>
              <a:pathLst>
                <a:path w="10322052" h="11498453">
                  <a:moveTo>
                    <a:pt x="6606032" y="3839972"/>
                  </a:moveTo>
                  <a:lnTo>
                    <a:pt x="10309987" y="2144903"/>
                  </a:lnTo>
                  <a:cubicBezTo>
                    <a:pt x="10312654" y="2143760"/>
                    <a:pt x="10315702" y="2143887"/>
                    <a:pt x="10318115" y="2145538"/>
                  </a:cubicBezTo>
                  <a:cubicBezTo>
                    <a:pt x="10320528" y="2147189"/>
                    <a:pt x="10322052" y="2149729"/>
                    <a:pt x="10322052" y="2152650"/>
                  </a:cubicBezTo>
                  <a:lnTo>
                    <a:pt x="10322052" y="5174742"/>
                  </a:lnTo>
                  <a:cubicBezTo>
                    <a:pt x="10322052" y="5177409"/>
                    <a:pt x="10320782" y="5180076"/>
                    <a:pt x="10318496" y="5181600"/>
                  </a:cubicBezTo>
                  <a:lnTo>
                    <a:pt x="8166481" y="6733667"/>
                  </a:lnTo>
                  <a:lnTo>
                    <a:pt x="8161528" y="6726809"/>
                  </a:lnTo>
                  <a:lnTo>
                    <a:pt x="8161020" y="6718300"/>
                  </a:lnTo>
                  <a:cubicBezTo>
                    <a:pt x="8859139" y="6672834"/>
                    <a:pt x="9557258" y="6693281"/>
                    <a:pt x="10250805" y="6777482"/>
                  </a:cubicBezTo>
                  <a:cubicBezTo>
                    <a:pt x="10255377" y="6777990"/>
                    <a:pt x="10258679" y="6782054"/>
                    <a:pt x="10258172" y="6786626"/>
                  </a:cubicBezTo>
                  <a:lnTo>
                    <a:pt x="10010522" y="9511157"/>
                  </a:lnTo>
                  <a:cubicBezTo>
                    <a:pt x="10010267" y="9513443"/>
                    <a:pt x="10009251" y="9515475"/>
                    <a:pt x="10007474" y="9516998"/>
                  </a:cubicBezTo>
                  <a:cubicBezTo>
                    <a:pt x="10005695" y="9518522"/>
                    <a:pt x="10003410" y="9519158"/>
                    <a:pt x="10001124" y="9518777"/>
                  </a:cubicBezTo>
                  <a:cubicBezTo>
                    <a:pt x="7024878" y="9162288"/>
                    <a:pt x="1571498" y="11496929"/>
                    <a:pt x="1570609" y="11497310"/>
                  </a:cubicBezTo>
                  <a:cubicBezTo>
                    <a:pt x="1567942" y="11498453"/>
                    <a:pt x="1565021" y="11498199"/>
                    <a:pt x="1562608" y="11496548"/>
                  </a:cubicBezTo>
                  <a:cubicBezTo>
                    <a:pt x="1560195" y="11494897"/>
                    <a:pt x="1558798" y="11492357"/>
                    <a:pt x="1558798" y="11489436"/>
                  </a:cubicBezTo>
                  <a:lnTo>
                    <a:pt x="1558798" y="9180830"/>
                  </a:lnTo>
                  <a:lnTo>
                    <a:pt x="1567307" y="9180830"/>
                  </a:lnTo>
                  <a:lnTo>
                    <a:pt x="1570863" y="9188450"/>
                  </a:lnTo>
                  <a:lnTo>
                    <a:pt x="1502664" y="9220200"/>
                  </a:lnTo>
                  <a:lnTo>
                    <a:pt x="1502664" y="9220200"/>
                  </a:lnTo>
                  <a:cubicBezTo>
                    <a:pt x="971804" y="9462770"/>
                    <a:pt x="342519" y="9229852"/>
                    <a:pt x="99187" y="8697214"/>
                  </a:cubicBezTo>
                  <a:cubicBezTo>
                    <a:pt x="98933" y="8696706"/>
                    <a:pt x="98679" y="8696198"/>
                    <a:pt x="98425" y="8695563"/>
                  </a:cubicBezTo>
                  <a:lnTo>
                    <a:pt x="106172" y="8692007"/>
                  </a:lnTo>
                  <a:lnTo>
                    <a:pt x="98552" y="8695690"/>
                  </a:lnTo>
                  <a:cubicBezTo>
                    <a:pt x="32004" y="8558403"/>
                    <a:pt x="0" y="8407146"/>
                    <a:pt x="0" y="8253730"/>
                  </a:cubicBezTo>
                  <a:cubicBezTo>
                    <a:pt x="0" y="8249031"/>
                    <a:pt x="3810" y="8245221"/>
                    <a:pt x="8509" y="8245221"/>
                  </a:cubicBezTo>
                  <a:lnTo>
                    <a:pt x="8509" y="8253730"/>
                  </a:lnTo>
                  <a:lnTo>
                    <a:pt x="0" y="8253730"/>
                  </a:lnTo>
                  <a:cubicBezTo>
                    <a:pt x="0" y="7369683"/>
                    <a:pt x="371348" y="6526657"/>
                    <a:pt x="1022985" y="5927471"/>
                  </a:cubicBezTo>
                  <a:lnTo>
                    <a:pt x="1022985" y="5927471"/>
                  </a:lnTo>
                  <a:lnTo>
                    <a:pt x="3011297" y="4107307"/>
                  </a:lnTo>
                  <a:lnTo>
                    <a:pt x="3017012" y="4113530"/>
                  </a:lnTo>
                  <a:lnTo>
                    <a:pt x="3018917" y="4121785"/>
                  </a:lnTo>
                  <a:cubicBezTo>
                    <a:pt x="2032000" y="4346956"/>
                    <a:pt x="1017651" y="4431030"/>
                    <a:pt x="8001" y="4378833"/>
                  </a:cubicBezTo>
                  <a:cubicBezTo>
                    <a:pt x="3556" y="4378579"/>
                    <a:pt x="0" y="4374896"/>
                    <a:pt x="0" y="4370324"/>
                  </a:cubicBezTo>
                  <a:lnTo>
                    <a:pt x="0" y="1950339"/>
                  </a:lnTo>
                  <a:cubicBezTo>
                    <a:pt x="0" y="1948053"/>
                    <a:pt x="889" y="1945767"/>
                    <a:pt x="2667" y="1944243"/>
                  </a:cubicBezTo>
                  <a:cubicBezTo>
                    <a:pt x="4445" y="1942719"/>
                    <a:pt x="6604" y="1941830"/>
                    <a:pt x="8890" y="1941957"/>
                  </a:cubicBezTo>
                  <a:cubicBezTo>
                    <a:pt x="2256663" y="2050796"/>
                    <a:pt x="4343400" y="1453769"/>
                    <a:pt x="6319139" y="365887"/>
                  </a:cubicBezTo>
                  <a:lnTo>
                    <a:pt x="6323203" y="373253"/>
                  </a:lnTo>
                  <a:lnTo>
                    <a:pt x="6319139" y="365887"/>
                  </a:lnTo>
                  <a:cubicBezTo>
                    <a:pt x="6979920" y="0"/>
                    <a:pt x="7812278" y="240157"/>
                    <a:pt x="8178038" y="900938"/>
                  </a:cubicBezTo>
                  <a:lnTo>
                    <a:pt x="8178038" y="900938"/>
                  </a:lnTo>
                  <a:cubicBezTo>
                    <a:pt x="8290052" y="1104392"/>
                    <a:pt x="8349488" y="1330706"/>
                    <a:pt x="8349488" y="1561719"/>
                  </a:cubicBezTo>
                  <a:lnTo>
                    <a:pt x="8340979" y="1561719"/>
                  </a:lnTo>
                  <a:lnTo>
                    <a:pt x="8349488" y="1561719"/>
                  </a:lnTo>
                  <a:lnTo>
                    <a:pt x="8349488" y="1661668"/>
                  </a:lnTo>
                  <a:lnTo>
                    <a:pt x="8340979" y="1661668"/>
                  </a:lnTo>
                  <a:lnTo>
                    <a:pt x="8349488" y="1661668"/>
                  </a:lnTo>
                  <a:cubicBezTo>
                    <a:pt x="8349488" y="2045716"/>
                    <a:pt x="8189468" y="2411603"/>
                    <a:pt x="7905877" y="2670048"/>
                  </a:cubicBezTo>
                  <a:lnTo>
                    <a:pt x="7900162" y="2663825"/>
                  </a:lnTo>
                  <a:lnTo>
                    <a:pt x="7905877" y="2670048"/>
                  </a:lnTo>
                  <a:cubicBezTo>
                    <a:pt x="7390003" y="3142742"/>
                    <a:pt x="6615176" y="3853942"/>
                    <a:pt x="6615176" y="3853942"/>
                  </a:cubicBezTo>
                  <a:lnTo>
                    <a:pt x="6609461" y="3847719"/>
                  </a:lnTo>
                  <a:lnTo>
                    <a:pt x="6605905" y="3839972"/>
                  </a:lnTo>
                  <a:moveTo>
                    <a:pt x="6612890" y="3855339"/>
                  </a:moveTo>
                  <a:cubicBezTo>
                    <a:pt x="6609080" y="3857117"/>
                    <a:pt x="6604635" y="3855847"/>
                    <a:pt x="6602349" y="3852291"/>
                  </a:cubicBezTo>
                  <a:cubicBezTo>
                    <a:pt x="6600063" y="3848735"/>
                    <a:pt x="6600571" y="3844163"/>
                    <a:pt x="6603619" y="3841369"/>
                  </a:cubicBezTo>
                  <a:cubicBezTo>
                    <a:pt x="6603619" y="3841369"/>
                    <a:pt x="7378446" y="3130169"/>
                    <a:pt x="7894320" y="2657475"/>
                  </a:cubicBezTo>
                  <a:lnTo>
                    <a:pt x="7894320" y="2657475"/>
                  </a:lnTo>
                  <a:cubicBezTo>
                    <a:pt x="8174355" y="2402332"/>
                    <a:pt x="8332343" y="2041017"/>
                    <a:pt x="8332343" y="1661668"/>
                  </a:cubicBezTo>
                  <a:lnTo>
                    <a:pt x="8332343" y="1561719"/>
                  </a:lnTo>
                  <a:cubicBezTo>
                    <a:pt x="8332343" y="1333627"/>
                    <a:pt x="8273669" y="1110107"/>
                    <a:pt x="8162925" y="909066"/>
                  </a:cubicBezTo>
                  <a:lnTo>
                    <a:pt x="8170291" y="905002"/>
                  </a:lnTo>
                  <a:lnTo>
                    <a:pt x="8162925" y="909066"/>
                  </a:lnTo>
                  <a:cubicBezTo>
                    <a:pt x="7801991" y="256540"/>
                    <a:pt x="6979920" y="19431"/>
                    <a:pt x="6327394" y="380746"/>
                  </a:cubicBezTo>
                  <a:lnTo>
                    <a:pt x="6327394" y="380746"/>
                  </a:lnTo>
                  <a:cubicBezTo>
                    <a:pt x="4349369" y="1469771"/>
                    <a:pt x="2259457" y="2067941"/>
                    <a:pt x="8001" y="1958721"/>
                  </a:cubicBezTo>
                  <a:lnTo>
                    <a:pt x="8382" y="1950212"/>
                  </a:lnTo>
                  <a:lnTo>
                    <a:pt x="16891" y="1950212"/>
                  </a:lnTo>
                  <a:lnTo>
                    <a:pt x="16891" y="4370324"/>
                  </a:lnTo>
                  <a:lnTo>
                    <a:pt x="8509" y="4370324"/>
                  </a:lnTo>
                  <a:lnTo>
                    <a:pt x="8890" y="4361815"/>
                  </a:lnTo>
                  <a:cubicBezTo>
                    <a:pt x="1017016" y="4414012"/>
                    <a:pt x="2029714" y="4330065"/>
                    <a:pt x="3015107" y="4105275"/>
                  </a:cubicBezTo>
                  <a:cubicBezTo>
                    <a:pt x="3018790" y="4104386"/>
                    <a:pt x="3022727" y="4106164"/>
                    <a:pt x="3024505" y="4109593"/>
                  </a:cubicBezTo>
                  <a:cubicBezTo>
                    <a:pt x="3026283" y="4113022"/>
                    <a:pt x="3025521" y="4117213"/>
                    <a:pt x="3022727" y="4119753"/>
                  </a:cubicBezTo>
                  <a:lnTo>
                    <a:pt x="1034415" y="5939917"/>
                  </a:lnTo>
                  <a:lnTo>
                    <a:pt x="1028700" y="5933694"/>
                  </a:lnTo>
                  <a:lnTo>
                    <a:pt x="1034415" y="5939917"/>
                  </a:lnTo>
                  <a:cubicBezTo>
                    <a:pt x="386334" y="6535928"/>
                    <a:pt x="16891" y="7374509"/>
                    <a:pt x="16891" y="8253730"/>
                  </a:cubicBezTo>
                  <a:cubicBezTo>
                    <a:pt x="16891" y="8258429"/>
                    <a:pt x="13081" y="8262239"/>
                    <a:pt x="8382" y="8262239"/>
                  </a:cubicBezTo>
                  <a:lnTo>
                    <a:pt x="8382" y="8253730"/>
                  </a:lnTo>
                  <a:lnTo>
                    <a:pt x="16891" y="8253730"/>
                  </a:lnTo>
                  <a:cubicBezTo>
                    <a:pt x="16891" y="8404860"/>
                    <a:pt x="48514" y="8553450"/>
                    <a:pt x="113792" y="8688578"/>
                  </a:cubicBezTo>
                  <a:lnTo>
                    <a:pt x="113919" y="8688705"/>
                  </a:lnTo>
                  <a:cubicBezTo>
                    <a:pt x="114173" y="8689213"/>
                    <a:pt x="114427" y="8689721"/>
                    <a:pt x="114681" y="8690229"/>
                  </a:cubicBezTo>
                  <a:cubicBezTo>
                    <a:pt x="354076" y="9214231"/>
                    <a:pt x="973201" y="9443466"/>
                    <a:pt x="1495679" y="9204833"/>
                  </a:cubicBezTo>
                  <a:lnTo>
                    <a:pt x="1499235" y="9212580"/>
                  </a:lnTo>
                  <a:lnTo>
                    <a:pt x="1495679" y="9204960"/>
                  </a:lnTo>
                  <a:lnTo>
                    <a:pt x="1563878" y="9173210"/>
                  </a:lnTo>
                  <a:cubicBezTo>
                    <a:pt x="1566545" y="9171940"/>
                    <a:pt x="1569593" y="9172194"/>
                    <a:pt x="1572006" y="9173718"/>
                  </a:cubicBezTo>
                  <a:cubicBezTo>
                    <a:pt x="1574419" y="9175242"/>
                    <a:pt x="1575943" y="9177909"/>
                    <a:pt x="1575943" y="9180830"/>
                  </a:cubicBezTo>
                  <a:lnTo>
                    <a:pt x="1575943" y="11489563"/>
                  </a:lnTo>
                  <a:lnTo>
                    <a:pt x="1567434" y="11489563"/>
                  </a:lnTo>
                  <a:lnTo>
                    <a:pt x="1564132" y="11481817"/>
                  </a:lnTo>
                  <a:cubicBezTo>
                    <a:pt x="1563243" y="11482197"/>
                    <a:pt x="7021576" y="9144889"/>
                    <a:pt x="10003409" y="9502013"/>
                  </a:cubicBezTo>
                  <a:lnTo>
                    <a:pt x="10002393" y="9510395"/>
                  </a:lnTo>
                  <a:lnTo>
                    <a:pt x="9994011" y="9509633"/>
                  </a:lnTo>
                  <a:lnTo>
                    <a:pt x="10241661" y="6785102"/>
                  </a:lnTo>
                  <a:lnTo>
                    <a:pt x="10250043" y="6785864"/>
                  </a:lnTo>
                  <a:lnTo>
                    <a:pt x="10249027" y="6794246"/>
                  </a:lnTo>
                  <a:cubicBezTo>
                    <a:pt x="9556496" y="6710172"/>
                    <a:pt x="8859393" y="6689852"/>
                    <a:pt x="8162290" y="6735192"/>
                  </a:cubicBezTo>
                  <a:cubicBezTo>
                    <a:pt x="8158480" y="6735445"/>
                    <a:pt x="8155051" y="6733159"/>
                    <a:pt x="8153781" y="6729603"/>
                  </a:cubicBezTo>
                  <a:cubicBezTo>
                    <a:pt x="8152511" y="6726047"/>
                    <a:pt x="8153781" y="6722110"/>
                    <a:pt x="8156829" y="6719824"/>
                  </a:cubicBezTo>
                  <a:lnTo>
                    <a:pt x="10308717" y="5167884"/>
                  </a:lnTo>
                  <a:lnTo>
                    <a:pt x="10313670" y="5174743"/>
                  </a:lnTo>
                  <a:lnTo>
                    <a:pt x="10305161" y="5174743"/>
                  </a:lnTo>
                  <a:lnTo>
                    <a:pt x="10305161" y="2152523"/>
                  </a:lnTo>
                  <a:lnTo>
                    <a:pt x="10313670" y="2152523"/>
                  </a:lnTo>
                  <a:lnTo>
                    <a:pt x="10317226" y="2160270"/>
                  </a:lnTo>
                  <a:lnTo>
                    <a:pt x="6613144" y="3855339"/>
                  </a:lnTo>
                  <a:close/>
                </a:path>
              </a:pathLst>
            </a:custGeom>
            <a:solidFill>
              <a:srgbClr val="000000"/>
            </a:solidFill>
          </p:spPr>
          <p:txBody>
            <a:bodyPr/>
            <a:lstStyle/>
            <a:p>
              <a:endParaRPr lang="ro-RO"/>
            </a:p>
          </p:txBody>
        </p:sp>
      </p:grpSp>
      <p:pic>
        <p:nvPicPr>
          <p:cNvPr id="11" name="Picture 11"/>
          <p:cNvPicPr>
            <a:picLocks noChangeAspect="1"/>
          </p:cNvPicPr>
          <p:nvPr/>
        </p:nvPicPr>
        <p:blipFill>
          <a:blip r:embed="rId7"/>
          <a:srcRect/>
          <a:stretch>
            <a:fillRect/>
          </a:stretch>
        </p:blipFill>
        <p:spPr>
          <a:xfrm>
            <a:off x="11580750" y="3569296"/>
            <a:ext cx="3848071" cy="3848071"/>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grpSp>
        <p:nvGrpSpPr>
          <p:cNvPr id="2" name="Group 2"/>
          <p:cNvGrpSpPr/>
          <p:nvPr/>
        </p:nvGrpSpPr>
        <p:grpSpPr>
          <a:xfrm>
            <a:off x="13596178" y="2947656"/>
            <a:ext cx="281" cy="2813062"/>
            <a:chOff x="0" y="0"/>
            <a:chExt cx="375" cy="3750749"/>
          </a:xfrm>
        </p:grpSpPr>
        <p:sp>
          <p:nvSpPr>
            <p:cNvPr id="3" name="Freeform 3"/>
            <p:cNvSpPr/>
            <p:nvPr/>
          </p:nvSpPr>
          <p:spPr>
            <a:xfrm>
              <a:off x="0" y="0"/>
              <a:ext cx="381" cy="3750691"/>
            </a:xfrm>
            <a:custGeom>
              <a:avLst/>
              <a:gdLst/>
              <a:ahLst/>
              <a:cxnLst/>
              <a:rect l="l" t="t" r="r" b="b"/>
              <a:pathLst>
                <a:path w="381" h="3750691">
                  <a:moveTo>
                    <a:pt x="0" y="0"/>
                  </a:moveTo>
                  <a:cubicBezTo>
                    <a:pt x="127" y="0"/>
                    <a:pt x="254" y="0"/>
                    <a:pt x="381" y="0"/>
                  </a:cubicBezTo>
                  <a:lnTo>
                    <a:pt x="0" y="3750691"/>
                  </a:lnTo>
                  <a:close/>
                </a:path>
              </a:pathLst>
            </a:custGeom>
            <a:solidFill>
              <a:srgbClr val="D1CED6"/>
            </a:solidFill>
          </p:spPr>
          <p:txBody>
            <a:bodyPr/>
            <a:lstStyle/>
            <a:p>
              <a:endParaRPr lang="ro-RO"/>
            </a:p>
          </p:txBody>
        </p:sp>
      </p:grpSp>
      <p:sp>
        <p:nvSpPr>
          <p:cNvPr id="4" name="TextBox 4"/>
          <p:cNvSpPr txBox="1"/>
          <p:nvPr/>
        </p:nvSpPr>
        <p:spPr>
          <a:xfrm>
            <a:off x="1066800" y="3374957"/>
            <a:ext cx="9163563" cy="4771434"/>
          </a:xfrm>
          <a:prstGeom prst="rect">
            <a:avLst/>
          </a:prstGeom>
        </p:spPr>
        <p:txBody>
          <a:bodyPr lIns="0" tIns="0" rIns="0" bIns="0" rtlCol="0" anchor="t">
            <a:spAutoFit/>
          </a:bodyPr>
          <a:lstStyle/>
          <a:p>
            <a:pPr algn="just">
              <a:lnSpc>
                <a:spcPts val="4725"/>
              </a:lnSpc>
            </a:pPr>
            <a:r>
              <a:rPr lang="ro-RO" sz="3377" spc="-50" dirty="0">
                <a:solidFill>
                  <a:srgbClr val="000000"/>
                </a:solidFill>
                <a:latin typeface="Georgia" panose="02040502050405020303" pitchFamily="18" charset="0"/>
              </a:rPr>
              <a:t>Aceasta reprezintă un plan de acțiune pe care o organizație sau un individ îl implementează pentru a reduce impactul asupra mediului și a promova practicile sustenabile. O strategie verde poate îngloba o varietate de domenii, incluzând consumul de energie, reducerea deșeurilor, conservarea apei, transporturile și procurarea materiilor prime. </a:t>
            </a:r>
            <a:endParaRPr lang="en-US" sz="3377" spc="-50" dirty="0">
              <a:solidFill>
                <a:srgbClr val="000000"/>
              </a:solidFill>
              <a:latin typeface="Georgia" panose="02040502050405020303" pitchFamily="18" charset="0"/>
            </a:endParaRPr>
          </a:p>
        </p:txBody>
      </p:sp>
      <p:pic>
        <p:nvPicPr>
          <p:cNvPr id="5" name="Picture 5"/>
          <p:cNvPicPr>
            <a:picLocks noChangeAspect="1"/>
          </p:cNvPicPr>
          <p:nvPr/>
        </p:nvPicPr>
        <p:blipFill>
          <a:blip r:embed="rId2"/>
          <a:srcRect r="63"/>
          <a:stretch>
            <a:fillRect/>
          </a:stretch>
        </p:blipFill>
        <p:spPr>
          <a:xfrm rot="-4196164">
            <a:off x="-5811133" y="7594029"/>
            <a:ext cx="11622266" cy="12388074"/>
          </a:xfrm>
          <a:prstGeom prst="rect">
            <a:avLst/>
          </a:prstGeom>
        </p:spPr>
      </p:pic>
      <p:pic>
        <p:nvPicPr>
          <p:cNvPr id="6" name="Picture 6"/>
          <p:cNvPicPr>
            <a:picLocks noChangeAspect="1"/>
          </p:cNvPicPr>
          <p:nvPr/>
        </p:nvPicPr>
        <p:blipFill>
          <a:blip r:embed="rId3"/>
          <a:srcRect b="55"/>
          <a:stretch>
            <a:fillRect/>
          </a:stretch>
        </p:blipFill>
        <p:spPr>
          <a:xfrm rot="1836636">
            <a:off x="0" y="-2006961"/>
            <a:ext cx="3334026" cy="3588482"/>
          </a:xfrm>
          <a:prstGeom prst="rect">
            <a:avLst/>
          </a:prstGeom>
        </p:spPr>
      </p:pic>
      <p:pic>
        <p:nvPicPr>
          <p:cNvPr id="7" name="Picture 7"/>
          <p:cNvPicPr>
            <a:picLocks noChangeAspect="1"/>
          </p:cNvPicPr>
          <p:nvPr/>
        </p:nvPicPr>
        <p:blipFill>
          <a:blip r:embed="rId4"/>
          <a:srcRect/>
          <a:stretch>
            <a:fillRect/>
          </a:stretch>
        </p:blipFill>
        <p:spPr>
          <a:xfrm>
            <a:off x="16418708" y="0"/>
            <a:ext cx="1869292" cy="1869292"/>
          </a:xfrm>
          <a:prstGeom prst="rect">
            <a:avLst/>
          </a:prstGeom>
        </p:spPr>
      </p:pic>
      <p:pic>
        <p:nvPicPr>
          <p:cNvPr id="8" name="Picture 8"/>
          <p:cNvPicPr>
            <a:picLocks noChangeAspect="1"/>
          </p:cNvPicPr>
          <p:nvPr/>
        </p:nvPicPr>
        <p:blipFill>
          <a:blip r:embed="rId5"/>
          <a:srcRect b="93"/>
          <a:stretch>
            <a:fillRect/>
          </a:stretch>
        </p:blipFill>
        <p:spPr>
          <a:xfrm>
            <a:off x="7870030" y="9245916"/>
            <a:ext cx="3710720" cy="779251"/>
          </a:xfrm>
          <a:prstGeom prst="rect">
            <a:avLst/>
          </a:prstGeom>
        </p:spPr>
      </p:pic>
      <p:pic>
        <p:nvPicPr>
          <p:cNvPr id="9" name="Picture 9"/>
          <p:cNvPicPr>
            <a:picLocks noChangeAspect="1"/>
          </p:cNvPicPr>
          <p:nvPr/>
        </p:nvPicPr>
        <p:blipFill>
          <a:blip r:embed="rId6"/>
          <a:srcRect/>
          <a:stretch>
            <a:fillRect/>
          </a:stretch>
        </p:blipFill>
        <p:spPr>
          <a:xfrm>
            <a:off x="10703326" y="2235803"/>
            <a:ext cx="6898776" cy="5815394"/>
          </a:xfrm>
          <a:prstGeom prst="rect">
            <a:avLst/>
          </a:prstGeom>
        </p:spPr>
      </p:pic>
      <p:sp>
        <p:nvSpPr>
          <p:cNvPr id="10" name="TextBox 10"/>
          <p:cNvSpPr txBox="1"/>
          <p:nvPr/>
        </p:nvSpPr>
        <p:spPr>
          <a:xfrm>
            <a:off x="304800" y="2116332"/>
            <a:ext cx="7010400" cy="692497"/>
          </a:xfrm>
          <a:prstGeom prst="rect">
            <a:avLst/>
          </a:prstGeom>
          <a:effectLst>
            <a:innerShdw blurRad="63500" dist="50800" dir="13500000">
              <a:prstClr val="black">
                <a:alpha val="50000"/>
              </a:prstClr>
            </a:innerShdw>
          </a:effectLst>
        </p:spPr>
        <p:txBody>
          <a:bodyPr wrap="square" lIns="0" tIns="0" rIns="0" bIns="0" rtlCol="0" anchor="t">
            <a:spAutoFit/>
          </a:bodyPr>
          <a:lstStyle/>
          <a:p>
            <a:pPr marL="691960" lvl="1">
              <a:lnSpc>
                <a:spcPts val="5449"/>
              </a:lnSpc>
            </a:pPr>
            <a:r>
              <a:rPr lang="bg-BG" sz="5400" b="1" dirty="0">
                <a:solidFill>
                  <a:srgbClr val="000000"/>
                </a:solidFill>
                <a:latin typeface="Georgia" panose="02040502050405020303" pitchFamily="18" charset="0"/>
              </a:rPr>
              <a:t>1. </a:t>
            </a:r>
            <a:r>
              <a:rPr lang="ro-RO" sz="5400" b="1" dirty="0">
                <a:solidFill>
                  <a:srgbClr val="000000"/>
                </a:solidFill>
                <a:latin typeface="Georgia" panose="02040502050405020303" pitchFamily="18" charset="0"/>
              </a:rPr>
              <a:t>Strategia verde</a:t>
            </a:r>
            <a:endParaRPr lang="en-US" sz="5400" b="1" dirty="0">
              <a:solidFill>
                <a:srgbClr val="000000"/>
              </a:solidFill>
              <a:latin typeface="Georgia" panose="02040502050405020303"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grpSp>
        <p:nvGrpSpPr>
          <p:cNvPr id="2" name="Group 2"/>
          <p:cNvGrpSpPr/>
          <p:nvPr/>
        </p:nvGrpSpPr>
        <p:grpSpPr>
          <a:xfrm>
            <a:off x="13596178" y="2947656"/>
            <a:ext cx="281" cy="2813062"/>
            <a:chOff x="0" y="0"/>
            <a:chExt cx="375" cy="3750749"/>
          </a:xfrm>
        </p:grpSpPr>
        <p:sp>
          <p:nvSpPr>
            <p:cNvPr id="3" name="Freeform 3"/>
            <p:cNvSpPr/>
            <p:nvPr/>
          </p:nvSpPr>
          <p:spPr>
            <a:xfrm>
              <a:off x="0" y="0"/>
              <a:ext cx="381" cy="3750691"/>
            </a:xfrm>
            <a:custGeom>
              <a:avLst/>
              <a:gdLst/>
              <a:ahLst/>
              <a:cxnLst/>
              <a:rect l="l" t="t" r="r" b="b"/>
              <a:pathLst>
                <a:path w="381" h="3750691">
                  <a:moveTo>
                    <a:pt x="0" y="0"/>
                  </a:moveTo>
                  <a:cubicBezTo>
                    <a:pt x="127" y="0"/>
                    <a:pt x="254" y="0"/>
                    <a:pt x="381" y="0"/>
                  </a:cubicBezTo>
                  <a:lnTo>
                    <a:pt x="0" y="3750691"/>
                  </a:lnTo>
                  <a:close/>
                </a:path>
              </a:pathLst>
            </a:custGeom>
            <a:solidFill>
              <a:srgbClr val="D1CED6"/>
            </a:solidFill>
          </p:spPr>
          <p:txBody>
            <a:bodyPr/>
            <a:lstStyle/>
            <a:p>
              <a:endParaRPr lang="ro-RO"/>
            </a:p>
          </p:txBody>
        </p:sp>
      </p:grpSp>
      <p:pic>
        <p:nvPicPr>
          <p:cNvPr id="4" name="Picture 4"/>
          <p:cNvPicPr>
            <a:picLocks noChangeAspect="1"/>
          </p:cNvPicPr>
          <p:nvPr/>
        </p:nvPicPr>
        <p:blipFill>
          <a:blip r:embed="rId2"/>
          <a:srcRect r="63"/>
          <a:stretch>
            <a:fillRect/>
          </a:stretch>
        </p:blipFill>
        <p:spPr>
          <a:xfrm rot="-4196164">
            <a:off x="-5811133" y="7594029"/>
            <a:ext cx="11622266" cy="12388074"/>
          </a:xfrm>
          <a:prstGeom prst="rect">
            <a:avLst/>
          </a:prstGeom>
        </p:spPr>
      </p:pic>
      <p:pic>
        <p:nvPicPr>
          <p:cNvPr id="5" name="Picture 5"/>
          <p:cNvPicPr>
            <a:picLocks noChangeAspect="1"/>
          </p:cNvPicPr>
          <p:nvPr/>
        </p:nvPicPr>
        <p:blipFill>
          <a:blip r:embed="rId3"/>
          <a:srcRect b="55"/>
          <a:stretch>
            <a:fillRect/>
          </a:stretch>
        </p:blipFill>
        <p:spPr>
          <a:xfrm rot="1836636">
            <a:off x="0" y="-2006961"/>
            <a:ext cx="3334026" cy="3588482"/>
          </a:xfrm>
          <a:prstGeom prst="rect">
            <a:avLst/>
          </a:prstGeom>
        </p:spPr>
      </p:pic>
      <p:pic>
        <p:nvPicPr>
          <p:cNvPr id="6" name="Picture 6"/>
          <p:cNvPicPr>
            <a:picLocks noChangeAspect="1"/>
          </p:cNvPicPr>
          <p:nvPr/>
        </p:nvPicPr>
        <p:blipFill>
          <a:blip r:embed="rId4"/>
          <a:srcRect/>
          <a:stretch>
            <a:fillRect/>
          </a:stretch>
        </p:blipFill>
        <p:spPr>
          <a:xfrm>
            <a:off x="16418708" y="0"/>
            <a:ext cx="1869292" cy="1869292"/>
          </a:xfrm>
          <a:prstGeom prst="rect">
            <a:avLst/>
          </a:prstGeom>
        </p:spPr>
      </p:pic>
      <p:pic>
        <p:nvPicPr>
          <p:cNvPr id="7" name="Picture 7"/>
          <p:cNvPicPr>
            <a:picLocks noChangeAspect="1"/>
          </p:cNvPicPr>
          <p:nvPr/>
        </p:nvPicPr>
        <p:blipFill>
          <a:blip r:embed="rId5"/>
          <a:srcRect b="93"/>
          <a:stretch>
            <a:fillRect/>
          </a:stretch>
        </p:blipFill>
        <p:spPr>
          <a:xfrm>
            <a:off x="7870030" y="9245916"/>
            <a:ext cx="3710720" cy="779251"/>
          </a:xfrm>
          <a:prstGeom prst="rect">
            <a:avLst/>
          </a:prstGeom>
        </p:spPr>
      </p:pic>
      <p:pic>
        <p:nvPicPr>
          <p:cNvPr id="8" name="Picture 8"/>
          <p:cNvPicPr>
            <a:picLocks noChangeAspect="1"/>
          </p:cNvPicPr>
          <p:nvPr/>
        </p:nvPicPr>
        <p:blipFill>
          <a:blip r:embed="rId6"/>
          <a:srcRect/>
          <a:stretch>
            <a:fillRect/>
          </a:stretch>
        </p:blipFill>
        <p:spPr>
          <a:xfrm>
            <a:off x="12048296" y="2537838"/>
            <a:ext cx="5211004" cy="5221302"/>
          </a:xfrm>
          <a:prstGeom prst="rect">
            <a:avLst/>
          </a:prstGeom>
        </p:spPr>
      </p:pic>
      <p:pic>
        <p:nvPicPr>
          <p:cNvPr id="9" name="Picture 9"/>
          <p:cNvPicPr>
            <a:picLocks noChangeAspect="1"/>
          </p:cNvPicPr>
          <p:nvPr/>
        </p:nvPicPr>
        <p:blipFill>
          <a:blip r:embed="rId7"/>
          <a:srcRect/>
          <a:stretch>
            <a:fillRect/>
          </a:stretch>
        </p:blipFill>
        <p:spPr>
          <a:xfrm>
            <a:off x="532749" y="2749093"/>
            <a:ext cx="1631151" cy="1605094"/>
          </a:xfrm>
          <a:prstGeom prst="rect">
            <a:avLst/>
          </a:prstGeom>
        </p:spPr>
      </p:pic>
      <p:sp>
        <p:nvSpPr>
          <p:cNvPr id="10" name="TextBox 10"/>
          <p:cNvSpPr txBox="1"/>
          <p:nvPr/>
        </p:nvSpPr>
        <p:spPr>
          <a:xfrm>
            <a:off x="2341263" y="1955386"/>
            <a:ext cx="8574991" cy="6723892"/>
          </a:xfrm>
          <a:prstGeom prst="rect">
            <a:avLst/>
          </a:prstGeom>
        </p:spPr>
        <p:txBody>
          <a:bodyPr lIns="0" tIns="0" rIns="0" bIns="0" rtlCol="0" anchor="t">
            <a:spAutoFit/>
          </a:bodyPr>
          <a:lstStyle/>
          <a:p>
            <a:pPr algn="just">
              <a:lnSpc>
                <a:spcPts val="4422"/>
              </a:lnSpc>
            </a:pPr>
            <a:endParaRPr dirty="0">
              <a:latin typeface="Georgia" panose="02040502050405020303" pitchFamily="18" charset="0"/>
            </a:endParaRPr>
          </a:p>
          <a:p>
            <a:pPr marL="682435" lvl="1" indent="-341217" algn="just">
              <a:lnSpc>
                <a:spcPts val="4422"/>
              </a:lnSpc>
              <a:buFont typeface="Arial"/>
              <a:buChar char="•"/>
            </a:pPr>
            <a:r>
              <a:rPr lang="ro-RO" sz="3160" i="1" spc="-47" dirty="0">
                <a:solidFill>
                  <a:srgbClr val="000000"/>
                </a:solidFill>
                <a:latin typeface="Georgia" panose="02040502050405020303" pitchFamily="18" charset="0"/>
              </a:rPr>
              <a:t>Stabilirea obiectivelor</a:t>
            </a:r>
            <a:r>
              <a:rPr lang="en-US" sz="3160" spc="-47" dirty="0">
                <a:solidFill>
                  <a:srgbClr val="000000"/>
                </a:solidFill>
                <a:latin typeface="Georgia" panose="02040502050405020303" pitchFamily="18" charset="0"/>
              </a:rPr>
              <a:t>: </a:t>
            </a:r>
            <a:r>
              <a:rPr lang="ro-RO" sz="3160" spc="-47" dirty="0">
                <a:solidFill>
                  <a:srgbClr val="000000"/>
                </a:solidFill>
                <a:latin typeface="Georgia" panose="02040502050405020303" pitchFamily="18" charset="0"/>
              </a:rPr>
              <a:t>Această etapă presupune definirea unor obiective specifice, măsurabile, realiste, relevante și încadrate în timp, care să se alinieze cu misiunea și viziunea organizației</a:t>
            </a:r>
            <a:r>
              <a:rPr lang="ro-RO" sz="3160" i="1" spc="-47" dirty="0">
                <a:solidFill>
                  <a:srgbClr val="000000"/>
                </a:solidFill>
                <a:latin typeface="Georgia" panose="02040502050405020303" pitchFamily="18" charset="0"/>
              </a:rPr>
              <a:t>. </a:t>
            </a:r>
            <a:endParaRPr lang="en-US" sz="3160" i="1" spc="-47" dirty="0">
              <a:solidFill>
                <a:srgbClr val="000000"/>
              </a:solidFill>
              <a:latin typeface="Georgia" panose="02040502050405020303" pitchFamily="18" charset="0"/>
            </a:endParaRPr>
          </a:p>
          <a:p>
            <a:pPr algn="just">
              <a:lnSpc>
                <a:spcPts val="4422"/>
              </a:lnSpc>
            </a:pPr>
            <a:endParaRPr lang="en-US" sz="3160" spc="-47" dirty="0">
              <a:solidFill>
                <a:srgbClr val="000000"/>
              </a:solidFill>
              <a:latin typeface="Georgia" panose="02040502050405020303" pitchFamily="18" charset="0"/>
            </a:endParaRPr>
          </a:p>
          <a:p>
            <a:pPr marL="682435" lvl="1" indent="-341217" algn="just">
              <a:lnSpc>
                <a:spcPts val="4422"/>
              </a:lnSpc>
              <a:buFont typeface="Arial"/>
              <a:buChar char="•"/>
            </a:pPr>
            <a:r>
              <a:rPr lang="ro-RO" sz="3160" i="1" spc="-47" dirty="0">
                <a:solidFill>
                  <a:srgbClr val="000000"/>
                </a:solidFill>
                <a:latin typeface="Georgia" panose="02040502050405020303" pitchFamily="18" charset="0"/>
              </a:rPr>
              <a:t>Realizarea unei analize de sustenabilitate</a:t>
            </a:r>
            <a:r>
              <a:rPr lang="en-US" sz="3160" spc="-47" dirty="0">
                <a:solidFill>
                  <a:srgbClr val="000000"/>
                </a:solidFill>
                <a:latin typeface="Georgia" panose="02040502050405020303" pitchFamily="18" charset="0"/>
              </a:rPr>
              <a:t>: </a:t>
            </a:r>
            <a:r>
              <a:rPr lang="ro-RO" sz="3160" spc="-47" dirty="0">
                <a:solidFill>
                  <a:srgbClr val="000000"/>
                </a:solidFill>
                <a:latin typeface="Georgia" panose="02040502050405020303" pitchFamily="18" charset="0"/>
              </a:rPr>
              <a:t>Implică evaluarea impactului ecologic actual al organizației și identificarea aspectelor care trebuie îmbunătățite. </a:t>
            </a:r>
            <a:endParaRPr lang="en-US" sz="3160" spc="-47" dirty="0">
              <a:solidFill>
                <a:srgbClr val="000000"/>
              </a:solidFill>
              <a:latin typeface="Georgia" panose="02040502050405020303" pitchFamily="18" charset="0"/>
            </a:endParaRPr>
          </a:p>
          <a:p>
            <a:pPr algn="just">
              <a:lnSpc>
                <a:spcPts val="4423"/>
              </a:lnSpc>
            </a:pPr>
            <a:endParaRPr lang="en-US" sz="3160" spc="-47" dirty="0">
              <a:solidFill>
                <a:srgbClr val="000000"/>
              </a:solidFill>
              <a:latin typeface="Georgia" panose="02040502050405020303" pitchFamily="18" charset="0"/>
            </a:endParaRPr>
          </a:p>
        </p:txBody>
      </p:sp>
      <p:pic>
        <p:nvPicPr>
          <p:cNvPr id="11" name="Picture 11"/>
          <p:cNvPicPr>
            <a:picLocks noChangeAspect="1"/>
          </p:cNvPicPr>
          <p:nvPr/>
        </p:nvPicPr>
        <p:blipFill>
          <a:blip r:embed="rId8"/>
          <a:srcRect/>
          <a:stretch>
            <a:fillRect/>
          </a:stretch>
        </p:blipFill>
        <p:spPr>
          <a:xfrm>
            <a:off x="560898" y="6122953"/>
            <a:ext cx="1780365" cy="1602329"/>
          </a:xfrm>
          <a:prstGeom prst="rect">
            <a:avLst/>
          </a:prstGeom>
        </p:spPr>
      </p:pic>
      <p:sp>
        <p:nvSpPr>
          <p:cNvPr id="12" name="TextBox 12"/>
          <p:cNvSpPr txBox="1"/>
          <p:nvPr/>
        </p:nvSpPr>
        <p:spPr>
          <a:xfrm>
            <a:off x="12181633" y="4453361"/>
            <a:ext cx="4944329" cy="1311000"/>
          </a:xfrm>
          <a:prstGeom prst="rect">
            <a:avLst/>
          </a:prstGeom>
        </p:spPr>
        <p:txBody>
          <a:bodyPr lIns="0" tIns="0" rIns="0" bIns="0" rtlCol="0" anchor="t">
            <a:spAutoFit/>
          </a:bodyPr>
          <a:lstStyle/>
          <a:p>
            <a:pPr algn="ctr">
              <a:lnSpc>
                <a:spcPts val="3253"/>
              </a:lnSpc>
            </a:pPr>
            <a:r>
              <a:rPr lang="ro-RO" sz="3600" b="1" dirty="0">
                <a:solidFill>
                  <a:srgbClr val="FFFFFF"/>
                </a:solidFill>
                <a:latin typeface="Georgia" panose="02040502050405020303" pitchFamily="18" charset="0"/>
              </a:rPr>
              <a:t>Componentele principale ale strategiei verzi</a:t>
            </a:r>
            <a:endParaRPr lang="en-US" sz="3600" b="1" dirty="0">
              <a:solidFill>
                <a:srgbClr val="FFFFFF"/>
              </a:solidFill>
              <a:latin typeface="Georgia" panose="02040502050405020303" pitchFamily="18"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Office тема">
  <a:themeElements>
    <a:clrScheme name="О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О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О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4834</TotalTime>
  <Words>3518</Words>
  <Application>Microsoft Office PowerPoint</Application>
  <PresentationFormat>Particularizare</PresentationFormat>
  <Paragraphs>197</Paragraphs>
  <Slides>42</Slides>
  <Notes>1</Notes>
  <HiddenSlides>0</HiddenSlides>
  <MMClips>0</MMClips>
  <ScaleCrop>false</ScaleCrop>
  <HeadingPairs>
    <vt:vector size="6" baseType="variant">
      <vt:variant>
        <vt:lpstr>Fonturi utilizate</vt:lpstr>
      </vt:variant>
      <vt:variant>
        <vt:i4>6</vt:i4>
      </vt:variant>
      <vt:variant>
        <vt:lpstr>Temă</vt:lpstr>
      </vt:variant>
      <vt:variant>
        <vt:i4>16</vt:i4>
      </vt:variant>
      <vt:variant>
        <vt:lpstr>Titluri diapozitive</vt:lpstr>
      </vt:variant>
      <vt:variant>
        <vt:i4>42</vt:i4>
      </vt:variant>
    </vt:vector>
  </HeadingPairs>
  <TitlesOfParts>
    <vt:vector size="64" baseType="lpstr">
      <vt:lpstr>Abhaya Libre Regular</vt:lpstr>
      <vt:lpstr>Georgia</vt:lpstr>
      <vt:lpstr>Abhaya Libre Regular Bold</vt:lpstr>
      <vt:lpstr>Calibri</vt:lpstr>
      <vt:lpstr>Wingdings</vt:lpstr>
      <vt:lpstr>Arial</vt:lpstr>
      <vt:lpstr>Office Theme</vt:lpstr>
      <vt:lpstr>1_Office Theme</vt:lpstr>
      <vt:lpstr>2_Office Theme</vt:lpstr>
      <vt:lpstr>3_Office Theme</vt:lpstr>
      <vt:lpstr>4_Office Theme</vt:lpstr>
      <vt:lpstr>5_Office Theme</vt:lpstr>
      <vt:lpstr>6_Office Theme</vt:lpstr>
      <vt:lpstr>7_Office Theme</vt:lpstr>
      <vt:lpstr>8_Office Theme</vt:lpstr>
      <vt:lpstr>10_Office Theme</vt:lpstr>
      <vt:lpstr>9_Office Theme</vt:lpstr>
      <vt:lpstr>11_Office Theme</vt:lpstr>
      <vt:lpstr>12_Office Theme</vt:lpstr>
      <vt:lpstr>13_Office Theme</vt:lpstr>
      <vt:lpstr>14_Office Theme</vt:lpstr>
      <vt:lpstr>15_Office Theme</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REGIO.DIGI.HUB Content Development_Circular_Economy.pptx</dc:title>
  <dc:creator>Stela Dionisieva</dc:creator>
  <cp:lastModifiedBy>Paula Diaconu</cp:lastModifiedBy>
  <cp:revision>82</cp:revision>
  <dcterms:created xsi:type="dcterms:W3CDTF">2006-08-16T00:00:00Z</dcterms:created>
  <dcterms:modified xsi:type="dcterms:W3CDTF">2023-07-26T12:39:41Z</dcterms:modified>
  <dc:identifier>DAFbSBGExEA</dc:identifier>
</cp:coreProperties>
</file>