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7" r:id="rId10"/>
    <p:sldId id="289" r:id="rId11"/>
    <p:sldId id="312" r:id="rId12"/>
    <p:sldId id="285" r:id="rId13"/>
    <p:sldId id="313" r:id="rId14"/>
    <p:sldId id="314" r:id="rId15"/>
    <p:sldId id="311" r:id="rId16"/>
    <p:sldId id="286" r:id="rId17"/>
    <p:sldId id="287" r:id="rId18"/>
    <p:sldId id="288" r:id="rId19"/>
    <p:sldId id="263" r:id="rId20"/>
    <p:sldId id="264" r:id="rId21"/>
    <p:sldId id="265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68" r:id="rId38"/>
    <p:sldId id="307" r:id="rId39"/>
    <p:sldId id="305" r:id="rId40"/>
    <p:sldId id="266" r:id="rId41"/>
    <p:sldId id="309" r:id="rId42"/>
    <p:sldId id="306" r:id="rId43"/>
    <p:sldId id="310" r:id="rId44"/>
    <p:sldId id="270" r:id="rId45"/>
    <p:sldId id="283" r:id="rId46"/>
    <p:sldId id="271" r:id="rId47"/>
  </p:sldIdLst>
  <p:sldSz cx="18288000" cy="10287000"/>
  <p:notesSz cx="6858000" cy="9144000"/>
  <p:embeddedFontLst>
    <p:embeddedFont>
      <p:font typeface="Abhaya Libre Regular" panose="020B0604020202020204" charset="-18"/>
      <p:regular r:id="rId48"/>
    </p:embeddedFont>
    <p:embeddedFont>
      <p:font typeface="Abhaya Libre Regular Bold" panose="020B0604020202020204" charset="-18"/>
      <p:regular r:id="rId49"/>
    </p:embeddedFont>
    <p:embeddedFont>
      <p:font typeface="Abhaya Libre Regular Bold Italics" panose="020B0604020202020204" charset="-18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25273-840D-42DE-93DA-C4FA25FD6AAE}" v="10" dt="2023-06-29T00:36:29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128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oš Brankovič" userId="388038c6c9bf5c40" providerId="LiveId" clId="{BF425273-840D-42DE-93DA-C4FA25FD6AAE}"/>
    <pc:docChg chg="undo redo custSel modSld">
      <pc:chgData name="Uroš Brankovič" userId="388038c6c9bf5c40" providerId="LiveId" clId="{BF425273-840D-42DE-93DA-C4FA25FD6AAE}" dt="2023-06-29T07:15:39.560" v="2587" actId="20577"/>
      <pc:docMkLst>
        <pc:docMk/>
      </pc:docMkLst>
      <pc:sldChg chg="modSp mod">
        <pc:chgData name="Uroš Brankovič" userId="388038c6c9bf5c40" providerId="LiveId" clId="{BF425273-840D-42DE-93DA-C4FA25FD6AAE}" dt="2023-06-28T23:15:28.705" v="1299" actId="20577"/>
        <pc:sldMkLst>
          <pc:docMk/>
          <pc:sldMk cId="0" sldId="257"/>
        </pc:sldMkLst>
        <pc:spChg chg="mod">
          <ac:chgData name="Uroš Brankovič" userId="388038c6c9bf5c40" providerId="LiveId" clId="{BF425273-840D-42DE-93DA-C4FA25FD6AAE}" dt="2023-06-28T23:15:28.705" v="1299" actId="20577"/>
          <ac:spMkLst>
            <pc:docMk/>
            <pc:sldMk cId="0" sldId="257"/>
            <ac:spMk id="16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00:32.705" v="953" actId="14100"/>
        <pc:sldMkLst>
          <pc:docMk/>
          <pc:sldMk cId="0" sldId="258"/>
        </pc:sldMkLst>
        <pc:spChg chg="mod">
          <ac:chgData name="Uroš Brankovič" userId="388038c6c9bf5c40" providerId="LiveId" clId="{BF425273-840D-42DE-93DA-C4FA25FD6AAE}" dt="2023-06-28T23:00:32.705" v="953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2:59:27.654" v="918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1:54:53.831" v="705" actId="20577"/>
        <pc:sldMkLst>
          <pc:docMk/>
          <pc:sldMk cId="0" sldId="259"/>
        </pc:sldMkLst>
        <pc:spChg chg="mod">
          <ac:chgData name="Uroš Brankovič" userId="388038c6c9bf5c40" providerId="LiveId" clId="{BF425273-840D-42DE-93DA-C4FA25FD6AAE}" dt="2023-06-28T21:54:53.831" v="705" actId="20577"/>
          <ac:spMkLst>
            <pc:docMk/>
            <pc:sldMk cId="0" sldId="259"/>
            <ac:spMk id="44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5:42.041" v="1306" actId="20577"/>
        <pc:sldMkLst>
          <pc:docMk/>
          <pc:sldMk cId="0" sldId="260"/>
        </pc:sldMkLst>
        <pc:spChg chg="mod">
          <ac:chgData name="Uroš Brankovič" userId="388038c6c9bf5c40" providerId="LiveId" clId="{BF425273-840D-42DE-93DA-C4FA25FD6AAE}" dt="2023-06-28T21:53:26.205" v="569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54:00.661" v="642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54:17.122" v="673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15:42.041" v="1306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54:08.177" v="656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54:28.896" v="694" actId="20577"/>
          <ac:spMkLst>
            <pc:docMk/>
            <pc:sldMk cId="0" sldId="260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53:05.321" v="522" actId="20577"/>
          <ac:spMkLst>
            <pc:docMk/>
            <pc:sldMk cId="0" sldId="260"/>
            <ac:spMk id="15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01:57.075" v="989"/>
        <pc:sldMkLst>
          <pc:docMk/>
          <pc:sldMk cId="0" sldId="261"/>
        </pc:sldMkLst>
        <pc:spChg chg="mod">
          <ac:chgData name="Uroš Brankovič" userId="388038c6c9bf5c40" providerId="LiveId" clId="{BF425273-840D-42DE-93DA-C4FA25FD6AAE}" dt="2023-06-28T23:01:10.032" v="957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01:57.075" v="989"/>
          <ac:spMkLst>
            <pc:docMk/>
            <pc:sldMk cId="0" sldId="261"/>
            <ac:spMk id="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01:25.739" v="988" actId="20577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6:17.480" v="1325" actId="20577"/>
        <pc:sldMkLst>
          <pc:docMk/>
          <pc:sldMk cId="0" sldId="262"/>
        </pc:sldMkLst>
        <pc:spChg chg="mod">
          <ac:chgData name="Uroš Brankovič" userId="388038c6c9bf5c40" providerId="LiveId" clId="{BF425273-840D-42DE-93DA-C4FA25FD6AAE}" dt="2023-06-28T23:16:13.268" v="1322" actId="20577"/>
          <ac:spMkLst>
            <pc:docMk/>
            <pc:sldMk cId="0" sldId="262"/>
            <ac:spMk id="1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16:17.480" v="1325" actId="20577"/>
          <ac:spMkLst>
            <pc:docMk/>
            <pc:sldMk cId="0" sldId="262"/>
            <ac:spMk id="1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01:03.031" v="2354" actId="113"/>
        <pc:sldMkLst>
          <pc:docMk/>
          <pc:sldMk cId="0" sldId="263"/>
        </pc:sldMkLst>
        <pc:spChg chg="mod">
          <ac:chgData name="Uroš Brankovič" userId="388038c6c9bf5c40" providerId="LiveId" clId="{BF425273-840D-42DE-93DA-C4FA25FD6AAE}" dt="2023-06-29T07:01:03.031" v="2354" actId="113"/>
          <ac:spMkLst>
            <pc:docMk/>
            <pc:sldMk cId="0" sldId="263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44:05.989" v="66" actId="20577"/>
          <ac:spMkLst>
            <pc:docMk/>
            <pc:sldMk cId="0" sldId="263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44:17.586" v="93" actId="20577"/>
          <ac:spMkLst>
            <pc:docMk/>
            <pc:sldMk cId="0" sldId="263"/>
            <ac:spMk id="10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03:07.436" v="2364" actId="12"/>
        <pc:sldMkLst>
          <pc:docMk/>
          <pc:sldMk cId="0" sldId="264"/>
        </pc:sldMkLst>
        <pc:spChg chg="mod">
          <ac:chgData name="Uroš Brankovič" userId="388038c6c9bf5c40" providerId="LiveId" clId="{BF425273-840D-42DE-93DA-C4FA25FD6AAE}" dt="2023-06-29T07:01:40.894" v="2355"/>
          <ac:spMkLst>
            <pc:docMk/>
            <pc:sldMk cId="0" sldId="264"/>
            <ac:spMk id="6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2:30.072" v="2360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3:07.436" v="2364" actId="12"/>
          <ac:spMkLst>
            <pc:docMk/>
            <pc:sldMk cId="0" sldId="264"/>
            <ac:spMk id="1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04:15.030" v="2369" actId="255"/>
        <pc:sldMkLst>
          <pc:docMk/>
          <pc:sldMk cId="0" sldId="265"/>
        </pc:sldMkLst>
        <pc:spChg chg="mod">
          <ac:chgData name="Uroš Brankovič" userId="388038c6c9bf5c40" providerId="LiveId" clId="{BF425273-840D-42DE-93DA-C4FA25FD6AAE}" dt="2023-06-29T07:04:15.030" v="2369" actId="255"/>
          <ac:spMkLst>
            <pc:docMk/>
            <pc:sldMk cId="0" sldId="265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3:45.337" v="2367" actId="20577"/>
          <ac:spMkLst>
            <pc:docMk/>
            <pc:sldMk cId="0" sldId="265"/>
            <ac:spMk id="11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33:54.834" v="1461" actId="255"/>
        <pc:sldMkLst>
          <pc:docMk/>
          <pc:sldMk cId="0" sldId="266"/>
        </pc:sldMkLst>
        <pc:spChg chg="mod">
          <ac:chgData name="Uroš Brankovič" userId="388038c6c9bf5c40" providerId="LiveId" clId="{BF425273-840D-42DE-93DA-C4FA25FD6AAE}" dt="2023-06-29T00:30:17.364" v="1438" actId="255"/>
          <ac:spMkLst>
            <pc:docMk/>
            <pc:sldMk cId="0" sldId="266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33:54.834" v="1461" actId="255"/>
          <ac:spMkLst>
            <pc:docMk/>
            <pc:sldMk cId="0" sldId="266"/>
            <ac:spMk id="11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32:51.364" v="1449" actId="113"/>
          <ac:spMkLst>
            <pc:docMk/>
            <pc:sldMk cId="0" sldId="266"/>
            <ac:spMk id="12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31:33.795" v="1443" actId="113"/>
          <ac:spMkLst>
            <pc:docMk/>
            <pc:sldMk cId="0" sldId="266"/>
            <ac:spMk id="13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30:45.017" v="1439"/>
          <ac:spMkLst>
            <pc:docMk/>
            <pc:sldMk cId="0" sldId="266"/>
            <ac:spMk id="14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08:44.830" v="1216" actId="20577"/>
        <pc:sldMkLst>
          <pc:docMk/>
          <pc:sldMk cId="0" sldId="267"/>
        </pc:sldMkLst>
        <pc:spChg chg="mod">
          <ac:chgData name="Uroš Brankovič" userId="388038c6c9bf5c40" providerId="LiveId" clId="{BF425273-840D-42DE-93DA-C4FA25FD6AAE}" dt="2023-06-28T23:07:46.802" v="1209" actId="205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06:45.504" v="1182" actId="20577"/>
          <ac:spMkLst>
            <pc:docMk/>
            <pc:sldMk cId="0" sldId="267"/>
            <ac:spMk id="10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08:44.830" v="1216" actId="20577"/>
          <ac:spMkLst>
            <pc:docMk/>
            <pc:sldMk cId="0" sldId="267"/>
            <ac:spMk id="11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07:38.897" v="1207" actId="20577"/>
          <ac:spMkLst>
            <pc:docMk/>
            <pc:sldMk cId="0" sldId="267"/>
            <ac:spMk id="12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40:23.035" v="1620"/>
        <pc:sldMkLst>
          <pc:docMk/>
          <pc:sldMk cId="0" sldId="268"/>
        </pc:sldMkLst>
        <pc:spChg chg="mod">
          <ac:chgData name="Uroš Brankovič" userId="388038c6c9bf5c40" providerId="LiveId" clId="{BF425273-840D-42DE-93DA-C4FA25FD6AAE}" dt="2023-06-29T00:39:55.236" v="1619"/>
          <ac:spMkLst>
            <pc:docMk/>
            <pc:sldMk cId="0" sldId="268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0:23.035" v="1620"/>
          <ac:spMkLst>
            <pc:docMk/>
            <pc:sldMk cId="0" sldId="268"/>
            <ac:spMk id="11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39:26.238" v="1618" actId="20577"/>
          <ac:spMkLst>
            <pc:docMk/>
            <pc:sldMk cId="0" sldId="268"/>
            <ac:spMk id="14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7:43.958" v="1381" actId="20577"/>
        <pc:sldMkLst>
          <pc:docMk/>
          <pc:sldMk cId="0" sldId="270"/>
        </pc:sldMkLst>
        <pc:spChg chg="mod">
          <ac:chgData name="Uroš Brankovič" userId="388038c6c9bf5c40" providerId="LiveId" clId="{BF425273-840D-42DE-93DA-C4FA25FD6AAE}" dt="2023-06-28T23:17:43.958" v="1381" actId="20577"/>
          <ac:spMkLst>
            <pc:docMk/>
            <pc:sldMk cId="0" sldId="270"/>
            <ac:spMk id="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6:41.008" v="1330" actId="20577"/>
        <pc:sldMkLst>
          <pc:docMk/>
          <pc:sldMk cId="0" sldId="271"/>
        </pc:sldMkLst>
        <pc:spChg chg="mod">
          <ac:chgData name="Uroš Brankovič" userId="388038c6c9bf5c40" providerId="LiveId" clId="{BF425273-840D-42DE-93DA-C4FA25FD6AAE}" dt="2023-06-28T23:16:41.008" v="1330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02:57.367" v="998" actId="20577"/>
        <pc:sldMkLst>
          <pc:docMk/>
          <pc:sldMk cId="571757469" sldId="282"/>
        </pc:sldMkLst>
        <pc:spChg chg="mod">
          <ac:chgData name="Uroš Brankovič" userId="388038c6c9bf5c40" providerId="LiveId" clId="{BF425273-840D-42DE-93DA-C4FA25FD6AAE}" dt="2023-06-28T21:52:35.828" v="487" actId="20577"/>
          <ac:spMkLst>
            <pc:docMk/>
            <pc:sldMk cId="571757469" sldId="282"/>
            <ac:spMk id="4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02:57.367" v="998" actId="20577"/>
          <ac:spMkLst>
            <pc:docMk/>
            <pc:sldMk cId="571757469" sldId="282"/>
            <ac:spMk id="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52:52.129" v="515" actId="20577"/>
          <ac:spMkLst>
            <pc:docMk/>
            <pc:sldMk cId="571757469" sldId="282"/>
            <ac:spMk id="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7:15.710" v="1380" actId="20577"/>
        <pc:sldMkLst>
          <pc:docMk/>
          <pc:sldMk cId="95602621" sldId="283"/>
        </pc:sldMkLst>
        <pc:spChg chg="mod">
          <ac:chgData name="Uroš Brankovič" userId="388038c6c9bf5c40" providerId="LiveId" clId="{BF425273-840D-42DE-93DA-C4FA25FD6AAE}" dt="2023-06-28T23:17:15.710" v="1380" actId="20577"/>
          <ac:spMkLst>
            <pc:docMk/>
            <pc:sldMk cId="95602621" sldId="283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1:42:24.263" v="4" actId="20577"/>
          <ac:spMkLst>
            <pc:docMk/>
            <pc:sldMk cId="95602621" sldId="283"/>
            <ac:spMk id="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4:51.821" v="1280" actId="20577"/>
        <pc:sldMkLst>
          <pc:docMk/>
          <pc:sldMk cId="674688504" sldId="285"/>
        </pc:sldMkLst>
        <pc:spChg chg="mod">
          <ac:chgData name="Uroš Brankovič" userId="388038c6c9bf5c40" providerId="LiveId" clId="{BF425273-840D-42DE-93DA-C4FA25FD6AAE}" dt="2023-06-28T22:00:33.106" v="815" actId="20577"/>
          <ac:spMkLst>
            <pc:docMk/>
            <pc:sldMk cId="674688504" sldId="285"/>
            <ac:spMk id="1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14:51.821" v="1280" actId="20577"/>
          <ac:spMkLst>
            <pc:docMk/>
            <pc:sldMk cId="674688504" sldId="285"/>
            <ac:spMk id="1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1:05:25.351" v="2315" actId="20577"/>
        <pc:sldMkLst>
          <pc:docMk/>
          <pc:sldMk cId="9720014" sldId="286"/>
        </pc:sldMkLst>
        <pc:spChg chg="mod">
          <ac:chgData name="Uroš Brankovič" userId="388038c6c9bf5c40" providerId="LiveId" clId="{BF425273-840D-42DE-93DA-C4FA25FD6AAE}" dt="2023-06-29T01:05:25.351" v="2315" actId="20577"/>
          <ac:spMkLst>
            <pc:docMk/>
            <pc:sldMk cId="9720014" sldId="286"/>
            <ac:spMk id="1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1:04:33.516" v="2311" actId="20577"/>
          <ac:spMkLst>
            <pc:docMk/>
            <pc:sldMk cId="9720014" sldId="286"/>
            <ac:spMk id="1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6:56:56.419" v="2329" actId="20577"/>
        <pc:sldMkLst>
          <pc:docMk/>
          <pc:sldMk cId="404776561" sldId="287"/>
        </pc:sldMkLst>
        <pc:spChg chg="mod">
          <ac:chgData name="Uroš Brankovič" userId="388038c6c9bf5c40" providerId="LiveId" clId="{BF425273-840D-42DE-93DA-C4FA25FD6AAE}" dt="2023-06-29T06:54:59.847" v="2325" actId="20577"/>
          <ac:spMkLst>
            <pc:docMk/>
            <pc:sldMk cId="404776561" sldId="287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6:56:05.580" v="2326"/>
          <ac:spMkLst>
            <pc:docMk/>
            <pc:sldMk cId="404776561" sldId="287"/>
            <ac:spMk id="12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6:56:56.419" v="2329" actId="20577"/>
          <ac:spMkLst>
            <pc:docMk/>
            <pc:sldMk cId="404776561" sldId="287"/>
            <ac:spMk id="20" creationId="{A35EC5DE-347D-A211-A6F0-E749B4B7B1E6}"/>
          </ac:spMkLst>
        </pc:spChg>
      </pc:sldChg>
      <pc:sldChg chg="modSp mod">
        <pc:chgData name="Uroš Brankovič" userId="388038c6c9bf5c40" providerId="LiveId" clId="{BF425273-840D-42DE-93DA-C4FA25FD6AAE}" dt="2023-06-29T06:59:49.307" v="2343"/>
        <pc:sldMkLst>
          <pc:docMk/>
          <pc:sldMk cId="2918338213" sldId="288"/>
        </pc:sldMkLst>
        <pc:spChg chg="mod">
          <ac:chgData name="Uroš Brankovič" userId="388038c6c9bf5c40" providerId="LiveId" clId="{BF425273-840D-42DE-93DA-C4FA25FD6AAE}" dt="2023-06-29T06:58:21.843" v="2340" actId="20577"/>
          <ac:spMkLst>
            <pc:docMk/>
            <pc:sldMk cId="2918338213" sldId="288"/>
            <ac:spMk id="1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6:59:49.307" v="2343"/>
          <ac:spMkLst>
            <pc:docMk/>
            <pc:sldMk cId="2918338213" sldId="288"/>
            <ac:spMk id="1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1:45.648" v="1248" actId="15"/>
        <pc:sldMkLst>
          <pc:docMk/>
          <pc:sldMk cId="1108233057" sldId="289"/>
        </pc:sldMkLst>
        <pc:spChg chg="mod">
          <ac:chgData name="Uroš Brankovič" userId="388038c6c9bf5c40" providerId="LiveId" clId="{BF425273-840D-42DE-93DA-C4FA25FD6AAE}" dt="2023-06-28T23:11:45.648" v="1248" actId="15"/>
          <ac:spMkLst>
            <pc:docMk/>
            <pc:sldMk cId="1108233057" sldId="289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09:06.466" v="1226" actId="20577"/>
          <ac:spMkLst>
            <pc:docMk/>
            <pc:sldMk cId="1108233057" sldId="289"/>
            <ac:spMk id="9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05:13.023" v="2376" actId="20577"/>
        <pc:sldMkLst>
          <pc:docMk/>
          <pc:sldMk cId="3078242814" sldId="290"/>
        </pc:sldMkLst>
        <pc:spChg chg="mod">
          <ac:chgData name="Uroš Brankovič" userId="388038c6c9bf5c40" providerId="LiveId" clId="{BF425273-840D-42DE-93DA-C4FA25FD6AAE}" dt="2023-06-29T07:04:30.919" v="2371" actId="255"/>
          <ac:spMkLst>
            <pc:docMk/>
            <pc:sldMk cId="3078242814" sldId="290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5:13.023" v="2376" actId="20577"/>
          <ac:spMkLst>
            <pc:docMk/>
            <pc:sldMk cId="3078242814" sldId="290"/>
            <ac:spMk id="11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07:40.585" v="2427" actId="113"/>
        <pc:sldMkLst>
          <pc:docMk/>
          <pc:sldMk cId="2919657791" sldId="291"/>
        </pc:sldMkLst>
        <pc:spChg chg="mod">
          <ac:chgData name="Uroš Brankovič" userId="388038c6c9bf5c40" providerId="LiveId" clId="{BF425273-840D-42DE-93DA-C4FA25FD6AAE}" dt="2023-06-29T07:07:40.585" v="2427" actId="113"/>
          <ac:spMkLst>
            <pc:docMk/>
            <pc:sldMk cId="2919657791" sldId="291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7:18.316" v="2426" actId="122"/>
          <ac:spMkLst>
            <pc:docMk/>
            <pc:sldMk cId="2919657791" sldId="291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7:15.042" v="2425" actId="122"/>
          <ac:spMkLst>
            <pc:docMk/>
            <pc:sldMk cId="2919657791" sldId="291"/>
            <ac:spMk id="10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08:47.311" v="2473" actId="20577"/>
        <pc:sldMkLst>
          <pc:docMk/>
          <pc:sldMk cId="887635907" sldId="292"/>
        </pc:sldMkLst>
        <pc:spChg chg="mod">
          <ac:chgData name="Uroš Brankovič" userId="388038c6c9bf5c40" providerId="LiveId" clId="{BF425273-840D-42DE-93DA-C4FA25FD6AAE}" dt="2023-06-29T07:08:24.635" v="2430" actId="20577"/>
          <ac:spMkLst>
            <pc:docMk/>
            <pc:sldMk cId="887635907" sldId="292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8:32.493" v="2444" actId="20577"/>
          <ac:spMkLst>
            <pc:docMk/>
            <pc:sldMk cId="887635907" sldId="292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08:47.311" v="2473" actId="20577"/>
          <ac:spMkLst>
            <pc:docMk/>
            <pc:sldMk cId="887635907" sldId="292"/>
            <ac:spMk id="10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10:37.285" v="2498"/>
        <pc:sldMkLst>
          <pc:docMk/>
          <pc:sldMk cId="2074686553" sldId="293"/>
        </pc:sldMkLst>
        <pc:spChg chg="mod">
          <ac:chgData name="Uroš Brankovič" userId="388038c6c9bf5c40" providerId="LiveId" clId="{BF425273-840D-42DE-93DA-C4FA25FD6AAE}" dt="2023-06-29T07:10:07.385" v="2483" actId="5793"/>
          <ac:spMkLst>
            <pc:docMk/>
            <pc:sldMk cId="2074686553" sldId="293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10:16.438" v="2497" actId="20577"/>
          <ac:spMkLst>
            <pc:docMk/>
            <pc:sldMk cId="2074686553" sldId="293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10:37.285" v="2498"/>
          <ac:spMkLst>
            <pc:docMk/>
            <pc:sldMk cId="2074686553" sldId="293"/>
            <ac:spMk id="10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14:44.438" v="2577" actId="5793"/>
        <pc:sldMkLst>
          <pc:docMk/>
          <pc:sldMk cId="90362930" sldId="294"/>
        </pc:sldMkLst>
        <pc:spChg chg="mod">
          <ac:chgData name="Uroš Brankovič" userId="388038c6c9bf5c40" providerId="LiveId" clId="{BF425273-840D-42DE-93DA-C4FA25FD6AAE}" dt="2023-06-29T07:14:44.438" v="2577" actId="5793"/>
          <ac:spMkLst>
            <pc:docMk/>
            <pc:sldMk cId="90362930" sldId="294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12:08.652" v="2525" actId="20577"/>
          <ac:spMkLst>
            <pc:docMk/>
            <pc:sldMk cId="90362930" sldId="294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7:12:21.588" v="2558" actId="20577"/>
          <ac:spMkLst>
            <pc:docMk/>
            <pc:sldMk cId="90362930" sldId="294"/>
            <ac:spMk id="10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7:15:39.560" v="2587" actId="20577"/>
        <pc:sldMkLst>
          <pc:docMk/>
          <pc:sldMk cId="245019990" sldId="295"/>
        </pc:sldMkLst>
        <pc:spChg chg="mod">
          <ac:chgData name="Uroš Brankovič" userId="388038c6c9bf5c40" providerId="LiveId" clId="{BF425273-840D-42DE-93DA-C4FA25FD6AAE}" dt="2023-06-29T07:15:39.560" v="2587" actId="20577"/>
          <ac:spMkLst>
            <pc:docMk/>
            <pc:sldMk cId="245019990" sldId="295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7:04.999" v="2102" actId="20577"/>
          <ac:spMkLst>
            <pc:docMk/>
            <pc:sldMk cId="245019990" sldId="295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7:39.413" v="2138" actId="20577"/>
          <ac:spMkLst>
            <pc:docMk/>
            <pc:sldMk cId="245019990" sldId="295"/>
            <ac:spMk id="10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56:40.988" v="2088" actId="20577"/>
        <pc:sldMkLst>
          <pc:docMk/>
          <pc:sldMk cId="2518750939" sldId="296"/>
        </pc:sldMkLst>
        <pc:spChg chg="mod">
          <ac:chgData name="Uroš Brankovič" userId="388038c6c9bf5c40" providerId="LiveId" clId="{BF425273-840D-42DE-93DA-C4FA25FD6AAE}" dt="2023-06-29T00:56:05.477" v="2004" actId="255"/>
          <ac:spMkLst>
            <pc:docMk/>
            <pc:sldMk cId="2518750939" sldId="296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4:35.275" v="1994" actId="20577"/>
          <ac:spMkLst>
            <pc:docMk/>
            <pc:sldMk cId="2518750939" sldId="296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6:40.988" v="2088" actId="20577"/>
          <ac:spMkLst>
            <pc:docMk/>
            <pc:sldMk cId="2518750939" sldId="296"/>
            <ac:spMk id="10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54:20.755" v="1980" actId="15"/>
        <pc:sldMkLst>
          <pc:docMk/>
          <pc:sldMk cId="1196902265" sldId="297"/>
        </pc:sldMkLst>
        <pc:spChg chg="mod">
          <ac:chgData name="Uroš Brankovič" userId="388038c6c9bf5c40" providerId="LiveId" clId="{BF425273-840D-42DE-93DA-C4FA25FD6AAE}" dt="2023-06-29T00:54:20.755" v="1980" actId="15"/>
          <ac:spMkLst>
            <pc:docMk/>
            <pc:sldMk cId="1196902265" sldId="297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3:14.636" v="1973" actId="20577"/>
          <ac:spMkLst>
            <pc:docMk/>
            <pc:sldMk cId="1196902265" sldId="297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3:02.726" v="1961" actId="20577"/>
          <ac:spMkLst>
            <pc:docMk/>
            <pc:sldMk cId="1196902265" sldId="297"/>
            <ac:spMk id="14" creationId="{62458E83-0890-1521-F951-E89899FC4316}"/>
          </ac:spMkLst>
        </pc:spChg>
      </pc:sldChg>
      <pc:sldChg chg="modSp mod">
        <pc:chgData name="Uroš Brankovič" userId="388038c6c9bf5c40" providerId="LiveId" clId="{BF425273-840D-42DE-93DA-C4FA25FD6AAE}" dt="2023-06-29T00:51:43.622" v="1883" actId="20577"/>
        <pc:sldMkLst>
          <pc:docMk/>
          <pc:sldMk cId="1432417641" sldId="298"/>
        </pc:sldMkLst>
        <pc:spChg chg="mod">
          <ac:chgData name="Uroš Brankovič" userId="388038c6c9bf5c40" providerId="LiveId" clId="{BF425273-840D-42DE-93DA-C4FA25FD6AAE}" dt="2023-06-29T00:51:43.622" v="1883" actId="20577"/>
          <ac:spMkLst>
            <pc:docMk/>
            <pc:sldMk cId="1432417641" sldId="298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0:31.063" v="1852" actId="20577"/>
          <ac:spMkLst>
            <pc:docMk/>
            <pc:sldMk cId="1432417641" sldId="298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0:41.059" v="1878" actId="20577"/>
          <ac:spMkLst>
            <pc:docMk/>
            <pc:sldMk cId="1432417641" sldId="298"/>
            <ac:spMk id="14" creationId="{62458E83-0890-1521-F951-E89899FC4316}"/>
          </ac:spMkLst>
        </pc:spChg>
      </pc:sldChg>
      <pc:sldChg chg="modSp mod">
        <pc:chgData name="Uroš Brankovič" userId="388038c6c9bf5c40" providerId="LiveId" clId="{BF425273-840D-42DE-93DA-C4FA25FD6AAE}" dt="2023-06-29T00:50:15.209" v="1835" actId="1076"/>
        <pc:sldMkLst>
          <pc:docMk/>
          <pc:sldMk cId="2209409803" sldId="299"/>
        </pc:sldMkLst>
        <pc:spChg chg="mod">
          <ac:chgData name="Uroš Brankovič" userId="388038c6c9bf5c40" providerId="LiveId" clId="{BF425273-840D-42DE-93DA-C4FA25FD6AAE}" dt="2023-06-29T00:50:15.209" v="1835" actId="1076"/>
          <ac:spMkLst>
            <pc:docMk/>
            <pc:sldMk cId="2209409803" sldId="299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0:06.430" v="1833" actId="1076"/>
          <ac:spMkLst>
            <pc:docMk/>
            <pc:sldMk cId="2209409803" sldId="299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0:09.762" v="1834" actId="1076"/>
          <ac:spMkLst>
            <pc:docMk/>
            <pc:sldMk cId="2209409803" sldId="299"/>
            <ac:spMk id="14" creationId="{62458E83-0890-1521-F951-E89899FC4316}"/>
          </ac:spMkLst>
        </pc:spChg>
      </pc:sldChg>
      <pc:sldChg chg="modSp mod">
        <pc:chgData name="Uroš Brankovič" userId="388038c6c9bf5c40" providerId="LiveId" clId="{BF425273-840D-42DE-93DA-C4FA25FD6AAE}" dt="2023-06-29T00:47:51.309" v="1766" actId="20577"/>
        <pc:sldMkLst>
          <pc:docMk/>
          <pc:sldMk cId="3786068163" sldId="300"/>
        </pc:sldMkLst>
        <pc:spChg chg="mod">
          <ac:chgData name="Uroš Brankovič" userId="388038c6c9bf5c40" providerId="LiveId" clId="{BF425273-840D-42DE-93DA-C4FA25FD6AAE}" dt="2023-06-29T00:47:51.309" v="1766" actId="20577"/>
          <ac:spMkLst>
            <pc:docMk/>
            <pc:sldMk cId="3786068163" sldId="300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6:51.742" v="1763" actId="20577"/>
          <ac:spMkLst>
            <pc:docMk/>
            <pc:sldMk cId="3786068163" sldId="300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6:45.119" v="1746" actId="20577"/>
          <ac:spMkLst>
            <pc:docMk/>
            <pc:sldMk cId="3786068163" sldId="300"/>
            <ac:spMk id="14" creationId="{62458E83-0890-1521-F951-E89899FC4316}"/>
          </ac:spMkLst>
        </pc:spChg>
      </pc:sldChg>
      <pc:sldChg chg="modSp mod">
        <pc:chgData name="Uroš Brankovič" userId="388038c6c9bf5c40" providerId="LiveId" clId="{BF425273-840D-42DE-93DA-C4FA25FD6AAE}" dt="2023-06-29T00:46:23.854" v="1704" actId="20577"/>
        <pc:sldMkLst>
          <pc:docMk/>
          <pc:sldMk cId="1930337804" sldId="301"/>
        </pc:sldMkLst>
        <pc:spChg chg="mod">
          <ac:chgData name="Uroš Brankovič" userId="388038c6c9bf5c40" providerId="LiveId" clId="{BF425273-840D-42DE-93DA-C4FA25FD6AAE}" dt="2023-06-29T00:45:47.398" v="1663" actId="20577"/>
          <ac:spMkLst>
            <pc:docMk/>
            <pc:sldMk cId="1930337804" sldId="301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2:14.608" v="1642" actId="20577"/>
          <ac:spMkLst>
            <pc:docMk/>
            <pc:sldMk cId="1930337804" sldId="301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6:23.854" v="1704" actId="20577"/>
          <ac:spMkLst>
            <pc:docMk/>
            <pc:sldMk cId="1930337804" sldId="301"/>
            <ac:spMk id="14" creationId="{62458E83-0890-1521-F951-E89899FC4316}"/>
          </ac:spMkLst>
        </pc:spChg>
      </pc:sldChg>
      <pc:sldChg chg="modSp mod">
        <pc:chgData name="Uroš Brankovič" userId="388038c6c9bf5c40" providerId="LiveId" clId="{BF425273-840D-42DE-93DA-C4FA25FD6AAE}" dt="2023-06-29T00:44:22.460" v="1653" actId="20577"/>
        <pc:sldMkLst>
          <pc:docMk/>
          <pc:sldMk cId="3371332579" sldId="302"/>
        </pc:sldMkLst>
        <pc:spChg chg="mod">
          <ac:chgData name="Uroš Brankovič" userId="388038c6c9bf5c40" providerId="LiveId" clId="{BF425273-840D-42DE-93DA-C4FA25FD6AAE}" dt="2023-06-29T00:44:22.460" v="1653" actId="20577"/>
          <ac:spMkLst>
            <pc:docMk/>
            <pc:sldMk cId="3371332579" sldId="302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2:02.917" v="1625"/>
          <ac:spMkLst>
            <pc:docMk/>
            <pc:sldMk cId="3371332579" sldId="302"/>
            <ac:spMk id="9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43:10.585" v="1647" actId="20577"/>
        <pc:sldMkLst>
          <pc:docMk/>
          <pc:sldMk cId="1364608775" sldId="303"/>
        </pc:sldMkLst>
        <pc:spChg chg="mod">
          <ac:chgData name="Uroš Brankovič" userId="388038c6c9bf5c40" providerId="LiveId" clId="{BF425273-840D-42DE-93DA-C4FA25FD6AAE}" dt="2023-06-29T00:43:10.585" v="1647" actId="20577"/>
          <ac:spMkLst>
            <pc:docMk/>
            <pc:sldMk cId="1364608775" sldId="303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1:55.337" v="1624"/>
          <ac:spMkLst>
            <pc:docMk/>
            <pc:sldMk cId="1364608775" sldId="303"/>
            <ac:spMk id="9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41:39.273" v="1623"/>
        <pc:sldMkLst>
          <pc:docMk/>
          <pc:sldMk cId="4160743418" sldId="304"/>
        </pc:sldMkLst>
        <pc:spChg chg="mod">
          <ac:chgData name="Uroš Brankovič" userId="388038c6c9bf5c40" providerId="LiveId" clId="{BF425273-840D-42DE-93DA-C4FA25FD6AAE}" dt="2023-06-29T00:41:18.081" v="1622" actId="20577"/>
          <ac:spMkLst>
            <pc:docMk/>
            <pc:sldMk cId="4160743418" sldId="304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41:39.273" v="1623"/>
          <ac:spMkLst>
            <pc:docMk/>
            <pc:sldMk cId="4160743418" sldId="304"/>
            <ac:spMk id="9" creationId="{00000000-0000-0000-0000-000000000000}"/>
          </ac:spMkLst>
        </pc:spChg>
      </pc:sldChg>
      <pc:sldChg chg="addSp modSp mod">
        <pc:chgData name="Uroš Brankovič" userId="388038c6c9bf5c40" providerId="LiveId" clId="{BF425273-840D-42DE-93DA-C4FA25FD6AAE}" dt="2023-06-29T00:37:08.629" v="1534" actId="20577"/>
        <pc:sldMkLst>
          <pc:docMk/>
          <pc:sldMk cId="367255521" sldId="305"/>
        </pc:sldMkLst>
        <pc:spChg chg="mod">
          <ac:chgData name="Uroš Brankovič" userId="388038c6c9bf5c40" providerId="LiveId" clId="{BF425273-840D-42DE-93DA-C4FA25FD6AAE}" dt="2023-06-29T00:35:05.159" v="1481" actId="255"/>
          <ac:spMkLst>
            <pc:docMk/>
            <pc:sldMk cId="367255521" sldId="305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37:08.629" v="1534" actId="20577"/>
          <ac:spMkLst>
            <pc:docMk/>
            <pc:sldMk cId="367255521" sldId="305"/>
            <ac:spMk id="11" creationId="{00000000-0000-0000-0000-000000000000}"/>
          </ac:spMkLst>
        </pc:spChg>
        <pc:spChg chg="add">
          <ac:chgData name="Uroš Brankovič" userId="388038c6c9bf5c40" providerId="LiveId" clId="{BF425273-840D-42DE-93DA-C4FA25FD6AAE}" dt="2023-06-29T00:35:38.703" v="1482"/>
          <ac:spMkLst>
            <pc:docMk/>
            <pc:sldMk cId="367255521" sldId="305"/>
            <ac:spMk id="12" creationId="{F651D2EF-F10F-2938-D39D-DD81F5DAA784}"/>
          </ac:spMkLst>
        </pc:spChg>
        <pc:spChg chg="add mod">
          <ac:chgData name="Uroš Brankovič" userId="388038c6c9bf5c40" providerId="LiveId" clId="{BF425273-840D-42DE-93DA-C4FA25FD6AAE}" dt="2023-06-29T00:35:40.640" v="1483"/>
          <ac:spMkLst>
            <pc:docMk/>
            <pc:sldMk cId="367255521" sldId="305"/>
            <ac:spMk id="13" creationId="{5911E314-30BB-51EB-3954-1DBA1182A635}"/>
          </ac:spMkLst>
        </pc:spChg>
        <pc:spChg chg="mod">
          <ac:chgData name="Uroš Brankovič" userId="388038c6c9bf5c40" providerId="LiveId" clId="{BF425273-840D-42DE-93DA-C4FA25FD6AAE}" dt="2023-06-29T00:34:18.512" v="1478" actId="20577"/>
          <ac:spMkLst>
            <pc:docMk/>
            <pc:sldMk cId="367255521" sldId="305"/>
            <ac:spMk id="14" creationId="{00000000-0000-0000-0000-000000000000}"/>
          </ac:spMkLst>
        </pc:spChg>
        <pc:spChg chg="add mod">
          <ac:chgData name="Uroš Brankovič" userId="388038c6c9bf5c40" providerId="LiveId" clId="{BF425273-840D-42DE-93DA-C4FA25FD6AAE}" dt="2023-06-29T00:35:53.733" v="1484"/>
          <ac:spMkLst>
            <pc:docMk/>
            <pc:sldMk cId="367255521" sldId="305"/>
            <ac:spMk id="15" creationId="{1D6EF7E6-C816-21A1-665D-318E88CDDC60}"/>
          </ac:spMkLst>
        </pc:spChg>
        <pc:spChg chg="add mod">
          <ac:chgData name="Uroš Brankovič" userId="388038c6c9bf5c40" providerId="LiveId" clId="{BF425273-840D-42DE-93DA-C4FA25FD6AAE}" dt="2023-06-29T00:35:56.662" v="1485"/>
          <ac:spMkLst>
            <pc:docMk/>
            <pc:sldMk cId="367255521" sldId="305"/>
            <ac:spMk id="16" creationId="{6232E474-E6EC-3CC7-25C5-AD09812B7CF9}"/>
          </ac:spMkLst>
        </pc:spChg>
        <pc:spChg chg="add mod">
          <ac:chgData name="Uroš Brankovič" userId="388038c6c9bf5c40" providerId="LiveId" clId="{BF425273-840D-42DE-93DA-C4FA25FD6AAE}" dt="2023-06-29T00:36:21.280" v="1486"/>
          <ac:spMkLst>
            <pc:docMk/>
            <pc:sldMk cId="367255521" sldId="305"/>
            <ac:spMk id="17" creationId="{AFB2B3DE-4E3A-00EC-9D98-EEC9E3EA0956}"/>
          </ac:spMkLst>
        </pc:spChg>
        <pc:spChg chg="add mod">
          <ac:chgData name="Uroš Brankovič" userId="388038c6c9bf5c40" providerId="LiveId" clId="{BF425273-840D-42DE-93DA-C4FA25FD6AAE}" dt="2023-06-29T00:36:28.092" v="1487"/>
          <ac:spMkLst>
            <pc:docMk/>
            <pc:sldMk cId="367255521" sldId="305"/>
            <ac:spMk id="18" creationId="{51ACB155-3448-1627-88D7-DA53999AB0FA}"/>
          </ac:spMkLst>
        </pc:spChg>
        <pc:spChg chg="add mod">
          <ac:chgData name="Uroš Brankovič" userId="388038c6c9bf5c40" providerId="LiveId" clId="{BF425273-840D-42DE-93DA-C4FA25FD6AAE}" dt="2023-06-29T00:36:28.828" v="1488"/>
          <ac:spMkLst>
            <pc:docMk/>
            <pc:sldMk cId="367255521" sldId="305"/>
            <ac:spMk id="19" creationId="{5902F87B-61EB-D025-4603-84AFC12108EB}"/>
          </ac:spMkLst>
        </pc:spChg>
        <pc:spChg chg="add mod">
          <ac:chgData name="Uroš Brankovič" userId="388038c6c9bf5c40" providerId="LiveId" clId="{BF425273-840D-42DE-93DA-C4FA25FD6AAE}" dt="2023-06-29T00:36:29.344" v="1489"/>
          <ac:spMkLst>
            <pc:docMk/>
            <pc:sldMk cId="367255521" sldId="305"/>
            <ac:spMk id="20" creationId="{BE07A22C-1AE9-3E4A-85C7-11F8F3FC928C}"/>
          </ac:spMkLst>
        </pc:spChg>
        <pc:spChg chg="add mod">
          <ac:chgData name="Uroš Brankovič" userId="388038c6c9bf5c40" providerId="LiveId" clId="{BF425273-840D-42DE-93DA-C4FA25FD6AAE}" dt="2023-06-29T00:36:29.547" v="1490"/>
          <ac:spMkLst>
            <pc:docMk/>
            <pc:sldMk cId="367255521" sldId="305"/>
            <ac:spMk id="21" creationId="{07D8840A-698F-E15E-8316-A9C57749C732}"/>
          </ac:spMkLst>
        </pc:spChg>
      </pc:sldChg>
      <pc:sldChg chg="modSp mod">
        <pc:chgData name="Uroš Brankovič" userId="388038c6c9bf5c40" providerId="LiveId" clId="{BF425273-840D-42DE-93DA-C4FA25FD6AAE}" dt="2023-06-29T00:27:23.921" v="1400"/>
        <pc:sldMkLst>
          <pc:docMk/>
          <pc:sldMk cId="1904138258" sldId="306"/>
        </pc:sldMkLst>
        <pc:spChg chg="mod">
          <ac:chgData name="Uroš Brankovič" userId="388038c6c9bf5c40" providerId="LiveId" clId="{BF425273-840D-42DE-93DA-C4FA25FD6AAE}" dt="2023-06-29T00:26:23.105" v="1398" actId="255"/>
          <ac:spMkLst>
            <pc:docMk/>
            <pc:sldMk cId="1904138258" sldId="306"/>
            <ac:spMk id="9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27:23.921" v="1400"/>
          <ac:spMkLst>
            <pc:docMk/>
            <pc:sldMk cId="1904138258" sldId="306"/>
            <ac:spMk id="12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26:50.833" v="1399"/>
          <ac:spMkLst>
            <pc:docMk/>
            <pc:sldMk cId="1904138258" sldId="306"/>
            <ac:spMk id="13" creationId="{00000000-0000-0000-0000-000000000000}"/>
          </ac:spMkLst>
        </pc:spChg>
        <pc:grpChg chg="mod">
          <ac:chgData name="Uroš Brankovič" userId="388038c6c9bf5c40" providerId="LiveId" clId="{BF425273-840D-42DE-93DA-C4FA25FD6AAE}" dt="2023-06-29T00:25:29.874" v="1395" actId="1076"/>
          <ac:grpSpMkLst>
            <pc:docMk/>
            <pc:sldMk cId="1904138258" sldId="306"/>
            <ac:grpSpMk id="10" creationId="{00000000-0000-0000-0000-000000000000}"/>
          </ac:grpSpMkLst>
        </pc:grpChg>
      </pc:sldChg>
      <pc:sldChg chg="modSp mod">
        <pc:chgData name="Uroš Brankovič" userId="388038c6c9bf5c40" providerId="LiveId" clId="{BF425273-840D-42DE-93DA-C4FA25FD6AAE}" dt="2023-06-29T00:39:06.046" v="1599" actId="20577"/>
        <pc:sldMkLst>
          <pc:docMk/>
          <pc:sldMk cId="2497030835" sldId="307"/>
        </pc:sldMkLst>
        <pc:spChg chg="mod">
          <ac:chgData name="Uroš Brankovič" userId="388038c6c9bf5c40" providerId="LiveId" clId="{BF425273-840D-42DE-93DA-C4FA25FD6AAE}" dt="2023-06-29T00:39:06.046" v="1599" actId="20577"/>
          <ac:spMkLst>
            <pc:docMk/>
            <pc:sldMk cId="2497030835" sldId="307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38:01.454" v="1593" actId="255"/>
          <ac:spMkLst>
            <pc:docMk/>
            <pc:sldMk cId="2497030835" sldId="307"/>
            <ac:spMk id="9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29:06.135" v="1419" actId="20577"/>
        <pc:sldMkLst>
          <pc:docMk/>
          <pc:sldMk cId="1049898867" sldId="309"/>
        </pc:sldMkLst>
        <pc:spChg chg="mod">
          <ac:chgData name="Uroš Brankovič" userId="388038c6c9bf5c40" providerId="LiveId" clId="{BF425273-840D-42DE-93DA-C4FA25FD6AAE}" dt="2023-06-29T00:28:08.435" v="1401"/>
          <ac:spMkLst>
            <pc:docMk/>
            <pc:sldMk cId="1049898867" sldId="309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28:39.930" v="1402"/>
          <ac:spMkLst>
            <pc:docMk/>
            <pc:sldMk cId="1049898867" sldId="309"/>
            <ac:spMk id="11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29:06.135" v="1419" actId="20577"/>
          <ac:spMkLst>
            <pc:docMk/>
            <pc:sldMk cId="1049898867" sldId="309"/>
            <ac:spMk id="14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0:29:27.694" v="1436" actId="20577"/>
        <pc:sldMkLst>
          <pc:docMk/>
          <pc:sldMk cId="3802765930" sldId="310"/>
        </pc:sldMkLst>
        <pc:spChg chg="mod">
          <ac:chgData name="Uroš Brankovič" userId="388038c6c9bf5c40" providerId="LiveId" clId="{BF425273-840D-42DE-93DA-C4FA25FD6AAE}" dt="2023-06-28T23:18:34.248" v="1394" actId="20577"/>
          <ac:spMkLst>
            <pc:docMk/>
            <pc:sldMk cId="3802765930" sldId="310"/>
            <ac:spMk id="7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18:17.501" v="1382"/>
          <ac:spMkLst>
            <pc:docMk/>
            <pc:sldMk cId="3802765930" sldId="310"/>
            <ac:spMk id="11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29:27.694" v="1436" actId="20577"/>
          <ac:spMkLst>
            <pc:docMk/>
            <pc:sldMk cId="3802765930" sldId="310"/>
            <ac:spMk id="14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1:03:37.796" v="2292" actId="20577"/>
        <pc:sldMkLst>
          <pc:docMk/>
          <pc:sldMk cId="808260173" sldId="311"/>
        </pc:sldMkLst>
        <pc:spChg chg="mod">
          <ac:chgData name="Uroš Brankovič" userId="388038c6c9bf5c40" providerId="LiveId" clId="{BF425273-840D-42DE-93DA-C4FA25FD6AAE}" dt="2023-06-29T01:03:37.796" v="2292" actId="20577"/>
          <ac:spMkLst>
            <pc:docMk/>
            <pc:sldMk cId="808260173" sldId="311"/>
            <ac:spMk id="1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0:59:32.724" v="2151" actId="20577"/>
          <ac:spMkLst>
            <pc:docMk/>
            <pc:sldMk cId="808260173" sldId="311"/>
            <ac:spMk id="1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4:24.037" v="1270" actId="14100"/>
        <pc:sldMkLst>
          <pc:docMk/>
          <pc:sldMk cId="3943738242" sldId="312"/>
        </pc:sldMkLst>
        <pc:spChg chg="mod">
          <ac:chgData name="Uroš Brankovič" userId="388038c6c9bf5c40" providerId="LiveId" clId="{BF425273-840D-42DE-93DA-C4FA25FD6AAE}" dt="2023-06-28T23:14:24.037" v="1270" actId="14100"/>
          <ac:spMkLst>
            <pc:docMk/>
            <pc:sldMk cId="3943738242" sldId="312"/>
            <ac:spMk id="8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12:08.676" v="1258" actId="20577"/>
          <ac:spMkLst>
            <pc:docMk/>
            <pc:sldMk cId="3943738242" sldId="312"/>
            <ac:spMk id="9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8T23:15:09.644" v="1290" actId="20577"/>
        <pc:sldMkLst>
          <pc:docMk/>
          <pc:sldMk cId="3957219977" sldId="313"/>
        </pc:sldMkLst>
        <pc:spChg chg="mod">
          <ac:chgData name="Uroš Brankovič" userId="388038c6c9bf5c40" providerId="LiveId" clId="{BF425273-840D-42DE-93DA-C4FA25FD6AAE}" dt="2023-06-28T21:57:24.213" v="747" actId="20577"/>
          <ac:spMkLst>
            <pc:docMk/>
            <pc:sldMk cId="3957219977" sldId="313"/>
            <ac:spMk id="1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8T23:15:09.644" v="1290" actId="20577"/>
          <ac:spMkLst>
            <pc:docMk/>
            <pc:sldMk cId="3957219977" sldId="313"/>
            <ac:spMk id="18" creationId="{00000000-0000-0000-0000-000000000000}"/>
          </ac:spMkLst>
        </pc:spChg>
      </pc:sldChg>
      <pc:sldChg chg="modSp mod">
        <pc:chgData name="Uroš Brankovič" userId="388038c6c9bf5c40" providerId="LiveId" clId="{BF425273-840D-42DE-93DA-C4FA25FD6AAE}" dt="2023-06-29T01:02:11.024" v="2285" actId="14100"/>
        <pc:sldMkLst>
          <pc:docMk/>
          <pc:sldMk cId="484989016" sldId="314"/>
        </pc:sldMkLst>
        <pc:spChg chg="mod">
          <ac:chgData name="Uroš Brankovič" userId="388038c6c9bf5c40" providerId="LiveId" clId="{BF425273-840D-42DE-93DA-C4FA25FD6AAE}" dt="2023-06-29T01:02:02.997" v="2284" actId="20577"/>
          <ac:spMkLst>
            <pc:docMk/>
            <pc:sldMk cId="484989016" sldId="314"/>
            <ac:spMk id="15" creationId="{00000000-0000-0000-0000-000000000000}"/>
          </ac:spMkLst>
        </pc:spChg>
        <pc:spChg chg="mod">
          <ac:chgData name="Uroš Brankovič" userId="388038c6c9bf5c40" providerId="LiveId" clId="{BF425273-840D-42DE-93DA-C4FA25FD6AAE}" dt="2023-06-29T01:02:11.024" v="2285" actId="14100"/>
          <ac:spMkLst>
            <pc:docMk/>
            <pc:sldMk cId="484989016" sldId="314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LkrhalWIMc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5" Type="http://schemas.openxmlformats.org/officeDocument/2006/relationships/image" Target="../media/image65.jpe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0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8.svg"/><Relationship Id="rId5" Type="http://schemas.openxmlformats.org/officeDocument/2006/relationships/image" Target="../media/image18.svg"/><Relationship Id="rId15" Type="http://schemas.openxmlformats.org/officeDocument/2006/relationships/image" Target="../media/image26.svg"/><Relationship Id="rId10" Type="http://schemas.openxmlformats.org/officeDocument/2006/relationships/image" Target="../media/image67.png"/><Relationship Id="rId4" Type="http://schemas.openxmlformats.org/officeDocument/2006/relationships/image" Target="../media/image17.png"/><Relationship Id="rId9" Type="http://schemas.openxmlformats.org/officeDocument/2006/relationships/image" Target="../media/image59.sv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4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svg"/><Relationship Id="rId5" Type="http://schemas.openxmlformats.org/officeDocument/2006/relationships/image" Target="../media/image18.svg"/><Relationship Id="rId10" Type="http://schemas.openxmlformats.org/officeDocument/2006/relationships/image" Target="../media/image7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4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svg"/><Relationship Id="rId5" Type="http://schemas.openxmlformats.org/officeDocument/2006/relationships/image" Target="../media/image18.svg"/><Relationship Id="rId10" Type="http://schemas.openxmlformats.org/officeDocument/2006/relationships/image" Target="../media/image7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14.svg"/><Relationship Id="rId17" Type="http://schemas.openxmlformats.org/officeDocument/2006/relationships/image" Target="../media/image30.sv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8.sv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9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XesPpXYHXo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0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31MRWhJv7w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svg"/><Relationship Id="rId18" Type="http://schemas.openxmlformats.org/officeDocument/2006/relationships/image" Target="../media/image11.png"/><Relationship Id="rId26" Type="http://schemas.openxmlformats.org/officeDocument/2006/relationships/image" Target="../media/image44.png"/><Relationship Id="rId3" Type="http://schemas.openxmlformats.org/officeDocument/2006/relationships/image" Target="../media/image32.svg"/><Relationship Id="rId21" Type="http://schemas.openxmlformats.org/officeDocument/2006/relationships/image" Target="../media/image39.png"/><Relationship Id="rId7" Type="http://schemas.openxmlformats.org/officeDocument/2006/relationships/image" Target="../media/image34.svg"/><Relationship Id="rId12" Type="http://schemas.openxmlformats.org/officeDocument/2006/relationships/image" Target="../media/image25.png"/><Relationship Id="rId17" Type="http://schemas.openxmlformats.org/officeDocument/2006/relationships/image" Target="../media/image28.svg"/><Relationship Id="rId25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27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.svg"/><Relationship Id="rId24" Type="http://schemas.openxmlformats.org/officeDocument/2006/relationships/image" Target="../media/image42.png"/><Relationship Id="rId5" Type="http://schemas.openxmlformats.org/officeDocument/2006/relationships/image" Target="../media/image2.svg"/><Relationship Id="rId15" Type="http://schemas.openxmlformats.org/officeDocument/2006/relationships/image" Target="../media/image36.svg"/><Relationship Id="rId23" Type="http://schemas.openxmlformats.org/officeDocument/2006/relationships/image" Target="../media/image41.png"/><Relationship Id="rId10" Type="http://schemas.openxmlformats.org/officeDocument/2006/relationships/image" Target="../media/image5.png"/><Relationship Id="rId19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2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1.svg"/><Relationship Id="rId5" Type="http://schemas.openxmlformats.org/officeDocument/2006/relationships/image" Target="../media/image18.svg"/><Relationship Id="rId10" Type="http://schemas.openxmlformats.org/officeDocument/2006/relationships/image" Target="../media/image60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youtube.com/watch?v=GDSqf2Kjxi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DSqf2Kjxi8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2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1.svg"/><Relationship Id="rId5" Type="http://schemas.openxmlformats.org/officeDocument/2006/relationships/image" Target="../media/image18.svg"/><Relationship Id="rId10" Type="http://schemas.openxmlformats.org/officeDocument/2006/relationships/image" Target="../media/image60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youtube.com/watch?v=NYtuAt_JyOc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YtuAt_JyOc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29.png"/><Relationship Id="rId3" Type="http://schemas.openxmlformats.org/officeDocument/2006/relationships/image" Target="../media/image98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online.hbs.edu/blog/post/types-of-corporate-social-responsibility" TargetMode="External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0.svg"/><Relationship Id="rId14" Type="http://schemas.openxmlformats.org/officeDocument/2006/relationships/image" Target="../media/image30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2.png"/><Relationship Id="rId3" Type="http://schemas.openxmlformats.org/officeDocument/2006/relationships/image" Target="../media/image98.svg"/><Relationship Id="rId7" Type="http://schemas.openxmlformats.org/officeDocument/2006/relationships/image" Target="../media/image6.svg"/><Relationship Id="rId12" Type="http://schemas.openxmlformats.org/officeDocument/2006/relationships/hyperlink" Target="https://data.europa.eu/doi/10.2826/093808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watch?v=Z5KZhm19EO0" TargetMode="External"/><Relationship Id="rId5" Type="http://schemas.openxmlformats.org/officeDocument/2006/relationships/image" Target="../media/image16.svg"/><Relationship Id="rId15" Type="http://schemas.openxmlformats.org/officeDocument/2006/relationships/image" Target="../media/image30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0.svg"/><Relationship Id="rId1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6.svg"/><Relationship Id="rId18" Type="http://schemas.openxmlformats.org/officeDocument/2006/relationships/image" Target="../media/image111.png"/><Relationship Id="rId3" Type="http://schemas.openxmlformats.org/officeDocument/2006/relationships/image" Target="../media/image2.svg"/><Relationship Id="rId21" Type="http://schemas.openxmlformats.org/officeDocument/2006/relationships/image" Target="../media/image114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10.svg"/><Relationship Id="rId2" Type="http://schemas.openxmlformats.org/officeDocument/2006/relationships/image" Target="../media/image1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6.svg"/><Relationship Id="rId5" Type="http://schemas.openxmlformats.org/officeDocument/2006/relationships/image" Target="../media/image102.svg"/><Relationship Id="rId15" Type="http://schemas.openxmlformats.org/officeDocument/2006/relationships/image" Target="../media/image108.svg"/><Relationship Id="rId10" Type="http://schemas.openxmlformats.org/officeDocument/2006/relationships/image" Target="../media/image105.png"/><Relationship Id="rId19" Type="http://schemas.openxmlformats.org/officeDocument/2006/relationships/image" Target="../media/image112.svg"/><Relationship Id="rId4" Type="http://schemas.openxmlformats.org/officeDocument/2006/relationships/image" Target="../media/image101.png"/><Relationship Id="rId9" Type="http://schemas.openxmlformats.org/officeDocument/2006/relationships/image" Target="../media/image104.svg"/><Relationship Id="rId14" Type="http://schemas.openxmlformats.org/officeDocument/2006/relationships/image" Target="../media/image107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46.svg"/><Relationship Id="rId12" Type="http://schemas.openxmlformats.org/officeDocument/2006/relationships/image" Target="../media/image25.png"/><Relationship Id="rId17" Type="http://schemas.openxmlformats.org/officeDocument/2006/relationships/image" Target="../media/image12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5" Type="http://schemas.openxmlformats.org/officeDocument/2006/relationships/image" Target="../media/image50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8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2.svg"/><Relationship Id="rId7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svg"/><Relationship Id="rId7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317juXMaBs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5" Type="http://schemas.openxmlformats.org/officeDocument/2006/relationships/image" Target="../media/image62.jpe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645911"/>
            <a:ext cx="9010597" cy="320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P</a:t>
            </a:r>
            <a:r>
              <a:rPr lang="sl-SI" sz="4500" dirty="0" err="1">
                <a:solidFill>
                  <a:srgbClr val="000000"/>
                </a:solidFill>
                <a:latin typeface="Abhaya Libre Regular"/>
              </a:rPr>
              <a:t>ospeševanje</a:t>
            </a:r>
            <a:r>
              <a:rPr lang="sl-SI" sz="4500" dirty="0">
                <a:solidFill>
                  <a:srgbClr val="000000"/>
                </a:solidFill>
                <a:latin typeface="Abhaya Libre Regular"/>
              </a:rPr>
              <a:t> regionalnega razvoja s krepitvijo zmogljivosti sistema poklicnega izobraževanja in usposabljanja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178762" y="2597262"/>
            <a:ext cx="9548650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Leta 2007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Mednarodna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standardizacijo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(ISO)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sprožila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standardizacijo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uporabljenega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standard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mednarodno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veljavnostjo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ISO 26000.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Ta standard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zasebne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majhne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podrobno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opisuje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podpirajo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Standard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opredeljuje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sedem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načel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je: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preglednost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odločitev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ravnanje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spoštovanje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interesov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zainteresiranih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spoštovanje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spoštovanje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človekovih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pravic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5400" y="1602174"/>
            <a:ext cx="14249400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000" dirty="0">
                <a:solidFill>
                  <a:srgbClr val="000000"/>
                </a:solidFill>
                <a:latin typeface="Abhaya Libre Regular"/>
              </a:rPr>
              <a:t>Načela družbene odgovornosti podjetij</a:t>
            </a:r>
            <a:endParaRPr lang="en-US" sz="60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3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4622" y="2019352"/>
            <a:ext cx="9801639" cy="695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tradicionalno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štiri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filantropsko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359"/>
              </a:lnSpc>
              <a:buAutoNum type="arabicPeriod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Okoljska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endParaRPr lang="sl-SI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nanaša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prepričanje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morajo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ravnati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prijazen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najpogostejših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Nekatera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tovrstne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"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".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prizadevajo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škodljivih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onesnaževanja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toplogrednih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plinov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plastike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enkratno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splošnih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odpadkov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urejanje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večjim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zanašanjem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reciklirane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reciklirane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materiale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izravnavo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negativnega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sajenjem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dreves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financiranjem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raziskav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donacijami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sorodne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4315" y="1425562"/>
            <a:ext cx="16764000" cy="75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6000" dirty="0">
                <a:solidFill>
                  <a:srgbClr val="000000"/>
                </a:solidFill>
                <a:latin typeface="Abhaya Libre Regular"/>
              </a:rPr>
              <a:t>T</a:t>
            </a:r>
            <a:r>
              <a:rPr lang="sl-SI" sz="6000" dirty="0">
                <a:solidFill>
                  <a:srgbClr val="000000"/>
                </a:solidFill>
                <a:latin typeface="Abhaya Libre Regular"/>
              </a:rPr>
              <a:t>IPI DRUŽBENE OGOVORNOSTI PODJETIJ</a:t>
            </a:r>
            <a:endParaRPr lang="en-US" sz="60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6" descr="3 ways to embrace environmental responsibility: reduce harmful practices, regulate energy consumption, and offset negative environmental impact">
            <a:extLst>
              <a:ext uri="{FF2B5EF4-FFF2-40B4-BE49-F238E27FC236}">
                <a16:creationId xmlns:a16="http://schemas.microsoft.com/office/drawing/2014/main" id="{4E25F023-076B-D978-6791-0921EE1D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42" y="2346338"/>
            <a:ext cx="65151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3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200400" y="1857755"/>
            <a:ext cx="14380408" cy="695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2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sl-SI" sz="2400" b="1" spc="-36" dirty="0">
                <a:solidFill>
                  <a:srgbClr val="000000"/>
                </a:solidFill>
                <a:latin typeface="Abhaya Libre Regular"/>
              </a:rPr>
              <a:t>Etična odgovornost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nanaša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poštenega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sprejemajo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prizadevajo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ravnanje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pošteno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obravnavo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zainteresiranih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vodstvom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vlagatelji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dobavitelji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strankami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sprejemajo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določi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višjo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minimalno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plačo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predpisuje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zvezna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ne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"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".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zahteva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izdelki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sestavine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sestavni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pridobivajo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skladu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trgovine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zvezi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postopke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ne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izdelkov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suženjskega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otroškega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dela.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3. </a:t>
            </a:r>
            <a:r>
              <a:rPr lang="sl-SI" sz="2400" b="1" spc="-36" dirty="0" err="1">
                <a:solidFill>
                  <a:srgbClr val="000000"/>
                </a:solidFill>
                <a:latin typeface="Abhaya Libre Regular"/>
              </a:rPr>
              <a:t>Filanotropska</a:t>
            </a:r>
            <a:r>
              <a:rPr lang="sl-SI" sz="2400" b="1" spc="-36" dirty="0">
                <a:solidFill>
                  <a:srgbClr val="000000"/>
                </a:solidFill>
                <a:latin typeface="Abhaya Libre Regular"/>
              </a:rPr>
              <a:t> odgovornost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Filantropska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nanaša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prispeva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izboljšanju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družbe.Organizacije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filantropska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poleg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prijaznega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pogosto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zaslužka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Mnoga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darujejo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dobrodelnim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so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skladu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vodilnimi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darujejo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niso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neposredno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povezani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gredo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daleč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ustanovijo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lasten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dobrodelni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sklad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vračali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pozitivno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T</a:t>
            </a:r>
            <a:r>
              <a:rPr lang="sl-SI" sz="4000" b="1" dirty="0">
                <a:solidFill>
                  <a:srgbClr val="000000"/>
                </a:solidFill>
                <a:latin typeface="Abhaya Libre Regular"/>
              </a:rPr>
              <a:t>IPI DRUŽBENE OGOVORNOSTI PODJETIJ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8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048000" y="2958666"/>
            <a:ext cx="9372600" cy="21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4. E</a:t>
            </a:r>
            <a:r>
              <a:rPr lang="sl-SI" sz="2400" b="1" spc="-36" dirty="0" err="1">
                <a:solidFill>
                  <a:srgbClr val="000000"/>
                </a:solidFill>
                <a:latin typeface="Abhaya Libre Regular"/>
              </a:rPr>
              <a:t>konomska</a:t>
            </a:r>
            <a:r>
              <a:rPr lang="sl-SI" sz="2400" b="1" spc="-36" dirty="0">
                <a:solidFill>
                  <a:srgbClr val="000000"/>
                </a:solidFill>
                <a:latin typeface="Abhaya Libre Regular"/>
              </a:rPr>
              <a:t> odgovornost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odločitve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podpira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zavezanostjo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zgoraj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navedenih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področjih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zgolj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maksimiranje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temveč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pozitivnega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T</a:t>
            </a:r>
            <a:r>
              <a:rPr lang="sl-SI" sz="4000" b="1" dirty="0">
                <a:solidFill>
                  <a:srgbClr val="000000"/>
                </a:solidFill>
                <a:latin typeface="Abhaya Libre Regular"/>
              </a:rPr>
              <a:t>IPI DRUŽBENE OGOVORNOSTI PODJETIJ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58048" y="2577036"/>
            <a:ext cx="15428108" cy="5651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Večino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moralna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prepričanja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prinese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pomembne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spremembe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trženjsko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orodje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pomaga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ugodno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pozicionira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očeh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potrošnikov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vlagateljev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zakonodajalcev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izboljšajo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zavzetost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ključna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merila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ohranjanje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Takšne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pritegnejo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potencialne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močna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prepričanja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ujemajo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prepričanji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organizacije.Končno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naravi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prisilijo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vodilne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preučijo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povezane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pridobivanja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izdelkov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sestavnih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strankam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razmislek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pogosto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pripelje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prelomnih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rešitev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pomagajo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Ponovna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zasnova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manj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manj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odpadkov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mu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omogoča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prijaznejše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hkrati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stroške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materialov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ponovno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pridobi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deli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dobavitelji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strankami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2912637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4000" b="1" dirty="0">
                <a:solidFill>
                  <a:srgbClr val="000000"/>
                </a:solidFill>
                <a:latin typeface="Abhaya Libre Regular"/>
              </a:rPr>
              <a:t>KAJ DO KORISTI OD DRUŽBENE ODGOVORNOSTI PODJETIJ 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51162" y="1869293"/>
            <a:ext cx="15351038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prizadevanjih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področju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2022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verjetno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naprej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povečevalo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direktive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nefinančnem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akcijskega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načrta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financiranje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spodbuditi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področju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(ESG).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Glede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(GRI) se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9 %,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7 851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GRI, ki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najpogosteje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Poleg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študija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Odbora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računovodske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(SASB)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pokazala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se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razkrivajo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SASB.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Skratka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pričakuje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2022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področju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predpisov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Pričakuje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se,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in SASB.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4000" b="1" dirty="0">
                <a:solidFill>
                  <a:srgbClr val="000000"/>
                </a:solidFill>
                <a:latin typeface="Abhaya Libre Regular"/>
              </a:rPr>
              <a:t>DOP v Evropi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51162" y="1869293"/>
            <a:ext cx="15351038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(GRI)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sklop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smernic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pogosto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najbolj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razširjen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razvrščeni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tri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določeni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kazalniki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smernice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kazalniku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razkriti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bistvene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vidike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zasnovani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prilagodljivi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Oblikovani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združljivi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integrirani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Odbora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računovodske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(SASB).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Ena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je,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omogočajo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jezik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razpravo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zainteresiranim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olajša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razumevanje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primerjavo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preglednost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deležniki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lažje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sprejemajo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informirane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odločitve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4000" b="1" dirty="0">
                <a:solidFill>
                  <a:srgbClr val="000000"/>
                </a:solidFill>
                <a:latin typeface="Abhaya Libre Regular"/>
              </a:rPr>
              <a:t>Standardi 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GRI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7829" y="594115"/>
            <a:ext cx="1379219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Video - </a:t>
            </a: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Poročanje o trajnostnem razvoju v skladu s standardi GRI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09396" y="6398294"/>
            <a:ext cx="1595077" cy="16565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8200" y="2180334"/>
            <a:ext cx="16245774" cy="6226754"/>
            <a:chOff x="0" y="0"/>
            <a:chExt cx="21661031" cy="8208095"/>
          </a:xfrm>
        </p:grpSpPr>
        <p:sp>
          <p:nvSpPr>
            <p:cNvPr id="11" name="TextBox 11"/>
            <p:cNvSpPr txBox="1"/>
            <p:nvPr/>
          </p:nvSpPr>
          <p:spPr>
            <a:xfrm>
              <a:off x="14022943" y="3984416"/>
              <a:ext cx="7638088" cy="1127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00" y="843735"/>
              <a:ext cx="8432798" cy="1127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Standardi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GRI za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trajnostno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poročanje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prvi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globalni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standardi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trajnostno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poročanje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8713339" y="0"/>
              <a:ext cx="2301525" cy="2310188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87768" y="7080559"/>
              <a:ext cx="10599884" cy="112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159667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endParaRPr lang="en-US" sz="1600" spc="-24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026494-26B7-A084-228B-6836C835A9AC}"/>
              </a:ext>
            </a:extLst>
          </p:cNvPr>
          <p:cNvSpPr txBox="1"/>
          <p:nvPr/>
        </p:nvSpPr>
        <p:spPr>
          <a:xfrm>
            <a:off x="1604155" y="6398294"/>
            <a:ext cx="554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https://www.youtube.com/watch?v=6LkrhalWIMc</a:t>
            </a:r>
          </a:p>
        </p:txBody>
      </p:sp>
      <p:pic>
        <p:nvPicPr>
          <p:cNvPr id="13" name="Online Media 12" title="Sustainability reporting with the GRI Standards">
            <a:hlinkClick r:id="" action="ppaction://media"/>
            <a:extLst>
              <a:ext uri="{FF2B5EF4-FFF2-40B4-BE49-F238E27FC236}">
                <a16:creationId xmlns:a16="http://schemas.microsoft.com/office/drawing/2014/main" id="{9A9EA79F-29E1-6210-AB31-FF9FECA417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/>
          <a:stretch>
            <a:fillRect/>
          </a:stretch>
        </p:blipFill>
        <p:spPr>
          <a:xfrm>
            <a:off x="1001158" y="2027430"/>
            <a:ext cx="7004659" cy="3957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5EC5DE-347D-A211-A6F0-E749B4B7B1E6}"/>
              </a:ext>
            </a:extLst>
          </p:cNvPr>
          <p:cNvSpPr txBox="1"/>
          <p:nvPr/>
        </p:nvSpPr>
        <p:spPr>
          <a:xfrm>
            <a:off x="10944938" y="4227521"/>
            <a:ext cx="59835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GRI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omogočajo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vsem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organizacijam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da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javno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poročajo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svojih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gospodarskih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okoljskih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in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družbenih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vplivih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pokažejo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svoj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pozitiven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ali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negativen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prispevek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k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cilju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trajnostnega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endParaRPr lang="sl-SI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GRI je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razvil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Svet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globalne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trajnostne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-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neodvisni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organ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določanje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standardov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- in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temeljijo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dolgoletnem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strokovnem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prispevku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različnih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zainteresiranih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endParaRPr lang="sl-SI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najboljša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svetovna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praksa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in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ustvarjajo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skupni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jezik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poročanje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trajnostnem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51162" y="1869293"/>
            <a:ext cx="15351038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Ikea: Ikea: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pohištveni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zavezan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zastavil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ambiciozne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pridobivanje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100 %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2020.Unilever: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Unilever: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potrošniško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blago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izboljšanje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Nestle: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proizvodnjo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pijač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med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zavezalo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2020 100 %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kmetijskih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surovin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pridobivalo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Danone: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proizvodnjo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zavezano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sodeluje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kmetijstva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izboljšanje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verigi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Novo Nordisk: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Zdravstveno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izboljšanje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Triodos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Bank: Banka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zavezanosti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etičnemu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bančništvu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podporo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Interface: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vodilno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področju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5960638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Primeri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evropskih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z dobro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družbeno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odgovornostjo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podjetij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550566" y="2956304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911525" y="3799930"/>
            <a:ext cx="8985074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Poenostavljena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opredelitev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endParaRPr lang="sl-SI" sz="2400" b="1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sl-SI" sz="2400" spc="-36" dirty="0">
                <a:solidFill>
                  <a:srgbClr val="000000"/>
                </a:solidFill>
                <a:latin typeface="Abhaya Libre Regular"/>
              </a:rPr>
              <a:t>T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rajnostna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izdelkov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prihodnosti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ne da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povzročili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negativen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okolje.Opredelitev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vidika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končnega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doseganje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vedenja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potrošnikov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razmišljanje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ravnanje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mislijo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potrošniki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trošimo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kupujemo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zavržemo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sprejemanje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začetni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fazi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odločali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nastajanje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odpadkov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1524" y="2052507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Trajnostna potrošnja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1525" y="295630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Kaj je trajnostna potrošnja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2052" name="Picture 4" descr="Sponsored image">
            <a:extLst>
              <a:ext uri="{FF2B5EF4-FFF2-40B4-BE49-F238E27FC236}">
                <a16:creationId xmlns:a16="http://schemas.microsoft.com/office/drawing/2014/main" id="{A4921739-0E97-5F37-70AA-7A6A838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899" y="4173002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807" y="4089450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88180" y="4228104"/>
            <a:ext cx="17704374" cy="4497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sl-SI" sz="7200" b="1" dirty="0">
                <a:solidFill>
                  <a:srgbClr val="04989E"/>
                </a:solidFill>
                <a:latin typeface="Abhaya Libre Regular"/>
              </a:rPr>
              <a:t>Družbeno </a:t>
            </a:r>
            <a:r>
              <a:rPr lang="sl-SI" sz="7200" b="1" dirty="0" err="1">
                <a:solidFill>
                  <a:srgbClr val="04989E"/>
                </a:solidFill>
                <a:latin typeface="Abhaya Libre Regular"/>
              </a:rPr>
              <a:t>okoljski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 – </a:t>
            </a:r>
            <a:r>
              <a:rPr lang="sl-SI" sz="7200" b="1" dirty="0">
                <a:solidFill>
                  <a:srgbClr val="04989E"/>
                </a:solidFill>
                <a:latin typeface="Abhaya Libre Regular"/>
              </a:rPr>
              <a:t>DOP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, </a:t>
            </a:r>
          </a:p>
          <a:p>
            <a:pPr algn="ctr">
              <a:lnSpc>
                <a:spcPts val="8000"/>
              </a:lnSpc>
            </a:pPr>
            <a:r>
              <a:rPr lang="sl-SI" sz="7200" b="1" dirty="0">
                <a:solidFill>
                  <a:srgbClr val="04989E"/>
                </a:solidFill>
                <a:latin typeface="Abhaya Libre Regular"/>
              </a:rPr>
              <a:t>Trajnostna potrošnja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, </a:t>
            </a:r>
            <a:r>
              <a:rPr lang="sl-SI" sz="7200" b="1" dirty="0">
                <a:solidFill>
                  <a:srgbClr val="04989E"/>
                </a:solidFill>
                <a:latin typeface="Abhaya Libre Regular"/>
              </a:rPr>
              <a:t>Ekološki odtis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, </a:t>
            </a:r>
            <a:r>
              <a:rPr lang="sl-SI" sz="7200" b="1" dirty="0">
                <a:solidFill>
                  <a:srgbClr val="04989E"/>
                </a:solidFill>
                <a:latin typeface="Abhaya Libre Regular"/>
              </a:rPr>
              <a:t>Socialna podjetja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 </a:t>
            </a:r>
          </a:p>
          <a:p>
            <a:pPr algn="ctr">
              <a:lnSpc>
                <a:spcPts val="12599"/>
              </a:lnSpc>
            </a:pPr>
            <a:endParaRPr lang="en-US" sz="5400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69290" y="743344"/>
            <a:ext cx="14549418" cy="65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3600" b="1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6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36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"/>
              </a:rPr>
              <a:t>prispevamo</a:t>
            </a:r>
            <a:r>
              <a:rPr lang="en-US" sz="3600" b="1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3600" b="1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3600" b="1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600" b="1" dirty="0" err="1">
                <a:solidFill>
                  <a:srgbClr val="000000"/>
                </a:solidFill>
                <a:latin typeface="Abhaya Libre Regular"/>
              </a:rPr>
              <a:t>odgovorni</a:t>
            </a:r>
            <a:r>
              <a:rPr lang="en-US" sz="36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bhaya Libre Regular"/>
              </a:rPr>
              <a:t>potrošnji</a:t>
            </a:r>
            <a:endParaRPr lang="en-US" sz="3600" b="1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71495" y="1782057"/>
            <a:ext cx="15290979" cy="8066050"/>
            <a:chOff x="472574" y="-4738"/>
            <a:chExt cx="20387971" cy="1075473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465311" y="-4738"/>
              <a:ext cx="2640979" cy="274281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472574" y="3066599"/>
              <a:ext cx="11702814" cy="5791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Najprej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morate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vprašati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lastni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porabi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našem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vsakdanjem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življenju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veliko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stvari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lahko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naredimo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trajnostne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s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prispevamo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k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spremembam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Hitra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moda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poceni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meso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plastični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izdelki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obremenjujejo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naravo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dolgoročno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tudi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vašo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denarnico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Čeprav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nizke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zdijo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mamljive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dolgi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rok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ne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poceni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saj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morate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nenehno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kupovati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več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Tisti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odločijo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boljšo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kakovost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poštene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proizvodne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pogoje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podpirajo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lokalno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gospodarstvo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pustijo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ekološki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odtis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aktivno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naredijo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nekaj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trajnost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pravičnost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navsezadnje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lastno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blaginjo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60697" y="169201"/>
              <a:ext cx="2693009" cy="25852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740044" y="8394493"/>
              <a:ext cx="2406643" cy="2355501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2326347" y="3184954"/>
              <a:ext cx="8534198" cy="5209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Preveč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nereda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lahko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breme.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nakupujte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odgovorno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informirajte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premislite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prehrani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ravnanja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oblačili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drugimi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stvarmi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Namesto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zapravljate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denar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vsako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domnevno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ugodno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ponudbo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posebno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ponudbo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varčujte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nekaj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smiselnega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To so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lahko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primer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počitnice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bližnjimi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prijetna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dejavnost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zaloge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pozneje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906000" y="1693056"/>
            <a:ext cx="7768203" cy="6580124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762000" y="743344"/>
            <a:ext cx="16078200" cy="72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Doseganje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2050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19643" y="1709401"/>
            <a:ext cx="9028023" cy="6313412"/>
            <a:chOff x="-708964" y="-881009"/>
            <a:chExt cx="10137067" cy="8417884"/>
          </a:xfrm>
        </p:grpSpPr>
        <p:sp>
          <p:nvSpPr>
            <p:cNvPr id="11" name="TextBox 11"/>
            <p:cNvSpPr txBox="1"/>
            <p:nvPr/>
          </p:nvSpPr>
          <p:spPr>
            <a:xfrm>
              <a:off x="-355600" y="1164189"/>
              <a:ext cx="9783703" cy="6372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Doseganje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trajnostne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porabe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leta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2050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ambiciozen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cilj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vendar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ga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mogoče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doseči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Glavni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izziv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spremeniti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sedanji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netrajnostni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življenjski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slog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Evropejcev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Da bi to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dosegli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spremeniti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stališča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politike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smeri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trajnostne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Prvi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korak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zmanjšanje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porabe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virov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Vlade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morajo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uvesti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strožje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standarde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energetske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učinkovitosti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spodbude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energetsko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varčne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naprave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aparate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razsvetljava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LED,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sončni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kolektorji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električna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vozila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Poleg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prednost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izvajanju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obnovljivih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virov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sistemov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shranjevanje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708964" y="-881009"/>
              <a:ext cx="2384745" cy="232837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34878" y="8145774"/>
            <a:ext cx="1814035" cy="1904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51D03E-CC31-CB7A-1C62-568AADD812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7743" y="2859637"/>
            <a:ext cx="6559569" cy="39602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591800" y="1693055"/>
            <a:ext cx="7082404" cy="7225584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762000" y="743344"/>
            <a:ext cx="16078200" cy="72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Doseganje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trajnostne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2050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96976" y="1032298"/>
            <a:ext cx="9866223" cy="7702461"/>
            <a:chOff x="-708964" y="-881009"/>
            <a:chExt cx="10137067" cy="13362734"/>
          </a:xfrm>
        </p:grpSpPr>
        <p:sp>
          <p:nvSpPr>
            <p:cNvPr id="11" name="TextBox 11"/>
            <p:cNvSpPr txBox="1"/>
            <p:nvPr/>
          </p:nvSpPr>
          <p:spPr>
            <a:xfrm>
              <a:off x="-355600" y="1164189"/>
              <a:ext cx="9783703" cy="1131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Drugič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spremeniti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vedenje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potrošnikov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To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mogoče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doseči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kampanjami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ozaveščanje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javnosti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izobraževalnimi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programi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spodbudami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trajnostno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Potrošnike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spodbujati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k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nakupu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lokalno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pridelane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hrane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izdelkov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čim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večji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ponovni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uporabi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recikliranju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zmanjšanju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porabe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izdelkov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enkratno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uporabo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izdelkov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enkratno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uporabo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Tretjič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vlade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morajo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zagotoviti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finančno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regulativno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podporo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podjetjem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organizacijam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prehajajo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trajnostne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prakse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To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vključuje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spodbude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podjetja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vlagajo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obnovljive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vire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energetsko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učinkovite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izdelke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spodbujanje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krožnega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gospodarstva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gospodarstva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delitve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Nazadnje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osredotočiti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cilje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trajnostnega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razvoja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zmanjšanje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neenakosti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revščine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izboljšanje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zdravja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blaginje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708964" y="-881009"/>
              <a:ext cx="2384745" cy="232837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24555" y="6665404"/>
            <a:ext cx="1814035" cy="1904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35BF6-1FDC-9994-4A56-ADCC2E4364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24555" y="3445954"/>
            <a:ext cx="48482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474229" y="2628900"/>
            <a:ext cx="11888338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preprosto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označuje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obremenjujejo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naravne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voljo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okolici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določa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odvisni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naravnih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merilo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vzdrževanje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določenega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Najpogostejša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merska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enota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izražena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globalnih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hektarjih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gha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)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strokovnjakom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omogoča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določijo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površino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zemljišča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človek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običajno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izračun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subjekta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podjetje.Izrazi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količina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porabljenih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Zamisel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izračunu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1992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prvič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predstavil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William Rees,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namenjena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ocenjevanju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človekovih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analitikom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omogoča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določijo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hitrost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odpadke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Ekološki odtis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24200" y="1746427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Kaj je ekološki odtis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849C1-1CA9-864A-1043-E906F3B89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9687" y="4058194"/>
            <a:ext cx="4848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228093" y="1915799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524000" y="3452362"/>
            <a:ext cx="9706030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Ogljikov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upošteva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toplogredne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oceno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človekovih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Ogljični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individualen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kazalniki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ogljični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izobraževanja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spremenijo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navade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ukrepajo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segrevanju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toplogrednih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plinov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Ekološki odtis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24199" y="1746427"/>
            <a:ext cx="8985075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Ekološki ali </a:t>
            </a:r>
            <a:r>
              <a:rPr lang="sl-SI" sz="3900" dirty="0" err="1">
                <a:solidFill>
                  <a:srgbClr val="000000"/>
                </a:solidFill>
                <a:latin typeface="Abhaya Libre Regular"/>
              </a:rPr>
              <a:t>ogljični</a:t>
            </a: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 odtis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D15E6-6DE8-DFB7-B3C3-F60B347F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080110"/>
            <a:ext cx="4686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3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67012" y="2937985"/>
            <a:ext cx="10448787" cy="477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izračunu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upoštevata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naslednja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Biokapaciteta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Zemlje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sposobnost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človekovo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odpadke.Viri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posameznik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odštejejo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planet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lvl="1" algn="just">
              <a:lnSpc>
                <a:spcPts val="3359"/>
              </a:lnSpc>
            </a:pP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meri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svetovnih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povprečju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Evropejec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potreboval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4,5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Severnoameričan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6,6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Afričan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pa 2,7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izračuna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svetovnem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merilu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kažejo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zmogljivost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njegovih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prebivalcev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zadostuje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Ekološki odtis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0" y="2042053"/>
            <a:ext cx="134112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izračunava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in meri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globalni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D3DCB8-A89F-D3EF-44F8-3B163C1F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163840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8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67012" y="2937985"/>
            <a:ext cx="10448787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posledica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izpustov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toplogrednih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plinov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povzroča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človekova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posameznikov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odvisen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življenja.Za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omejitev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toplogrednih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plinov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nujno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spremeniti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življenjski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slog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sprejetjem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preprostih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navad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sl-SI" sz="2400" spc="-36" dirty="0">
                <a:solidFill>
                  <a:srgbClr val="000000"/>
                </a:solidFill>
                <a:latin typeface="Abhaya Libre Regular"/>
              </a:rPr>
              <a:t>z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manjšajte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mesa;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reciklirati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novo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materialom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optimizirati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sl-SI" sz="2400" spc="-36" dirty="0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zberite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energetsko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proizvajati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gibajte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Ekološki odtis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0" y="2042053"/>
            <a:ext cx="134112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Kako zmanjšati vaš ekološki odtis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15726E-DFF9-2D4E-42DE-4429C50E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101837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67012" y="2937985"/>
            <a:ext cx="10448787" cy="652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EU je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odobrila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28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milijard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evrov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vredno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nemško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shemo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obnovljive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vire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hitro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vetrne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sončne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Namenjena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uresničitvi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nemškega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2030 80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odstotkov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električne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Nadomešča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obstoječo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shemo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podporo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veljala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2026.</a:t>
            </a:r>
            <a:endParaRPr lang="sl-SI" sz="2400" spc="-36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Nova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prepoved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plastičnih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odpadkov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v EU bi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pomenila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konec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miniaturnih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hotelskih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toaletnih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pripomočkov</a:t>
            </a:r>
            <a:endParaRPr lang="sl-SI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EU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potratni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embalaži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prepovedala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miniaturne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hotelske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toaletne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pripomočke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hrano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enkratno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uporabo.Predlog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dogovora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vseevropskega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načrta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dosego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ničelne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2050,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ločitev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krožnega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gospodarstva.V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človek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povprečju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skoraj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180 kg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odpadne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embalaže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Embalaža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eden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krivcev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40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odstotkov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plastike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50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odstotkov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papirja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EU.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Ekološki odtis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6600" y="2042053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Pozitivne </a:t>
            </a:r>
            <a:r>
              <a:rPr lang="sl-SI" sz="3900" dirty="0" err="1">
                <a:solidFill>
                  <a:srgbClr val="000000"/>
                </a:solidFill>
                <a:latin typeface="Abhaya Libre Regular"/>
              </a:rPr>
              <a:t>okoljskega</a:t>
            </a: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 zgodbe iz leta 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2022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294D2C1-7587-412C-A158-56462A5F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076700"/>
            <a:ext cx="48482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9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3009900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49084" y="2754212"/>
            <a:ext cx="10448787" cy="4775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Po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novem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poročilu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industrijske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skupine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SolarPower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Europe se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sončna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energija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2022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povečala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skoraj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50 %.</a:t>
            </a:r>
            <a:endParaRPr lang="sl-SI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razkriva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je EU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letos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namestila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rekordnih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41,4 GW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sončnih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elektrarn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zadostuje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napajanje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12,4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milijona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domov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To je 47-odstotno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primerjavi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28,1 GW,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nameščenimi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2021.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Zamenjava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plastične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embalaže</a:t>
            </a:r>
            <a:endParaRPr lang="sl-SI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Ustanovitelji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londonskega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zagonskega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Notpla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prejeli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nagrado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Earthshot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kategoriji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"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Gradnja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sveta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brez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odpadkov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" in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prejeli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1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milijon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funtov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(1,2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milijona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EUR) za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ustvarjanje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alternative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plastičnim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vrečkam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izdelanim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alg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rastlin.Izdelek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popolnoma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naraven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biološko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razgradljiv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uporablja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izdelavo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najrazličnejše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embalaže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, od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mehurčkaste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folije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zadrževanje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tekočin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podlog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posode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300" spc="-36" dirty="0" err="1">
                <a:solidFill>
                  <a:srgbClr val="000000"/>
                </a:solidFill>
                <a:latin typeface="Abhaya Libre Regular"/>
              </a:rPr>
              <a:t>hrano</a:t>
            </a:r>
            <a:r>
              <a:rPr lang="en-US" sz="23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Ekološki odtis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6600" y="2042053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Pozitivne </a:t>
            </a:r>
            <a:r>
              <a:rPr lang="sl-SI" sz="3900" dirty="0" err="1">
                <a:solidFill>
                  <a:srgbClr val="000000"/>
                </a:solidFill>
                <a:latin typeface="Abhaya Libre Regular"/>
              </a:rPr>
              <a:t>okoljske</a:t>
            </a: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 zgodbe iz leta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2022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6C34C9-2C44-053E-492D-19D0E741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309" y="3665460"/>
            <a:ext cx="40767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5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656694" y="2845393"/>
            <a:ext cx="9548650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temelji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altruističnem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izdelkov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znamčenja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verige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finančnega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načrtovanja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samega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končnega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osredotočenega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zaslužek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številna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merijo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podlagi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trojnega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končnega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sposobnost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spremembe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izboljšujete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razvijate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Planet.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prispevate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zmanjšujete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ogljični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odtis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CO2)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Podobno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tradicionalna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morajo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služiti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denar,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vzdržujejo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plačujejo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delavce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Social</a:t>
            </a: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no podjetje ?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Kaj je socialno </a:t>
            </a:r>
            <a:r>
              <a:rPr lang="sl-SI" sz="3900" dirty="0" err="1">
                <a:solidFill>
                  <a:srgbClr val="000000"/>
                </a:solidFill>
                <a:latin typeface="Abhaya Libre Regular"/>
              </a:rPr>
              <a:t>podtjetje</a:t>
            </a: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690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4074" y="1894978"/>
            <a:ext cx="10103125" cy="7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000" dirty="0">
                <a:solidFill>
                  <a:srgbClr val="000000"/>
                </a:solidFill>
                <a:latin typeface="Abhaya Libre Regular Bold"/>
              </a:rPr>
              <a:t>Izjava o omejenost odgovornosti</a:t>
            </a:r>
            <a:endParaRPr lang="en-US" sz="600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4075" y="2828851"/>
            <a:ext cx="15741892" cy="400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Podpora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Evropske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pripravo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pomeni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podpore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vsebini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odraža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le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stališča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avtorjev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in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odgovorna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kakršno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koli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informacij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ta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publikacija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vsebuje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4619"/>
              </a:lnSpc>
            </a:pPr>
            <a:endParaRPr lang="sl-SI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Proj</a:t>
            </a:r>
            <a:r>
              <a:rPr lang="sl-SI" sz="3299" spc="-49" dirty="0" err="1">
                <a:solidFill>
                  <a:srgbClr val="000000"/>
                </a:solidFill>
                <a:latin typeface="Abhaya Libre Regular"/>
              </a:rPr>
              <a:t>ekt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Nº: 2021-1-RO01-KA220-VET-000028118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49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784075" y="6481135"/>
            <a:ext cx="7870946" cy="1652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890147" y="6582429"/>
            <a:ext cx="2900572" cy="807705"/>
            <a:chOff x="0" y="0"/>
            <a:chExt cx="3867430" cy="10769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736541" y="3467100"/>
            <a:ext cx="9548650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nasprotju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tradicionalnimi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ponovno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vlagajo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pozitivnih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sprememb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niso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nujno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enaka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sl-SI" sz="2400" spc="-36" dirty="0">
                <a:solidFill>
                  <a:srgbClr val="000000"/>
                </a:solidFill>
                <a:latin typeface="Abhaya Libre Regular"/>
              </a:rPr>
              <a:t>DOP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). "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dobro"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dodana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temeljni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rekvizit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organizirajo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Socialno podjetje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Kaj je socialno podjetje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417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37973" y="2235676"/>
            <a:ext cx="5274147" cy="5498624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969389" y="2443488"/>
            <a:ext cx="11631938" cy="695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modeli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podjetnik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Neposlovni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subjekt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oproščen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plačila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davkov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presežna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nazaj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Zadruga.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ga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organizirajo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organizirano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Kreditne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trgovine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nekateri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zadrug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začnejo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podlagi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izpolnjevanja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ogroženo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mladino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podpirajo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vsakodnevnega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Dobičkonosna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morda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najbolj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nejasna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najpomembnejši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vendar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darujejo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ozaveščajo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drugače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podpirajo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Verjetno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najpogostejši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model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dobrodelne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vendar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izgradnjo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učinkovitega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0086" y="885914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Socialno podjetje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1600" y="1665620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Različni tipi socialnega podjetništva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383D62-378E-984E-76B9-1D98A654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3093709"/>
            <a:ext cx="47053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09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96800" y="2467068"/>
            <a:ext cx="5378166" cy="5607070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64862" y="2778110"/>
            <a:ext cx="11631938" cy="477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konkurenčna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mu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pomaga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izstopati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prenatrpanem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motivacijo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Izgradnja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prinaša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edinstvene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upoštevati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nameravate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ustanoviti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podjetje:usklajenost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vas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spodbuja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pokažete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premagate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ovireblagovna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znamka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temelji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potrošniki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dobro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počutijo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vsakem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nakupu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Dostop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priložnosti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sodelovanje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altruistično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vplivneži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dobičkonosna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izkoristijo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obstoječe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občinstvo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uveljavljen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ugled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prisotnosti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Socialno podjetje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Prednosti ustanovitve socialnega podjetja 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43FE59-6F06-DBB8-881D-DB048C67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499" y="3529012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68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38782" y="2305722"/>
            <a:ext cx="5496817" cy="5730771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64862" y="2778110"/>
            <a:ext cx="11631938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novinarskih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prispevkov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novinarji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poročajo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ustvarjalcih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sprememb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zgodbe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pomaga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širjenju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prizadevanj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"v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naravi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",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sponzorstva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popusti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prodajalce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pogosto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voljo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zlasti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dobrodelnim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potegujejo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status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davčne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oprostitve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dostopajo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ugodnih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funkcij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načrtu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Shopify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Certifikati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podporni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sistemi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upravičena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nepovratnih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"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naložb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", ki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osredotočajo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certifikatov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status B Corporation,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lažje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vzpostaviti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verodostojnost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zavezati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preglednosti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pritegniti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prostovoljce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vlagatelje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Preglednost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bistvena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lažje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doseči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blizu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izmerite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njegov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Socialno podjetje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Prednosti ustanovitve socialnega podjetja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950AB3-8965-F0C2-60C0-7318ECCD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77" y="3678659"/>
            <a:ext cx="48577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3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67623" y="3086100"/>
            <a:ext cx="5543627" cy="5779574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64862" y="2778110"/>
            <a:ext cx="11708138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pojavlja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solidarnostno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tretji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in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priznana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članicah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institucij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podlagi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zgodovinske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temelji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predvsem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sodelovanju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in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priznana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zakone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dolgo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institucionalizirali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podpore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sodelovanja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predvsem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južnoevropskih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Francija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Portugalska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pa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Belgija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času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Grčija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Romunija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vzajemne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združenja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fundacije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opravljajo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ponujajo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paleto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izdelkov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enotnem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milijone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predstavljajo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institucionalne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sestavine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včasih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imenujejo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Socialno gospodarstvo in socialna podjetja v Evropi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264E2EC-AD05-C402-B22F-B9D715F4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398331"/>
            <a:ext cx="48387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3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86366" y="3168214"/>
            <a:ext cx="5296834" cy="55222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990600" y="3433640"/>
            <a:ext cx="11708138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se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prvotno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pojavil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povezanih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se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nedavno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pridružil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90.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prejšnjega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stoletja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zabeležen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Italiji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uzakonila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oziroma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poudarja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podjetniški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značaj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subjektov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obstoj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namenjene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poslanstvu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sicer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ukvarjajo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prikrajšanih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delavcev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so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mehanizme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varstva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ponudniki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prikrajšanih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delavcev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Socialno gospodarstvo in socialna podjetja v Evropi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E23EB3D-B62E-D749-22BD-17390512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677" y="4379281"/>
            <a:ext cx="50101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08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55597" y="2552700"/>
            <a:ext cx="6114115" cy="6374343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990600" y="3433640"/>
            <a:ext cx="7391400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10 %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oziroma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milijona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modela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modela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blaginje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mehanizme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to, da 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ustvarja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visoko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raven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storitvami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splošnega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Socialno gospodarstvo in socialna podjetja v Evropi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C12AE9B-2DAF-4A8C-672E-E5986E9B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481" y="4000878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43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Kaj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Poslovni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model, ki je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prejel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zlato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medaljo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6210354" cy="4771901"/>
            <a:chOff x="0" y="4159920"/>
            <a:chExt cx="22544403" cy="399927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4160686" y="6318096"/>
              <a:ext cx="8383717" cy="1813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Ker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pravne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opredelitve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podjetje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njegovo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mesto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panteonu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poslovnih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organizacij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so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videoposnetku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olimpijski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krogi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uporabljeni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didaktične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namene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najbolj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sugestivne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razlage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sl-SI" sz="1600" spc="-24" dirty="0">
                  <a:solidFill>
                    <a:srgbClr val="000000"/>
                  </a:solidFill>
                  <a:latin typeface="Abhaya Libre Regular"/>
                </a:rPr>
                <a:t>Povezava do videa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: https://www.youtube.com/watch?v=qXesPpXYHXo</a:t>
              </a:r>
            </a:p>
          </p:txBody>
        </p:sp>
      </p:grpSp>
      <p:pic>
        <p:nvPicPr>
          <p:cNvPr id="15" name="Online Media 14" title="What is a Social Enterprise? A Gold Medal Winning Business Model.">
            <a:hlinkClick r:id="" action="ppaction://media"/>
            <a:extLst>
              <a:ext uri="{FF2B5EF4-FFF2-40B4-BE49-F238E27FC236}">
                <a16:creationId xmlns:a16="http://schemas.microsoft.com/office/drawing/2014/main" id="{D0BD8DF1-642C-09E0-866A-E8BE5E780E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446520" y="2776140"/>
            <a:ext cx="8307080" cy="469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25283" y="2180334"/>
            <a:ext cx="15325820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Italiji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zdravstveni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center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specializirano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pomoč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visoki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kulturnim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posredovanjem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zlasti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območjih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kjer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dostopne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poudarkom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slabih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socialno-ekonomskih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razmerah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priseljenci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Romuniji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petimi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petimi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prostovoljci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1996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kulturne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romunskem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jeziku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slepim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prilagajanjem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medijev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zlasti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zvočnih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knjig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prilagojenih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filmov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približno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90 000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Franciji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2004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uvedlo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avtomobilov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brez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čemer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biološko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razgradljive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izdelke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nekvalificirano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marginalizirano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bi ga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ponovno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dela.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Na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Madžarskem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fundacija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ustanovila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restavracijo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invalidno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(40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zagotovila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usposabljanje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varstvo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otrok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zagotovila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prehod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stabilno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Na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Nizozemskem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digitalnih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orodij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temelji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igri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posebej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primerna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hiperaktivne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avtistične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otroke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uporablja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nepismene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priseljence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Na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Poljskem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zadruga, ki jo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sestavljata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združenji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dolgotrajno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brezposelne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invalidne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delavce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gostinske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živilske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storitve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manjša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gradbena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obrtniška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usposabljanje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zaposljivost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prikrajšanih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oseb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5352714" cy="72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5400" dirty="0">
                <a:solidFill>
                  <a:srgbClr val="000000"/>
                </a:solidFill>
                <a:latin typeface="Abhaya Libre Regular"/>
              </a:rPr>
              <a:t>Nekaj primerov evropskega socialnega podjetništva</a:t>
            </a:r>
            <a:endParaRPr lang="en-US" sz="5400" dirty="0">
              <a:solidFill>
                <a:srgbClr val="000000"/>
              </a:solidFill>
              <a:latin typeface="Abhaya Libr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9703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72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Študija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primera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socialnega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5400" dirty="0">
                <a:solidFill>
                  <a:srgbClr val="000000"/>
                </a:solidFill>
                <a:latin typeface="Abhaya Libre Regular"/>
              </a:rPr>
              <a:t>: Human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064128" cy="4771901"/>
            <a:chOff x="0" y="4159920"/>
            <a:chExt cx="20950299" cy="399927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2566582" y="6785582"/>
              <a:ext cx="8383717" cy="7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Human Ventures (Human) 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je vodilno kreativno in socialno podjetje.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sl-SI" sz="1600" spc="-24" dirty="0">
                  <a:solidFill>
                    <a:srgbClr val="000000"/>
                  </a:solidFill>
                  <a:latin typeface="Abhaya Libre Regular"/>
                </a:rPr>
                <a:t>Povezava do videa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: https://www.youtube.com/watch?v=X31MRWhJv7w</a:t>
              </a:r>
            </a:p>
          </p:txBody>
        </p:sp>
      </p:grpSp>
      <p:pic>
        <p:nvPicPr>
          <p:cNvPr id="10" name="Online Media 9" title="Social Enterprise Case Study: Human">
            <a:hlinkClick r:id="" action="ppaction://media"/>
            <a:extLst>
              <a:ext uri="{FF2B5EF4-FFF2-40B4-BE49-F238E27FC236}">
                <a16:creationId xmlns:a16="http://schemas.microsoft.com/office/drawing/2014/main" id="{610D8C30-BA7E-974B-13FF-F666C0C8D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545158" y="2895703"/>
            <a:ext cx="6832600" cy="386041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F651D2EF-F10F-2938-D39D-DD81F5DA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11E314-30BB-51EB-3954-1DBA1182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D6EF7E6-C816-21A1-665D-318E88CD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232E474-E6EC-3CC7-25C5-AD09812B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FB2B3DE-4E3A-00EC-9D98-EEC9E3EA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1ACB155-3448-1627-88D7-DA53999A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902F87B-61EB-D025-4603-84AFC121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BE07A22C-1AE9-3E4A-85C7-11F8F3FC9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7D8840A-698F-E15E-8316-A9C57749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249428" y="1707515"/>
            <a:ext cx="3086100" cy="265211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9765" y="3152626"/>
            <a:ext cx="3086100" cy="265211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1707" y="4508851"/>
            <a:ext cx="3643821" cy="313140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9915" y="6157168"/>
            <a:ext cx="3086100" cy="26521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2339" y="4478685"/>
            <a:ext cx="3086100" cy="26521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49353" y="3182792"/>
            <a:ext cx="3086100" cy="26521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49353" y="5984128"/>
            <a:ext cx="3086100" cy="2652117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25533" y="4508851"/>
            <a:ext cx="3086100" cy="2652117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608984" y="122872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Partnerstvo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65676" y="9575732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6894" y="2918124"/>
            <a:ext cx="6221506" cy="6245577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371600" y="743344"/>
            <a:ext cx="1478280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pl-PL" sz="6000" dirty="0">
                <a:solidFill>
                  <a:srgbClr val="000000"/>
                </a:solidFill>
                <a:latin typeface="Abhaya Libre Regular"/>
              </a:rPr>
              <a:t>Kakšna je prihodnost socialnega podjetništva v Evropi?</a:t>
            </a:r>
            <a:endParaRPr lang="en-US" sz="600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538733" y="2011441"/>
            <a:ext cx="10609879" cy="7669948"/>
            <a:chOff x="-2" y="6991"/>
            <a:chExt cx="11136757" cy="10226596"/>
          </a:xfrm>
        </p:grpSpPr>
        <p:sp>
          <p:nvSpPr>
            <p:cNvPr id="11" name="TextBox 11"/>
            <p:cNvSpPr txBox="1"/>
            <p:nvPr/>
          </p:nvSpPr>
          <p:spPr>
            <a:xfrm>
              <a:off x="96696" y="7935522"/>
              <a:ext cx="11040059" cy="2298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3.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Oblikovanje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nove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zgodbe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člani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skupnosti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so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tisti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spreminjajo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razmere</a:t>
              </a:r>
              <a:endParaRPr lang="sl-SI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Morda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najpomembneje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, da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inovatorji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prizadevajo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podpirati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svoje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skupnosti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pri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oblikovanju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novih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identitet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zvezi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z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ustvarjanjem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sprememb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Razlike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preoblikujejo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prednosti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spodbujajo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spremembo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miselnosti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glede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tega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česa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so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člani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skupnosti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300" spc="-36" dirty="0" err="1">
                  <a:solidFill>
                    <a:srgbClr val="000000"/>
                  </a:solidFill>
                  <a:latin typeface="Abhaya Libre Regular"/>
                </a:rPr>
                <a:t>sposobni</a:t>
              </a:r>
              <a:r>
                <a:rPr lang="en-US" sz="23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501990" y="5632326"/>
              <a:ext cx="7971960" cy="23031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2.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Gradnja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prostorov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sodelovanje</a:t>
              </a:r>
              <a:endParaRPr lang="sl-SI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Inovatorji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delujejo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tudi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arhitekti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oblikujejo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prostore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katerih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ustvarjalci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sprememb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lahko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povezujejo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učijo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drug od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drugega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soustvarjajo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rešit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ve.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88180"/>
              <a:ext cx="11040059" cy="2884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Spremembe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socialnem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podjetništvu1. </a:t>
              </a:r>
              <a:endParaRPr lang="sl-SI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Ustvarjanje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novih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vlog</a:t>
              </a:r>
              <a:endParaRPr lang="sl-SI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Eden od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inovatorji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mobilizirajo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skupnosti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je,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dodelijo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novo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vlogo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reševanju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problemov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To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pogosto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storijo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zagotovijo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usposabljanje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orodja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uspešno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reševanje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izzivov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vidijo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doživljajo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" y="203724"/>
              <a:ext cx="9158462" cy="23031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Generacija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podjetnikov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raste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prihaja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sprememb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smislu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da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podjetniki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manj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osredotočajo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reševanje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problemov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upravičence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usposabljanje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tistih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problem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najbolj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prizadene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sami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oblikujejo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rešitve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158461" y="6991"/>
              <a:ext cx="1629943" cy="163607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41021" y="5753991"/>
              <a:ext cx="2093699" cy="197592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6EAB87F-CC33-9647-D2AD-FB9DB2B085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4425136"/>
            <a:ext cx="4848225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Kaj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679571" cy="4797756"/>
            <a:chOff x="0" y="4159920"/>
            <a:chExt cx="21806221" cy="402093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3422504" y="6002310"/>
              <a:ext cx="8383717" cy="2178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?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kratkem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videoposnetku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pojasnjene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glavne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značilnosti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alternativnega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poslovanja.Videoposnetek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nastal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okviru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akcijskega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načrta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gospodarstvo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ga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Evropska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komisija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sprejela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9.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decembra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2021.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sl-SI" sz="1600" spc="-24" dirty="0">
                  <a:solidFill>
                    <a:srgbClr val="000000"/>
                  </a:solidFill>
                  <a:latin typeface="Abhaya Libre Regular"/>
                </a:rPr>
                <a:t>Povezava do videa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  <a:hlinkClick r:id="rId13"/>
                </a:rPr>
                <a:t>https://www.youtube.com/watch?v=GDSqf2Kjxi8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 </a:t>
              </a:r>
            </a:p>
          </p:txBody>
        </p:sp>
      </p:grpSp>
      <p:pic>
        <p:nvPicPr>
          <p:cNvPr id="12" name="Online Media 11" title="What is the Social Economy?">
            <a:hlinkClick r:id="" action="ppaction://media"/>
            <a:extLst>
              <a:ext uri="{FF2B5EF4-FFF2-40B4-BE49-F238E27FC236}">
                <a16:creationId xmlns:a16="http://schemas.microsoft.com/office/drawing/2014/main" id="{316C70E1-2E23-159B-1F08-C3193B7E2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219200" y="2389662"/>
            <a:ext cx="7841129" cy="44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65676" y="9575732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09599" y="2842873"/>
            <a:ext cx="5894445" cy="5917250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371600" y="743344"/>
            <a:ext cx="14782800" cy="208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Pobuda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podjetništvo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Ustvarjanje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ugodnega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okolja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socialna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ključne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zainteresirane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strani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socialnem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gospodarstvu</a:t>
            </a:r>
            <a:r>
              <a:rPr lang="en-US" sz="480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800" dirty="0" err="1">
                <a:solidFill>
                  <a:srgbClr val="000000"/>
                </a:solidFill>
                <a:latin typeface="Abhaya Libre Regular"/>
              </a:rPr>
              <a:t>inovacije</a:t>
            </a:r>
            <a:endParaRPr lang="en-US" sz="480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595940" y="1872756"/>
            <a:ext cx="10517756" cy="7209751"/>
            <a:chOff x="0" y="6991"/>
            <a:chExt cx="11040059" cy="9613000"/>
          </a:xfrm>
        </p:grpSpPr>
        <p:sp>
          <p:nvSpPr>
            <p:cNvPr id="12" name="TextBox 12"/>
            <p:cNvSpPr txBox="1"/>
            <p:nvPr/>
          </p:nvSpPr>
          <p:spPr>
            <a:xfrm>
              <a:off x="2499637" y="4991374"/>
              <a:ext cx="7971960" cy="4628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Da bi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spodbudila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"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visoko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konkurenčno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tržno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gospodarstvo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",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Komisija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okviru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strategije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Evropa 2020,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vodilne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pobude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"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Unija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inovacij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",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evropske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platforme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revščini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izključenosti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enotni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postavila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gospodarstvo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inovacije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središče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skrbi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smislu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teritorialne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kohezije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iskanja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rešitev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družbenih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problemov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zlasti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revščini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izključenosti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88180"/>
              <a:ext cx="11040059" cy="1721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Enotni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potrebuje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novo,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vključujočo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osredotočeno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zaposlovanje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vse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podpira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vse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večjo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željo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Evropejcev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da bi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bili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njihovo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delo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varčevanje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naložbe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usklajeni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 "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etičnimi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" in "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socialnimi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"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načeli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158461" y="6991"/>
              <a:ext cx="1629943" cy="163607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41021" y="5753991"/>
              <a:ext cx="2093699" cy="197592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1B1A743-7733-C983-619E-13EBC42B9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4304" y="4457700"/>
            <a:ext cx="48387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38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Akcijski načrt za socialno gospodarstvo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679571" cy="4771901"/>
            <a:chOff x="0" y="4159920"/>
            <a:chExt cx="21806221" cy="399927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3422504" y="6002310"/>
              <a:ext cx="8383717" cy="1082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pl-PL" sz="2400" spc="-36" dirty="0">
                  <a:solidFill>
                    <a:srgbClr val="000000"/>
                  </a:solidFill>
                  <a:latin typeface="Abhaya Libre Regular"/>
                </a:rPr>
                <a:t>Kratka razlaga o tem, kaj je akcijski načrt za socialno gospodarstvo in kako koristi skupnostim po vsej Evropi.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sl-SI" sz="1600" spc="-24" dirty="0">
                  <a:solidFill>
                    <a:srgbClr val="000000"/>
                  </a:solidFill>
                  <a:latin typeface="Abhaya Libre Regular"/>
                </a:rPr>
                <a:t>Povezava do videa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  <a:hlinkClick r:id="rId13"/>
                </a:rPr>
                <a:t>https://www.youtube.com/watch?v=NYtuAt_JyOc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 </a:t>
              </a:r>
            </a:p>
          </p:txBody>
        </p:sp>
      </p:grpSp>
      <p:pic>
        <p:nvPicPr>
          <p:cNvPr id="10" name="Online Media 9" title="Social Economy Action Plan">
            <a:hlinkClick r:id="" action="ppaction://media"/>
            <a:extLst>
              <a:ext uri="{FF2B5EF4-FFF2-40B4-BE49-F238E27FC236}">
                <a16:creationId xmlns:a16="http://schemas.microsoft.com/office/drawing/2014/main" id="{C1CF6382-155A-DE5D-F93B-353297919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539514" y="2426146"/>
            <a:ext cx="7636916" cy="43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16659" y="3219229"/>
            <a:ext cx="16223742" cy="5055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https://www.beeco.green/sustainable-consumption/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https://online.hbs.edu/blog/post/types-of-corporate-social-responsibility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https://www.ecoonline.com/glossary/ecological-footprint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https://climate.selectra.com/en/environment/ecological-footprint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https://www.euronews.com/green/2023/01/03/here-are-all-the-positive-environmental-stories-from-2022-so-far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https://corporatefinanceinstitute.com/resources/esg/social-enterprise/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https://www.shopify.com/blog/social-entrepreneurship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https://alaturidevoi.ro/wp-content/uploads/2022/01/Modele-de-bune-practici-din-economia-sociala-si-ISI-AFF-2021.pdf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https://www.weforum.org/agenda/2022/11/what-is-the-future-of-social-entrepreneurship-in-europe/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https://www.fi-compass.eu/sites/default/files/publications/social-business-initiative-creating-a-favourable-climate-for-social-enterprises-key-stakeholders-in-the-social-economy-and-innovation.pdf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659" y="228281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Reference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1000" y="3721844"/>
            <a:ext cx="16992600" cy="2285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sl-SI" sz="2400" spc="-36" dirty="0">
                <a:solidFill>
                  <a:srgbClr val="000000"/>
                </a:solidFill>
                <a:latin typeface="Abhaya Libre Regular"/>
              </a:rPr>
              <a:t>Družbena odgovornost posla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| Alex Edmans |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TEDxLondonBusinessSchool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https://www.youtube.com/watch?v=Z5KZhm19EO0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European Commission, Executive Agency for Small and Medium-Sized Enterprises, Corporate Social Responsibility (CSR) by European Small and Medium-Sized Enterprises (SMEs) and Start-ups: Good Practice, Publications Office, 2021,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https://data.europa.eu/doi/10.2826/093808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https://www.frontiersin.org/articles/10.3389/frsus.2021.647542/full Reflections on Sustainable Consumption in the Context of COVID-19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659" y="228281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Viri: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02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888" y="4005165"/>
            <a:ext cx="12325712" cy="17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sl-SI" sz="14030" dirty="0">
                <a:solidFill>
                  <a:srgbClr val="000000"/>
                </a:solidFill>
                <a:latin typeface="Abhaya Libre Regular Bold Italics"/>
              </a:rPr>
              <a:t>Hvala</a:t>
            </a:r>
            <a:r>
              <a:rPr lang="en-US" sz="14030" dirty="0">
                <a:solidFill>
                  <a:srgbClr val="000000"/>
                </a:solidFill>
                <a:latin typeface="Abhaya Libre Regular Bold Italics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273002" y="5611826"/>
            <a:ext cx="7441484" cy="1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  <a:spcBef>
                <a:spcPct val="0"/>
              </a:spcBef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6714" y="2945792"/>
            <a:ext cx="82748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Digitalna in zelena preobrazba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- Defi</a:t>
            </a:r>
            <a:r>
              <a:rPr lang="sl-SI" sz="3238" spc="-48" dirty="0" err="1">
                <a:solidFill>
                  <a:srgbClr val="000000"/>
                </a:solidFill>
                <a:latin typeface="Abhaya Libre Regular"/>
              </a:rPr>
              <a:t>nicije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36714" y="4702588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Trajnostna proizvodnja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36714" y="6581939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Socialna podjetja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36714" y="3824190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So</a:t>
            </a:r>
            <a:r>
              <a:rPr lang="sl-SI" sz="3238" spc="-48" dirty="0" err="1">
                <a:solidFill>
                  <a:srgbClr val="000000"/>
                </a:solidFill>
                <a:latin typeface="Abhaya Libre Regular"/>
              </a:rPr>
              <a:t>cialno-okoljsko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– </a:t>
            </a: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DPO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36714" y="5754339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Ekološki odtis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36714" y="7460338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Članki, </a:t>
            </a:r>
            <a:r>
              <a:rPr lang="sl-SI" sz="3238" spc="-48" dirty="0" err="1">
                <a:solidFill>
                  <a:srgbClr val="000000"/>
                </a:solidFill>
                <a:latin typeface="Abhaya Libre Regular"/>
              </a:rPr>
              <a:t>bibilografija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7164428" y="8764186"/>
            <a:ext cx="4615459" cy="4615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14497">
            <a:off x="17447384" y="6091404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0102" y="505027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Vsebine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8829" y="285593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8829" y="364226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8829" y="461273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829" y="558647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8829" y="643080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8829" y="730920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11525" y="2052507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Uvod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6716" y="4846919"/>
            <a:ext cx="9143999" cy="21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Digitalna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preobrazba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digitalne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področja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povzročila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temeljne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spremembe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strankam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hkrati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povečala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konkurenčnost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industrijskih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vplivala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ne le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zasebni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temveč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agencijami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6719" y="303156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Digitalna preobrazba 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-  </a:t>
            </a: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Definicija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24800" y="9138322"/>
            <a:ext cx="3710720" cy="77925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EC68BD-77FA-3CF9-4149-A32D4319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3" y="1902573"/>
            <a:ext cx="49625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iness network concept. Group of businessperson. Teamwork. Data analysis. Management strategy. Business network concept. Group of businessperson. Teamwork. Data analysis. Management strategy. digital transformation stock pictures, royalty-free photos &amp; images">
            <a:extLst>
              <a:ext uri="{FF2B5EF4-FFF2-40B4-BE49-F238E27FC236}">
                <a16:creationId xmlns:a16="http://schemas.microsoft.com/office/drawing/2014/main" id="{41844CCB-93BC-B838-FED6-0ADA325D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3" y="5950025"/>
            <a:ext cx="58293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CA0B40CD-43E7-3F61-762C-50772E150E75}"/>
              </a:ext>
            </a:extLst>
          </p:cNvPr>
          <p:cNvGrpSpPr>
            <a:grpSpLocks noChangeAspect="1"/>
          </p:cNvGrpSpPr>
          <p:nvPr/>
        </p:nvGrpSpPr>
        <p:grpSpPr>
          <a:xfrm>
            <a:off x="10346592" y="1681395"/>
            <a:ext cx="7255608" cy="7653105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A5D208D0-0D8E-D29B-A734-98BD40519DC2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11525" y="2075233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Predstavitev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1999" y="3918919"/>
            <a:ext cx="10439401" cy="3907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preobrazba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eden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bistvenih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nadaljnjega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vključuje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tehnologij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oblikovanje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predpisov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nalagajo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varčevanje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zmanjšanje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sl-SI" sz="2400" spc="-36" dirty="0">
                <a:solidFill>
                  <a:srgbClr val="000000"/>
                </a:solidFill>
                <a:latin typeface="Abhaya Libre Regular"/>
              </a:rPr>
              <a:t>izpustov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toplogrednih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plinov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dejavnosti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namenjene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spreminjanju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sprejemanju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tehnoloških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rešitev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norm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prijazno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preobrazbo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opredelimo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združevanje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gospodarske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skrbjo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da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sedanjim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prihodnjim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generacijam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zagotovili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visoko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kakovost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življenja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ki jo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mogoče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doseči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civilizacijskega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učinkovite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racionalne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rabe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razpoložljivih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virov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6719" y="303156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Zelena preobrazba 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-  </a:t>
            </a:r>
            <a:r>
              <a:rPr lang="sl-SI" sz="3900" dirty="0">
                <a:solidFill>
                  <a:srgbClr val="000000"/>
                </a:solidFill>
                <a:latin typeface="Abhaya Libre Regular"/>
              </a:rPr>
              <a:t>Definicija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24800" y="9138322"/>
            <a:ext cx="3710720" cy="7792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35336F-7F65-AE02-3890-605E5FB4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1842700"/>
            <a:ext cx="52006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ee, Awareness, Meditation, Practice">
            <a:extLst>
              <a:ext uri="{FF2B5EF4-FFF2-40B4-BE49-F238E27FC236}">
                <a16:creationId xmlns:a16="http://schemas.microsoft.com/office/drawing/2014/main" id="{0A3E1C77-5C85-7142-6DB3-50941AB6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945" y="5143500"/>
            <a:ext cx="5056739" cy="3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D8C1BD6E-7B57-786D-42BB-C672258A9A58}"/>
              </a:ext>
            </a:extLst>
          </p:cNvPr>
          <p:cNvGrpSpPr>
            <a:grpSpLocks noChangeAspect="1"/>
          </p:cNvGrpSpPr>
          <p:nvPr/>
        </p:nvGrpSpPr>
        <p:grpSpPr>
          <a:xfrm>
            <a:off x="11433291" y="1361792"/>
            <a:ext cx="6818849" cy="8201307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46CB90B5-85BB-8510-7D09-2A9FCF6F924C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5717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39748" y="3455386"/>
            <a:ext cx="8536514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l-SI" sz="2400" b="1" spc="-36" dirty="0">
                <a:solidFill>
                  <a:srgbClr val="000000"/>
                </a:solidFill>
                <a:latin typeface="Abhaya Libre Regular"/>
              </a:rPr>
              <a:t>Kaj je družbena odgovornost podjetij (DOP)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?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podjetij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trajnostnega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katerim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odločijo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okoljska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vprašanja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obravnavati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sestavni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poslovanja.V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skupnostjo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družbena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obojestransko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Po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podjetjem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prinaša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dobiček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po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zagotavlja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podporo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prikrajšanim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skupinam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skupnostim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sodeluje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lokalnem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2052507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4000" b="1" dirty="0">
                <a:solidFill>
                  <a:srgbClr val="000000"/>
                </a:solidFill>
                <a:latin typeface="Abhaya Libre Regular"/>
              </a:rPr>
              <a:t>Družbeno - </a:t>
            </a:r>
            <a:r>
              <a:rPr lang="sl-SI" sz="4000" b="1" dirty="0" err="1">
                <a:solidFill>
                  <a:srgbClr val="000000"/>
                </a:solidFill>
                <a:latin typeface="Abhaya Libre Regular"/>
              </a:rPr>
              <a:t>okoljsko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– </a:t>
            </a:r>
            <a:r>
              <a:rPr lang="sl-SI" sz="4000" b="1" dirty="0">
                <a:solidFill>
                  <a:srgbClr val="000000"/>
                </a:solidFill>
                <a:latin typeface="Abhaya Libre Regular"/>
              </a:rPr>
              <a:t>DOP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4C1789-81EE-B693-B5CC-BDB6FFA1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50" y="4383499"/>
            <a:ext cx="52101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9F6979BA-10C9-DC40-6070-4D4727787263}"/>
              </a:ext>
            </a:extLst>
          </p:cNvPr>
          <p:cNvGrpSpPr>
            <a:grpSpLocks noChangeAspect="1"/>
          </p:cNvGrpSpPr>
          <p:nvPr/>
        </p:nvGrpSpPr>
        <p:grpSpPr>
          <a:xfrm>
            <a:off x="11186060" y="3125766"/>
            <a:ext cx="5999554" cy="5860690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D95188D5-233A-810F-BC7A-55E81E234E94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7829" y="594115"/>
            <a:ext cx="1379219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Video – </a:t>
            </a: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Kaj je družbena </a:t>
            </a:r>
            <a:r>
              <a:rPr lang="sl-SI" sz="6410" dirty="0" err="1">
                <a:solidFill>
                  <a:srgbClr val="000000"/>
                </a:solidFill>
                <a:latin typeface="Abhaya Libre Regular"/>
              </a:rPr>
              <a:t>odgovorostpodjetij</a:t>
            </a: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</a:t>
            </a: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DOP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)? 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78648" y="6529363"/>
            <a:ext cx="1595077" cy="16565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8200" y="2180334"/>
            <a:ext cx="16245774" cy="7557591"/>
            <a:chOff x="0" y="0"/>
            <a:chExt cx="21661031" cy="9962402"/>
          </a:xfrm>
        </p:grpSpPr>
        <p:sp>
          <p:nvSpPr>
            <p:cNvPr id="10" name="TextBox 10"/>
            <p:cNvSpPr txBox="1"/>
            <p:nvPr/>
          </p:nvSpPr>
          <p:spPr>
            <a:xfrm>
              <a:off x="1967427" y="6535838"/>
              <a:ext cx="6550713" cy="3426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Uspešni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načini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vključevanja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v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družbeno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odgovornost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podjetij</a:t>
              </a:r>
              <a:r>
                <a:rPr lang="sl-SI" sz="2400" b="1" spc="-36" dirty="0">
                  <a:solidFill>
                    <a:srgbClr val="000000"/>
                  </a:solidFill>
                  <a:latin typeface="Abhaya Libre Regular"/>
                </a:rPr>
                <a:t> (DOP) </a:t>
              </a: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Boljši pogoji življenja</a:t>
              </a: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Izobraževanje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Ohranjanje okolja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Zdravstvene storitve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022943" y="3984416"/>
              <a:ext cx="7638088" cy="4001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sl-SI" sz="2400" b="1" spc="-36" dirty="0">
                  <a:solidFill>
                    <a:srgbClr val="000000"/>
                  </a:solidFill>
                  <a:latin typeface="Abhaya Libre Regular"/>
                </a:rPr>
                <a:t>DOP ima za namen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:</a:t>
              </a: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ugotavljanje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izboljšanje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vpliva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družbo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in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okolje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izboljšati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podobo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blagovne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znamke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razlikovati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od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konkurentov</a:t>
              </a:r>
              <a:endParaRPr lang="sl-SI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povečati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zadovoljstvo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zaposlenih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77615" y="843735"/>
              <a:ext cx="7115182" cy="2851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P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= 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Podjetje 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(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Poslovanje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)</a:t>
              </a:r>
            </a:p>
            <a:p>
              <a:pPr algn="just">
                <a:lnSpc>
                  <a:spcPts val="3359"/>
                </a:lnSpc>
              </a:pP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D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= 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Družbeno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(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Ljudje + Okolje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)</a:t>
              </a:r>
            </a:p>
            <a:p>
              <a:pPr algn="just">
                <a:lnSpc>
                  <a:spcPts val="3359"/>
                </a:lnSpc>
              </a:pP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= 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Odgovornost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(</a:t>
              </a:r>
              <a:r>
                <a:rPr lang="sl-SI" sz="2400" spc="-36" dirty="0">
                  <a:solidFill>
                    <a:srgbClr val="000000"/>
                  </a:solidFill>
                  <a:latin typeface="Abhaya Libre Regular"/>
                </a:rPr>
                <a:t>stvari, ki jih moraš narediti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)</a:t>
              </a:r>
            </a:p>
            <a:p>
              <a:pPr algn="just">
                <a:lnSpc>
                  <a:spcPts val="3359"/>
                </a:lnSpc>
              </a:pPr>
              <a:r>
                <a:rPr lang="sl-SI" sz="2400" b="1" spc="-36" dirty="0">
                  <a:solidFill>
                    <a:srgbClr val="000000"/>
                  </a:solidFill>
                  <a:latin typeface="Abhaya Libre Regular"/>
                </a:rPr>
                <a:t>KDO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sl-SI" sz="2400" b="1" spc="-36" dirty="0">
                  <a:solidFill>
                    <a:srgbClr val="000000"/>
                  </a:solidFill>
                  <a:latin typeface="Abhaya Libre Regular"/>
                </a:rPr>
                <a:t>ni samo upravljanje s tveganji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8713339" y="0"/>
              <a:ext cx="2301525" cy="2310188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87768" y="7080559"/>
              <a:ext cx="10599884" cy="112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159667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endParaRPr lang="en-US" sz="1600" spc="-24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pic>
        <p:nvPicPr>
          <p:cNvPr id="13" name="Online Media 12" title="What is CSR?">
            <a:hlinkClick r:id="" action="ppaction://media"/>
            <a:extLst>
              <a:ext uri="{FF2B5EF4-FFF2-40B4-BE49-F238E27FC236}">
                <a16:creationId xmlns:a16="http://schemas.microsoft.com/office/drawing/2014/main" id="{E795F5D8-C133-814B-7472-1C1D31A1A4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/>
          <a:stretch>
            <a:fillRect/>
          </a:stretch>
        </p:blipFill>
        <p:spPr>
          <a:xfrm>
            <a:off x="838200" y="2159768"/>
            <a:ext cx="7756584" cy="41739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026494-26B7-A084-228B-6836C835A9AC}"/>
              </a:ext>
            </a:extLst>
          </p:cNvPr>
          <p:cNvSpPr txBox="1"/>
          <p:nvPr/>
        </p:nvSpPr>
        <p:spPr>
          <a:xfrm>
            <a:off x="1146381" y="6496245"/>
            <a:ext cx="554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https://www.youtube.com/watch?v=T317juXMaBs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5171</Words>
  <Application>Microsoft Office PowerPoint</Application>
  <PresentationFormat>Po meri</PresentationFormat>
  <Paragraphs>267</Paragraphs>
  <Slides>46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46</vt:i4>
      </vt:variant>
    </vt:vector>
  </HeadingPairs>
  <TitlesOfParts>
    <vt:vector size="54" baseType="lpstr">
      <vt:lpstr>Calibri</vt:lpstr>
      <vt:lpstr>Wingdings</vt:lpstr>
      <vt:lpstr>Abhaya Libre Regular Bold Italics</vt:lpstr>
      <vt:lpstr>Arial</vt:lpstr>
      <vt:lpstr>Courier New</vt:lpstr>
      <vt:lpstr>Abhaya Libre Regular</vt:lpstr>
      <vt:lpstr>Abhaya Libre Regular Bold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creator>Ana Paraschiv</dc:creator>
  <cp:lastModifiedBy>Uroš Brankovič</cp:lastModifiedBy>
  <cp:revision>22</cp:revision>
  <dcterms:created xsi:type="dcterms:W3CDTF">2006-08-16T00:00:00Z</dcterms:created>
  <dcterms:modified xsi:type="dcterms:W3CDTF">2023-06-29T07:15:52Z</dcterms:modified>
  <dc:identifier>DAFSGCxx1iQ</dc:identifier>
</cp:coreProperties>
</file>