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46"/>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3" r:id="rId28"/>
    <p:sldId id="284" r:id="rId29"/>
    <p:sldId id="285" r:id="rId30"/>
    <p:sldId id="286" r:id="rId31"/>
    <p:sldId id="287" r:id="rId32"/>
    <p:sldId id="288" r:id="rId33"/>
    <p:sldId id="289" r:id="rId34"/>
    <p:sldId id="290" r:id="rId35"/>
    <p:sldId id="291" r:id="rId36"/>
    <p:sldId id="292" r:id="rId37"/>
    <p:sldId id="293" r:id="rId38"/>
    <p:sldId id="294" r:id="rId39"/>
    <p:sldId id="295" r:id="rId40"/>
    <p:sldId id="296" r:id="rId41"/>
    <p:sldId id="297" r:id="rId42"/>
    <p:sldId id="298" r:id="rId43"/>
    <p:sldId id="299" r:id="rId44"/>
    <p:sldId id="300" r:id="rId45"/>
  </p:sldIdLst>
  <p:sldSz cx="18288000" cy="10287000"/>
  <p:notesSz cx="6858000" cy="9144000"/>
  <p:embeddedFontLst>
    <p:embeddedFont>
      <p:font typeface="Abhaya Libre" panose="020B0604020202020204" charset="0"/>
      <p:regular r:id="rId47"/>
      <p:bold r:id="rId48"/>
    </p:embeddedFont>
    <p:embeddedFont>
      <p:font typeface="Abhaya Libre Regular" panose="020B0604020202020204" charset="0"/>
      <p:regular r:id="rId49"/>
    </p:embeddedFont>
    <p:embeddedFont>
      <p:font typeface="Calibri" panose="020F0502020204030204" pitchFamily="34" charset="0"/>
      <p:regular r:id="rId50"/>
      <p:bold r:id="rId51"/>
      <p:italic r:id="rId52"/>
      <p:boldItalic r:id="rId53"/>
    </p:embeddedFont>
    <p:embeddedFont>
      <p:font typeface="Open Sans ExtraBold" panose="020B0906030804020204" pitchFamily="34" charset="0"/>
      <p:bold r:id="rId54"/>
      <p:boldItalic r:id="rId55"/>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GoogleSlidesCustomDataVersion2">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56" roundtripDataSignature="AMtx7mjo3vLiiO/jvLa5N4dUGBZDIjHsk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53" d="100"/>
          <a:sy n="53" d="100"/>
        </p:scale>
        <p:origin x="1574" y="43"/>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font" Target="fonts/font1.fntdata"/><Relationship Id="rId50" Type="http://schemas.openxmlformats.org/officeDocument/2006/relationships/font" Target="fonts/font4.fntdata"/><Relationship Id="rId55" Type="http://schemas.openxmlformats.org/officeDocument/2006/relationships/font" Target="fonts/font9.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notesMaster" Target="notesMasters/notesMaster1.xml"/><Relationship Id="rId59"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font" Target="fonts/font7.fntdata"/><Relationship Id="rId58"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font" Target="fonts/font3.fntdata"/><Relationship Id="rId57"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font" Target="fonts/font6.fntdata"/><Relationship Id="rId6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font" Target="fonts/font2.fntdata"/><Relationship Id="rId56" Type="http://customschemas.google.com/relationships/presentationmetadata" Target="metadata"/><Relationship Id="rId8" Type="http://schemas.openxmlformats.org/officeDocument/2006/relationships/slide" Target="slides/slide7.xml"/><Relationship Id="rId51" Type="http://schemas.openxmlformats.org/officeDocument/2006/relationships/font" Target="fonts/font5.fntdata"/><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
        <p:cNvGrpSpPr/>
        <p:nvPr/>
      </p:nvGrpSpPr>
      <p:grpSpPr>
        <a:xfrm>
          <a:off x="0" y="0"/>
          <a:ext cx="0" cy="0"/>
          <a:chOff x="0" y="0"/>
          <a:chExt cx="0" cy="0"/>
        </a:xfrm>
      </p:grpSpPr>
      <p:sp>
        <p:nvSpPr>
          <p:cNvPr id="81" name="Google Shape;81;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2" name="Google Shape;82;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3"/>
        <p:cNvGrpSpPr/>
        <p:nvPr/>
      </p:nvGrpSpPr>
      <p:grpSpPr>
        <a:xfrm>
          <a:off x="0" y="0"/>
          <a:ext cx="0" cy="0"/>
          <a:chOff x="0" y="0"/>
          <a:chExt cx="0" cy="0"/>
        </a:xfrm>
      </p:grpSpPr>
      <p:sp>
        <p:nvSpPr>
          <p:cNvPr id="284" name="Google Shape;284;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85" name="Google Shape;285;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02" name="Google Shape;302;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Google Shape;316;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17" name="Google Shape;317;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9"/>
        <p:cNvGrpSpPr/>
        <p:nvPr/>
      </p:nvGrpSpPr>
      <p:grpSpPr>
        <a:xfrm>
          <a:off x="0" y="0"/>
          <a:ext cx="0" cy="0"/>
          <a:chOff x="0" y="0"/>
          <a:chExt cx="0" cy="0"/>
        </a:xfrm>
      </p:grpSpPr>
      <p:sp>
        <p:nvSpPr>
          <p:cNvPr id="330" name="Google Shape;330;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31" name="Google Shape;331;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3"/>
        <p:cNvGrpSpPr/>
        <p:nvPr/>
      </p:nvGrpSpPr>
      <p:grpSpPr>
        <a:xfrm>
          <a:off x="0" y="0"/>
          <a:ext cx="0" cy="0"/>
          <a:chOff x="0" y="0"/>
          <a:chExt cx="0" cy="0"/>
        </a:xfrm>
      </p:grpSpPr>
      <p:sp>
        <p:nvSpPr>
          <p:cNvPr id="344" name="Google Shape;344;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45" name="Google Shape;345;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Google Shape;361;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62" name="Google Shape;362;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7"/>
        <p:cNvGrpSpPr/>
        <p:nvPr/>
      </p:nvGrpSpPr>
      <p:grpSpPr>
        <a:xfrm>
          <a:off x="0" y="0"/>
          <a:ext cx="0" cy="0"/>
          <a:chOff x="0" y="0"/>
          <a:chExt cx="0" cy="0"/>
        </a:xfrm>
      </p:grpSpPr>
      <p:sp>
        <p:nvSpPr>
          <p:cNvPr id="378" name="Google Shape;37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79" name="Google Shape;37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1"/>
        <p:cNvGrpSpPr/>
        <p:nvPr/>
      </p:nvGrpSpPr>
      <p:grpSpPr>
        <a:xfrm>
          <a:off x="0" y="0"/>
          <a:ext cx="0" cy="0"/>
          <a:chOff x="0" y="0"/>
          <a:chExt cx="0" cy="0"/>
        </a:xfrm>
      </p:grpSpPr>
      <p:sp>
        <p:nvSpPr>
          <p:cNvPr id="392" name="Google Shape;392;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393" name="Google Shape;393;p1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07"/>
        <p:cNvGrpSpPr/>
        <p:nvPr/>
      </p:nvGrpSpPr>
      <p:grpSpPr>
        <a:xfrm>
          <a:off x="0" y="0"/>
          <a:ext cx="0" cy="0"/>
          <a:chOff x="0" y="0"/>
          <a:chExt cx="0" cy="0"/>
        </a:xfrm>
      </p:grpSpPr>
      <p:sp>
        <p:nvSpPr>
          <p:cNvPr id="408" name="Google Shape;408;p1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09" name="Google Shape;409;p1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Google Shape;421;p1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22" name="Google Shape;422;p1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4"/>
        <p:cNvGrpSpPr/>
        <p:nvPr/>
      </p:nvGrpSpPr>
      <p:grpSpPr>
        <a:xfrm>
          <a:off x="0" y="0"/>
          <a:ext cx="0" cy="0"/>
          <a:chOff x="0" y="0"/>
          <a:chExt cx="0" cy="0"/>
        </a:xfrm>
      </p:grpSpPr>
      <p:sp>
        <p:nvSpPr>
          <p:cNvPr id="95" name="Google Shape;95;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96" name="Google Shape;96;p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1"/>
        <p:cNvGrpSpPr/>
        <p:nvPr/>
      </p:nvGrpSpPr>
      <p:grpSpPr>
        <a:xfrm>
          <a:off x="0" y="0"/>
          <a:ext cx="0" cy="0"/>
          <a:chOff x="0" y="0"/>
          <a:chExt cx="0" cy="0"/>
        </a:xfrm>
      </p:grpSpPr>
      <p:sp>
        <p:nvSpPr>
          <p:cNvPr id="442" name="Google Shape;442;p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43" name="Google Shape;443;p2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5"/>
        <p:cNvGrpSpPr/>
        <p:nvPr/>
      </p:nvGrpSpPr>
      <p:grpSpPr>
        <a:xfrm>
          <a:off x="0" y="0"/>
          <a:ext cx="0" cy="0"/>
          <a:chOff x="0" y="0"/>
          <a:chExt cx="0" cy="0"/>
        </a:xfrm>
      </p:grpSpPr>
      <p:sp>
        <p:nvSpPr>
          <p:cNvPr id="456" name="Google Shape;456;p2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57" name="Google Shape;457;p2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Google Shape;470;p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71" name="Google Shape;471;p22: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2"/>
        <p:cNvGrpSpPr/>
        <p:nvPr/>
      </p:nvGrpSpPr>
      <p:grpSpPr>
        <a:xfrm>
          <a:off x="0" y="0"/>
          <a:ext cx="0" cy="0"/>
          <a:chOff x="0" y="0"/>
          <a:chExt cx="0" cy="0"/>
        </a:xfrm>
      </p:grpSpPr>
      <p:sp>
        <p:nvSpPr>
          <p:cNvPr id="483" name="Google Shape;483;p2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84" name="Google Shape;484;p2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4"/>
        <p:cNvGrpSpPr/>
        <p:nvPr/>
      </p:nvGrpSpPr>
      <p:grpSpPr>
        <a:xfrm>
          <a:off x="0" y="0"/>
          <a:ext cx="0" cy="0"/>
          <a:chOff x="0" y="0"/>
          <a:chExt cx="0" cy="0"/>
        </a:xfrm>
      </p:grpSpPr>
      <p:sp>
        <p:nvSpPr>
          <p:cNvPr id="495" name="Google Shape;495;p2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496" name="Google Shape;496;p2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8"/>
        <p:cNvGrpSpPr/>
        <p:nvPr/>
      </p:nvGrpSpPr>
      <p:grpSpPr>
        <a:xfrm>
          <a:off x="0" y="0"/>
          <a:ext cx="0" cy="0"/>
          <a:chOff x="0" y="0"/>
          <a:chExt cx="0" cy="0"/>
        </a:xfrm>
      </p:grpSpPr>
      <p:sp>
        <p:nvSpPr>
          <p:cNvPr id="509" name="Google Shape;509;p2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10" name="Google Shape;510;p2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1"/>
        <p:cNvGrpSpPr/>
        <p:nvPr/>
      </p:nvGrpSpPr>
      <p:grpSpPr>
        <a:xfrm>
          <a:off x="0" y="0"/>
          <a:ext cx="0" cy="0"/>
          <a:chOff x="0" y="0"/>
          <a:chExt cx="0" cy="0"/>
        </a:xfrm>
      </p:grpSpPr>
      <p:sp>
        <p:nvSpPr>
          <p:cNvPr id="522" name="Google Shape;522;p2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23" name="Google Shape;523;p2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7"/>
        <p:cNvGrpSpPr/>
        <p:nvPr/>
      </p:nvGrpSpPr>
      <p:grpSpPr>
        <a:xfrm>
          <a:off x="0" y="0"/>
          <a:ext cx="0" cy="0"/>
          <a:chOff x="0" y="0"/>
          <a:chExt cx="0" cy="0"/>
        </a:xfrm>
      </p:grpSpPr>
      <p:sp>
        <p:nvSpPr>
          <p:cNvPr id="548" name="Google Shape;548;p2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49" name="Google Shape;549;p28: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2"/>
        <p:cNvGrpSpPr/>
        <p:nvPr/>
      </p:nvGrpSpPr>
      <p:grpSpPr>
        <a:xfrm>
          <a:off x="0" y="0"/>
          <a:ext cx="0" cy="0"/>
          <a:chOff x="0" y="0"/>
          <a:chExt cx="0" cy="0"/>
        </a:xfrm>
      </p:grpSpPr>
      <p:sp>
        <p:nvSpPr>
          <p:cNvPr id="563" name="Google Shape;563;p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64" name="Google Shape;564;p2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3"/>
        <p:cNvGrpSpPr/>
        <p:nvPr/>
      </p:nvGrpSpPr>
      <p:grpSpPr>
        <a:xfrm>
          <a:off x="0" y="0"/>
          <a:ext cx="0" cy="0"/>
          <a:chOff x="0" y="0"/>
          <a:chExt cx="0" cy="0"/>
        </a:xfrm>
      </p:grpSpPr>
      <p:sp>
        <p:nvSpPr>
          <p:cNvPr id="584" name="Google Shape;584;p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85" name="Google Shape;585;p30: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Google Shape;118;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9" name="Google Shape;119;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6"/>
        <p:cNvGrpSpPr/>
        <p:nvPr/>
      </p:nvGrpSpPr>
      <p:grpSpPr>
        <a:xfrm>
          <a:off x="0" y="0"/>
          <a:ext cx="0" cy="0"/>
          <a:chOff x="0" y="0"/>
          <a:chExt cx="0" cy="0"/>
        </a:xfrm>
      </p:grpSpPr>
      <p:sp>
        <p:nvSpPr>
          <p:cNvPr id="597" name="Google Shape;597;p3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598" name="Google Shape;598;p3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9"/>
        <p:cNvGrpSpPr/>
        <p:nvPr/>
      </p:nvGrpSpPr>
      <p:grpSpPr>
        <a:xfrm>
          <a:off x="0" y="0"/>
          <a:ext cx="0" cy="0"/>
          <a:chOff x="0" y="0"/>
          <a:chExt cx="0" cy="0"/>
        </a:xfrm>
      </p:grpSpPr>
      <p:sp>
        <p:nvSpPr>
          <p:cNvPr id="610" name="Google Shape;610;p3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11" name="Google Shape;611;p3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3"/>
        <p:cNvGrpSpPr/>
        <p:nvPr/>
      </p:nvGrpSpPr>
      <p:grpSpPr>
        <a:xfrm>
          <a:off x="0" y="0"/>
          <a:ext cx="0" cy="0"/>
          <a:chOff x="0" y="0"/>
          <a:chExt cx="0" cy="0"/>
        </a:xfrm>
      </p:grpSpPr>
      <p:sp>
        <p:nvSpPr>
          <p:cNvPr id="624" name="Google Shape;624;p3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25" name="Google Shape;625;p33: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6"/>
        <p:cNvGrpSpPr/>
        <p:nvPr/>
      </p:nvGrpSpPr>
      <p:grpSpPr>
        <a:xfrm>
          <a:off x="0" y="0"/>
          <a:ext cx="0" cy="0"/>
          <a:chOff x="0" y="0"/>
          <a:chExt cx="0" cy="0"/>
        </a:xfrm>
      </p:grpSpPr>
      <p:sp>
        <p:nvSpPr>
          <p:cNvPr id="637" name="Google Shape;637;p3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38" name="Google Shape;638;p3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9"/>
        <p:cNvGrpSpPr/>
        <p:nvPr/>
      </p:nvGrpSpPr>
      <p:grpSpPr>
        <a:xfrm>
          <a:off x="0" y="0"/>
          <a:ext cx="0" cy="0"/>
          <a:chOff x="0" y="0"/>
          <a:chExt cx="0" cy="0"/>
        </a:xfrm>
      </p:grpSpPr>
      <p:sp>
        <p:nvSpPr>
          <p:cNvPr id="650" name="Google Shape;650;p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51" name="Google Shape;651;p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70"/>
        <p:cNvGrpSpPr/>
        <p:nvPr/>
      </p:nvGrpSpPr>
      <p:grpSpPr>
        <a:xfrm>
          <a:off x="0" y="0"/>
          <a:ext cx="0" cy="0"/>
          <a:chOff x="0" y="0"/>
          <a:chExt cx="0" cy="0"/>
        </a:xfrm>
      </p:grpSpPr>
      <p:sp>
        <p:nvSpPr>
          <p:cNvPr id="671" name="Google Shape;671;p3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72" name="Google Shape;672;p3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p3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85" name="Google Shape;685;p3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96"/>
        <p:cNvGrpSpPr/>
        <p:nvPr/>
      </p:nvGrpSpPr>
      <p:grpSpPr>
        <a:xfrm>
          <a:off x="0" y="0"/>
          <a:ext cx="0" cy="0"/>
          <a:chOff x="0" y="0"/>
          <a:chExt cx="0" cy="0"/>
        </a:xfrm>
      </p:grpSpPr>
      <p:sp>
        <p:nvSpPr>
          <p:cNvPr id="697" name="Google Shape;697;p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698" name="Google Shape;698;p3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8"/>
        <p:cNvGrpSpPr/>
        <p:nvPr/>
      </p:nvGrpSpPr>
      <p:grpSpPr>
        <a:xfrm>
          <a:off x="0" y="0"/>
          <a:ext cx="0" cy="0"/>
          <a:chOff x="0" y="0"/>
          <a:chExt cx="0" cy="0"/>
        </a:xfrm>
      </p:grpSpPr>
      <p:sp>
        <p:nvSpPr>
          <p:cNvPr id="709" name="Google Shape;709;p3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10" name="Google Shape;710;p3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21"/>
        <p:cNvGrpSpPr/>
        <p:nvPr/>
      </p:nvGrpSpPr>
      <p:grpSpPr>
        <a:xfrm>
          <a:off x="0" y="0"/>
          <a:ext cx="0" cy="0"/>
          <a:chOff x="0" y="0"/>
          <a:chExt cx="0" cy="0"/>
        </a:xfrm>
      </p:grpSpPr>
      <p:sp>
        <p:nvSpPr>
          <p:cNvPr id="722" name="Google Shape;722;p4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23" name="Google Shape;723;p4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6"/>
        <p:cNvGrpSpPr/>
        <p:nvPr/>
      </p:nvGrpSpPr>
      <p:grpSpPr>
        <a:xfrm>
          <a:off x="0" y="0"/>
          <a:ext cx="0" cy="0"/>
          <a:chOff x="0" y="0"/>
          <a:chExt cx="0" cy="0"/>
        </a:xfrm>
      </p:grpSpPr>
      <p:sp>
        <p:nvSpPr>
          <p:cNvPr id="137" name="Google Shape;137;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8" name="Google Shape;138;p4: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33"/>
        <p:cNvGrpSpPr/>
        <p:nvPr/>
      </p:nvGrpSpPr>
      <p:grpSpPr>
        <a:xfrm>
          <a:off x="0" y="0"/>
          <a:ext cx="0" cy="0"/>
          <a:chOff x="0" y="0"/>
          <a:chExt cx="0" cy="0"/>
        </a:xfrm>
      </p:grpSpPr>
      <p:sp>
        <p:nvSpPr>
          <p:cNvPr id="734" name="Google Shape;734;p4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35" name="Google Shape;735;p41: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54"/>
        <p:cNvGrpSpPr/>
        <p:nvPr/>
      </p:nvGrpSpPr>
      <p:grpSpPr>
        <a:xfrm>
          <a:off x="0" y="0"/>
          <a:ext cx="0" cy="0"/>
          <a:chOff x="0" y="0"/>
          <a:chExt cx="0" cy="0"/>
        </a:xfrm>
      </p:grpSpPr>
      <p:sp>
        <p:nvSpPr>
          <p:cNvPr id="755" name="Google Shape;755;p4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56" name="Google Shape;756;p4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67"/>
        <p:cNvGrpSpPr/>
        <p:nvPr/>
      </p:nvGrpSpPr>
      <p:grpSpPr>
        <a:xfrm>
          <a:off x="0" y="0"/>
          <a:ext cx="0" cy="0"/>
          <a:chOff x="0" y="0"/>
          <a:chExt cx="0" cy="0"/>
        </a:xfrm>
      </p:grpSpPr>
      <p:sp>
        <p:nvSpPr>
          <p:cNvPr id="768" name="Google Shape;768;p4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69" name="Google Shape;769;p4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80"/>
        <p:cNvGrpSpPr/>
        <p:nvPr/>
      </p:nvGrpSpPr>
      <p:grpSpPr>
        <a:xfrm>
          <a:off x="0" y="0"/>
          <a:ext cx="0" cy="0"/>
          <a:chOff x="0" y="0"/>
          <a:chExt cx="0" cy="0"/>
        </a:xfrm>
      </p:grpSpPr>
      <p:sp>
        <p:nvSpPr>
          <p:cNvPr id="781" name="Google Shape;781;p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782" name="Google Shape;782;p4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02"/>
        <p:cNvGrpSpPr/>
        <p:nvPr/>
      </p:nvGrpSpPr>
      <p:grpSpPr>
        <a:xfrm>
          <a:off x="0" y="0"/>
          <a:ext cx="0" cy="0"/>
          <a:chOff x="0" y="0"/>
          <a:chExt cx="0" cy="0"/>
        </a:xfrm>
      </p:grpSpPr>
      <p:sp>
        <p:nvSpPr>
          <p:cNvPr id="803" name="Google Shape;803;p4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804" name="Google Shape;804;p4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88" name="Google Shape;188;p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1" name="Google Shape;221;p6: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Google Shape;236;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7" name="Google Shape;237;p7: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0" name="Google Shape;250;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2"/>
        <p:cNvGrpSpPr/>
        <p:nvPr/>
      </p:nvGrpSpPr>
      <p:grpSpPr>
        <a:xfrm>
          <a:off x="0" y="0"/>
          <a:ext cx="0" cy="0"/>
          <a:chOff x="0" y="0"/>
          <a:chExt cx="0" cy="0"/>
        </a:xfrm>
      </p:grpSpPr>
      <p:sp>
        <p:nvSpPr>
          <p:cNvPr id="263" name="Google Shape;263;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4" name="Google Shape;264;p9: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11"/>
        <p:cNvGrpSpPr/>
        <p:nvPr/>
      </p:nvGrpSpPr>
      <p:grpSpPr>
        <a:xfrm>
          <a:off x="0" y="0"/>
          <a:ext cx="0" cy="0"/>
          <a:chOff x="0" y="0"/>
          <a:chExt cx="0" cy="0"/>
        </a:xfrm>
      </p:grpSpPr>
      <p:sp>
        <p:nvSpPr>
          <p:cNvPr id="12" name="Google Shape;12;p4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3" name="Google Shape;13;p4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4" name="Google Shape;14;p4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68"/>
        <p:cNvGrpSpPr/>
        <p:nvPr/>
      </p:nvGrpSpPr>
      <p:grpSpPr>
        <a:xfrm>
          <a:off x="0" y="0"/>
          <a:ext cx="0" cy="0"/>
          <a:chOff x="0" y="0"/>
          <a:chExt cx="0" cy="0"/>
        </a:xfrm>
      </p:grpSpPr>
      <p:sp>
        <p:nvSpPr>
          <p:cNvPr id="69" name="Google Shape;69;p5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0" name="Google Shape;70;p56"/>
          <p:cNvSpPr txBox="1">
            <a:spLocks noGrp="1"/>
          </p:cNvSpPr>
          <p:nvPr>
            <p:ph type="body" idx="1"/>
          </p:nvPr>
        </p:nvSpPr>
        <p:spPr>
          <a:xfrm rot="5400000">
            <a:off x="2309019" y="-251618"/>
            <a:ext cx="4525963" cy="82296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1" name="Google Shape;71;p5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2" name="Google Shape;72;p5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3" name="Google Shape;73;p5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4"/>
        <p:cNvGrpSpPr/>
        <p:nvPr/>
      </p:nvGrpSpPr>
      <p:grpSpPr>
        <a:xfrm>
          <a:off x="0" y="0"/>
          <a:ext cx="0" cy="0"/>
          <a:chOff x="0" y="0"/>
          <a:chExt cx="0" cy="0"/>
        </a:xfrm>
      </p:grpSpPr>
      <p:sp>
        <p:nvSpPr>
          <p:cNvPr id="75" name="Google Shape;75;p57"/>
          <p:cNvSpPr txBox="1">
            <a:spLocks noGrp="1"/>
          </p:cNvSpPr>
          <p:nvPr>
            <p:ph type="title"/>
          </p:nvPr>
        </p:nvSpPr>
        <p:spPr>
          <a:xfrm rot="5400000">
            <a:off x="4732338" y="2171701"/>
            <a:ext cx="5851525" cy="20574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6" name="Google Shape;76;p57"/>
          <p:cNvSpPr txBox="1">
            <a:spLocks noGrp="1"/>
          </p:cNvSpPr>
          <p:nvPr>
            <p:ph type="body" idx="1"/>
          </p:nvPr>
        </p:nvSpPr>
        <p:spPr>
          <a:xfrm rot="5400000">
            <a:off x="541338" y="190500"/>
            <a:ext cx="5851525" cy="6019800"/>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77" name="Google Shape;77;p57"/>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57"/>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9" name="Google Shape;79;p57"/>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Google Shape;16;p48"/>
          <p:cNvSpPr txBox="1">
            <a:spLocks noGrp="1"/>
          </p:cNvSpPr>
          <p:nvPr>
            <p:ph type="ctrTitle"/>
          </p:nvPr>
        </p:nvSpPr>
        <p:spPr>
          <a:xfrm>
            <a:off x="685800" y="2130425"/>
            <a:ext cx="7772400" cy="1470025"/>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7" name="Google Shape;17;p48"/>
          <p:cNvSpPr txBox="1">
            <a:spLocks noGrp="1"/>
          </p:cNvSpPr>
          <p:nvPr>
            <p:ph type="subTitle" idx="1"/>
          </p:nvPr>
        </p:nvSpPr>
        <p:spPr>
          <a:xfrm>
            <a:off x="1371600" y="3886200"/>
            <a:ext cx="6400800" cy="1752600"/>
          </a:xfrm>
          <a:prstGeom prst="rect">
            <a:avLst/>
          </a:prstGeom>
          <a:noFill/>
          <a:ln>
            <a:noFill/>
          </a:ln>
        </p:spPr>
        <p:txBody>
          <a:bodyPr spcFirstLastPara="1" wrap="square" lIns="91425" tIns="45700" rIns="91425" bIns="45700" anchor="t" anchorCtr="0">
            <a:norm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a:endParaRPr/>
          </a:p>
        </p:txBody>
      </p:sp>
      <p:sp>
        <p:nvSpPr>
          <p:cNvPr id="18" name="Google Shape;18;p48"/>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48"/>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48"/>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49"/>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49"/>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lvl="0" indent="-342900" algn="l">
              <a:spcBef>
                <a:spcPts val="360"/>
              </a:spcBef>
              <a:spcAft>
                <a:spcPts val="0"/>
              </a:spcAft>
              <a:buClr>
                <a:schemeClr val="dk1"/>
              </a:buClr>
              <a:buSzPts val="1800"/>
              <a:buChar char="•"/>
              <a:defRPr/>
            </a:lvl1pPr>
            <a:lvl2pPr marL="914400" lvl="1" indent="-342900" algn="l">
              <a:spcBef>
                <a:spcPts val="360"/>
              </a:spcBef>
              <a:spcAft>
                <a:spcPts val="0"/>
              </a:spcAft>
              <a:buClr>
                <a:schemeClr val="dk1"/>
              </a:buClr>
              <a:buSzPts val="1800"/>
              <a:buChar char="–"/>
              <a:defRPr/>
            </a:lvl2pPr>
            <a:lvl3pPr marL="1371600" lvl="2" indent="-342900" algn="l">
              <a:spcBef>
                <a:spcPts val="360"/>
              </a:spcBef>
              <a:spcAft>
                <a:spcPts val="0"/>
              </a:spcAft>
              <a:buClr>
                <a:schemeClr val="dk1"/>
              </a:buClr>
              <a:buSzPts val="1800"/>
              <a:buChar char="•"/>
              <a:defRPr/>
            </a:lvl3pPr>
            <a:lvl4pPr marL="1828800" lvl="3" indent="-342900" algn="l">
              <a:spcBef>
                <a:spcPts val="360"/>
              </a:spcBef>
              <a:spcAft>
                <a:spcPts val="0"/>
              </a:spcAft>
              <a:buClr>
                <a:schemeClr val="dk1"/>
              </a:buClr>
              <a:buSzPts val="1800"/>
              <a:buChar char="–"/>
              <a:defRPr/>
            </a:lvl4pPr>
            <a:lvl5pPr marL="2286000" lvl="4" indent="-342900" algn="l">
              <a:spcBef>
                <a:spcPts val="360"/>
              </a:spcBef>
              <a:spcAft>
                <a:spcPts val="0"/>
              </a:spcAft>
              <a:buClr>
                <a:schemeClr val="dk1"/>
              </a:buClr>
              <a:buSzPts val="1800"/>
              <a:buChar char="»"/>
              <a:defRPr/>
            </a:lvl5pPr>
            <a:lvl6pPr marL="2743200" lvl="5" indent="-342900" algn="l">
              <a:spcBef>
                <a:spcPts val="360"/>
              </a:spcBef>
              <a:spcAft>
                <a:spcPts val="0"/>
              </a:spcAft>
              <a:buClr>
                <a:schemeClr val="dk1"/>
              </a:buClr>
              <a:buSzPts val="1800"/>
              <a:buChar char="•"/>
              <a:defRPr/>
            </a:lvl6pPr>
            <a:lvl7pPr marL="3200400" lvl="6" indent="-342900" algn="l">
              <a:spcBef>
                <a:spcPts val="360"/>
              </a:spcBef>
              <a:spcAft>
                <a:spcPts val="0"/>
              </a:spcAft>
              <a:buClr>
                <a:schemeClr val="dk1"/>
              </a:buClr>
              <a:buSzPts val="1800"/>
              <a:buChar char="•"/>
              <a:defRPr/>
            </a:lvl7pPr>
            <a:lvl8pPr marL="3657600" lvl="7" indent="-342900" algn="l">
              <a:spcBef>
                <a:spcPts val="360"/>
              </a:spcBef>
              <a:spcAft>
                <a:spcPts val="0"/>
              </a:spcAft>
              <a:buClr>
                <a:schemeClr val="dk1"/>
              </a:buClr>
              <a:buSzPts val="1800"/>
              <a:buChar char="•"/>
              <a:defRPr/>
            </a:lvl8pPr>
            <a:lvl9pPr marL="4114800" lvl="8" indent="-342900" algn="l">
              <a:spcBef>
                <a:spcPts val="360"/>
              </a:spcBef>
              <a:spcAft>
                <a:spcPts val="0"/>
              </a:spcAft>
              <a:buClr>
                <a:schemeClr val="dk1"/>
              </a:buClr>
              <a:buSzPts val="1800"/>
              <a:buChar char="•"/>
              <a:defRPr/>
            </a:lvl9pPr>
          </a:lstStyle>
          <a:p>
            <a:endParaRPr/>
          </a:p>
        </p:txBody>
      </p:sp>
      <p:sp>
        <p:nvSpPr>
          <p:cNvPr id="24" name="Google Shape;24;p49"/>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49"/>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49"/>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Google Shape;28;p50"/>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rmAutofit/>
          </a:bodyPr>
          <a:lstStyle>
            <a:lvl1pPr lvl="0" algn="l">
              <a:spcBef>
                <a:spcPts val="0"/>
              </a:spcBef>
              <a:spcAft>
                <a:spcPts val="0"/>
              </a:spcAft>
              <a:buClr>
                <a:schemeClr val="dk1"/>
              </a:buClr>
              <a:buSzPts val="4000"/>
              <a:buFont typeface="Calibri"/>
              <a:buNone/>
              <a:defRPr sz="4000" b="1" cap="none"/>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9" name="Google Shape;29;p50"/>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rmAutofit/>
          </a:bodyPr>
          <a:lstStyle>
            <a:lvl1pPr marL="457200" lvl="0" indent="-228600" algn="l">
              <a:spcBef>
                <a:spcPts val="400"/>
              </a:spcBef>
              <a:spcAft>
                <a:spcPts val="0"/>
              </a:spcAft>
              <a:buClr>
                <a:srgbClr val="888888"/>
              </a:buClr>
              <a:buSzPts val="2000"/>
              <a:buNone/>
              <a:defRPr sz="2000">
                <a:solidFill>
                  <a:srgbClr val="888888"/>
                </a:solidFill>
              </a:defRPr>
            </a:lvl1pPr>
            <a:lvl2pPr marL="914400" lvl="1" indent="-228600" algn="l">
              <a:spcBef>
                <a:spcPts val="360"/>
              </a:spcBef>
              <a:spcAft>
                <a:spcPts val="0"/>
              </a:spcAft>
              <a:buClr>
                <a:srgbClr val="888888"/>
              </a:buClr>
              <a:buSzPts val="1800"/>
              <a:buNone/>
              <a:defRPr sz="1800">
                <a:solidFill>
                  <a:srgbClr val="888888"/>
                </a:solidFill>
              </a:defRPr>
            </a:lvl2pPr>
            <a:lvl3pPr marL="1371600" lvl="2" indent="-228600" algn="l">
              <a:spcBef>
                <a:spcPts val="320"/>
              </a:spcBef>
              <a:spcAft>
                <a:spcPts val="0"/>
              </a:spcAft>
              <a:buClr>
                <a:srgbClr val="888888"/>
              </a:buClr>
              <a:buSzPts val="1600"/>
              <a:buNone/>
              <a:defRPr sz="1600">
                <a:solidFill>
                  <a:srgbClr val="888888"/>
                </a:solidFill>
              </a:defRPr>
            </a:lvl3pPr>
            <a:lvl4pPr marL="1828800" lvl="3" indent="-228600" algn="l">
              <a:spcBef>
                <a:spcPts val="280"/>
              </a:spcBef>
              <a:spcAft>
                <a:spcPts val="0"/>
              </a:spcAft>
              <a:buClr>
                <a:srgbClr val="888888"/>
              </a:buClr>
              <a:buSzPts val="1400"/>
              <a:buNone/>
              <a:defRPr sz="1400">
                <a:solidFill>
                  <a:srgbClr val="888888"/>
                </a:solidFill>
              </a:defRPr>
            </a:lvl4pPr>
            <a:lvl5pPr marL="2286000" lvl="4" indent="-228600" algn="l">
              <a:spcBef>
                <a:spcPts val="280"/>
              </a:spcBef>
              <a:spcAft>
                <a:spcPts val="0"/>
              </a:spcAft>
              <a:buClr>
                <a:srgbClr val="888888"/>
              </a:buClr>
              <a:buSzPts val="1400"/>
              <a:buNone/>
              <a:defRPr sz="1400">
                <a:solidFill>
                  <a:srgbClr val="888888"/>
                </a:solidFill>
              </a:defRPr>
            </a:lvl5pPr>
            <a:lvl6pPr marL="2743200" lvl="5" indent="-228600" algn="l">
              <a:spcBef>
                <a:spcPts val="280"/>
              </a:spcBef>
              <a:spcAft>
                <a:spcPts val="0"/>
              </a:spcAft>
              <a:buClr>
                <a:srgbClr val="888888"/>
              </a:buClr>
              <a:buSzPts val="1400"/>
              <a:buNone/>
              <a:defRPr sz="1400">
                <a:solidFill>
                  <a:srgbClr val="888888"/>
                </a:solidFill>
              </a:defRPr>
            </a:lvl6pPr>
            <a:lvl7pPr marL="3200400" lvl="6" indent="-228600" algn="l">
              <a:spcBef>
                <a:spcPts val="280"/>
              </a:spcBef>
              <a:spcAft>
                <a:spcPts val="0"/>
              </a:spcAft>
              <a:buClr>
                <a:srgbClr val="888888"/>
              </a:buClr>
              <a:buSzPts val="1400"/>
              <a:buNone/>
              <a:defRPr sz="1400">
                <a:solidFill>
                  <a:srgbClr val="888888"/>
                </a:solidFill>
              </a:defRPr>
            </a:lvl7pPr>
            <a:lvl8pPr marL="3657600" lvl="7" indent="-228600" algn="l">
              <a:spcBef>
                <a:spcPts val="280"/>
              </a:spcBef>
              <a:spcAft>
                <a:spcPts val="0"/>
              </a:spcAft>
              <a:buClr>
                <a:srgbClr val="888888"/>
              </a:buClr>
              <a:buSzPts val="1400"/>
              <a:buNone/>
              <a:defRPr sz="1400">
                <a:solidFill>
                  <a:srgbClr val="888888"/>
                </a:solidFill>
              </a:defRPr>
            </a:lvl8pPr>
            <a:lvl9pPr marL="4114800" lvl="8" indent="-228600" algn="l">
              <a:spcBef>
                <a:spcPts val="280"/>
              </a:spcBef>
              <a:spcAft>
                <a:spcPts val="0"/>
              </a:spcAft>
              <a:buClr>
                <a:srgbClr val="888888"/>
              </a:buClr>
              <a:buSzPts val="1400"/>
              <a:buNone/>
              <a:defRPr sz="1400">
                <a:solidFill>
                  <a:srgbClr val="888888"/>
                </a:solidFill>
              </a:defRPr>
            </a:lvl9pPr>
          </a:lstStyle>
          <a:p>
            <a:endParaRPr/>
          </a:p>
        </p:txBody>
      </p:sp>
      <p:sp>
        <p:nvSpPr>
          <p:cNvPr id="30" name="Google Shape;30;p50"/>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1" name="Google Shape;31;p50"/>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2" name="Google Shape;32;p50"/>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Google Shape;34;p51"/>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5" name="Google Shape;35;p51"/>
          <p:cNvSpPr txBox="1">
            <a:spLocks noGrp="1"/>
          </p:cNvSpPr>
          <p:nvPr>
            <p:ph type="body" idx="1"/>
          </p:nvPr>
        </p:nvSpPr>
        <p:spPr>
          <a:xfrm>
            <a:off x="457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6" name="Google Shape;36;p51"/>
          <p:cNvSpPr txBox="1">
            <a:spLocks noGrp="1"/>
          </p:cNvSpPr>
          <p:nvPr>
            <p:ph type="body" idx="2"/>
          </p:nvPr>
        </p:nvSpPr>
        <p:spPr>
          <a:xfrm>
            <a:off x="4648200" y="1600200"/>
            <a:ext cx="4038600" cy="4525963"/>
          </a:xfrm>
          <a:prstGeom prst="rect">
            <a:avLst/>
          </a:prstGeom>
          <a:noFill/>
          <a:ln>
            <a:noFill/>
          </a:ln>
        </p:spPr>
        <p:txBody>
          <a:bodyPr spcFirstLastPara="1" wrap="square" lIns="91425" tIns="45700" rIns="91425" bIns="45700" anchor="t" anchorCtr="0">
            <a:normAutofit/>
          </a:bodyPr>
          <a:lstStyle>
            <a:lvl1pPr marL="457200" lvl="0" indent="-406400" algn="l">
              <a:spcBef>
                <a:spcPts val="560"/>
              </a:spcBef>
              <a:spcAft>
                <a:spcPts val="0"/>
              </a:spcAft>
              <a:buClr>
                <a:schemeClr val="dk1"/>
              </a:buClr>
              <a:buSzPts val="2800"/>
              <a:buChar char="•"/>
              <a:defRPr sz="2800"/>
            </a:lvl1pPr>
            <a:lvl2pPr marL="914400" lvl="1" indent="-381000" algn="l">
              <a:spcBef>
                <a:spcPts val="480"/>
              </a:spcBef>
              <a:spcAft>
                <a:spcPts val="0"/>
              </a:spcAft>
              <a:buClr>
                <a:schemeClr val="dk1"/>
              </a:buClr>
              <a:buSzPts val="2400"/>
              <a:buChar char="–"/>
              <a:defRPr sz="2400"/>
            </a:lvl2pPr>
            <a:lvl3pPr marL="1371600" lvl="2" indent="-355600" algn="l">
              <a:spcBef>
                <a:spcPts val="400"/>
              </a:spcBef>
              <a:spcAft>
                <a:spcPts val="0"/>
              </a:spcAft>
              <a:buClr>
                <a:schemeClr val="dk1"/>
              </a:buClr>
              <a:buSzPts val="2000"/>
              <a:buChar char="•"/>
              <a:defRPr sz="2000"/>
            </a:lvl3pPr>
            <a:lvl4pPr marL="1828800" lvl="3" indent="-342900" algn="l">
              <a:spcBef>
                <a:spcPts val="360"/>
              </a:spcBef>
              <a:spcAft>
                <a:spcPts val="0"/>
              </a:spcAft>
              <a:buClr>
                <a:schemeClr val="dk1"/>
              </a:buClr>
              <a:buSzPts val="1800"/>
              <a:buChar char="–"/>
              <a:defRPr sz="1800"/>
            </a:lvl4pPr>
            <a:lvl5pPr marL="2286000" lvl="4" indent="-342900" algn="l">
              <a:spcBef>
                <a:spcPts val="360"/>
              </a:spcBef>
              <a:spcAft>
                <a:spcPts val="0"/>
              </a:spcAft>
              <a:buClr>
                <a:schemeClr val="dk1"/>
              </a:buClr>
              <a:buSzPts val="1800"/>
              <a:buChar char="»"/>
              <a:defRPr sz="1800"/>
            </a:lvl5pPr>
            <a:lvl6pPr marL="2743200" lvl="5" indent="-342900" algn="l">
              <a:spcBef>
                <a:spcPts val="360"/>
              </a:spcBef>
              <a:spcAft>
                <a:spcPts val="0"/>
              </a:spcAft>
              <a:buClr>
                <a:schemeClr val="dk1"/>
              </a:buClr>
              <a:buSzPts val="1800"/>
              <a:buChar char="•"/>
              <a:defRPr sz="1800"/>
            </a:lvl6pPr>
            <a:lvl7pPr marL="3200400" lvl="6" indent="-342900" algn="l">
              <a:spcBef>
                <a:spcPts val="360"/>
              </a:spcBef>
              <a:spcAft>
                <a:spcPts val="0"/>
              </a:spcAft>
              <a:buClr>
                <a:schemeClr val="dk1"/>
              </a:buClr>
              <a:buSzPts val="1800"/>
              <a:buChar char="•"/>
              <a:defRPr sz="1800"/>
            </a:lvl7pPr>
            <a:lvl8pPr marL="3657600" lvl="7" indent="-342900" algn="l">
              <a:spcBef>
                <a:spcPts val="360"/>
              </a:spcBef>
              <a:spcAft>
                <a:spcPts val="0"/>
              </a:spcAft>
              <a:buClr>
                <a:schemeClr val="dk1"/>
              </a:buClr>
              <a:buSzPts val="1800"/>
              <a:buChar char="•"/>
              <a:defRPr sz="1800"/>
            </a:lvl8pPr>
            <a:lvl9pPr marL="4114800" lvl="8" indent="-342900" algn="l">
              <a:spcBef>
                <a:spcPts val="360"/>
              </a:spcBef>
              <a:spcAft>
                <a:spcPts val="0"/>
              </a:spcAft>
              <a:buClr>
                <a:schemeClr val="dk1"/>
              </a:buClr>
              <a:buSzPts val="1800"/>
              <a:buChar char="•"/>
              <a:defRPr sz="1800"/>
            </a:lvl9pPr>
          </a:lstStyle>
          <a:p>
            <a:endParaRPr/>
          </a:p>
        </p:txBody>
      </p:sp>
      <p:sp>
        <p:nvSpPr>
          <p:cNvPr id="37" name="Google Shape;37;p51"/>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8" name="Google Shape;38;p51"/>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1"/>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Google Shape;41;p52"/>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4400"/>
              <a:buFont typeface="Calibri"/>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2" name="Google Shape;42;p52"/>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3" name="Google Shape;43;p52"/>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4" name="Google Shape;44;p52"/>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rmAutofit/>
          </a:bodyPr>
          <a:lstStyle>
            <a:lvl1pPr marL="457200" lvl="0" indent="-228600" algn="l">
              <a:spcBef>
                <a:spcPts val="480"/>
              </a:spcBef>
              <a:spcAft>
                <a:spcPts val="0"/>
              </a:spcAft>
              <a:buClr>
                <a:schemeClr val="dk1"/>
              </a:buClr>
              <a:buSzPts val="2400"/>
              <a:buNone/>
              <a:defRPr sz="2400" b="1"/>
            </a:lvl1pPr>
            <a:lvl2pPr marL="914400" lvl="1" indent="-228600" algn="l">
              <a:spcBef>
                <a:spcPts val="400"/>
              </a:spcBef>
              <a:spcAft>
                <a:spcPts val="0"/>
              </a:spcAft>
              <a:buClr>
                <a:schemeClr val="dk1"/>
              </a:buClr>
              <a:buSzPts val="2000"/>
              <a:buNone/>
              <a:defRPr sz="2000" b="1"/>
            </a:lvl2pPr>
            <a:lvl3pPr marL="1371600" lvl="2" indent="-228600" algn="l">
              <a:spcBef>
                <a:spcPts val="360"/>
              </a:spcBef>
              <a:spcAft>
                <a:spcPts val="0"/>
              </a:spcAft>
              <a:buClr>
                <a:schemeClr val="dk1"/>
              </a:buClr>
              <a:buSzPts val="1800"/>
              <a:buNone/>
              <a:defRPr sz="1800" b="1"/>
            </a:lvl3pPr>
            <a:lvl4pPr marL="1828800" lvl="3" indent="-228600" algn="l">
              <a:spcBef>
                <a:spcPts val="320"/>
              </a:spcBef>
              <a:spcAft>
                <a:spcPts val="0"/>
              </a:spcAft>
              <a:buClr>
                <a:schemeClr val="dk1"/>
              </a:buClr>
              <a:buSzPts val="1600"/>
              <a:buNone/>
              <a:defRPr sz="1600" b="1"/>
            </a:lvl4pPr>
            <a:lvl5pPr marL="2286000" lvl="4" indent="-228600" algn="l">
              <a:spcBef>
                <a:spcPts val="320"/>
              </a:spcBef>
              <a:spcAft>
                <a:spcPts val="0"/>
              </a:spcAft>
              <a:buClr>
                <a:schemeClr val="dk1"/>
              </a:buClr>
              <a:buSzPts val="1600"/>
              <a:buNone/>
              <a:defRPr sz="1600" b="1"/>
            </a:lvl5pPr>
            <a:lvl6pPr marL="2743200" lvl="5" indent="-228600" algn="l">
              <a:spcBef>
                <a:spcPts val="320"/>
              </a:spcBef>
              <a:spcAft>
                <a:spcPts val="0"/>
              </a:spcAft>
              <a:buClr>
                <a:schemeClr val="dk1"/>
              </a:buClr>
              <a:buSzPts val="1600"/>
              <a:buNone/>
              <a:defRPr sz="1600" b="1"/>
            </a:lvl6pPr>
            <a:lvl7pPr marL="3200400" lvl="6" indent="-228600" algn="l">
              <a:spcBef>
                <a:spcPts val="320"/>
              </a:spcBef>
              <a:spcAft>
                <a:spcPts val="0"/>
              </a:spcAft>
              <a:buClr>
                <a:schemeClr val="dk1"/>
              </a:buClr>
              <a:buSzPts val="1600"/>
              <a:buNone/>
              <a:defRPr sz="1600" b="1"/>
            </a:lvl7pPr>
            <a:lvl8pPr marL="3657600" lvl="7" indent="-228600" algn="l">
              <a:spcBef>
                <a:spcPts val="320"/>
              </a:spcBef>
              <a:spcAft>
                <a:spcPts val="0"/>
              </a:spcAft>
              <a:buClr>
                <a:schemeClr val="dk1"/>
              </a:buClr>
              <a:buSzPts val="1600"/>
              <a:buNone/>
              <a:defRPr sz="1600" b="1"/>
            </a:lvl8pPr>
            <a:lvl9pPr marL="4114800" lvl="8" indent="-228600" algn="l">
              <a:spcBef>
                <a:spcPts val="320"/>
              </a:spcBef>
              <a:spcAft>
                <a:spcPts val="0"/>
              </a:spcAft>
              <a:buClr>
                <a:schemeClr val="dk1"/>
              </a:buClr>
              <a:buSzPts val="1600"/>
              <a:buNone/>
              <a:defRPr sz="1600" b="1"/>
            </a:lvl9pPr>
          </a:lstStyle>
          <a:p>
            <a:endParaRPr/>
          </a:p>
        </p:txBody>
      </p:sp>
      <p:sp>
        <p:nvSpPr>
          <p:cNvPr id="45" name="Google Shape;45;p52"/>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rmAutofit/>
          </a:bodyPr>
          <a:lstStyle>
            <a:lvl1pPr marL="457200" lvl="0" indent="-381000" algn="l">
              <a:spcBef>
                <a:spcPts val="480"/>
              </a:spcBef>
              <a:spcAft>
                <a:spcPts val="0"/>
              </a:spcAft>
              <a:buClr>
                <a:schemeClr val="dk1"/>
              </a:buClr>
              <a:buSzPts val="2400"/>
              <a:buChar char="•"/>
              <a:defRPr sz="2400"/>
            </a:lvl1pPr>
            <a:lvl2pPr marL="914400" lvl="1" indent="-355600" algn="l">
              <a:spcBef>
                <a:spcPts val="400"/>
              </a:spcBef>
              <a:spcAft>
                <a:spcPts val="0"/>
              </a:spcAft>
              <a:buClr>
                <a:schemeClr val="dk1"/>
              </a:buClr>
              <a:buSzPts val="2000"/>
              <a:buChar char="–"/>
              <a:defRPr sz="2000"/>
            </a:lvl2pPr>
            <a:lvl3pPr marL="1371600" lvl="2" indent="-342900" algn="l">
              <a:spcBef>
                <a:spcPts val="360"/>
              </a:spcBef>
              <a:spcAft>
                <a:spcPts val="0"/>
              </a:spcAft>
              <a:buClr>
                <a:schemeClr val="dk1"/>
              </a:buClr>
              <a:buSzPts val="1800"/>
              <a:buChar char="•"/>
              <a:defRPr sz="1800"/>
            </a:lvl3pPr>
            <a:lvl4pPr marL="1828800" lvl="3" indent="-330200" algn="l">
              <a:spcBef>
                <a:spcPts val="320"/>
              </a:spcBef>
              <a:spcAft>
                <a:spcPts val="0"/>
              </a:spcAft>
              <a:buClr>
                <a:schemeClr val="dk1"/>
              </a:buClr>
              <a:buSzPts val="1600"/>
              <a:buChar char="–"/>
              <a:defRPr sz="1600"/>
            </a:lvl4pPr>
            <a:lvl5pPr marL="2286000" lvl="4" indent="-330200" algn="l">
              <a:spcBef>
                <a:spcPts val="320"/>
              </a:spcBef>
              <a:spcAft>
                <a:spcPts val="0"/>
              </a:spcAft>
              <a:buClr>
                <a:schemeClr val="dk1"/>
              </a:buClr>
              <a:buSzPts val="1600"/>
              <a:buChar char="»"/>
              <a:defRPr sz="1600"/>
            </a:lvl5pPr>
            <a:lvl6pPr marL="2743200" lvl="5" indent="-330200" algn="l">
              <a:spcBef>
                <a:spcPts val="320"/>
              </a:spcBef>
              <a:spcAft>
                <a:spcPts val="0"/>
              </a:spcAft>
              <a:buClr>
                <a:schemeClr val="dk1"/>
              </a:buClr>
              <a:buSzPts val="1600"/>
              <a:buChar char="•"/>
              <a:defRPr sz="1600"/>
            </a:lvl6pPr>
            <a:lvl7pPr marL="3200400" lvl="6" indent="-330200" algn="l">
              <a:spcBef>
                <a:spcPts val="320"/>
              </a:spcBef>
              <a:spcAft>
                <a:spcPts val="0"/>
              </a:spcAft>
              <a:buClr>
                <a:schemeClr val="dk1"/>
              </a:buClr>
              <a:buSzPts val="1600"/>
              <a:buChar char="•"/>
              <a:defRPr sz="1600"/>
            </a:lvl7pPr>
            <a:lvl8pPr marL="3657600" lvl="7" indent="-330200" algn="l">
              <a:spcBef>
                <a:spcPts val="320"/>
              </a:spcBef>
              <a:spcAft>
                <a:spcPts val="0"/>
              </a:spcAft>
              <a:buClr>
                <a:schemeClr val="dk1"/>
              </a:buClr>
              <a:buSzPts val="1600"/>
              <a:buChar char="•"/>
              <a:defRPr sz="1600"/>
            </a:lvl8pPr>
            <a:lvl9pPr marL="4114800" lvl="8" indent="-330200" algn="l">
              <a:spcBef>
                <a:spcPts val="320"/>
              </a:spcBef>
              <a:spcAft>
                <a:spcPts val="0"/>
              </a:spcAft>
              <a:buClr>
                <a:schemeClr val="dk1"/>
              </a:buClr>
              <a:buSzPts val="1600"/>
              <a:buChar char="•"/>
              <a:defRPr sz="1600"/>
            </a:lvl9pPr>
          </a:lstStyle>
          <a:p>
            <a:endParaRPr/>
          </a:p>
        </p:txBody>
      </p:sp>
      <p:sp>
        <p:nvSpPr>
          <p:cNvPr id="46" name="Google Shape;46;p52"/>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7" name="Google Shape;47;p52"/>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8" name="Google Shape;48;p52"/>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Google Shape;50;p5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lvl="0" algn="ctr">
              <a:spcBef>
                <a:spcPts val="0"/>
              </a:spcBef>
              <a:spcAft>
                <a:spcPts val="0"/>
              </a:spcAft>
              <a:buClr>
                <a:schemeClr val="dk1"/>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1" name="Google Shape;51;p53"/>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53"/>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53"/>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4"/>
        <p:cNvGrpSpPr/>
        <p:nvPr/>
      </p:nvGrpSpPr>
      <p:grpSpPr>
        <a:xfrm>
          <a:off x="0" y="0"/>
          <a:ext cx="0" cy="0"/>
          <a:chOff x="0" y="0"/>
          <a:chExt cx="0" cy="0"/>
        </a:xfrm>
      </p:grpSpPr>
      <p:sp>
        <p:nvSpPr>
          <p:cNvPr id="55" name="Google Shape;55;p54"/>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6" name="Google Shape;56;p54"/>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rmAutofit/>
          </a:bodyPr>
          <a:lstStyle>
            <a:lvl1pPr marL="457200" lvl="0" indent="-431800" algn="l">
              <a:spcBef>
                <a:spcPts val="640"/>
              </a:spcBef>
              <a:spcAft>
                <a:spcPts val="0"/>
              </a:spcAft>
              <a:buClr>
                <a:schemeClr val="dk1"/>
              </a:buClr>
              <a:buSzPts val="3200"/>
              <a:buChar char="•"/>
              <a:defRPr sz="3200"/>
            </a:lvl1pPr>
            <a:lvl2pPr marL="914400" lvl="1" indent="-406400" algn="l">
              <a:spcBef>
                <a:spcPts val="560"/>
              </a:spcBef>
              <a:spcAft>
                <a:spcPts val="0"/>
              </a:spcAft>
              <a:buClr>
                <a:schemeClr val="dk1"/>
              </a:buClr>
              <a:buSzPts val="2800"/>
              <a:buChar char="–"/>
              <a:defRPr sz="2800"/>
            </a:lvl2pPr>
            <a:lvl3pPr marL="1371600" lvl="2" indent="-381000" algn="l">
              <a:spcBef>
                <a:spcPts val="480"/>
              </a:spcBef>
              <a:spcAft>
                <a:spcPts val="0"/>
              </a:spcAft>
              <a:buClr>
                <a:schemeClr val="dk1"/>
              </a:buClr>
              <a:buSzPts val="2400"/>
              <a:buChar char="•"/>
              <a:defRPr sz="2400"/>
            </a:lvl3pPr>
            <a:lvl4pPr marL="1828800" lvl="3" indent="-355600" algn="l">
              <a:spcBef>
                <a:spcPts val="400"/>
              </a:spcBef>
              <a:spcAft>
                <a:spcPts val="0"/>
              </a:spcAft>
              <a:buClr>
                <a:schemeClr val="dk1"/>
              </a:buClr>
              <a:buSzPts val="2000"/>
              <a:buChar char="–"/>
              <a:defRPr sz="2000"/>
            </a:lvl4pPr>
            <a:lvl5pPr marL="2286000" lvl="4" indent="-355600" algn="l">
              <a:spcBef>
                <a:spcPts val="400"/>
              </a:spcBef>
              <a:spcAft>
                <a:spcPts val="0"/>
              </a:spcAft>
              <a:buClr>
                <a:schemeClr val="dk1"/>
              </a:buClr>
              <a:buSzPts val="2000"/>
              <a:buChar char="»"/>
              <a:defRPr sz="2000"/>
            </a:lvl5pPr>
            <a:lvl6pPr marL="2743200" lvl="5" indent="-355600" algn="l">
              <a:spcBef>
                <a:spcPts val="400"/>
              </a:spcBef>
              <a:spcAft>
                <a:spcPts val="0"/>
              </a:spcAft>
              <a:buClr>
                <a:schemeClr val="dk1"/>
              </a:buClr>
              <a:buSzPts val="2000"/>
              <a:buChar char="•"/>
              <a:defRPr sz="2000"/>
            </a:lvl6pPr>
            <a:lvl7pPr marL="3200400" lvl="6" indent="-355600" algn="l">
              <a:spcBef>
                <a:spcPts val="400"/>
              </a:spcBef>
              <a:spcAft>
                <a:spcPts val="0"/>
              </a:spcAft>
              <a:buClr>
                <a:schemeClr val="dk1"/>
              </a:buClr>
              <a:buSzPts val="2000"/>
              <a:buChar char="•"/>
              <a:defRPr sz="2000"/>
            </a:lvl7pPr>
            <a:lvl8pPr marL="3657600" lvl="7" indent="-355600" algn="l">
              <a:spcBef>
                <a:spcPts val="400"/>
              </a:spcBef>
              <a:spcAft>
                <a:spcPts val="0"/>
              </a:spcAft>
              <a:buClr>
                <a:schemeClr val="dk1"/>
              </a:buClr>
              <a:buSzPts val="2000"/>
              <a:buChar char="•"/>
              <a:defRPr sz="2000"/>
            </a:lvl8pPr>
            <a:lvl9pPr marL="4114800" lvl="8" indent="-355600" algn="l">
              <a:spcBef>
                <a:spcPts val="400"/>
              </a:spcBef>
              <a:spcAft>
                <a:spcPts val="0"/>
              </a:spcAft>
              <a:buClr>
                <a:schemeClr val="dk1"/>
              </a:buClr>
              <a:buSzPts val="2000"/>
              <a:buChar char="•"/>
              <a:defRPr sz="2000"/>
            </a:lvl9pPr>
          </a:lstStyle>
          <a:p>
            <a:endParaRPr/>
          </a:p>
        </p:txBody>
      </p:sp>
      <p:sp>
        <p:nvSpPr>
          <p:cNvPr id="57" name="Google Shape;57;p54"/>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58" name="Google Shape;58;p54"/>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54"/>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54"/>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1"/>
        <p:cNvGrpSpPr/>
        <p:nvPr/>
      </p:nvGrpSpPr>
      <p:grpSpPr>
        <a:xfrm>
          <a:off x="0" y="0"/>
          <a:ext cx="0" cy="0"/>
          <a:chOff x="0" y="0"/>
          <a:chExt cx="0" cy="0"/>
        </a:xfrm>
      </p:grpSpPr>
      <p:sp>
        <p:nvSpPr>
          <p:cNvPr id="62" name="Google Shape;62;p55"/>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rmAutofit/>
          </a:bodyPr>
          <a:lstStyle>
            <a:lvl1pPr lvl="0" algn="l">
              <a:spcBef>
                <a:spcPts val="0"/>
              </a:spcBef>
              <a:spcAft>
                <a:spcPts val="0"/>
              </a:spcAft>
              <a:buClr>
                <a:schemeClr val="dk1"/>
              </a:buClr>
              <a:buSzPts val="2000"/>
              <a:buFont typeface="Calibri"/>
              <a:buNone/>
              <a:defRPr sz="2000" b="1"/>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3" name="Google Shape;63;p55"/>
          <p:cNvSpPr>
            <a:spLocks noGrp="1"/>
          </p:cNvSpPr>
          <p:nvPr>
            <p:ph type="pic" idx="2"/>
          </p:nvPr>
        </p:nvSpPr>
        <p:spPr>
          <a:xfrm>
            <a:off x="1792288" y="612775"/>
            <a:ext cx="5486400" cy="4114800"/>
          </a:xfrm>
          <a:prstGeom prst="rect">
            <a:avLst/>
          </a:prstGeom>
          <a:noFill/>
          <a:ln>
            <a:noFill/>
          </a:ln>
        </p:spPr>
      </p:sp>
      <p:sp>
        <p:nvSpPr>
          <p:cNvPr id="64" name="Google Shape;64;p55"/>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rmAutofit/>
          </a:bodyPr>
          <a:lstStyle>
            <a:lvl1pPr marL="457200" lvl="0" indent="-228600" algn="l">
              <a:spcBef>
                <a:spcPts val="280"/>
              </a:spcBef>
              <a:spcAft>
                <a:spcPts val="0"/>
              </a:spcAft>
              <a:buClr>
                <a:schemeClr val="dk1"/>
              </a:buClr>
              <a:buSzPts val="1400"/>
              <a:buNone/>
              <a:defRPr sz="1400"/>
            </a:lvl1pPr>
            <a:lvl2pPr marL="914400" lvl="1" indent="-228600" algn="l">
              <a:spcBef>
                <a:spcPts val="240"/>
              </a:spcBef>
              <a:spcAft>
                <a:spcPts val="0"/>
              </a:spcAft>
              <a:buClr>
                <a:schemeClr val="dk1"/>
              </a:buClr>
              <a:buSzPts val="1200"/>
              <a:buNone/>
              <a:defRPr sz="1200"/>
            </a:lvl2pPr>
            <a:lvl3pPr marL="1371600" lvl="2" indent="-228600" algn="l">
              <a:spcBef>
                <a:spcPts val="200"/>
              </a:spcBef>
              <a:spcAft>
                <a:spcPts val="0"/>
              </a:spcAft>
              <a:buClr>
                <a:schemeClr val="dk1"/>
              </a:buClr>
              <a:buSzPts val="1000"/>
              <a:buNone/>
              <a:defRPr sz="1000"/>
            </a:lvl3pPr>
            <a:lvl4pPr marL="1828800" lvl="3" indent="-228600" algn="l">
              <a:spcBef>
                <a:spcPts val="180"/>
              </a:spcBef>
              <a:spcAft>
                <a:spcPts val="0"/>
              </a:spcAft>
              <a:buClr>
                <a:schemeClr val="dk1"/>
              </a:buClr>
              <a:buSzPts val="900"/>
              <a:buNone/>
              <a:defRPr sz="900"/>
            </a:lvl4pPr>
            <a:lvl5pPr marL="2286000" lvl="4" indent="-228600" algn="l">
              <a:spcBef>
                <a:spcPts val="180"/>
              </a:spcBef>
              <a:spcAft>
                <a:spcPts val="0"/>
              </a:spcAft>
              <a:buClr>
                <a:schemeClr val="dk1"/>
              </a:buClr>
              <a:buSzPts val="900"/>
              <a:buNone/>
              <a:defRPr sz="900"/>
            </a:lvl5pPr>
            <a:lvl6pPr marL="2743200" lvl="5" indent="-228600" algn="l">
              <a:spcBef>
                <a:spcPts val="180"/>
              </a:spcBef>
              <a:spcAft>
                <a:spcPts val="0"/>
              </a:spcAft>
              <a:buClr>
                <a:schemeClr val="dk1"/>
              </a:buClr>
              <a:buSzPts val="900"/>
              <a:buNone/>
              <a:defRPr sz="900"/>
            </a:lvl6pPr>
            <a:lvl7pPr marL="3200400" lvl="6" indent="-228600" algn="l">
              <a:spcBef>
                <a:spcPts val="180"/>
              </a:spcBef>
              <a:spcAft>
                <a:spcPts val="0"/>
              </a:spcAft>
              <a:buClr>
                <a:schemeClr val="dk1"/>
              </a:buClr>
              <a:buSzPts val="900"/>
              <a:buNone/>
              <a:defRPr sz="900"/>
            </a:lvl7pPr>
            <a:lvl8pPr marL="3657600" lvl="7" indent="-228600" algn="l">
              <a:spcBef>
                <a:spcPts val="180"/>
              </a:spcBef>
              <a:spcAft>
                <a:spcPts val="0"/>
              </a:spcAft>
              <a:buClr>
                <a:schemeClr val="dk1"/>
              </a:buClr>
              <a:buSzPts val="900"/>
              <a:buNone/>
              <a:defRPr sz="900"/>
            </a:lvl8pPr>
            <a:lvl9pPr marL="4114800" lvl="8" indent="-228600" algn="l">
              <a:spcBef>
                <a:spcPts val="180"/>
              </a:spcBef>
              <a:spcAft>
                <a:spcPts val="0"/>
              </a:spcAft>
              <a:buClr>
                <a:schemeClr val="dk1"/>
              </a:buClr>
              <a:buSzPts val="900"/>
              <a:buNone/>
              <a:defRPr sz="900"/>
            </a:lvl9pPr>
          </a:lstStyle>
          <a:p>
            <a:endParaRPr/>
          </a:p>
        </p:txBody>
      </p:sp>
      <p:sp>
        <p:nvSpPr>
          <p:cNvPr id="65" name="Google Shape;65;p55"/>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6" name="Google Shape;66;p55"/>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lvl="0" algn="ct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55"/>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lvl="0" indent="0" algn="r">
              <a:spcBef>
                <a:spcPts val="0"/>
              </a:spcBef>
              <a:buNone/>
              <a:defRPr/>
            </a:lvl1pPr>
            <a:lvl2pPr marL="0" lvl="1" indent="0" algn="r">
              <a:spcBef>
                <a:spcPts val="0"/>
              </a:spcBef>
              <a:buNone/>
              <a:defRPr/>
            </a:lvl2pPr>
            <a:lvl3pPr marL="0" lvl="2" indent="0" algn="r">
              <a:spcBef>
                <a:spcPts val="0"/>
              </a:spcBef>
              <a:buNone/>
              <a:defRPr/>
            </a:lvl3pPr>
            <a:lvl4pPr marL="0" lvl="3" indent="0" algn="r">
              <a:spcBef>
                <a:spcPts val="0"/>
              </a:spcBef>
              <a:buNone/>
              <a:defRPr/>
            </a:lvl4pPr>
            <a:lvl5pPr marL="0" lvl="4" indent="0" algn="r">
              <a:spcBef>
                <a:spcPts val="0"/>
              </a:spcBef>
              <a:buNone/>
              <a:defRPr/>
            </a:lvl5pPr>
            <a:lvl6pPr marL="0" lvl="5" indent="0" algn="r">
              <a:spcBef>
                <a:spcPts val="0"/>
              </a:spcBef>
              <a:buNone/>
              <a:defRPr/>
            </a:lvl6pPr>
            <a:lvl7pPr marL="0" lvl="6" indent="0" algn="r">
              <a:spcBef>
                <a:spcPts val="0"/>
              </a:spcBef>
              <a:buNone/>
              <a:defRPr/>
            </a:lvl7pPr>
            <a:lvl8pPr marL="0" lvl="7" indent="0" algn="r">
              <a:spcBef>
                <a:spcPts val="0"/>
              </a:spcBef>
              <a:buNone/>
              <a:defRPr/>
            </a:lvl8pPr>
            <a:lvl9pPr marL="0" lvl="8" indent="0" algn="r">
              <a:spcBef>
                <a:spcPts val="0"/>
              </a:spcBef>
              <a:buNone/>
              <a:defRPr/>
            </a:lvl9pPr>
          </a:lstStyle>
          <a:p>
            <a:pPr marL="0" lvl="0" indent="0" algn="r" rtl="0">
              <a:spcBef>
                <a:spcPts val="0"/>
              </a:spcBef>
              <a:spcAft>
                <a:spcPts val="0"/>
              </a:spcAft>
              <a:buNone/>
            </a:pPr>
            <a:fld id="{00000000-1234-1234-1234-123412341234}" type="slidenum">
              <a:rPr lang="bg-BG"/>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46"/>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ctr" anchorCtr="0">
            <a:normAutofit/>
          </a:bodyPr>
          <a:lstStyle>
            <a:lvl1pPr marR="0" lvl="0" algn="ctr" rtl="0">
              <a:spcBef>
                <a:spcPts val="0"/>
              </a:spcBef>
              <a:spcAft>
                <a:spcPts val="0"/>
              </a:spcAft>
              <a:buClr>
                <a:schemeClr val="dk1"/>
              </a:buClr>
              <a:buSzPts val="4400"/>
              <a:buFont typeface="Calibri"/>
              <a:buNone/>
              <a:defRPr sz="44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 name="Google Shape;7;p46"/>
          <p:cNvSpPr txBox="1">
            <a:spLocks noGrp="1"/>
          </p:cNvSpPr>
          <p:nvPr>
            <p:ph type="body" idx="1"/>
          </p:nvPr>
        </p:nvSpPr>
        <p:spPr>
          <a:xfrm>
            <a:off x="457200" y="1600200"/>
            <a:ext cx="8229600" cy="4525963"/>
          </a:xfrm>
          <a:prstGeom prst="rect">
            <a:avLst/>
          </a:prstGeom>
          <a:noFill/>
          <a:ln>
            <a:noFill/>
          </a:ln>
        </p:spPr>
        <p:txBody>
          <a:bodyPr spcFirstLastPara="1" wrap="square" lIns="91425" tIns="45700" rIns="91425" bIns="45700" anchor="t" anchorCtr="0">
            <a:norm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Calibri"/>
                <a:ea typeface="Calibri"/>
                <a:cs typeface="Calibri"/>
                <a:sym typeface="Calibri"/>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Calibri"/>
                <a:ea typeface="Calibri"/>
                <a:cs typeface="Calibri"/>
                <a:sym typeface="Calibri"/>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Calibri"/>
                <a:ea typeface="Calibri"/>
                <a:cs typeface="Calibri"/>
                <a:sym typeface="Calibri"/>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Calibri"/>
                <a:ea typeface="Calibri"/>
                <a:cs typeface="Calibri"/>
                <a:sym typeface="Calibri"/>
              </a:defRPr>
            </a:lvl9pPr>
          </a:lstStyle>
          <a:p>
            <a:endParaRPr/>
          </a:p>
        </p:txBody>
      </p:sp>
      <p:sp>
        <p:nvSpPr>
          <p:cNvPr id="8" name="Google Shape;8;p46"/>
          <p:cNvSpPr txBox="1">
            <a:spLocks noGrp="1"/>
          </p:cNvSpPr>
          <p:nvPr>
            <p:ph type="dt" idx="10"/>
          </p:nvPr>
        </p:nvSpPr>
        <p:spPr>
          <a:xfrm>
            <a:off x="457200" y="6356350"/>
            <a:ext cx="2133600"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9" name="Google Shape;9;p46"/>
          <p:cNvSpPr txBox="1">
            <a:spLocks noGrp="1"/>
          </p:cNvSpPr>
          <p:nvPr>
            <p:ph type="ftr" idx="11"/>
          </p:nvPr>
        </p:nvSpPr>
        <p:spPr>
          <a:xfrm>
            <a:off x="3124200" y="6356350"/>
            <a:ext cx="2895600" cy="365125"/>
          </a:xfrm>
          <a:prstGeom prst="rect">
            <a:avLst/>
          </a:prstGeom>
          <a:noFill/>
          <a:ln>
            <a:noFill/>
          </a:ln>
        </p:spPr>
        <p:txBody>
          <a:bodyPr spcFirstLastPara="1" wrap="square" lIns="91425" tIns="45700" rIns="91425" bIns="45700" anchor="ctr" anchorCtr="0">
            <a:noAutofit/>
          </a:bodyPr>
          <a:lstStyle>
            <a:lvl1pPr marR="0" lvl="0" algn="ctr" rtl="0">
              <a:spcBef>
                <a:spcPts val="0"/>
              </a:spcBef>
              <a:spcAft>
                <a:spcPts val="0"/>
              </a:spcAft>
              <a:buSzPts val="1400"/>
              <a:buNone/>
              <a:defRPr sz="120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10" name="Google Shape;10;p46"/>
          <p:cNvSpPr txBox="1">
            <a:spLocks noGrp="1"/>
          </p:cNvSpPr>
          <p:nvPr>
            <p:ph type="sldNum" idx="12"/>
          </p:nvPr>
        </p:nvSpPr>
        <p:spPr>
          <a:xfrm>
            <a:off x="6553200" y="6356350"/>
            <a:ext cx="213360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1200" b="0" i="0" u="none" strike="noStrike" cap="none">
                <a:solidFill>
                  <a:srgbClr val="888888"/>
                </a:solidFill>
                <a:latin typeface="Calibri"/>
                <a:ea typeface="Calibri"/>
                <a:cs typeface="Calibri"/>
                <a:sym typeface="Calibri"/>
              </a:defRPr>
            </a:lvl1pPr>
            <a:lvl2pPr marL="0" marR="0" lvl="1" indent="0" algn="r" rtl="0">
              <a:spcBef>
                <a:spcPts val="0"/>
              </a:spcBef>
              <a:buNone/>
              <a:defRPr sz="1200" b="0" i="0" u="none" strike="noStrike" cap="none">
                <a:solidFill>
                  <a:srgbClr val="888888"/>
                </a:solidFill>
                <a:latin typeface="Calibri"/>
                <a:ea typeface="Calibri"/>
                <a:cs typeface="Calibri"/>
                <a:sym typeface="Calibri"/>
              </a:defRPr>
            </a:lvl2pPr>
            <a:lvl3pPr marL="0" marR="0" lvl="2" indent="0" algn="r" rtl="0">
              <a:spcBef>
                <a:spcPts val="0"/>
              </a:spcBef>
              <a:buNone/>
              <a:defRPr sz="1200" b="0" i="0" u="none" strike="noStrike" cap="none">
                <a:solidFill>
                  <a:srgbClr val="888888"/>
                </a:solidFill>
                <a:latin typeface="Calibri"/>
                <a:ea typeface="Calibri"/>
                <a:cs typeface="Calibri"/>
                <a:sym typeface="Calibri"/>
              </a:defRPr>
            </a:lvl3pPr>
            <a:lvl4pPr marL="0" marR="0" lvl="3" indent="0" algn="r" rtl="0">
              <a:spcBef>
                <a:spcPts val="0"/>
              </a:spcBef>
              <a:buNone/>
              <a:defRPr sz="1200" b="0" i="0" u="none" strike="noStrike" cap="none">
                <a:solidFill>
                  <a:srgbClr val="888888"/>
                </a:solidFill>
                <a:latin typeface="Calibri"/>
                <a:ea typeface="Calibri"/>
                <a:cs typeface="Calibri"/>
                <a:sym typeface="Calibri"/>
              </a:defRPr>
            </a:lvl4pPr>
            <a:lvl5pPr marL="0" marR="0" lvl="4" indent="0" algn="r" rtl="0">
              <a:spcBef>
                <a:spcPts val="0"/>
              </a:spcBef>
              <a:buNone/>
              <a:defRPr sz="1200" b="0" i="0" u="none" strike="noStrike" cap="none">
                <a:solidFill>
                  <a:srgbClr val="888888"/>
                </a:solidFill>
                <a:latin typeface="Calibri"/>
                <a:ea typeface="Calibri"/>
                <a:cs typeface="Calibri"/>
                <a:sym typeface="Calibri"/>
              </a:defRPr>
            </a:lvl5pPr>
            <a:lvl6pPr marL="0" marR="0" lvl="5" indent="0" algn="r" rtl="0">
              <a:spcBef>
                <a:spcPts val="0"/>
              </a:spcBef>
              <a:buNone/>
              <a:defRPr sz="1200" b="0" i="0" u="none" strike="noStrike" cap="none">
                <a:solidFill>
                  <a:srgbClr val="888888"/>
                </a:solidFill>
                <a:latin typeface="Calibri"/>
                <a:ea typeface="Calibri"/>
                <a:cs typeface="Calibri"/>
                <a:sym typeface="Calibri"/>
              </a:defRPr>
            </a:lvl6pPr>
            <a:lvl7pPr marL="0" marR="0" lvl="6" indent="0" algn="r" rtl="0">
              <a:spcBef>
                <a:spcPts val="0"/>
              </a:spcBef>
              <a:buNone/>
              <a:defRPr sz="1200" b="0" i="0" u="none" strike="noStrike" cap="none">
                <a:solidFill>
                  <a:srgbClr val="888888"/>
                </a:solidFill>
                <a:latin typeface="Calibri"/>
                <a:ea typeface="Calibri"/>
                <a:cs typeface="Calibri"/>
                <a:sym typeface="Calibri"/>
              </a:defRPr>
            </a:lvl7pPr>
            <a:lvl8pPr marL="0" marR="0" lvl="7" indent="0" algn="r" rtl="0">
              <a:spcBef>
                <a:spcPts val="0"/>
              </a:spcBef>
              <a:buNone/>
              <a:defRPr sz="1200" b="0" i="0" u="none" strike="noStrike" cap="none">
                <a:solidFill>
                  <a:srgbClr val="888888"/>
                </a:solidFill>
                <a:latin typeface="Calibri"/>
                <a:ea typeface="Calibri"/>
                <a:cs typeface="Calibri"/>
                <a:sym typeface="Calibri"/>
              </a:defRPr>
            </a:lvl8pPr>
            <a:lvl9pPr marL="0" marR="0" lvl="8" indent="0" algn="r" rtl="0">
              <a:spcBef>
                <a:spcPts val="0"/>
              </a:spcBef>
              <a:buNone/>
              <a:defRPr sz="1200" b="0" i="0" u="none" strike="noStrike" cap="none">
                <a:solidFill>
                  <a:srgbClr val="888888"/>
                </a:solidFill>
                <a:latin typeface="Calibri"/>
                <a:ea typeface="Calibri"/>
                <a:cs typeface="Calibri"/>
                <a:sym typeface="Calibri"/>
              </a:defRPr>
            </a:lvl9pPr>
          </a:lstStyle>
          <a:p>
            <a:pPr marL="0" lvl="0" indent="0" algn="r" rtl="0">
              <a:spcBef>
                <a:spcPts val="0"/>
              </a:spcBef>
              <a:spcAft>
                <a:spcPts val="0"/>
              </a:spcAft>
              <a:buNone/>
            </a:pPr>
            <a:fld id="{00000000-1234-1234-1234-123412341234}" type="slidenum">
              <a:rPr lang="bg-BG"/>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11" Type="http://schemas.openxmlformats.org/officeDocument/2006/relationships/image" Target="../media/image9.pn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0.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43.jpg"/><Relationship Id="rId2" Type="http://schemas.openxmlformats.org/officeDocument/2006/relationships/notesSlide" Target="../notesSlides/notesSlide10.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44.jpg"/><Relationship Id="rId4" Type="http://schemas.openxmlformats.org/officeDocument/2006/relationships/image" Target="../media/image12.png"/><Relationship Id="rId9" Type="http://schemas.openxmlformats.org/officeDocument/2006/relationships/image" Target="../media/image8.png"/></Relationships>
</file>

<file path=ppt/slides/_rels/slide11.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45.pn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46.png"/><Relationship Id="rId4" Type="http://schemas.openxmlformats.org/officeDocument/2006/relationships/image" Target="../media/image12.png"/><Relationship Id="rId9" Type="http://schemas.openxmlformats.org/officeDocument/2006/relationships/image" Target="../media/image8.png"/></Relationships>
</file>

<file path=ppt/slides/_rels/slide12.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47.jp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13.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48.jp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8.png"/></Relationships>
</file>

<file path=ppt/slides/_rels/slide14.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16.pn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49.jpg"/></Relationships>
</file>

<file path=ppt/slides/_rels/slide15.xml.rels><?xml version="1.0" encoding="UTF-8" standalone="yes"?>
<Relationships xmlns="http://schemas.openxmlformats.org/package/2006/relationships"><Relationship Id="rId8" Type="http://schemas.openxmlformats.org/officeDocument/2006/relationships/image" Target="../media/image7.jpg"/><Relationship Id="rId3" Type="http://schemas.openxmlformats.org/officeDocument/2006/relationships/image" Target="../media/image2.png"/><Relationship Id="rId7" Type="http://schemas.openxmlformats.org/officeDocument/2006/relationships/image" Target="../media/image50.jpg"/><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51.jpg"/><Relationship Id="rId4" Type="http://schemas.openxmlformats.org/officeDocument/2006/relationships/image" Target="../media/image12.png"/><Relationship Id="rId9" Type="http://schemas.openxmlformats.org/officeDocument/2006/relationships/image" Target="../media/image8.png"/></Relationships>
</file>

<file path=ppt/slides/_rels/slide16.xml.rels><?xml version="1.0" encoding="UTF-8" standalone="yes"?>
<Relationships xmlns="http://schemas.openxmlformats.org/package/2006/relationships"><Relationship Id="rId8" Type="http://schemas.openxmlformats.org/officeDocument/2006/relationships/image" Target="../media/image45.png"/><Relationship Id="rId3" Type="http://schemas.openxmlformats.org/officeDocument/2006/relationships/image" Target="../media/image2.png"/><Relationship Id="rId7" Type="http://schemas.openxmlformats.org/officeDocument/2006/relationships/image" Target="../media/image52.jpg"/><Relationship Id="rId2" Type="http://schemas.openxmlformats.org/officeDocument/2006/relationships/notesSlide" Target="../notesSlides/notesSlide16.xml"/><Relationship Id="rId1" Type="http://schemas.openxmlformats.org/officeDocument/2006/relationships/slideLayout" Target="../slideLayouts/slideLayout1.xml"/><Relationship Id="rId6" Type="http://schemas.openxmlformats.org/officeDocument/2006/relationships/image" Target="../media/image16.png"/><Relationship Id="rId11" Type="http://schemas.openxmlformats.org/officeDocument/2006/relationships/image" Target="../media/image9.png"/><Relationship Id="rId5" Type="http://schemas.openxmlformats.org/officeDocument/2006/relationships/image" Target="../media/image6.png"/><Relationship Id="rId10" Type="http://schemas.openxmlformats.org/officeDocument/2006/relationships/image" Target="../media/image8.png"/><Relationship Id="rId4" Type="http://schemas.openxmlformats.org/officeDocument/2006/relationships/image" Target="../media/image12.png"/><Relationship Id="rId9" Type="http://schemas.openxmlformats.org/officeDocument/2006/relationships/image" Target="../media/image7.jpg"/></Relationships>
</file>

<file path=ppt/slides/_rels/slide17.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9.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1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53.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1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2.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13.png"/><Relationship Id="rId11" Type="http://schemas.openxmlformats.org/officeDocument/2006/relationships/image" Target="../media/image8.png"/><Relationship Id="rId5" Type="http://schemas.openxmlformats.org/officeDocument/2006/relationships/image" Target="../media/image12.png"/><Relationship Id="rId10" Type="http://schemas.openxmlformats.org/officeDocument/2006/relationships/image" Target="../media/image7.jpg"/><Relationship Id="rId4" Type="http://schemas.openxmlformats.org/officeDocument/2006/relationships/image" Target="../media/image11.png"/><Relationship Id="rId9"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54.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1.xml.rels><?xml version="1.0" encoding="UTF-8" standalone="yes"?>
<Relationships xmlns="http://schemas.openxmlformats.org/package/2006/relationships"><Relationship Id="rId8" Type="http://schemas.openxmlformats.org/officeDocument/2006/relationships/image" Target="../media/image55.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image" Target="../media/image56.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3.xml"/><Relationship Id="rId1" Type="http://schemas.openxmlformats.org/officeDocument/2006/relationships/slideLayout" Target="../slideLayouts/slideLayout1.xml"/><Relationship Id="rId6" Type="http://schemas.openxmlformats.org/officeDocument/2006/relationships/image" Target="../media/image5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4.xml.rels><?xml version="1.0" encoding="UTF-8" standalone="yes"?>
<Relationships xmlns="http://schemas.openxmlformats.org/package/2006/relationships"><Relationship Id="rId8" Type="http://schemas.openxmlformats.org/officeDocument/2006/relationships/image" Target="../media/image58.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5.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5.xml"/><Relationship Id="rId1" Type="http://schemas.openxmlformats.org/officeDocument/2006/relationships/slideLayout" Target="../slideLayouts/slideLayout1.xml"/><Relationship Id="rId6" Type="http://schemas.openxmlformats.org/officeDocument/2006/relationships/image" Target="../media/image59.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image" Target="../media/image60.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2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7.xml"/><Relationship Id="rId1" Type="http://schemas.openxmlformats.org/officeDocument/2006/relationships/slideLayout" Target="../slideLayouts/slideLayout1.xml"/><Relationship Id="rId6" Type="http://schemas.openxmlformats.org/officeDocument/2006/relationships/image" Target="../media/image61.jpg"/><Relationship Id="rId5" Type="http://schemas.openxmlformats.org/officeDocument/2006/relationships/image" Target="../media/image6.png"/><Relationship Id="rId10" Type="http://schemas.openxmlformats.org/officeDocument/2006/relationships/image" Target="../media/image9.png"/><Relationship Id="rId4" Type="http://schemas.openxmlformats.org/officeDocument/2006/relationships/image" Target="../media/image12.png"/><Relationship Id="rId9" Type="http://schemas.openxmlformats.org/officeDocument/2006/relationships/image" Target="../media/image62.jpg"/></Relationships>
</file>

<file path=ppt/slides/_rels/slide28.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28.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29.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29.xml"/><Relationship Id="rId1" Type="http://schemas.openxmlformats.org/officeDocument/2006/relationships/slideLayout" Target="../slideLayouts/slideLayout1.xml"/><Relationship Id="rId6" Type="http://schemas.openxmlformats.org/officeDocument/2006/relationships/image" Target="../media/image63.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xml.rels><?xml version="1.0" encoding="UTF-8" standalone="yes"?>
<Relationships xmlns="http://schemas.openxmlformats.org/package/2006/relationships"><Relationship Id="rId8" Type="http://schemas.openxmlformats.org/officeDocument/2006/relationships/image" Target="../media/image10.png"/><Relationship Id="rId13"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6.png"/><Relationship Id="rId12"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image" Target="../media/image17.png"/><Relationship Id="rId11" Type="http://schemas.openxmlformats.org/officeDocument/2006/relationships/image" Target="../media/image7.jpg"/><Relationship Id="rId5" Type="http://schemas.openxmlformats.org/officeDocument/2006/relationships/image" Target="../media/image16.png"/><Relationship Id="rId10" Type="http://schemas.openxmlformats.org/officeDocument/2006/relationships/image" Target="../media/image18.png"/><Relationship Id="rId4" Type="http://schemas.openxmlformats.org/officeDocument/2006/relationships/image" Target="../media/image3.png"/><Relationship Id="rId9" Type="http://schemas.openxmlformats.org/officeDocument/2006/relationships/image" Target="../media/image5.png"/></Relationships>
</file>

<file path=ppt/slides/_rels/slide30.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0.xml"/><Relationship Id="rId1" Type="http://schemas.openxmlformats.org/officeDocument/2006/relationships/slideLayout" Target="../slideLayouts/slideLayout1.xml"/><Relationship Id="rId6" Type="http://schemas.openxmlformats.org/officeDocument/2006/relationships/image" Target="../media/image64.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1.xml"/><Relationship Id="rId1" Type="http://schemas.openxmlformats.org/officeDocument/2006/relationships/slideLayout" Target="../slideLayouts/slideLayout1.xml"/><Relationship Id="rId6" Type="http://schemas.openxmlformats.org/officeDocument/2006/relationships/image" Target="../media/image65.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2.xml"/><Relationship Id="rId1" Type="http://schemas.openxmlformats.org/officeDocument/2006/relationships/slideLayout" Target="../slideLayouts/slideLayout1.xml"/><Relationship Id="rId6" Type="http://schemas.openxmlformats.org/officeDocument/2006/relationships/image" Target="../media/image66.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3.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3.xml"/><Relationship Id="rId1" Type="http://schemas.openxmlformats.org/officeDocument/2006/relationships/slideLayout" Target="../slideLayouts/slideLayout1.xml"/><Relationship Id="rId6" Type="http://schemas.openxmlformats.org/officeDocument/2006/relationships/image" Target="../media/image6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4.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34.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35.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s>
</file>

<file path=ppt/slides/_rels/slide36.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6.xml"/><Relationship Id="rId1" Type="http://schemas.openxmlformats.org/officeDocument/2006/relationships/slideLayout" Target="../slideLayouts/slideLayout1.xml"/><Relationship Id="rId6" Type="http://schemas.openxmlformats.org/officeDocument/2006/relationships/image" Target="../media/image68.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7.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7.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s>
</file>

<file path=ppt/slides/_rels/slide38.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38.xml"/><Relationship Id="rId1" Type="http://schemas.openxmlformats.org/officeDocument/2006/relationships/slideLayout" Target="../slideLayouts/slideLayout1.xml"/><Relationship Id="rId6" Type="http://schemas.openxmlformats.org/officeDocument/2006/relationships/image" Target="../media/image69.pn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39.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39.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23.jpg"/><Relationship Id="rId18" Type="http://schemas.openxmlformats.org/officeDocument/2006/relationships/image" Target="../media/image28.png"/><Relationship Id="rId3" Type="http://schemas.openxmlformats.org/officeDocument/2006/relationships/image" Target="../media/image19.png"/><Relationship Id="rId21" Type="http://schemas.openxmlformats.org/officeDocument/2006/relationships/image" Target="../media/image8.png"/><Relationship Id="rId7" Type="http://schemas.openxmlformats.org/officeDocument/2006/relationships/image" Target="../media/image3.png"/><Relationship Id="rId12" Type="http://schemas.openxmlformats.org/officeDocument/2006/relationships/image" Target="../media/image22.png"/><Relationship Id="rId17" Type="http://schemas.openxmlformats.org/officeDocument/2006/relationships/image" Target="../media/image27.png"/><Relationship Id="rId2" Type="http://schemas.openxmlformats.org/officeDocument/2006/relationships/notesSlide" Target="../notesSlides/notesSlide4.xml"/><Relationship Id="rId16" Type="http://schemas.openxmlformats.org/officeDocument/2006/relationships/image" Target="../media/image26.png"/><Relationship Id="rId20" Type="http://schemas.openxmlformats.org/officeDocument/2006/relationships/image" Target="../media/image7.jpg"/><Relationship Id="rId1" Type="http://schemas.openxmlformats.org/officeDocument/2006/relationships/slideLayout" Target="../slideLayouts/slideLayout1.xml"/><Relationship Id="rId6" Type="http://schemas.openxmlformats.org/officeDocument/2006/relationships/image" Target="../media/image2.png"/><Relationship Id="rId11" Type="http://schemas.openxmlformats.org/officeDocument/2006/relationships/image" Target="../media/image6.png"/><Relationship Id="rId5" Type="http://schemas.openxmlformats.org/officeDocument/2006/relationships/image" Target="../media/image20.png"/><Relationship Id="rId15" Type="http://schemas.openxmlformats.org/officeDocument/2006/relationships/image" Target="../media/image25.png"/><Relationship Id="rId10" Type="http://schemas.openxmlformats.org/officeDocument/2006/relationships/image" Target="../media/image17.png"/><Relationship Id="rId19" Type="http://schemas.openxmlformats.org/officeDocument/2006/relationships/image" Target="../media/image29.png"/><Relationship Id="rId4" Type="http://schemas.openxmlformats.org/officeDocument/2006/relationships/image" Target="../media/image1.png"/><Relationship Id="rId9" Type="http://schemas.openxmlformats.org/officeDocument/2006/relationships/image" Target="../media/image21.png"/><Relationship Id="rId14" Type="http://schemas.openxmlformats.org/officeDocument/2006/relationships/image" Target="../media/image24.png"/><Relationship Id="rId22" Type="http://schemas.openxmlformats.org/officeDocument/2006/relationships/image" Target="../media/image9.png"/></Relationships>
</file>

<file path=ppt/slides/_rels/slide40.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40.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41.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0.png"/><Relationship Id="rId2" Type="http://schemas.openxmlformats.org/officeDocument/2006/relationships/notesSlide" Target="../notesSlides/notesSlide41.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4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1.png"/><Relationship Id="rId2" Type="http://schemas.openxmlformats.org/officeDocument/2006/relationships/notesSlide" Target="../notesSlides/notesSlide42.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43.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43.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_rels/slide44.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72.png"/><Relationship Id="rId7" Type="http://schemas.openxmlformats.org/officeDocument/2006/relationships/image" Target="../media/image6.png"/><Relationship Id="rId2" Type="http://schemas.openxmlformats.org/officeDocument/2006/relationships/notesSlide" Target="../notesSlides/notesSlide44.xml"/><Relationship Id="rId1" Type="http://schemas.openxmlformats.org/officeDocument/2006/relationships/slideLayout" Target="../slideLayouts/slideLayout1.xml"/><Relationship Id="rId6" Type="http://schemas.openxmlformats.org/officeDocument/2006/relationships/image" Target="../media/image73.png"/><Relationship Id="rId5" Type="http://schemas.openxmlformats.org/officeDocument/2006/relationships/image" Target="../media/image3.png"/><Relationship Id="rId10" Type="http://schemas.openxmlformats.org/officeDocument/2006/relationships/image" Target="../media/image9.png"/><Relationship Id="rId4" Type="http://schemas.openxmlformats.org/officeDocument/2006/relationships/image" Target="../media/image11.png"/><Relationship Id="rId9" Type="http://schemas.openxmlformats.org/officeDocument/2006/relationships/hyperlink" Target="http://www.professorpeaches.com/wp-content/uploads/2015/02/What-is-leadership-Forbes.pdf" TargetMode="External"/></Relationships>
</file>

<file path=ppt/slides/_rels/slide5.xml.rels><?xml version="1.0" encoding="UTF-8" standalone="yes"?>
<Relationships xmlns="http://schemas.openxmlformats.org/package/2006/relationships"><Relationship Id="rId8" Type="http://schemas.openxmlformats.org/officeDocument/2006/relationships/image" Target="../media/image16.png"/><Relationship Id="rId13" Type="http://schemas.openxmlformats.org/officeDocument/2006/relationships/image" Target="../media/image9.png"/><Relationship Id="rId3" Type="http://schemas.openxmlformats.org/officeDocument/2006/relationships/image" Target="../media/image10.png"/><Relationship Id="rId7" Type="http://schemas.openxmlformats.org/officeDocument/2006/relationships/image" Target="../media/image12.png"/><Relationship Id="rId12"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31.png"/><Relationship Id="rId11" Type="http://schemas.openxmlformats.org/officeDocument/2006/relationships/image" Target="../media/image7.jpg"/><Relationship Id="rId5" Type="http://schemas.openxmlformats.org/officeDocument/2006/relationships/image" Target="../media/image30.png"/><Relationship Id="rId10" Type="http://schemas.openxmlformats.org/officeDocument/2006/relationships/image" Target="../media/image6.png"/><Relationship Id="rId4" Type="http://schemas.openxmlformats.org/officeDocument/2006/relationships/image" Target="../media/image11.png"/><Relationship Id="rId9" Type="http://schemas.openxmlformats.org/officeDocument/2006/relationships/image" Target="../media/image32.png"/></Relationships>
</file>

<file path=ppt/slides/_rels/slide6.xml.rels><?xml version="1.0" encoding="UTF-8" standalone="yes"?>
<Relationships xmlns="http://schemas.openxmlformats.org/package/2006/relationships"><Relationship Id="rId8" Type="http://schemas.openxmlformats.org/officeDocument/2006/relationships/image" Target="../media/image18.png"/><Relationship Id="rId3" Type="http://schemas.openxmlformats.org/officeDocument/2006/relationships/image" Target="../media/image6.png"/><Relationship Id="rId7"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1.xml"/><Relationship Id="rId6" Type="http://schemas.openxmlformats.org/officeDocument/2006/relationships/image" Target="../media/image33.png"/><Relationship Id="rId11" Type="http://schemas.openxmlformats.org/officeDocument/2006/relationships/image" Target="../media/image9.png"/><Relationship Id="rId5" Type="http://schemas.openxmlformats.org/officeDocument/2006/relationships/image" Target="../media/image31.png"/><Relationship Id="rId10" Type="http://schemas.openxmlformats.org/officeDocument/2006/relationships/image" Target="../media/image8.png"/><Relationship Id="rId4" Type="http://schemas.openxmlformats.org/officeDocument/2006/relationships/image" Target="../media/image2.png"/><Relationship Id="rId9" Type="http://schemas.openxmlformats.org/officeDocument/2006/relationships/image" Target="../media/image7.jpg"/></Relationships>
</file>

<file path=ppt/slides/_rels/slide7.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image" Target="../media/image2.png"/><Relationship Id="rId7" Type="http://schemas.openxmlformats.org/officeDocument/2006/relationships/image" Target="../media/image7.jpg"/><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34.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8.xml.rels><?xml version="1.0" encoding="UTF-8" standalone="yes"?>
<Relationships xmlns="http://schemas.openxmlformats.org/package/2006/relationships"><Relationship Id="rId8" Type="http://schemas.openxmlformats.org/officeDocument/2006/relationships/image" Target="../media/image35.jpg"/><Relationship Id="rId3" Type="http://schemas.openxmlformats.org/officeDocument/2006/relationships/image" Target="../media/image2.png"/><Relationship Id="rId7"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1.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12.png"/><Relationship Id="rId9" Type="http://schemas.openxmlformats.org/officeDocument/2006/relationships/image" Target="../media/image9.png"/></Relationships>
</file>

<file path=ppt/slides/_rels/slide9.xml.rels><?xml version="1.0" encoding="UTF-8" standalone="yes"?>
<Relationships xmlns="http://schemas.openxmlformats.org/package/2006/relationships"><Relationship Id="rId8" Type="http://schemas.openxmlformats.org/officeDocument/2006/relationships/image" Target="../media/image3.png"/><Relationship Id="rId13" Type="http://schemas.openxmlformats.org/officeDocument/2006/relationships/image" Target="../media/image7.jpg"/><Relationship Id="rId3" Type="http://schemas.openxmlformats.org/officeDocument/2006/relationships/image" Target="../media/image1.png"/><Relationship Id="rId7" Type="http://schemas.openxmlformats.org/officeDocument/2006/relationships/image" Target="../media/image38.png"/><Relationship Id="rId12" Type="http://schemas.openxmlformats.org/officeDocument/2006/relationships/image" Target="../media/image42.png"/><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image" Target="../media/image37.png"/><Relationship Id="rId11" Type="http://schemas.openxmlformats.org/officeDocument/2006/relationships/image" Target="../media/image41.png"/><Relationship Id="rId5" Type="http://schemas.openxmlformats.org/officeDocument/2006/relationships/image" Target="../media/image2.png"/><Relationship Id="rId15" Type="http://schemas.openxmlformats.org/officeDocument/2006/relationships/image" Target="../media/image9.png"/><Relationship Id="rId10" Type="http://schemas.openxmlformats.org/officeDocument/2006/relationships/image" Target="../media/image40.png"/><Relationship Id="rId4" Type="http://schemas.openxmlformats.org/officeDocument/2006/relationships/image" Target="../media/image36.png"/><Relationship Id="rId9" Type="http://schemas.openxmlformats.org/officeDocument/2006/relationships/image" Target="../media/image39.png"/><Relationship Id="rId14" Type="http://schemas.openxmlformats.org/officeDocument/2006/relationships/image" Target="../media/image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3"/>
        <p:cNvGrpSpPr/>
        <p:nvPr/>
      </p:nvGrpSpPr>
      <p:grpSpPr>
        <a:xfrm>
          <a:off x="0" y="0"/>
          <a:ext cx="0" cy="0"/>
          <a:chOff x="0" y="0"/>
          <a:chExt cx="0" cy="0"/>
        </a:xfrm>
      </p:grpSpPr>
      <p:pic>
        <p:nvPicPr>
          <p:cNvPr id="84" name="Google Shape;84;p1"/>
          <p:cNvPicPr preferRelativeResize="0"/>
          <p:nvPr/>
        </p:nvPicPr>
        <p:blipFill rotWithShape="1">
          <a:blip r:embed="rId3">
            <a:alphaModFix/>
          </a:blip>
          <a:srcRect/>
          <a:stretch/>
        </p:blipFill>
        <p:spPr>
          <a:xfrm rot="1852805">
            <a:off x="7890475" y="-2171729"/>
            <a:ext cx="5364129" cy="5364129"/>
          </a:xfrm>
          <a:prstGeom prst="rect">
            <a:avLst/>
          </a:prstGeom>
          <a:noFill/>
          <a:ln>
            <a:noFill/>
          </a:ln>
        </p:spPr>
      </p:pic>
      <p:pic>
        <p:nvPicPr>
          <p:cNvPr id="85" name="Google Shape;85;p1"/>
          <p:cNvPicPr preferRelativeResize="0"/>
          <p:nvPr/>
        </p:nvPicPr>
        <p:blipFill rotWithShape="1">
          <a:blip r:embed="rId4">
            <a:alphaModFix/>
          </a:blip>
          <a:srcRect/>
          <a:stretch/>
        </p:blipFill>
        <p:spPr>
          <a:xfrm rot="-4196164">
            <a:off x="-4478873" y="6837700"/>
            <a:ext cx="11622266" cy="12388074"/>
          </a:xfrm>
          <a:prstGeom prst="rect">
            <a:avLst/>
          </a:prstGeom>
          <a:noFill/>
          <a:ln>
            <a:noFill/>
          </a:ln>
        </p:spPr>
      </p:pic>
      <p:pic>
        <p:nvPicPr>
          <p:cNvPr id="86" name="Google Shape;86;p1"/>
          <p:cNvPicPr preferRelativeResize="0"/>
          <p:nvPr/>
        </p:nvPicPr>
        <p:blipFill rotWithShape="1">
          <a:blip r:embed="rId5">
            <a:alphaModFix/>
          </a:blip>
          <a:srcRect/>
          <a:stretch/>
        </p:blipFill>
        <p:spPr>
          <a:xfrm>
            <a:off x="16027651" y="8452049"/>
            <a:ext cx="2556197" cy="2751289"/>
          </a:xfrm>
          <a:prstGeom prst="rect">
            <a:avLst/>
          </a:prstGeom>
          <a:noFill/>
          <a:ln>
            <a:noFill/>
          </a:ln>
        </p:spPr>
      </p:pic>
      <p:pic>
        <p:nvPicPr>
          <p:cNvPr id="87" name="Google Shape;87;p1"/>
          <p:cNvPicPr preferRelativeResize="0"/>
          <p:nvPr/>
        </p:nvPicPr>
        <p:blipFill rotWithShape="1">
          <a:blip r:embed="rId6">
            <a:alphaModFix/>
          </a:blip>
          <a:srcRect/>
          <a:stretch/>
        </p:blipFill>
        <p:spPr>
          <a:xfrm rot="-1185502">
            <a:off x="-1434135" y="-1156985"/>
            <a:ext cx="3750108" cy="3745193"/>
          </a:xfrm>
          <a:prstGeom prst="rect">
            <a:avLst/>
          </a:prstGeom>
          <a:noFill/>
          <a:ln>
            <a:noFill/>
          </a:ln>
        </p:spPr>
      </p:pic>
      <p:pic>
        <p:nvPicPr>
          <p:cNvPr id="88" name="Google Shape;88;p1"/>
          <p:cNvPicPr preferRelativeResize="0"/>
          <p:nvPr/>
        </p:nvPicPr>
        <p:blipFill rotWithShape="1">
          <a:blip r:embed="rId7">
            <a:alphaModFix/>
          </a:blip>
          <a:srcRect/>
          <a:stretch/>
        </p:blipFill>
        <p:spPr>
          <a:xfrm rot="6632729">
            <a:off x="16143270" y="-2037213"/>
            <a:ext cx="4881157" cy="4874760"/>
          </a:xfrm>
          <a:prstGeom prst="rect">
            <a:avLst/>
          </a:prstGeom>
          <a:noFill/>
          <a:ln>
            <a:noFill/>
          </a:ln>
        </p:spPr>
      </p:pic>
      <p:pic>
        <p:nvPicPr>
          <p:cNvPr id="89" name="Google Shape;89;p1"/>
          <p:cNvPicPr preferRelativeResize="0"/>
          <p:nvPr/>
        </p:nvPicPr>
        <p:blipFill rotWithShape="1">
          <a:blip r:embed="rId8">
            <a:alphaModFix/>
          </a:blip>
          <a:srcRect/>
          <a:stretch/>
        </p:blipFill>
        <p:spPr>
          <a:xfrm>
            <a:off x="243213" y="715612"/>
            <a:ext cx="7274007" cy="7274007"/>
          </a:xfrm>
          <a:prstGeom prst="rect">
            <a:avLst/>
          </a:prstGeom>
          <a:noFill/>
          <a:ln>
            <a:noFill/>
          </a:ln>
        </p:spPr>
      </p:pic>
      <p:sp>
        <p:nvSpPr>
          <p:cNvPr id="90" name="Google Shape;90;p1"/>
          <p:cNvSpPr txBox="1"/>
          <p:nvPr/>
        </p:nvSpPr>
        <p:spPr>
          <a:xfrm>
            <a:off x="7752212" y="3645911"/>
            <a:ext cx="9010597" cy="4010713"/>
          </a:xfrm>
          <a:prstGeom prst="rect">
            <a:avLst/>
          </a:prstGeom>
          <a:noFill/>
          <a:ln>
            <a:noFill/>
          </a:ln>
        </p:spPr>
        <p:txBody>
          <a:bodyPr spcFirstLastPara="1" wrap="square" lIns="0" tIns="0" rIns="0" bIns="0" anchor="t" anchorCtr="0">
            <a:spAutoFit/>
          </a:bodyPr>
          <a:lstStyle/>
          <a:p>
            <a:pPr>
              <a:lnSpc>
                <a:spcPts val="6300"/>
              </a:lnSpc>
            </a:pPr>
            <a:r>
              <a:rPr lang="bg-BG" sz="4500" dirty="0">
                <a:solidFill>
                  <a:srgbClr val="000000"/>
                </a:solidFill>
                <a:latin typeface="Abhaya Libre Regular"/>
              </a:rPr>
              <a:t>Подпомагане на регионалното развитие чрез изграждане на капацитет в системата на професионалното</a:t>
            </a:r>
            <a:r>
              <a:rPr lang="ru-RU" sz="4500" dirty="0">
                <a:solidFill>
                  <a:srgbClr val="000000"/>
                </a:solidFill>
                <a:latin typeface="Abhaya Libre Regular"/>
              </a:rPr>
              <a:t> образование и обучение (</a:t>
            </a:r>
            <a:r>
              <a:rPr lang="bg-BG" sz="4500" dirty="0">
                <a:solidFill>
                  <a:srgbClr val="000000"/>
                </a:solidFill>
                <a:latin typeface="Abhaya Libre Regular"/>
              </a:rPr>
              <a:t>ПОО)</a:t>
            </a:r>
            <a:endParaRPr lang="en-US" sz="4500" dirty="0">
              <a:solidFill>
                <a:srgbClr val="000000"/>
              </a:solidFill>
              <a:latin typeface="Abhaya Libre Regular"/>
            </a:endParaRPr>
          </a:p>
        </p:txBody>
      </p:sp>
      <p:pic>
        <p:nvPicPr>
          <p:cNvPr id="91" name="Google Shape;91;p1"/>
          <p:cNvPicPr preferRelativeResize="0"/>
          <p:nvPr/>
        </p:nvPicPr>
        <p:blipFill rotWithShape="1">
          <a:blip r:embed="rId9">
            <a:alphaModFix/>
          </a:blip>
          <a:srcRect/>
          <a:stretch/>
        </p:blipFill>
        <p:spPr>
          <a:xfrm>
            <a:off x="14847534" y="9434788"/>
            <a:ext cx="2360235" cy="602763"/>
          </a:xfrm>
          <a:prstGeom prst="rect">
            <a:avLst/>
          </a:prstGeom>
          <a:noFill/>
          <a:ln>
            <a:noFill/>
          </a:ln>
        </p:spPr>
      </p:pic>
      <p:pic>
        <p:nvPicPr>
          <p:cNvPr id="92" name="Google Shape;92;p1"/>
          <p:cNvPicPr preferRelativeResize="0"/>
          <p:nvPr/>
        </p:nvPicPr>
        <p:blipFill rotWithShape="1">
          <a:blip r:embed="rId10">
            <a:alphaModFix/>
          </a:blip>
          <a:srcRect/>
          <a:stretch/>
        </p:blipFill>
        <p:spPr>
          <a:xfrm>
            <a:off x="13456555" y="9092897"/>
            <a:ext cx="1068843" cy="1110057"/>
          </a:xfrm>
          <a:prstGeom prst="rect">
            <a:avLst/>
          </a:prstGeom>
          <a:noFill/>
          <a:ln>
            <a:noFill/>
          </a:ln>
        </p:spPr>
      </p:pic>
      <p:pic>
        <p:nvPicPr>
          <p:cNvPr id="93" name="Google Shape;93;p1"/>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86"/>
        <p:cNvGrpSpPr/>
        <p:nvPr/>
      </p:nvGrpSpPr>
      <p:grpSpPr>
        <a:xfrm>
          <a:off x="0" y="0"/>
          <a:ext cx="0" cy="0"/>
          <a:chOff x="0" y="0"/>
          <a:chExt cx="0" cy="0"/>
        </a:xfrm>
      </p:grpSpPr>
      <p:pic>
        <p:nvPicPr>
          <p:cNvPr id="287" name="Google Shape;287;p10"/>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288" name="Google Shape;288;p1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89" name="Google Shape;289;p10"/>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90" name="Google Shape;290;p10"/>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291" name="Google Shape;291;p10"/>
          <p:cNvSpPr txBox="1"/>
          <p:nvPr/>
        </p:nvSpPr>
        <p:spPr>
          <a:xfrm>
            <a:off x="503440" y="1812142"/>
            <a:ext cx="10280674" cy="2654573"/>
          </a:xfrm>
          <a:prstGeom prst="rect">
            <a:avLst/>
          </a:prstGeom>
          <a:noFill/>
          <a:ln>
            <a:noFill/>
          </a:ln>
        </p:spPr>
        <p:txBody>
          <a:bodyPr spcFirstLastPara="1" wrap="square" lIns="0" tIns="0" rIns="0" bIns="0" anchor="t" anchorCtr="0">
            <a:spAutoFit/>
          </a:bodyPr>
          <a:lstStyle/>
          <a:p>
            <a:pPr marL="0" marR="0" lvl="0" indent="0" algn="just" rtl="0">
              <a:lnSpc>
                <a:spcPct val="140016"/>
              </a:lnSpc>
              <a:spcBef>
                <a:spcPts val="0"/>
              </a:spcBef>
              <a:spcAft>
                <a:spcPts val="0"/>
              </a:spcAft>
              <a:buNone/>
            </a:pPr>
            <a:r>
              <a:rPr lang="ru-RU" sz="2464" b="0" i="0" u="none" strike="noStrike" cap="none" dirty="0">
                <a:solidFill>
                  <a:srgbClr val="000000"/>
                </a:solidFill>
                <a:latin typeface="Abhaya Libre"/>
                <a:ea typeface="Abhaya Libre"/>
                <a:cs typeface="Abhaya Libre"/>
                <a:sym typeface="Abhaya Libre"/>
              </a:rPr>
              <a:t>Маслоу смята, че съществува йерархия от пет потребности; когато всяка потребност е задоволена в значителна степен, следващата потребност става доминираща. Той твърди, че потребностите от по-нисък порядък трябва да бъдат задоволени, преди да се премине към потребностите от по-висок порядък.</a:t>
            </a:r>
            <a:r>
              <a:rPr lang="bg-BG" sz="2464" b="0" i="0" u="none" strike="noStrike" cap="none" dirty="0">
                <a:solidFill>
                  <a:srgbClr val="000000"/>
                </a:solidFill>
                <a:latin typeface="Abhaya Libre"/>
                <a:ea typeface="Abhaya Libre"/>
                <a:cs typeface="Abhaya Libre"/>
                <a:sym typeface="Abhaya Libre"/>
              </a:rPr>
              <a:t>към нужди от по-висок ред.</a:t>
            </a:r>
            <a:endParaRPr dirty="0"/>
          </a:p>
        </p:txBody>
      </p:sp>
      <p:pic>
        <p:nvPicPr>
          <p:cNvPr id="292" name="Google Shape;292;p10"/>
          <p:cNvPicPr preferRelativeResize="0"/>
          <p:nvPr/>
        </p:nvPicPr>
        <p:blipFill rotWithShape="1">
          <a:blip r:embed="rId7">
            <a:alphaModFix/>
          </a:blip>
          <a:srcRect/>
          <a:stretch/>
        </p:blipFill>
        <p:spPr>
          <a:xfrm>
            <a:off x="1163268" y="4807761"/>
            <a:ext cx="6324905" cy="5100635"/>
          </a:xfrm>
          <a:prstGeom prst="rect">
            <a:avLst/>
          </a:prstGeom>
          <a:noFill/>
          <a:ln>
            <a:noFill/>
          </a:ln>
        </p:spPr>
      </p:pic>
      <p:sp>
        <p:nvSpPr>
          <p:cNvPr id="293" name="Google Shape;293;p10"/>
          <p:cNvSpPr txBox="1"/>
          <p:nvPr/>
        </p:nvSpPr>
        <p:spPr>
          <a:xfrm>
            <a:off x="1262743" y="1113129"/>
            <a:ext cx="13848624" cy="777072"/>
          </a:xfrm>
          <a:prstGeom prst="rect">
            <a:avLst/>
          </a:prstGeom>
          <a:noFill/>
          <a:ln>
            <a:noFill/>
          </a:ln>
        </p:spPr>
        <p:txBody>
          <a:bodyPr spcFirstLastPara="1" wrap="square" lIns="0" tIns="0" rIns="0" bIns="0" anchor="t" anchorCtr="0">
            <a:spAutoFit/>
          </a:bodyPr>
          <a:lstStyle/>
          <a:p>
            <a:pPr marL="0" marR="0" lvl="0" indent="0" algn="ctr" rtl="0">
              <a:lnSpc>
                <a:spcPct val="85002"/>
              </a:lnSpc>
              <a:spcBef>
                <a:spcPts val="0"/>
              </a:spcBef>
              <a:spcAft>
                <a:spcPts val="0"/>
              </a:spcAft>
              <a:buNone/>
            </a:pPr>
            <a:r>
              <a:rPr lang="bg-BG" sz="5941" b="1" i="0" u="none" strike="noStrike" cap="none" dirty="0">
                <a:solidFill>
                  <a:srgbClr val="000000"/>
                </a:solidFill>
                <a:latin typeface="Abhaya Libre"/>
                <a:ea typeface="Abhaya Libre"/>
                <a:cs typeface="Abhaya Libre"/>
                <a:sym typeface="Abhaya Libre"/>
              </a:rPr>
              <a:t>Йерархията на нуждите на Маслоу</a:t>
            </a:r>
            <a:endParaRPr sz="5941" b="1" i="0" u="none" strike="noStrike" cap="none" dirty="0">
              <a:solidFill>
                <a:srgbClr val="000000"/>
              </a:solidFill>
              <a:latin typeface="Abhaya Libre"/>
              <a:ea typeface="Abhaya Libre"/>
              <a:cs typeface="Abhaya Libre"/>
              <a:sym typeface="Abhaya Libre"/>
            </a:endParaRPr>
          </a:p>
        </p:txBody>
      </p:sp>
      <p:sp>
        <p:nvSpPr>
          <p:cNvPr id="294" name="Google Shape;294;p10"/>
          <p:cNvSpPr txBox="1"/>
          <p:nvPr/>
        </p:nvSpPr>
        <p:spPr>
          <a:xfrm>
            <a:off x="1378857" y="286370"/>
            <a:ext cx="13732509" cy="409151"/>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ru-RU" sz="1899" b="0" i="0" u="none" strike="noStrike" cap="none" dirty="0">
                <a:solidFill>
                  <a:srgbClr val="000000"/>
                </a:solidFill>
                <a:latin typeface="Open Sans ExtraBold"/>
                <a:ea typeface="Open Sans ExtraBold"/>
                <a:cs typeface="Open Sans ExtraBold"/>
                <a:sym typeface="Open Sans ExtraBold"/>
              </a:rPr>
              <a:t>Основната идея е, че хората имат потребности, които, когато не са задоволени, водят до мотивация.</a:t>
            </a:r>
            <a:endParaRPr sz="1899" b="0" i="0" u="none" strike="noStrike" cap="none" dirty="0">
              <a:solidFill>
                <a:srgbClr val="000000"/>
              </a:solidFill>
              <a:latin typeface="Open Sans ExtraBold"/>
              <a:ea typeface="Open Sans ExtraBold"/>
              <a:cs typeface="Open Sans ExtraBold"/>
              <a:sym typeface="Open Sans ExtraBold"/>
            </a:endParaRPr>
          </a:p>
        </p:txBody>
      </p:sp>
      <p:pic>
        <p:nvPicPr>
          <p:cNvPr id="295" name="Google Shape;295;p10"/>
          <p:cNvPicPr preferRelativeResize="0"/>
          <p:nvPr/>
        </p:nvPicPr>
        <p:blipFill rotWithShape="1">
          <a:blip r:embed="rId8">
            <a:alphaModFix/>
          </a:blip>
          <a:srcRect/>
          <a:stretch/>
        </p:blipFill>
        <p:spPr>
          <a:xfrm>
            <a:off x="14993119" y="9508512"/>
            <a:ext cx="2360235" cy="602763"/>
          </a:xfrm>
          <a:prstGeom prst="rect">
            <a:avLst/>
          </a:prstGeom>
          <a:noFill/>
          <a:ln>
            <a:noFill/>
          </a:ln>
        </p:spPr>
      </p:pic>
      <p:pic>
        <p:nvPicPr>
          <p:cNvPr id="296" name="Google Shape;296;p10"/>
          <p:cNvPicPr preferRelativeResize="0"/>
          <p:nvPr/>
        </p:nvPicPr>
        <p:blipFill rotWithShape="1">
          <a:blip r:embed="rId9">
            <a:alphaModFix/>
          </a:blip>
          <a:srcRect/>
          <a:stretch/>
        </p:blipFill>
        <p:spPr>
          <a:xfrm>
            <a:off x="13456555" y="9092897"/>
            <a:ext cx="1068843" cy="1110057"/>
          </a:xfrm>
          <a:prstGeom prst="rect">
            <a:avLst/>
          </a:prstGeom>
          <a:noFill/>
          <a:ln>
            <a:noFill/>
          </a:ln>
        </p:spPr>
      </p:pic>
      <p:sp>
        <p:nvSpPr>
          <p:cNvPr id="297" name="Google Shape;297;p10"/>
          <p:cNvSpPr txBox="1"/>
          <p:nvPr/>
        </p:nvSpPr>
        <p:spPr>
          <a:xfrm>
            <a:off x="11120963" y="7862457"/>
            <a:ext cx="6104305" cy="305687"/>
          </a:xfrm>
          <a:prstGeom prst="rect">
            <a:avLst/>
          </a:prstGeom>
          <a:noFill/>
          <a:ln>
            <a:noFill/>
          </a:ln>
        </p:spPr>
        <p:txBody>
          <a:bodyPr spcFirstLastPara="1" wrap="square" lIns="0" tIns="0" rIns="0" bIns="0" anchor="t" anchorCtr="0">
            <a:spAutoFit/>
          </a:bodyPr>
          <a:lstStyle/>
          <a:p>
            <a:pPr marL="0" marR="0" lvl="0" indent="0" algn="ctr" rtl="0">
              <a:lnSpc>
                <a:spcPct val="139967"/>
              </a:lnSpc>
              <a:spcBef>
                <a:spcPts val="0"/>
              </a:spcBef>
              <a:spcAft>
                <a:spcPts val="0"/>
              </a:spcAft>
              <a:buNone/>
            </a:pPr>
            <a:r>
              <a:rPr lang="bg-BG" sz="1834" b="0" i="0" u="none" strike="noStrike" cap="none">
                <a:solidFill>
                  <a:srgbClr val="04989E"/>
                </a:solidFill>
                <a:latin typeface="Open Sans ExtraBold"/>
                <a:ea typeface="Open Sans ExtraBold"/>
                <a:cs typeface="Open Sans ExtraBold"/>
                <a:sym typeface="Open Sans ExtraBold"/>
              </a:rPr>
              <a:t>https://www.youtube.com/watch?v=O-4ithG_07Q</a:t>
            </a:r>
            <a:endParaRPr/>
          </a:p>
        </p:txBody>
      </p:sp>
      <p:pic>
        <p:nvPicPr>
          <p:cNvPr id="298" name="Google Shape;298;p10"/>
          <p:cNvPicPr preferRelativeResize="0"/>
          <p:nvPr/>
        </p:nvPicPr>
        <p:blipFill rotWithShape="1">
          <a:blip r:embed="rId10">
            <a:alphaModFix/>
          </a:blip>
          <a:srcRect/>
          <a:stretch/>
        </p:blipFill>
        <p:spPr>
          <a:xfrm>
            <a:off x="9985672" y="3822163"/>
            <a:ext cx="7367682" cy="4331892"/>
          </a:xfrm>
          <a:prstGeom prst="rect">
            <a:avLst/>
          </a:prstGeom>
          <a:noFill/>
          <a:ln>
            <a:noFill/>
          </a:ln>
        </p:spPr>
      </p:pic>
      <p:pic>
        <p:nvPicPr>
          <p:cNvPr id="299" name="Google Shape;299;p10"/>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03"/>
        <p:cNvGrpSpPr/>
        <p:nvPr/>
      </p:nvGrpSpPr>
      <p:grpSpPr>
        <a:xfrm>
          <a:off x="0" y="0"/>
          <a:ext cx="0" cy="0"/>
          <a:chOff x="0" y="0"/>
          <a:chExt cx="0" cy="0"/>
        </a:xfrm>
      </p:grpSpPr>
      <p:pic>
        <p:nvPicPr>
          <p:cNvPr id="304" name="Google Shape;304;p11"/>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05" name="Google Shape;305;p1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06" name="Google Shape;306;p11"/>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07" name="Google Shape;307;p11"/>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pic>
        <p:nvPicPr>
          <p:cNvPr id="308" name="Google Shape;308;p11"/>
          <p:cNvPicPr preferRelativeResize="0"/>
          <p:nvPr/>
        </p:nvPicPr>
        <p:blipFill rotWithShape="1">
          <a:blip r:embed="rId7">
            <a:alphaModFix/>
          </a:blip>
          <a:srcRect/>
          <a:stretch/>
        </p:blipFill>
        <p:spPr>
          <a:xfrm>
            <a:off x="572372" y="7744612"/>
            <a:ext cx="1504737" cy="1579400"/>
          </a:xfrm>
          <a:prstGeom prst="rect">
            <a:avLst/>
          </a:prstGeom>
          <a:noFill/>
          <a:ln>
            <a:noFill/>
          </a:ln>
        </p:spPr>
      </p:pic>
      <p:sp>
        <p:nvSpPr>
          <p:cNvPr id="309" name="Google Shape;309;p11"/>
          <p:cNvSpPr txBox="1"/>
          <p:nvPr/>
        </p:nvSpPr>
        <p:spPr>
          <a:xfrm>
            <a:off x="5246199" y="898136"/>
            <a:ext cx="8256649"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ERG теорията на Алдерфер</a:t>
            </a:r>
            <a:endParaRPr sz="6410" b="1" i="0" u="none" strike="noStrike" cap="none">
              <a:solidFill>
                <a:srgbClr val="000000"/>
              </a:solidFill>
              <a:latin typeface="Abhaya Libre"/>
              <a:ea typeface="Abhaya Libre"/>
              <a:cs typeface="Abhaya Libre"/>
              <a:sym typeface="Abhaya Libre"/>
            </a:endParaRPr>
          </a:p>
        </p:txBody>
      </p:sp>
      <p:sp>
        <p:nvSpPr>
          <p:cNvPr id="310" name="Google Shape;310;p11"/>
          <p:cNvSpPr txBox="1"/>
          <p:nvPr/>
        </p:nvSpPr>
        <p:spPr>
          <a:xfrm>
            <a:off x="572372" y="2494478"/>
            <a:ext cx="9347654" cy="7288149"/>
          </a:xfrm>
          <a:prstGeom prst="rect">
            <a:avLst/>
          </a:prstGeom>
          <a:noFill/>
          <a:ln>
            <a:noFill/>
          </a:ln>
        </p:spPr>
        <p:txBody>
          <a:bodyPr spcFirstLastPara="1" wrap="square" lIns="0" tIns="0" rIns="0" bIns="0" anchor="t" anchorCtr="0">
            <a:spAutoFit/>
          </a:bodyPr>
          <a:lstStyle/>
          <a:p>
            <a:pPr marL="0" marR="0" lvl="0" indent="0" algn="just" rtl="0">
              <a:lnSpc>
                <a:spcPct val="140014"/>
              </a:lnSpc>
              <a:spcBef>
                <a:spcPts val="0"/>
              </a:spcBef>
              <a:spcAft>
                <a:spcPts val="0"/>
              </a:spcAft>
              <a:buNone/>
            </a:pPr>
            <a:r>
              <a:rPr lang="bg-BG" sz="2819" b="0" i="0" u="none" strike="noStrike" cap="none" dirty="0">
                <a:solidFill>
                  <a:srgbClr val="000000"/>
                </a:solidFill>
                <a:latin typeface="Abhaya Libre"/>
                <a:ea typeface="Abhaya Libre"/>
                <a:cs typeface="Abhaya Libre"/>
                <a:sym typeface="Abhaya Libre"/>
              </a:rPr>
              <a:t>Алдерфер смята, че повече от една нужда може да бъде важна едновременно. Той обяснява, че ако нужда от по-висок ред не е удовлетворена, желанието за задоволяване на потребност от по-ниско ниво се увеличава.</a:t>
            </a:r>
            <a:endParaRPr dirty="0"/>
          </a:p>
          <a:p>
            <a:pPr marL="0" marR="0" lvl="0" indent="0" algn="just" rtl="0">
              <a:lnSpc>
                <a:spcPct val="140014"/>
              </a:lnSpc>
              <a:spcBef>
                <a:spcPts val="0"/>
              </a:spcBef>
              <a:spcAft>
                <a:spcPts val="0"/>
              </a:spcAft>
              <a:buNone/>
            </a:pPr>
            <a:r>
              <a:rPr lang="bg-BG" sz="2819" b="0" i="0" u="none" strike="noStrike" cap="none" dirty="0">
                <a:solidFill>
                  <a:srgbClr val="000000"/>
                </a:solidFill>
                <a:latin typeface="Abhaya Libre"/>
                <a:ea typeface="Abhaya Libre"/>
                <a:cs typeface="Abhaya Libre"/>
                <a:sym typeface="Abhaya Libre"/>
              </a:rPr>
              <a:t>В сравнение с пирамидата на Маслоу, Алдефер идентифицира 3 основни нива:</a:t>
            </a:r>
            <a:endParaRPr dirty="0"/>
          </a:p>
          <a:p>
            <a:pPr marL="457200" marR="0" lvl="0" indent="-457200" algn="just" rtl="0">
              <a:lnSpc>
                <a:spcPct val="140014"/>
              </a:lnSpc>
              <a:spcBef>
                <a:spcPts val="0"/>
              </a:spcBef>
              <a:spcAft>
                <a:spcPts val="0"/>
              </a:spcAft>
              <a:buClr>
                <a:srgbClr val="000000"/>
              </a:buClr>
              <a:buSzPts val="2819"/>
              <a:buFont typeface="Arial"/>
              <a:buChar char="•"/>
            </a:pPr>
            <a:r>
              <a:rPr lang="ru-RU" sz="2819" b="0" i="0" u="none" strike="noStrike" cap="none" dirty="0">
                <a:solidFill>
                  <a:srgbClr val="000000"/>
                </a:solidFill>
                <a:latin typeface="Abhaya Libre"/>
                <a:ea typeface="Abhaya Libre"/>
                <a:cs typeface="Abhaya Libre"/>
                <a:sym typeface="Abhaya Libre"/>
              </a:rPr>
              <a:t>Съществуване: Загриженост за осигуряване на основните материални изисквания за съществуване</a:t>
            </a:r>
          </a:p>
          <a:p>
            <a:pPr marL="457200" marR="0" lvl="0" indent="-457200" algn="just" rtl="0">
              <a:lnSpc>
                <a:spcPct val="140014"/>
              </a:lnSpc>
              <a:spcBef>
                <a:spcPts val="0"/>
              </a:spcBef>
              <a:spcAft>
                <a:spcPts val="0"/>
              </a:spcAft>
              <a:buClr>
                <a:srgbClr val="000000"/>
              </a:buClr>
              <a:buSzPts val="2819"/>
              <a:buFont typeface="Arial"/>
              <a:buChar char="•"/>
            </a:pPr>
            <a:r>
              <a:rPr lang="ru-RU" sz="2819" b="0" i="0" u="none" strike="noStrike" cap="none" dirty="0">
                <a:solidFill>
                  <a:srgbClr val="000000"/>
                </a:solidFill>
                <a:latin typeface="Abhaya Libre"/>
                <a:ea typeface="Abhaya Libre"/>
                <a:cs typeface="Abhaya Libre"/>
                <a:sym typeface="Abhaya Libre"/>
              </a:rPr>
              <a:t>Свързаност: Желание за поддържане на важни междуличностни отношения</a:t>
            </a:r>
          </a:p>
          <a:p>
            <a:pPr marL="457200" marR="0" lvl="0" indent="-457200" algn="just" rtl="0">
              <a:lnSpc>
                <a:spcPct val="140014"/>
              </a:lnSpc>
              <a:spcBef>
                <a:spcPts val="0"/>
              </a:spcBef>
              <a:spcAft>
                <a:spcPts val="0"/>
              </a:spcAft>
              <a:buClr>
                <a:srgbClr val="000000"/>
              </a:buClr>
              <a:buSzPts val="2819"/>
              <a:buFont typeface="Arial"/>
              <a:buChar char="•"/>
            </a:pPr>
            <a:r>
              <a:rPr lang="ru-RU" sz="2819" b="0" i="0" u="none" strike="noStrike" cap="none" dirty="0">
                <a:solidFill>
                  <a:srgbClr val="000000"/>
                </a:solidFill>
                <a:latin typeface="Abhaya Libre"/>
                <a:ea typeface="Abhaya Libre"/>
                <a:cs typeface="Abhaya Libre"/>
                <a:sym typeface="Abhaya Libre"/>
              </a:rPr>
              <a:t>Растеж: Вътрешно желание за личностно развитие</a:t>
            </a:r>
            <a:endParaRPr sz="2819" b="0" i="0" u="none" strike="noStrike" cap="none" dirty="0">
              <a:solidFill>
                <a:srgbClr val="000000"/>
              </a:solidFill>
              <a:latin typeface="Abhaya Libre"/>
              <a:ea typeface="Abhaya Libre"/>
              <a:cs typeface="Abhaya Libre"/>
              <a:sym typeface="Abhaya Libre"/>
            </a:endParaRPr>
          </a:p>
        </p:txBody>
      </p:sp>
      <p:pic>
        <p:nvPicPr>
          <p:cNvPr id="311" name="Google Shape;311;p11"/>
          <p:cNvPicPr preferRelativeResize="0"/>
          <p:nvPr/>
        </p:nvPicPr>
        <p:blipFill rotWithShape="1">
          <a:blip r:embed="rId8">
            <a:alphaModFix/>
          </a:blip>
          <a:srcRect/>
          <a:stretch/>
        </p:blipFill>
        <p:spPr>
          <a:xfrm>
            <a:off x="14993119" y="9508512"/>
            <a:ext cx="2360235" cy="602763"/>
          </a:xfrm>
          <a:prstGeom prst="rect">
            <a:avLst/>
          </a:prstGeom>
          <a:noFill/>
          <a:ln>
            <a:noFill/>
          </a:ln>
        </p:spPr>
      </p:pic>
      <p:pic>
        <p:nvPicPr>
          <p:cNvPr id="312" name="Google Shape;312;p11"/>
          <p:cNvPicPr preferRelativeResize="0"/>
          <p:nvPr/>
        </p:nvPicPr>
        <p:blipFill rotWithShape="1">
          <a:blip r:embed="rId9">
            <a:alphaModFix/>
          </a:blip>
          <a:srcRect/>
          <a:stretch/>
        </p:blipFill>
        <p:spPr>
          <a:xfrm>
            <a:off x="13456555" y="9092897"/>
            <a:ext cx="1068843" cy="1110057"/>
          </a:xfrm>
          <a:prstGeom prst="rect">
            <a:avLst/>
          </a:prstGeom>
          <a:noFill/>
          <a:ln>
            <a:noFill/>
          </a:ln>
        </p:spPr>
      </p:pic>
      <p:pic>
        <p:nvPicPr>
          <p:cNvPr id="313" name="Google Shape;313;p11"/>
          <p:cNvPicPr preferRelativeResize="0"/>
          <p:nvPr/>
        </p:nvPicPr>
        <p:blipFill rotWithShape="1">
          <a:blip r:embed="rId10">
            <a:alphaModFix/>
          </a:blip>
          <a:srcRect/>
          <a:stretch/>
        </p:blipFill>
        <p:spPr>
          <a:xfrm>
            <a:off x="10357137" y="2434843"/>
            <a:ext cx="7394350" cy="5776836"/>
          </a:xfrm>
          <a:prstGeom prst="rect">
            <a:avLst/>
          </a:prstGeom>
          <a:noFill/>
          <a:ln>
            <a:noFill/>
          </a:ln>
        </p:spPr>
      </p:pic>
      <p:pic>
        <p:nvPicPr>
          <p:cNvPr id="314" name="Google Shape;314;p11"/>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18"/>
        <p:cNvGrpSpPr/>
        <p:nvPr/>
      </p:nvGrpSpPr>
      <p:grpSpPr>
        <a:xfrm>
          <a:off x="0" y="0"/>
          <a:ext cx="0" cy="0"/>
          <a:chOff x="0" y="0"/>
          <a:chExt cx="0" cy="0"/>
        </a:xfrm>
      </p:grpSpPr>
      <p:pic>
        <p:nvPicPr>
          <p:cNvPr id="319" name="Google Shape;319;p12"/>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20" name="Google Shape;320;p1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21" name="Google Shape;321;p12"/>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22" name="Google Shape;322;p12"/>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pic>
        <p:nvPicPr>
          <p:cNvPr id="323" name="Google Shape;323;p12"/>
          <p:cNvPicPr preferRelativeResize="0"/>
          <p:nvPr/>
        </p:nvPicPr>
        <p:blipFill rotWithShape="1">
          <a:blip r:embed="rId7">
            <a:alphaModFix/>
          </a:blip>
          <a:srcRect/>
          <a:stretch/>
        </p:blipFill>
        <p:spPr>
          <a:xfrm>
            <a:off x="11285572" y="2769856"/>
            <a:ext cx="5973728" cy="5220284"/>
          </a:xfrm>
          <a:prstGeom prst="rect">
            <a:avLst/>
          </a:prstGeom>
          <a:noFill/>
          <a:ln>
            <a:noFill/>
          </a:ln>
        </p:spPr>
      </p:pic>
      <p:sp>
        <p:nvSpPr>
          <p:cNvPr id="324" name="Google Shape;324;p12"/>
          <p:cNvSpPr txBox="1"/>
          <p:nvPr/>
        </p:nvSpPr>
        <p:spPr>
          <a:xfrm>
            <a:off x="4338875" y="782301"/>
            <a:ext cx="9652101"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0" i="0" u="none" strike="noStrike" cap="none">
                <a:solidFill>
                  <a:srgbClr val="000000"/>
                </a:solidFill>
                <a:latin typeface="Abhaya Libre"/>
                <a:ea typeface="Abhaya Libre"/>
                <a:cs typeface="Abhaya Libre"/>
                <a:sym typeface="Abhaya Libre"/>
              </a:rPr>
              <a:t>Теорията на МакКлеланд</a:t>
            </a:r>
            <a:endParaRPr sz="6410" b="0" i="0" u="none" strike="noStrike" cap="none">
              <a:solidFill>
                <a:srgbClr val="000000"/>
              </a:solidFill>
              <a:latin typeface="Abhaya Libre"/>
              <a:ea typeface="Abhaya Libre"/>
              <a:cs typeface="Abhaya Libre"/>
              <a:sym typeface="Abhaya Libre"/>
            </a:endParaRPr>
          </a:p>
        </p:txBody>
      </p:sp>
      <p:sp>
        <p:nvSpPr>
          <p:cNvPr id="325" name="Google Shape;325;p12"/>
          <p:cNvSpPr txBox="1"/>
          <p:nvPr/>
        </p:nvSpPr>
        <p:spPr>
          <a:xfrm>
            <a:off x="687889" y="2624738"/>
            <a:ext cx="9789600" cy="6204776"/>
          </a:xfrm>
          <a:prstGeom prst="rect">
            <a:avLst/>
          </a:prstGeom>
          <a:noFill/>
          <a:ln>
            <a:noFill/>
          </a:ln>
        </p:spPr>
        <p:txBody>
          <a:bodyPr spcFirstLastPara="1" wrap="square" lIns="0" tIns="0" rIns="0" bIns="0" anchor="t" anchorCtr="0">
            <a:spAutoFit/>
          </a:bodyPr>
          <a:lstStyle/>
          <a:p>
            <a:pPr marL="0" marR="0" lvl="0" indent="0" algn="just" rtl="0">
              <a:lnSpc>
                <a:spcPct val="139993"/>
              </a:lnSpc>
              <a:spcBef>
                <a:spcPts val="0"/>
              </a:spcBef>
              <a:spcAft>
                <a:spcPts val="0"/>
              </a:spcAft>
              <a:buNone/>
            </a:pPr>
            <a:r>
              <a:rPr lang="bg-BG" sz="2400" b="0" i="0" u="none" strike="noStrike" cap="none" dirty="0">
                <a:solidFill>
                  <a:srgbClr val="000000"/>
                </a:solidFill>
                <a:latin typeface="Abhaya Libre"/>
                <a:ea typeface="Abhaya Libre"/>
                <a:cs typeface="Abhaya Libre"/>
                <a:sym typeface="Abhaya Libre"/>
              </a:rPr>
              <a:t>МакКлеланд твърди, че хората се различават по видовете нужди, които имат. Той заявява, че тяхната мотивация и колко добре се представят в работна ситуация са свързани с това дали имат нужда от постижения, принадлежност или власт.</a:t>
            </a:r>
            <a:endParaRPr sz="1100" dirty="0"/>
          </a:p>
          <a:p>
            <a:pPr marL="0" marR="0" lvl="0" indent="0" algn="just" rtl="0">
              <a:lnSpc>
                <a:spcPct val="139993"/>
              </a:lnSpc>
              <a:spcBef>
                <a:spcPts val="0"/>
              </a:spcBef>
              <a:spcAft>
                <a:spcPts val="0"/>
              </a:spcAft>
              <a:buNone/>
            </a:pPr>
            <a:r>
              <a:rPr lang="bg-BG" sz="2400" b="0" i="0" u="none" strike="noStrike" cap="none" dirty="0">
                <a:solidFill>
                  <a:srgbClr val="000000"/>
                </a:solidFill>
                <a:latin typeface="Abhaya Libre"/>
                <a:ea typeface="Abhaya Libre"/>
                <a:cs typeface="Abhaya Libre"/>
                <a:sym typeface="Abhaya Libre"/>
              </a:rPr>
              <a:t>Тук са индетифицирани следните 4 нива:</a:t>
            </a:r>
            <a:endParaRPr sz="2400" b="0" i="0" u="none" strike="noStrike" cap="none" dirty="0">
              <a:solidFill>
                <a:srgbClr val="000000"/>
              </a:solidFill>
              <a:latin typeface="Abhaya Libre"/>
              <a:ea typeface="Abhaya Libre"/>
              <a:cs typeface="Abhaya Libre"/>
              <a:sym typeface="Abhaya Libre"/>
            </a:endParaRPr>
          </a:p>
          <a:p>
            <a:pPr marL="457200" marR="0" lvl="0" indent="-457200" algn="just" rtl="0">
              <a:lnSpc>
                <a:spcPct val="139993"/>
              </a:lnSpc>
              <a:spcBef>
                <a:spcPts val="0"/>
              </a:spcBef>
              <a:spcAft>
                <a:spcPts val="0"/>
              </a:spcAft>
              <a:buClr>
                <a:srgbClr val="000000"/>
              </a:buClr>
              <a:buSzPts val="2953"/>
              <a:buFont typeface="Arial"/>
              <a:buChar char="•"/>
            </a:pPr>
            <a:r>
              <a:rPr lang="ru-RU" sz="2400" b="0" i="0" u="none" strike="noStrike" cap="none" dirty="0">
                <a:solidFill>
                  <a:srgbClr val="000000"/>
                </a:solidFill>
                <a:latin typeface="Abhaya Libre"/>
                <a:ea typeface="Abhaya Libre"/>
                <a:cs typeface="Abhaya Libre"/>
                <a:sym typeface="Abhaya Libre"/>
              </a:rPr>
              <a:t>Потребности от постижения: Стремежът към превъзходство, към постигане на резултати по отношение на определен набор от стандарти, към стремеж към успех</a:t>
            </a:r>
          </a:p>
          <a:p>
            <a:pPr marL="457200" marR="0" lvl="0" indent="-457200" algn="just" rtl="0">
              <a:lnSpc>
                <a:spcPct val="139993"/>
              </a:lnSpc>
              <a:spcBef>
                <a:spcPts val="0"/>
              </a:spcBef>
              <a:spcAft>
                <a:spcPts val="0"/>
              </a:spcAft>
              <a:buClr>
                <a:srgbClr val="000000"/>
              </a:buClr>
              <a:buSzPts val="2953"/>
              <a:buFont typeface="Arial"/>
              <a:buChar char="•"/>
            </a:pPr>
            <a:r>
              <a:rPr lang="ru-RU" sz="2400" b="0" i="0" u="none" strike="noStrike" cap="none" dirty="0">
                <a:solidFill>
                  <a:srgbClr val="000000"/>
                </a:solidFill>
                <a:latin typeface="Abhaya Libre"/>
                <a:ea typeface="Abhaya Libre"/>
                <a:cs typeface="Abhaya Libre"/>
                <a:sym typeface="Abhaya Libre"/>
              </a:rPr>
              <a:t>Потребност от власт: Потребността да накарате другите да се държат по начин, по който не биха се държали иначе</a:t>
            </a:r>
          </a:p>
          <a:p>
            <a:pPr marL="457200" marR="0" lvl="0" indent="-457200" algn="just" rtl="0">
              <a:lnSpc>
                <a:spcPct val="139993"/>
              </a:lnSpc>
              <a:spcBef>
                <a:spcPts val="0"/>
              </a:spcBef>
              <a:spcAft>
                <a:spcPts val="0"/>
              </a:spcAft>
              <a:buClr>
                <a:srgbClr val="000000"/>
              </a:buClr>
              <a:buSzPts val="2953"/>
              <a:buFont typeface="Arial"/>
              <a:buChar char="•"/>
            </a:pPr>
            <a:r>
              <a:rPr lang="ru-RU" sz="2400" b="0" i="0" u="none" strike="noStrike" cap="none" dirty="0">
                <a:solidFill>
                  <a:srgbClr val="000000"/>
                </a:solidFill>
                <a:latin typeface="Abhaya Libre"/>
                <a:ea typeface="Abhaya Libre"/>
                <a:cs typeface="Abhaya Libre"/>
                <a:sym typeface="Abhaya Libre"/>
              </a:rPr>
              <a:t>Потребност от принадлежност: желанието за приятелски и близки междуличностни отношения</a:t>
            </a:r>
            <a:endParaRPr sz="2400" b="0" i="0" u="none" strike="noStrike" cap="none" dirty="0">
              <a:solidFill>
                <a:srgbClr val="000000"/>
              </a:solidFill>
              <a:latin typeface="Abhaya Libre"/>
              <a:ea typeface="Abhaya Libre"/>
              <a:cs typeface="Abhaya Libre"/>
              <a:sym typeface="Abhaya Libre"/>
            </a:endParaRPr>
          </a:p>
        </p:txBody>
      </p:sp>
      <p:pic>
        <p:nvPicPr>
          <p:cNvPr id="326" name="Google Shape;326;p12"/>
          <p:cNvPicPr preferRelativeResize="0"/>
          <p:nvPr/>
        </p:nvPicPr>
        <p:blipFill rotWithShape="1">
          <a:blip r:embed="rId8">
            <a:alphaModFix/>
          </a:blip>
          <a:srcRect/>
          <a:stretch/>
        </p:blipFill>
        <p:spPr>
          <a:xfrm>
            <a:off x="14993119" y="9508512"/>
            <a:ext cx="2360235" cy="602763"/>
          </a:xfrm>
          <a:prstGeom prst="rect">
            <a:avLst/>
          </a:prstGeom>
          <a:noFill/>
          <a:ln>
            <a:noFill/>
          </a:ln>
        </p:spPr>
      </p:pic>
      <p:pic>
        <p:nvPicPr>
          <p:cNvPr id="327" name="Google Shape;327;p12"/>
          <p:cNvPicPr preferRelativeResize="0"/>
          <p:nvPr/>
        </p:nvPicPr>
        <p:blipFill rotWithShape="1">
          <a:blip r:embed="rId9">
            <a:alphaModFix/>
          </a:blip>
          <a:srcRect/>
          <a:stretch/>
        </p:blipFill>
        <p:spPr>
          <a:xfrm>
            <a:off x="13456555" y="9092897"/>
            <a:ext cx="1068843" cy="1110057"/>
          </a:xfrm>
          <a:prstGeom prst="rect">
            <a:avLst/>
          </a:prstGeom>
          <a:noFill/>
          <a:ln>
            <a:noFill/>
          </a:ln>
        </p:spPr>
      </p:pic>
      <p:pic>
        <p:nvPicPr>
          <p:cNvPr id="328" name="Google Shape;328;p12"/>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32"/>
        <p:cNvGrpSpPr/>
        <p:nvPr/>
      </p:nvGrpSpPr>
      <p:grpSpPr>
        <a:xfrm>
          <a:off x="0" y="0"/>
          <a:ext cx="0" cy="0"/>
          <a:chOff x="0" y="0"/>
          <a:chExt cx="0" cy="0"/>
        </a:xfrm>
      </p:grpSpPr>
      <p:pic>
        <p:nvPicPr>
          <p:cNvPr id="333" name="Google Shape;333;p13"/>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34" name="Google Shape;334;p1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35" name="Google Shape;335;p13"/>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36" name="Google Shape;336;p13"/>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pic>
        <p:nvPicPr>
          <p:cNvPr id="337" name="Google Shape;337;p13"/>
          <p:cNvPicPr preferRelativeResize="0"/>
          <p:nvPr/>
        </p:nvPicPr>
        <p:blipFill rotWithShape="1">
          <a:blip r:embed="rId7">
            <a:alphaModFix/>
          </a:blip>
          <a:srcRect/>
          <a:stretch/>
        </p:blipFill>
        <p:spPr>
          <a:xfrm>
            <a:off x="9725389" y="2180334"/>
            <a:ext cx="7322621" cy="5283774"/>
          </a:xfrm>
          <a:prstGeom prst="rect">
            <a:avLst/>
          </a:prstGeom>
          <a:noFill/>
          <a:ln>
            <a:noFill/>
          </a:ln>
        </p:spPr>
      </p:pic>
      <p:sp>
        <p:nvSpPr>
          <p:cNvPr id="338" name="Google Shape;338;p13"/>
          <p:cNvSpPr txBox="1"/>
          <p:nvPr/>
        </p:nvSpPr>
        <p:spPr>
          <a:xfrm>
            <a:off x="477339" y="1910068"/>
            <a:ext cx="8853721" cy="7602081"/>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600" b="0" i="0" u="none" strike="noStrike" cap="none" dirty="0">
                <a:solidFill>
                  <a:srgbClr val="000000"/>
                </a:solidFill>
                <a:latin typeface="Abhaya Libre"/>
                <a:ea typeface="Abhaya Libre"/>
                <a:cs typeface="Abhaya Libre"/>
                <a:sym typeface="Abhaya Libre"/>
              </a:rPr>
              <a:t>Хелцберг заявява, че хигиенните фактори трябва да бъдат спазени, за да не бъде човек недоволен. Той твърди, че те няма да доведат до удовлетворение, но мотиваторите водят до удовлетворение.</a:t>
            </a:r>
            <a:endParaRPr dirty="0"/>
          </a:p>
          <a:p>
            <a:pPr marL="0" marR="0" lvl="0" indent="0" algn="just" rtl="0">
              <a:spcBef>
                <a:spcPts val="0"/>
              </a:spcBef>
              <a:spcAft>
                <a:spcPts val="0"/>
              </a:spcAft>
              <a:buNone/>
            </a:pPr>
            <a:endParaRPr sz="2600" b="0" i="0" u="none" strike="noStrike" cap="none" dirty="0">
              <a:solidFill>
                <a:srgbClr val="000000"/>
              </a:solidFill>
              <a:latin typeface="Abhaya Libre"/>
              <a:ea typeface="Abhaya Libre"/>
              <a:cs typeface="Abhaya Libre"/>
              <a:sym typeface="Abhaya Libre"/>
            </a:endParaRPr>
          </a:p>
          <a:p>
            <a:pPr marL="457200" marR="0" lvl="0" indent="-457200" algn="just" rtl="0">
              <a:spcBef>
                <a:spcPts val="0"/>
              </a:spcBef>
              <a:spcAft>
                <a:spcPts val="0"/>
              </a:spcAft>
              <a:buClr>
                <a:srgbClr val="000000"/>
              </a:buClr>
              <a:buSzPts val="2600"/>
              <a:buFont typeface="Arial"/>
              <a:buChar char="•"/>
            </a:pPr>
            <a:r>
              <a:rPr lang="bg-BG" sz="2600" b="0" i="0" u="none" strike="noStrike" cap="none" dirty="0">
                <a:solidFill>
                  <a:srgbClr val="000000"/>
                </a:solidFill>
                <a:latin typeface="Abhaya Libre"/>
                <a:ea typeface="Abhaya Libre"/>
                <a:cs typeface="Abhaya Libre"/>
                <a:sym typeface="Abhaya Libre"/>
              </a:rPr>
              <a:t>Хигиенни фактори - източник на неудовлетвореност:</a:t>
            </a:r>
            <a:endParaRPr dirty="0"/>
          </a:p>
          <a:p>
            <a:pPr marL="914400" marR="0" lvl="1" indent="-457200" algn="just" rtl="0">
              <a:spcBef>
                <a:spcPts val="0"/>
              </a:spcBef>
              <a:spcAft>
                <a:spcPts val="0"/>
              </a:spcAft>
              <a:buClr>
                <a:srgbClr val="000000"/>
              </a:buClr>
              <a:buSzPts val="2600"/>
              <a:buFont typeface="Courier New"/>
              <a:buChar char="o"/>
            </a:pPr>
            <a:r>
              <a:rPr lang="bg-BG" sz="2600" b="0" i="0" u="none" strike="noStrike" cap="none" dirty="0">
                <a:solidFill>
                  <a:srgbClr val="000000"/>
                </a:solidFill>
                <a:latin typeface="Abhaya Libre"/>
                <a:ea typeface="Abhaya Libre"/>
                <a:cs typeface="Abhaya Libre"/>
                <a:sym typeface="Abhaya Libre"/>
              </a:rPr>
              <a:t>Външни фактори (контекст на работа)</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Фирмена политика и администрация</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Лоша връзка с ръководителя</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Лоши междуличностни отношения с колегите</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Лоши условия на труд</a:t>
            </a:r>
            <a:endParaRPr dirty="0"/>
          </a:p>
          <a:p>
            <a:pPr marL="457200" marR="0" lvl="0" indent="-457200" algn="just" rtl="0">
              <a:spcBef>
                <a:spcPts val="0"/>
              </a:spcBef>
              <a:spcAft>
                <a:spcPts val="0"/>
              </a:spcAft>
              <a:buClr>
                <a:srgbClr val="000000"/>
              </a:buClr>
              <a:buSzPts val="2600"/>
              <a:buFont typeface="Arial"/>
              <a:buChar char="•"/>
            </a:pPr>
            <a:r>
              <a:rPr lang="bg-BG" sz="2600" b="0" i="0" u="none" strike="noStrike" cap="none" dirty="0">
                <a:solidFill>
                  <a:srgbClr val="000000"/>
                </a:solidFill>
                <a:latin typeface="Abhaya Libre"/>
                <a:ea typeface="Abhaya Libre"/>
                <a:cs typeface="Abhaya Libre"/>
                <a:sym typeface="Abhaya Libre"/>
              </a:rPr>
              <a:t>Мотиватори - източник на удовлетворение:</a:t>
            </a:r>
            <a:endParaRPr dirty="0"/>
          </a:p>
          <a:p>
            <a:pPr marL="914400" marR="0" lvl="1" indent="-457200" algn="just" rtl="0">
              <a:spcBef>
                <a:spcPts val="0"/>
              </a:spcBef>
              <a:spcAft>
                <a:spcPts val="0"/>
              </a:spcAft>
              <a:buClr>
                <a:srgbClr val="000000"/>
              </a:buClr>
              <a:buSzPts val="2600"/>
              <a:buFont typeface="Courier New"/>
              <a:buChar char="o"/>
            </a:pPr>
            <a:r>
              <a:rPr lang="bg-BG" sz="2600" b="0" i="0" u="none" strike="noStrike" cap="none" dirty="0">
                <a:solidFill>
                  <a:srgbClr val="000000"/>
                </a:solidFill>
                <a:latin typeface="Abhaya Libre"/>
                <a:ea typeface="Abhaya Libre"/>
                <a:cs typeface="Abhaya Libre"/>
                <a:sym typeface="Abhaya Libre"/>
              </a:rPr>
              <a:t>Вътрешни фактори (съдържанието на работата)</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Постижения</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Признание</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Предизвикателна, разнообразна или интересна работа</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Отговорност</a:t>
            </a:r>
            <a:endParaRPr dirty="0"/>
          </a:p>
          <a:p>
            <a:pPr marL="1371600" marR="0" lvl="2" indent="-457200" algn="just" rtl="0">
              <a:spcBef>
                <a:spcPts val="0"/>
              </a:spcBef>
              <a:spcAft>
                <a:spcPts val="0"/>
              </a:spcAft>
              <a:buClr>
                <a:srgbClr val="000000"/>
              </a:buClr>
              <a:buSzPts val="2600"/>
              <a:buFont typeface="Noto Sans Symbols"/>
              <a:buChar char="▪"/>
            </a:pPr>
            <a:r>
              <a:rPr lang="bg-BG" sz="2600" b="0" i="0" u="none" strike="noStrike" cap="none" dirty="0">
                <a:solidFill>
                  <a:srgbClr val="000000"/>
                </a:solidFill>
                <a:latin typeface="Abhaya Libre"/>
                <a:ea typeface="Abhaya Libre"/>
                <a:cs typeface="Abhaya Libre"/>
                <a:sym typeface="Abhaya Libre"/>
              </a:rPr>
              <a:t>Повишаване на квалификацията.</a:t>
            </a:r>
            <a:endParaRPr sz="2600" b="0" i="0" u="none" strike="noStrike" cap="none" dirty="0">
              <a:solidFill>
                <a:srgbClr val="000000"/>
              </a:solidFill>
              <a:latin typeface="Abhaya Libre"/>
              <a:ea typeface="Abhaya Libre"/>
              <a:cs typeface="Abhaya Libre"/>
              <a:sym typeface="Abhaya Libre"/>
            </a:endParaRPr>
          </a:p>
        </p:txBody>
      </p:sp>
      <p:sp>
        <p:nvSpPr>
          <p:cNvPr id="339" name="Google Shape;339;p13"/>
          <p:cNvSpPr txBox="1"/>
          <p:nvPr/>
        </p:nvSpPr>
        <p:spPr>
          <a:xfrm>
            <a:off x="3578437" y="695486"/>
            <a:ext cx="12293904" cy="1187889"/>
          </a:xfrm>
          <a:prstGeom prst="rect">
            <a:avLst/>
          </a:prstGeom>
          <a:noFill/>
          <a:ln>
            <a:noFill/>
          </a:ln>
        </p:spPr>
        <p:txBody>
          <a:bodyPr spcFirstLastPara="1" wrap="square" lIns="0" tIns="0" rIns="0" bIns="0" anchor="t" anchorCtr="0">
            <a:spAutoFit/>
          </a:bodyPr>
          <a:lstStyle/>
          <a:p>
            <a:pPr marL="0" marR="0" lvl="0" indent="0" algn="ctr" rtl="0">
              <a:lnSpc>
                <a:spcPct val="85009"/>
              </a:lnSpc>
              <a:spcBef>
                <a:spcPts val="0"/>
              </a:spcBef>
              <a:spcAft>
                <a:spcPts val="0"/>
              </a:spcAft>
              <a:buNone/>
            </a:pPr>
            <a:r>
              <a:rPr lang="bg-BG" sz="5210" b="1" i="0" u="none" strike="noStrike" cap="none">
                <a:solidFill>
                  <a:srgbClr val="000000"/>
                </a:solidFill>
                <a:latin typeface="Abhaya Libre"/>
                <a:ea typeface="Abhaya Libre"/>
                <a:cs typeface="Abhaya Libre"/>
                <a:sym typeface="Abhaya Libre"/>
              </a:rPr>
              <a:t>Мотивационно-хигиенната теория на Херцберг</a:t>
            </a:r>
            <a:endParaRPr sz="5210" b="1" i="0" u="none" strike="noStrike" cap="none">
              <a:solidFill>
                <a:srgbClr val="000000"/>
              </a:solidFill>
              <a:latin typeface="Abhaya Libre"/>
              <a:ea typeface="Abhaya Libre"/>
              <a:cs typeface="Abhaya Libre"/>
              <a:sym typeface="Abhaya Libre"/>
            </a:endParaRPr>
          </a:p>
        </p:txBody>
      </p:sp>
      <p:pic>
        <p:nvPicPr>
          <p:cNvPr id="340" name="Google Shape;340;p13"/>
          <p:cNvPicPr preferRelativeResize="0"/>
          <p:nvPr/>
        </p:nvPicPr>
        <p:blipFill rotWithShape="1">
          <a:blip r:embed="rId8">
            <a:alphaModFix/>
          </a:blip>
          <a:srcRect/>
          <a:stretch/>
        </p:blipFill>
        <p:spPr>
          <a:xfrm>
            <a:off x="14993119" y="9508512"/>
            <a:ext cx="2360235" cy="602763"/>
          </a:xfrm>
          <a:prstGeom prst="rect">
            <a:avLst/>
          </a:prstGeom>
          <a:noFill/>
          <a:ln>
            <a:noFill/>
          </a:ln>
        </p:spPr>
      </p:pic>
      <p:pic>
        <p:nvPicPr>
          <p:cNvPr id="341" name="Google Shape;341;p13"/>
          <p:cNvPicPr preferRelativeResize="0"/>
          <p:nvPr/>
        </p:nvPicPr>
        <p:blipFill rotWithShape="1">
          <a:blip r:embed="rId9">
            <a:alphaModFix/>
          </a:blip>
          <a:srcRect/>
          <a:stretch/>
        </p:blipFill>
        <p:spPr>
          <a:xfrm>
            <a:off x="13456555" y="9092897"/>
            <a:ext cx="1068843" cy="1110057"/>
          </a:xfrm>
          <a:prstGeom prst="rect">
            <a:avLst/>
          </a:prstGeom>
          <a:noFill/>
          <a:ln>
            <a:noFill/>
          </a:ln>
        </p:spPr>
      </p:pic>
      <p:pic>
        <p:nvPicPr>
          <p:cNvPr id="342" name="Google Shape;342;p13"/>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46"/>
        <p:cNvGrpSpPr/>
        <p:nvPr/>
      </p:nvGrpSpPr>
      <p:grpSpPr>
        <a:xfrm>
          <a:off x="0" y="0"/>
          <a:ext cx="0" cy="0"/>
          <a:chOff x="0" y="0"/>
          <a:chExt cx="0" cy="0"/>
        </a:xfrm>
      </p:grpSpPr>
      <p:pic>
        <p:nvPicPr>
          <p:cNvPr id="347" name="Google Shape;347;p14"/>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48" name="Google Shape;348;p14"/>
          <p:cNvPicPr preferRelativeResize="0"/>
          <p:nvPr/>
        </p:nvPicPr>
        <p:blipFill rotWithShape="1">
          <a:blip r:embed="rId4">
            <a:alphaModFix/>
          </a:blip>
          <a:srcRect/>
          <a:stretch/>
        </p:blipFill>
        <p:spPr>
          <a:xfrm rot="1836636">
            <a:off x="-297679" y="-1492240"/>
            <a:ext cx="3334026" cy="3588482"/>
          </a:xfrm>
          <a:prstGeom prst="rect">
            <a:avLst/>
          </a:prstGeom>
          <a:noFill/>
          <a:ln>
            <a:noFill/>
          </a:ln>
        </p:spPr>
      </p:pic>
      <p:pic>
        <p:nvPicPr>
          <p:cNvPr id="349" name="Google Shape;349;p14"/>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50" name="Google Shape;350;p14"/>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351" name="Google Shape;351;p14"/>
          <p:cNvSpPr txBox="1"/>
          <p:nvPr/>
        </p:nvSpPr>
        <p:spPr>
          <a:xfrm>
            <a:off x="1369334" y="3364205"/>
            <a:ext cx="6807912" cy="4976747"/>
          </a:xfrm>
          <a:prstGeom prst="rect">
            <a:avLst/>
          </a:prstGeom>
          <a:noFill/>
          <a:ln>
            <a:noFill/>
          </a:ln>
        </p:spPr>
        <p:txBody>
          <a:bodyPr spcFirstLastPara="1" wrap="square" lIns="0" tIns="0" rIns="0" bIns="0" anchor="t" anchorCtr="0">
            <a:spAutoFit/>
          </a:bodyPr>
          <a:lstStyle/>
          <a:p>
            <a:pPr marL="0" marR="0" lvl="0" indent="0" algn="just" rtl="0">
              <a:lnSpc>
                <a:spcPct val="140060"/>
              </a:lnSpc>
              <a:spcBef>
                <a:spcPts val="0"/>
              </a:spcBef>
              <a:spcAft>
                <a:spcPts val="0"/>
              </a:spcAft>
              <a:buNone/>
            </a:pPr>
            <a:r>
              <a:rPr lang="bg-BG" sz="3300" b="0" i="0" u="none" strike="noStrike" cap="none" dirty="0">
                <a:solidFill>
                  <a:srgbClr val="000000"/>
                </a:solidFill>
                <a:latin typeface="Abhaya Libre"/>
                <a:ea typeface="Abhaya Libre"/>
                <a:cs typeface="Abhaya Libre"/>
                <a:sym typeface="Abhaya Libre"/>
              </a:rPr>
              <a:t>Теорията, в която индивидите действат в зависимост от това дали техните усилия ще доведат до добро представяне, дали доброто представяне ще бъде последвано от даден резултат и дали този резултат е атрактивен за тях.</a:t>
            </a:r>
            <a:endParaRPr sz="3300" b="0" i="0" u="none" strike="noStrike" cap="none" dirty="0">
              <a:solidFill>
                <a:srgbClr val="000000"/>
              </a:solidFill>
              <a:latin typeface="Abhaya Libre"/>
              <a:ea typeface="Abhaya Libre"/>
              <a:cs typeface="Abhaya Libre"/>
              <a:sym typeface="Abhaya Libre"/>
            </a:endParaRPr>
          </a:p>
        </p:txBody>
      </p:sp>
      <p:sp>
        <p:nvSpPr>
          <p:cNvPr id="352" name="Google Shape;352;p14"/>
          <p:cNvSpPr txBox="1"/>
          <p:nvPr/>
        </p:nvSpPr>
        <p:spPr>
          <a:xfrm>
            <a:off x="5163523" y="2066799"/>
            <a:ext cx="8280738" cy="2515304"/>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dirty="0">
                <a:solidFill>
                  <a:srgbClr val="000000"/>
                </a:solidFill>
                <a:latin typeface="Abhaya Libre"/>
                <a:ea typeface="Abhaya Libre"/>
                <a:cs typeface="Abhaya Libre"/>
                <a:sym typeface="Abhaya Libre"/>
              </a:rPr>
              <a:t>Теория на очакванията</a:t>
            </a:r>
            <a:endParaRPr dirty="0"/>
          </a:p>
          <a:p>
            <a:pPr marL="0" marR="0" lvl="0" indent="0" algn="ctr" rtl="0">
              <a:lnSpc>
                <a:spcPct val="85007"/>
              </a:lnSpc>
              <a:spcBef>
                <a:spcPts val="0"/>
              </a:spcBef>
              <a:spcAft>
                <a:spcPts val="0"/>
              </a:spcAft>
              <a:buNone/>
            </a:pPr>
            <a:endParaRPr sz="6410" b="1" i="0" u="none" strike="noStrike" cap="none" dirty="0">
              <a:solidFill>
                <a:srgbClr val="000000"/>
              </a:solidFill>
              <a:latin typeface="Abhaya Libre"/>
              <a:ea typeface="Abhaya Libre"/>
              <a:cs typeface="Abhaya Libre"/>
              <a:sym typeface="Abhaya Libre"/>
            </a:endParaRPr>
          </a:p>
        </p:txBody>
      </p:sp>
      <p:sp>
        <p:nvSpPr>
          <p:cNvPr id="353" name="Google Shape;353;p14"/>
          <p:cNvSpPr txBox="1"/>
          <p:nvPr/>
        </p:nvSpPr>
        <p:spPr>
          <a:xfrm>
            <a:off x="3277127" y="1235534"/>
            <a:ext cx="12053531" cy="818301"/>
          </a:xfrm>
          <a:prstGeom prst="rect">
            <a:avLst/>
          </a:prstGeom>
          <a:noFill/>
          <a:ln>
            <a:noFill/>
          </a:ln>
        </p:spPr>
        <p:txBody>
          <a:bodyPr spcFirstLastPara="1" wrap="square" lIns="0" tIns="0" rIns="0" bIns="0" anchor="t" anchorCtr="0">
            <a:spAutoFit/>
          </a:bodyPr>
          <a:lstStyle/>
          <a:p>
            <a:pPr marL="0" marR="0" lvl="0" indent="0" algn="ctr" rtl="0">
              <a:lnSpc>
                <a:spcPct val="140021"/>
              </a:lnSpc>
              <a:spcBef>
                <a:spcPts val="0"/>
              </a:spcBef>
              <a:spcAft>
                <a:spcPts val="0"/>
              </a:spcAft>
              <a:buNone/>
            </a:pPr>
            <a:r>
              <a:rPr lang="ru-RU" sz="1899" b="0" i="0" u="none" strike="noStrike" cap="none">
                <a:solidFill>
                  <a:srgbClr val="000000"/>
                </a:solidFill>
                <a:latin typeface="Open Sans ExtraBold"/>
                <a:ea typeface="Open Sans ExtraBold"/>
                <a:cs typeface="Open Sans ExtraBold"/>
                <a:sym typeface="Open Sans ExtraBold"/>
              </a:rPr>
              <a:t>Същинският процес на мотивация се основава на две теории: теорията за очакванията и теорията за поставянето на цели.</a:t>
            </a:r>
            <a:endParaRPr dirty="0"/>
          </a:p>
        </p:txBody>
      </p:sp>
      <p:sp>
        <p:nvSpPr>
          <p:cNvPr id="354" name="Google Shape;354;p14"/>
          <p:cNvSpPr txBox="1"/>
          <p:nvPr/>
        </p:nvSpPr>
        <p:spPr>
          <a:xfrm>
            <a:off x="4773290" y="5759685"/>
            <a:ext cx="4464" cy="152664"/>
          </a:xfrm>
          <a:prstGeom prst="rect">
            <a:avLst/>
          </a:prstGeom>
          <a:noFill/>
          <a:ln>
            <a:noFill/>
          </a:ln>
        </p:spPr>
        <p:txBody>
          <a:bodyPr spcFirstLastPara="1" wrap="square" lIns="0" tIns="0" rIns="0" bIns="0" anchor="t" anchorCtr="0">
            <a:spAutoFit/>
          </a:bodyPr>
          <a:lstStyle/>
          <a:p>
            <a:pPr marL="0" marR="0" lvl="0" indent="0" algn="ctr" rtl="0">
              <a:lnSpc>
                <a:spcPct val="6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55" name="Google Shape;355;p14"/>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356" name="Google Shape;356;p14"/>
          <p:cNvPicPr preferRelativeResize="0"/>
          <p:nvPr/>
        </p:nvPicPr>
        <p:blipFill rotWithShape="1">
          <a:blip r:embed="rId8">
            <a:alphaModFix/>
          </a:blip>
          <a:srcRect/>
          <a:stretch/>
        </p:blipFill>
        <p:spPr>
          <a:xfrm>
            <a:off x="13456555" y="9092897"/>
            <a:ext cx="1068843" cy="1110057"/>
          </a:xfrm>
          <a:prstGeom prst="rect">
            <a:avLst/>
          </a:prstGeom>
          <a:noFill/>
          <a:ln>
            <a:noFill/>
          </a:ln>
        </p:spPr>
      </p:pic>
      <p:sp>
        <p:nvSpPr>
          <p:cNvPr id="357" name="Google Shape;357;p14"/>
          <p:cNvSpPr txBox="1"/>
          <p:nvPr/>
        </p:nvSpPr>
        <p:spPr>
          <a:xfrm>
            <a:off x="10216506" y="7824406"/>
            <a:ext cx="7136847" cy="336374"/>
          </a:xfrm>
          <a:prstGeom prst="rect">
            <a:avLst/>
          </a:prstGeom>
          <a:noFill/>
          <a:ln>
            <a:noFill/>
          </a:ln>
        </p:spPr>
        <p:txBody>
          <a:bodyPr spcFirstLastPara="1" wrap="square" lIns="0" tIns="0" rIns="0" bIns="0" anchor="t" anchorCtr="0">
            <a:spAutoFit/>
          </a:bodyPr>
          <a:lstStyle/>
          <a:p>
            <a:pPr marL="0" marR="0" lvl="0" indent="0" algn="ctr" rtl="0">
              <a:lnSpc>
                <a:spcPct val="140000"/>
              </a:lnSpc>
              <a:spcBef>
                <a:spcPts val="0"/>
              </a:spcBef>
              <a:spcAft>
                <a:spcPts val="0"/>
              </a:spcAft>
              <a:buNone/>
            </a:pPr>
            <a:r>
              <a:rPr lang="bg-BG" sz="2025" b="0" i="0" u="none" strike="noStrike" cap="none">
                <a:solidFill>
                  <a:srgbClr val="04989E"/>
                </a:solidFill>
                <a:latin typeface="Open Sans ExtraBold"/>
                <a:ea typeface="Open Sans ExtraBold"/>
                <a:cs typeface="Open Sans ExtraBold"/>
                <a:sym typeface="Open Sans ExtraBold"/>
              </a:rPr>
              <a:t>https://www.youtube.com/watch?v=mnfHGPM3e8o</a:t>
            </a:r>
            <a:endParaRPr/>
          </a:p>
        </p:txBody>
      </p:sp>
      <p:pic>
        <p:nvPicPr>
          <p:cNvPr id="358" name="Google Shape;358;p14"/>
          <p:cNvPicPr preferRelativeResize="0"/>
          <p:nvPr/>
        </p:nvPicPr>
        <p:blipFill rotWithShape="1">
          <a:blip r:embed="rId9">
            <a:alphaModFix/>
          </a:blip>
          <a:srcRect/>
          <a:stretch/>
        </p:blipFill>
        <p:spPr>
          <a:xfrm>
            <a:off x="10120195" y="3217024"/>
            <a:ext cx="7329467" cy="4507826"/>
          </a:xfrm>
          <a:prstGeom prst="rect">
            <a:avLst/>
          </a:prstGeom>
          <a:noFill/>
          <a:ln>
            <a:noFill/>
          </a:ln>
        </p:spPr>
      </p:pic>
      <p:pic>
        <p:nvPicPr>
          <p:cNvPr id="359" name="Google Shape;359;p14"/>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63"/>
        <p:cNvGrpSpPr/>
        <p:nvPr/>
      </p:nvGrpSpPr>
      <p:grpSpPr>
        <a:xfrm>
          <a:off x="0" y="0"/>
          <a:ext cx="0" cy="0"/>
          <a:chOff x="0" y="0"/>
          <a:chExt cx="0" cy="0"/>
        </a:xfrm>
      </p:grpSpPr>
      <p:pic>
        <p:nvPicPr>
          <p:cNvPr id="364" name="Google Shape;364;p15"/>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65" name="Google Shape;365;p1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366" name="Google Shape;366;p15"/>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67" name="Google Shape;367;p15"/>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sp>
        <p:nvSpPr>
          <p:cNvPr id="368" name="Google Shape;368;p15"/>
          <p:cNvSpPr txBox="1"/>
          <p:nvPr/>
        </p:nvSpPr>
        <p:spPr>
          <a:xfrm>
            <a:off x="685800" y="2200505"/>
            <a:ext cx="7032024" cy="3554819"/>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100" b="0" i="0" u="none" strike="noStrike" cap="none" dirty="0">
                <a:solidFill>
                  <a:srgbClr val="000000"/>
                </a:solidFill>
                <a:latin typeface="Abhaya Libre"/>
                <a:ea typeface="Abhaya Libre"/>
                <a:cs typeface="Abhaya Libre"/>
                <a:sym typeface="Abhaya Libre"/>
              </a:rPr>
              <a:t>Теорията</a:t>
            </a:r>
            <a:r>
              <a:rPr lang="bg-BG" sz="2100" dirty="0">
                <a:latin typeface="Abhaya Libre"/>
                <a:ea typeface="Abhaya Libre"/>
                <a:cs typeface="Abhaya Libre"/>
                <a:sym typeface="Abhaya Libre"/>
              </a:rPr>
              <a:t> според която</a:t>
            </a:r>
            <a:r>
              <a:rPr lang="bg-BG" sz="2100" b="0" i="0" u="none" strike="noStrike" cap="none" dirty="0">
                <a:solidFill>
                  <a:srgbClr val="000000"/>
                </a:solidFill>
                <a:latin typeface="Abhaya Libre"/>
                <a:ea typeface="Abhaya Libre"/>
                <a:cs typeface="Abhaya Libre"/>
                <a:sym typeface="Abhaya Libre"/>
              </a:rPr>
              <a:t> специфичните и трудни цели водят до по-висока производителност.</a:t>
            </a:r>
            <a:endParaRPr dirty="0"/>
          </a:p>
          <a:p>
            <a:pPr marL="342900" marR="0" lvl="0" indent="-342900" algn="just" rtl="0">
              <a:spcBef>
                <a:spcPts val="0"/>
              </a:spcBef>
              <a:spcAft>
                <a:spcPts val="0"/>
              </a:spcAft>
              <a:buClr>
                <a:srgbClr val="000000"/>
              </a:buClr>
              <a:buSzPts val="2100"/>
              <a:buFont typeface="Arial"/>
              <a:buChar char="•"/>
            </a:pPr>
            <a:r>
              <a:rPr lang="bg-BG" sz="2100" b="0" i="0" u="none" strike="noStrike" cap="none" dirty="0">
                <a:solidFill>
                  <a:srgbClr val="000000"/>
                </a:solidFill>
                <a:latin typeface="Abhaya Libre"/>
                <a:ea typeface="Abhaya Libre"/>
                <a:cs typeface="Abhaya Libre"/>
                <a:sym typeface="Abhaya Libre"/>
              </a:rPr>
              <a:t>Целите казват на служителите какво трябва да се направи и колко усилия ще трябва да бъдат изразходвани.</a:t>
            </a:r>
            <a:endParaRPr dirty="0"/>
          </a:p>
          <a:p>
            <a:pPr marL="800100" marR="0" lvl="1" indent="-342900" algn="just" rtl="0">
              <a:spcBef>
                <a:spcPts val="0"/>
              </a:spcBef>
              <a:spcAft>
                <a:spcPts val="0"/>
              </a:spcAft>
              <a:buClr>
                <a:srgbClr val="000000"/>
              </a:buClr>
              <a:buSzPts val="2100"/>
              <a:buFont typeface="Courier New"/>
              <a:buChar char="o"/>
            </a:pPr>
            <a:r>
              <a:rPr lang="bg-BG" sz="2100" b="0" i="0" u="none" strike="noStrike" cap="none" dirty="0">
                <a:solidFill>
                  <a:srgbClr val="000000"/>
                </a:solidFill>
                <a:latin typeface="Abhaya Libre"/>
                <a:ea typeface="Abhaya Libre"/>
                <a:cs typeface="Abhaya Libre"/>
                <a:sym typeface="Abhaya Libre"/>
              </a:rPr>
              <a:t>Конкретните цели повишават производителността;</a:t>
            </a:r>
            <a:endParaRPr sz="2100" b="0" i="0" u="none" strike="noStrike" cap="none" dirty="0">
              <a:solidFill>
                <a:srgbClr val="000000"/>
              </a:solidFill>
              <a:latin typeface="Abhaya Libre"/>
              <a:ea typeface="Abhaya Libre"/>
              <a:cs typeface="Abhaya Libre"/>
              <a:sym typeface="Abhaya Libre"/>
            </a:endParaRPr>
          </a:p>
          <a:p>
            <a:pPr marL="800100" marR="0" lvl="1" indent="-342900" algn="just" rtl="0">
              <a:spcBef>
                <a:spcPts val="0"/>
              </a:spcBef>
              <a:spcAft>
                <a:spcPts val="0"/>
              </a:spcAft>
              <a:buClr>
                <a:srgbClr val="000000"/>
              </a:buClr>
              <a:buSzPts val="2100"/>
              <a:buFont typeface="Courier New"/>
              <a:buChar char="o"/>
            </a:pPr>
            <a:r>
              <a:rPr lang="bg-BG" sz="2100" b="0" i="0" u="none" strike="noStrike" cap="none" dirty="0">
                <a:solidFill>
                  <a:srgbClr val="000000"/>
                </a:solidFill>
                <a:latin typeface="Abhaya Libre"/>
                <a:ea typeface="Abhaya Libre"/>
                <a:cs typeface="Abhaya Libre"/>
                <a:sym typeface="Abhaya Libre"/>
              </a:rPr>
              <a:t>Трудните цели, когато бъдат приети, водят до по-висока ефективност, отколкото лесните цели;</a:t>
            </a:r>
            <a:endParaRPr sz="2100" b="0" i="0" u="none" strike="noStrike" cap="none" dirty="0">
              <a:solidFill>
                <a:srgbClr val="000000"/>
              </a:solidFill>
              <a:latin typeface="Abhaya Libre"/>
              <a:ea typeface="Abhaya Libre"/>
              <a:cs typeface="Abhaya Libre"/>
              <a:sym typeface="Abhaya Libre"/>
            </a:endParaRPr>
          </a:p>
          <a:p>
            <a:pPr marL="800100" marR="0" lvl="1" indent="-342900" algn="just" rtl="0">
              <a:spcBef>
                <a:spcPts val="0"/>
              </a:spcBef>
              <a:spcAft>
                <a:spcPts val="0"/>
              </a:spcAft>
              <a:buClr>
                <a:srgbClr val="000000"/>
              </a:buClr>
              <a:buSzPts val="2100"/>
              <a:buFont typeface="Courier New"/>
              <a:buChar char="o"/>
            </a:pPr>
            <a:r>
              <a:rPr lang="bg-BG" sz="2100" b="0" i="0" u="none" strike="noStrike" cap="none" dirty="0">
                <a:solidFill>
                  <a:srgbClr val="000000"/>
                </a:solidFill>
                <a:latin typeface="Abhaya Libre"/>
                <a:ea typeface="Abhaya Libre"/>
                <a:cs typeface="Abhaya Libre"/>
                <a:sym typeface="Abhaya Libre"/>
              </a:rPr>
              <a:t>Обратната връзка води до по-висока производителност, отколкото без обратна връзка.</a:t>
            </a:r>
            <a:endParaRPr dirty="0"/>
          </a:p>
        </p:txBody>
      </p:sp>
      <p:pic>
        <p:nvPicPr>
          <p:cNvPr id="369" name="Google Shape;369;p15"/>
          <p:cNvPicPr preferRelativeResize="0"/>
          <p:nvPr/>
        </p:nvPicPr>
        <p:blipFill rotWithShape="1">
          <a:blip r:embed="rId7">
            <a:alphaModFix/>
          </a:blip>
          <a:srcRect/>
          <a:stretch/>
        </p:blipFill>
        <p:spPr>
          <a:xfrm>
            <a:off x="7979467" y="2045219"/>
            <a:ext cx="9939452" cy="6196562"/>
          </a:xfrm>
          <a:prstGeom prst="rect">
            <a:avLst/>
          </a:prstGeom>
          <a:noFill/>
          <a:ln>
            <a:noFill/>
          </a:ln>
        </p:spPr>
      </p:pic>
      <p:sp>
        <p:nvSpPr>
          <p:cNvPr id="370" name="Google Shape;370;p15"/>
          <p:cNvSpPr txBox="1"/>
          <p:nvPr/>
        </p:nvSpPr>
        <p:spPr>
          <a:xfrm>
            <a:off x="5003631" y="665928"/>
            <a:ext cx="8452924"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Теория за поставяне на цели</a:t>
            </a:r>
            <a:endParaRPr sz="6410" b="1" i="0" u="none" strike="noStrike" cap="none">
              <a:solidFill>
                <a:srgbClr val="000000"/>
              </a:solidFill>
              <a:latin typeface="Abhaya Libre"/>
              <a:ea typeface="Abhaya Libre"/>
              <a:cs typeface="Abhaya Libre"/>
              <a:sym typeface="Abhaya Libre"/>
            </a:endParaRPr>
          </a:p>
        </p:txBody>
      </p:sp>
      <p:sp>
        <p:nvSpPr>
          <p:cNvPr id="371" name="Google Shape;371;p15"/>
          <p:cNvSpPr txBox="1"/>
          <p:nvPr/>
        </p:nvSpPr>
        <p:spPr>
          <a:xfrm>
            <a:off x="4773290" y="5759685"/>
            <a:ext cx="4464" cy="152664"/>
          </a:xfrm>
          <a:prstGeom prst="rect">
            <a:avLst/>
          </a:prstGeom>
          <a:noFill/>
          <a:ln>
            <a:noFill/>
          </a:ln>
        </p:spPr>
        <p:txBody>
          <a:bodyPr spcFirstLastPara="1" wrap="square" lIns="0" tIns="0" rIns="0" bIns="0" anchor="t" anchorCtr="0">
            <a:spAutoFit/>
          </a:bodyPr>
          <a:lstStyle/>
          <a:p>
            <a:pPr marL="0" marR="0" lvl="0" indent="0" algn="ctr" rtl="0">
              <a:lnSpc>
                <a:spcPct val="6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72" name="Google Shape;372;p15"/>
          <p:cNvPicPr preferRelativeResize="0"/>
          <p:nvPr/>
        </p:nvPicPr>
        <p:blipFill rotWithShape="1">
          <a:blip r:embed="rId8">
            <a:alphaModFix/>
          </a:blip>
          <a:srcRect/>
          <a:stretch/>
        </p:blipFill>
        <p:spPr>
          <a:xfrm>
            <a:off x="14993119" y="9508512"/>
            <a:ext cx="2360235" cy="602763"/>
          </a:xfrm>
          <a:prstGeom prst="rect">
            <a:avLst/>
          </a:prstGeom>
          <a:noFill/>
          <a:ln>
            <a:noFill/>
          </a:ln>
        </p:spPr>
      </p:pic>
      <p:pic>
        <p:nvPicPr>
          <p:cNvPr id="373" name="Google Shape;373;p15"/>
          <p:cNvPicPr preferRelativeResize="0"/>
          <p:nvPr/>
        </p:nvPicPr>
        <p:blipFill rotWithShape="1">
          <a:blip r:embed="rId9">
            <a:alphaModFix/>
          </a:blip>
          <a:srcRect/>
          <a:stretch/>
        </p:blipFill>
        <p:spPr>
          <a:xfrm>
            <a:off x="13456555" y="9092897"/>
            <a:ext cx="1068843" cy="1110057"/>
          </a:xfrm>
          <a:prstGeom prst="rect">
            <a:avLst/>
          </a:prstGeom>
          <a:noFill/>
          <a:ln>
            <a:noFill/>
          </a:ln>
        </p:spPr>
      </p:pic>
      <p:sp>
        <p:nvSpPr>
          <p:cNvPr id="374" name="Google Shape;374;p15"/>
          <p:cNvSpPr txBox="1"/>
          <p:nvPr/>
        </p:nvSpPr>
        <p:spPr>
          <a:xfrm>
            <a:off x="1173959" y="8972867"/>
            <a:ext cx="5664547" cy="285433"/>
          </a:xfrm>
          <a:prstGeom prst="rect">
            <a:avLst/>
          </a:prstGeom>
          <a:noFill/>
          <a:ln>
            <a:noFill/>
          </a:ln>
        </p:spPr>
        <p:txBody>
          <a:bodyPr spcFirstLastPara="1" wrap="square" lIns="0" tIns="0" rIns="0" bIns="0" anchor="t" anchorCtr="0">
            <a:spAutoFit/>
          </a:bodyPr>
          <a:lstStyle/>
          <a:p>
            <a:pPr marL="0" marR="0" lvl="0" indent="0" algn="ctr" rtl="0">
              <a:lnSpc>
                <a:spcPct val="140023"/>
              </a:lnSpc>
              <a:spcBef>
                <a:spcPts val="0"/>
              </a:spcBef>
              <a:spcAft>
                <a:spcPts val="0"/>
              </a:spcAft>
              <a:buNone/>
            </a:pPr>
            <a:r>
              <a:rPr lang="bg-BG" sz="1699" b="0" i="0" u="none" strike="noStrike" cap="none">
                <a:solidFill>
                  <a:srgbClr val="04989E"/>
                </a:solidFill>
                <a:latin typeface="Open Sans ExtraBold"/>
                <a:ea typeface="Open Sans ExtraBold"/>
                <a:cs typeface="Open Sans ExtraBold"/>
                <a:sym typeface="Open Sans ExtraBold"/>
              </a:rPr>
              <a:t>https://www.youtube.com/watch?v=dWOt2HyjCno</a:t>
            </a:r>
            <a:endParaRPr/>
          </a:p>
        </p:txBody>
      </p:sp>
      <p:pic>
        <p:nvPicPr>
          <p:cNvPr id="375" name="Google Shape;375;p15"/>
          <p:cNvPicPr preferRelativeResize="0"/>
          <p:nvPr/>
        </p:nvPicPr>
        <p:blipFill rotWithShape="1">
          <a:blip r:embed="rId10">
            <a:alphaModFix/>
          </a:blip>
          <a:srcRect/>
          <a:stretch/>
        </p:blipFill>
        <p:spPr>
          <a:xfrm>
            <a:off x="1304257" y="5682406"/>
            <a:ext cx="5422191" cy="3270290"/>
          </a:xfrm>
          <a:prstGeom prst="rect">
            <a:avLst/>
          </a:prstGeom>
          <a:noFill/>
          <a:ln>
            <a:noFill/>
          </a:ln>
        </p:spPr>
      </p:pic>
      <p:pic>
        <p:nvPicPr>
          <p:cNvPr id="376" name="Google Shape;376;p15"/>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380"/>
        <p:cNvGrpSpPr/>
        <p:nvPr/>
      </p:nvGrpSpPr>
      <p:grpSpPr>
        <a:xfrm>
          <a:off x="0" y="0"/>
          <a:ext cx="0" cy="0"/>
          <a:chOff x="0" y="0"/>
          <a:chExt cx="0" cy="0"/>
        </a:xfrm>
      </p:grpSpPr>
      <p:pic>
        <p:nvPicPr>
          <p:cNvPr id="381" name="Google Shape;381;p16"/>
          <p:cNvPicPr preferRelativeResize="0"/>
          <p:nvPr/>
        </p:nvPicPr>
        <p:blipFill rotWithShape="1">
          <a:blip r:embed="rId3">
            <a:alphaModFix/>
          </a:blip>
          <a:srcRect/>
          <a:stretch/>
        </p:blipFill>
        <p:spPr>
          <a:xfrm rot="-4196164">
            <a:off x="-5974143" y="8370333"/>
            <a:ext cx="10675280" cy="11378690"/>
          </a:xfrm>
          <a:prstGeom prst="rect">
            <a:avLst/>
          </a:prstGeom>
          <a:noFill/>
          <a:ln>
            <a:noFill/>
          </a:ln>
        </p:spPr>
      </p:pic>
      <p:pic>
        <p:nvPicPr>
          <p:cNvPr id="382" name="Google Shape;382;p16"/>
          <p:cNvPicPr preferRelativeResize="0"/>
          <p:nvPr/>
        </p:nvPicPr>
        <p:blipFill rotWithShape="1">
          <a:blip r:embed="rId4">
            <a:alphaModFix/>
          </a:blip>
          <a:srcRect/>
          <a:stretch/>
        </p:blipFill>
        <p:spPr>
          <a:xfrm rot="1836636">
            <a:off x="-297679" y="-1492240"/>
            <a:ext cx="3334026" cy="3588482"/>
          </a:xfrm>
          <a:prstGeom prst="rect">
            <a:avLst/>
          </a:prstGeom>
          <a:noFill/>
          <a:ln>
            <a:noFill/>
          </a:ln>
        </p:spPr>
      </p:pic>
      <p:pic>
        <p:nvPicPr>
          <p:cNvPr id="383" name="Google Shape;383;p1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384" name="Google Shape;384;p16"/>
          <p:cNvPicPr preferRelativeResize="0"/>
          <p:nvPr/>
        </p:nvPicPr>
        <p:blipFill rotWithShape="1">
          <a:blip r:embed="rId6">
            <a:alphaModFix/>
          </a:blip>
          <a:srcRect/>
          <a:stretch/>
        </p:blipFill>
        <p:spPr>
          <a:xfrm rot="9614497">
            <a:off x="17215841" y="8047725"/>
            <a:ext cx="4352147" cy="4346443"/>
          </a:xfrm>
          <a:prstGeom prst="rect">
            <a:avLst/>
          </a:prstGeom>
          <a:noFill/>
          <a:ln>
            <a:noFill/>
          </a:ln>
        </p:spPr>
      </p:pic>
      <p:pic>
        <p:nvPicPr>
          <p:cNvPr id="385" name="Google Shape;385;p16"/>
          <p:cNvPicPr preferRelativeResize="0"/>
          <p:nvPr/>
        </p:nvPicPr>
        <p:blipFill rotWithShape="1">
          <a:blip r:embed="rId7">
            <a:alphaModFix/>
          </a:blip>
          <a:srcRect/>
          <a:stretch/>
        </p:blipFill>
        <p:spPr>
          <a:xfrm>
            <a:off x="1380350" y="1869292"/>
            <a:ext cx="13289210" cy="6562404"/>
          </a:xfrm>
          <a:prstGeom prst="rect">
            <a:avLst/>
          </a:prstGeom>
          <a:noFill/>
          <a:ln>
            <a:noFill/>
          </a:ln>
        </p:spPr>
      </p:pic>
      <p:sp>
        <p:nvSpPr>
          <p:cNvPr id="386" name="Google Shape;386;p16"/>
          <p:cNvSpPr txBox="1"/>
          <p:nvPr/>
        </p:nvSpPr>
        <p:spPr>
          <a:xfrm>
            <a:off x="4773290" y="5759685"/>
            <a:ext cx="4464" cy="152664"/>
          </a:xfrm>
          <a:prstGeom prst="rect">
            <a:avLst/>
          </a:prstGeom>
          <a:noFill/>
          <a:ln>
            <a:noFill/>
          </a:ln>
        </p:spPr>
        <p:txBody>
          <a:bodyPr spcFirstLastPara="1" wrap="square" lIns="0" tIns="0" rIns="0" bIns="0" anchor="t" anchorCtr="0">
            <a:spAutoFit/>
          </a:bodyPr>
          <a:lstStyle/>
          <a:p>
            <a:pPr marL="0" marR="0" lvl="0" indent="0" algn="ctr" rtl="0">
              <a:lnSpc>
                <a:spcPct val="692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pic>
        <p:nvPicPr>
          <p:cNvPr id="387" name="Google Shape;387;p16"/>
          <p:cNvPicPr preferRelativeResize="0"/>
          <p:nvPr/>
        </p:nvPicPr>
        <p:blipFill rotWithShape="1">
          <a:blip r:embed="rId8">
            <a:alphaModFix/>
          </a:blip>
          <a:srcRect/>
          <a:stretch/>
        </p:blipFill>
        <p:spPr>
          <a:xfrm>
            <a:off x="14829820" y="2539753"/>
            <a:ext cx="2723974" cy="2859133"/>
          </a:xfrm>
          <a:prstGeom prst="rect">
            <a:avLst/>
          </a:prstGeom>
          <a:noFill/>
          <a:ln>
            <a:noFill/>
          </a:ln>
        </p:spPr>
      </p:pic>
      <p:pic>
        <p:nvPicPr>
          <p:cNvPr id="388" name="Google Shape;388;p16"/>
          <p:cNvPicPr preferRelativeResize="0"/>
          <p:nvPr/>
        </p:nvPicPr>
        <p:blipFill rotWithShape="1">
          <a:blip r:embed="rId9">
            <a:alphaModFix/>
          </a:blip>
          <a:srcRect/>
          <a:stretch/>
        </p:blipFill>
        <p:spPr>
          <a:xfrm>
            <a:off x="14993119" y="9508512"/>
            <a:ext cx="2360235" cy="602763"/>
          </a:xfrm>
          <a:prstGeom prst="rect">
            <a:avLst/>
          </a:prstGeom>
          <a:noFill/>
          <a:ln>
            <a:noFill/>
          </a:ln>
        </p:spPr>
      </p:pic>
      <p:pic>
        <p:nvPicPr>
          <p:cNvPr id="389" name="Google Shape;389;p16"/>
          <p:cNvPicPr preferRelativeResize="0"/>
          <p:nvPr/>
        </p:nvPicPr>
        <p:blipFill rotWithShape="1">
          <a:blip r:embed="rId10">
            <a:alphaModFix/>
          </a:blip>
          <a:srcRect/>
          <a:stretch/>
        </p:blipFill>
        <p:spPr>
          <a:xfrm>
            <a:off x="13456555" y="9092897"/>
            <a:ext cx="1068843" cy="1110057"/>
          </a:xfrm>
          <a:prstGeom prst="rect">
            <a:avLst/>
          </a:prstGeom>
          <a:noFill/>
          <a:ln>
            <a:noFill/>
          </a:ln>
        </p:spPr>
      </p:pic>
      <p:pic>
        <p:nvPicPr>
          <p:cNvPr id="390" name="Google Shape;390;p16"/>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Shape 394"/>
        <p:cNvGrpSpPr/>
        <p:nvPr/>
      </p:nvGrpSpPr>
      <p:grpSpPr>
        <a:xfrm>
          <a:off x="0" y="0"/>
          <a:ext cx="0" cy="0"/>
          <a:chOff x="0" y="0"/>
          <a:chExt cx="0" cy="0"/>
        </a:xfrm>
      </p:grpSpPr>
      <p:sp>
        <p:nvSpPr>
          <p:cNvPr id="395" name="Google Shape;395;p17"/>
          <p:cNvSpPr txBox="1"/>
          <p:nvPr/>
        </p:nvSpPr>
        <p:spPr>
          <a:xfrm>
            <a:off x="4548301" y="4383607"/>
            <a:ext cx="9191398" cy="1468553"/>
          </a:xfrm>
          <a:prstGeom prst="rect">
            <a:avLst/>
          </a:prstGeom>
          <a:noFill/>
          <a:ln>
            <a:noFill/>
          </a:ln>
        </p:spPr>
        <p:txBody>
          <a:bodyPr spcFirstLastPara="1" wrap="square" lIns="0" tIns="0" rIns="0" bIns="0" anchor="t" anchorCtr="0">
            <a:spAutoFit/>
          </a:bodyPr>
          <a:lstStyle/>
          <a:p>
            <a:pPr marL="0" marR="0" lvl="0" indent="0" algn="l" rtl="0">
              <a:lnSpc>
                <a:spcPct val="84998"/>
              </a:lnSpc>
              <a:spcBef>
                <a:spcPts val="0"/>
              </a:spcBef>
              <a:spcAft>
                <a:spcPts val="0"/>
              </a:spcAft>
              <a:buNone/>
            </a:pPr>
            <a:r>
              <a:rPr lang="bg-BG" sz="12252" b="0" i="0" u="none" strike="noStrike" cap="none">
                <a:solidFill>
                  <a:srgbClr val="000000"/>
                </a:solidFill>
                <a:latin typeface="Abhaya Libre"/>
                <a:ea typeface="Abhaya Libre"/>
                <a:cs typeface="Abhaya Libre"/>
                <a:sym typeface="Abhaya Libre"/>
              </a:rPr>
              <a:t>3. Лидерство</a:t>
            </a:r>
            <a:endParaRPr sz="12252" b="0" i="0" u="none" strike="noStrike" cap="none">
              <a:solidFill>
                <a:srgbClr val="000000"/>
              </a:solidFill>
              <a:latin typeface="Abhaya Libre"/>
              <a:ea typeface="Abhaya Libre"/>
              <a:cs typeface="Abhaya Libre"/>
              <a:sym typeface="Abhaya Libre"/>
            </a:endParaRPr>
          </a:p>
        </p:txBody>
      </p:sp>
      <p:pic>
        <p:nvPicPr>
          <p:cNvPr id="396" name="Google Shape;396;p17"/>
          <p:cNvPicPr preferRelativeResize="0"/>
          <p:nvPr/>
        </p:nvPicPr>
        <p:blipFill rotWithShape="1">
          <a:blip r:embed="rId3">
            <a:alphaModFix/>
          </a:blip>
          <a:srcRect/>
          <a:stretch/>
        </p:blipFill>
        <p:spPr>
          <a:xfrm>
            <a:off x="16418708" y="0"/>
            <a:ext cx="1869292" cy="1869292"/>
          </a:xfrm>
          <a:prstGeom prst="rect">
            <a:avLst/>
          </a:prstGeom>
          <a:noFill/>
          <a:ln>
            <a:noFill/>
          </a:ln>
        </p:spPr>
      </p:pic>
      <p:pic>
        <p:nvPicPr>
          <p:cNvPr id="397" name="Google Shape;397;p17"/>
          <p:cNvPicPr preferRelativeResize="0"/>
          <p:nvPr/>
        </p:nvPicPr>
        <p:blipFill rotWithShape="1">
          <a:blip r:embed="rId4">
            <a:alphaModFix/>
          </a:blip>
          <a:srcRect/>
          <a:stretch/>
        </p:blipFill>
        <p:spPr>
          <a:xfrm rot="-4196164">
            <a:off x="-5667382" y="8118007"/>
            <a:ext cx="11622266" cy="12388074"/>
          </a:xfrm>
          <a:prstGeom prst="rect">
            <a:avLst/>
          </a:prstGeom>
          <a:noFill/>
          <a:ln>
            <a:noFill/>
          </a:ln>
        </p:spPr>
      </p:pic>
      <p:pic>
        <p:nvPicPr>
          <p:cNvPr id="398" name="Google Shape;398;p17"/>
          <p:cNvPicPr preferRelativeResize="0"/>
          <p:nvPr/>
        </p:nvPicPr>
        <p:blipFill rotWithShape="1">
          <a:blip r:embed="rId5">
            <a:alphaModFix/>
          </a:blip>
          <a:srcRect/>
          <a:stretch/>
        </p:blipFill>
        <p:spPr>
          <a:xfrm rot="10800000">
            <a:off x="15414085" y="8264626"/>
            <a:ext cx="3334026" cy="3588482"/>
          </a:xfrm>
          <a:prstGeom prst="rect">
            <a:avLst/>
          </a:prstGeom>
          <a:noFill/>
          <a:ln>
            <a:noFill/>
          </a:ln>
        </p:spPr>
      </p:pic>
      <p:pic>
        <p:nvPicPr>
          <p:cNvPr id="399" name="Google Shape;399;p17"/>
          <p:cNvPicPr preferRelativeResize="0"/>
          <p:nvPr/>
        </p:nvPicPr>
        <p:blipFill rotWithShape="1">
          <a:blip r:embed="rId6">
            <a:alphaModFix/>
          </a:blip>
          <a:srcRect/>
          <a:stretch/>
        </p:blipFill>
        <p:spPr>
          <a:xfrm rot="6603835">
            <a:off x="5295880" y="-10406627"/>
            <a:ext cx="11622266" cy="12388074"/>
          </a:xfrm>
          <a:prstGeom prst="rect">
            <a:avLst/>
          </a:prstGeom>
          <a:noFill/>
          <a:ln>
            <a:noFill/>
          </a:ln>
        </p:spPr>
      </p:pic>
      <p:pic>
        <p:nvPicPr>
          <p:cNvPr id="400" name="Google Shape;400;p17"/>
          <p:cNvPicPr preferRelativeResize="0"/>
          <p:nvPr/>
        </p:nvPicPr>
        <p:blipFill rotWithShape="1">
          <a:blip r:embed="rId7">
            <a:alphaModFix/>
          </a:blip>
          <a:srcRect/>
          <a:stretch/>
        </p:blipFill>
        <p:spPr>
          <a:xfrm rot="1836636">
            <a:off x="-720080" y="1189828"/>
            <a:ext cx="3334026" cy="3588482"/>
          </a:xfrm>
          <a:prstGeom prst="rect">
            <a:avLst/>
          </a:prstGeom>
          <a:noFill/>
          <a:ln>
            <a:noFill/>
          </a:ln>
        </p:spPr>
      </p:pic>
      <p:grpSp>
        <p:nvGrpSpPr>
          <p:cNvPr id="401" name="Google Shape;401;p17"/>
          <p:cNvGrpSpPr/>
          <p:nvPr/>
        </p:nvGrpSpPr>
        <p:grpSpPr>
          <a:xfrm>
            <a:off x="13994360" y="5920903"/>
            <a:ext cx="4537024" cy="1263397"/>
            <a:chOff x="0" y="0"/>
            <a:chExt cx="6049366" cy="1684530"/>
          </a:xfrm>
        </p:grpSpPr>
        <p:pic>
          <p:nvPicPr>
            <p:cNvPr id="402" name="Google Shape;402;p17"/>
            <p:cNvPicPr preferRelativeResize="0"/>
            <p:nvPr/>
          </p:nvPicPr>
          <p:blipFill rotWithShape="1">
            <a:blip r:embed="rId8">
              <a:alphaModFix/>
            </a:blip>
            <a:srcRect/>
            <a:stretch/>
          </p:blipFill>
          <p:spPr>
            <a:xfrm>
              <a:off x="0" y="0"/>
              <a:ext cx="6049366" cy="967899"/>
            </a:xfrm>
            <a:prstGeom prst="rect">
              <a:avLst/>
            </a:prstGeom>
            <a:noFill/>
            <a:ln>
              <a:noFill/>
            </a:ln>
          </p:spPr>
        </p:pic>
        <p:pic>
          <p:nvPicPr>
            <p:cNvPr id="403" name="Google Shape;403;p17"/>
            <p:cNvPicPr preferRelativeResize="0"/>
            <p:nvPr/>
          </p:nvPicPr>
          <p:blipFill rotWithShape="1">
            <a:blip r:embed="rId8">
              <a:alphaModFix/>
            </a:blip>
            <a:srcRect/>
            <a:stretch/>
          </p:blipFill>
          <p:spPr>
            <a:xfrm>
              <a:off x="0" y="716631"/>
              <a:ext cx="6049366" cy="967899"/>
            </a:xfrm>
            <a:prstGeom prst="rect">
              <a:avLst/>
            </a:prstGeom>
            <a:noFill/>
            <a:ln>
              <a:noFill/>
            </a:ln>
          </p:spPr>
        </p:pic>
      </p:grpSp>
      <p:pic>
        <p:nvPicPr>
          <p:cNvPr id="404" name="Google Shape;404;p17"/>
          <p:cNvPicPr preferRelativeResize="0"/>
          <p:nvPr/>
        </p:nvPicPr>
        <p:blipFill rotWithShape="1">
          <a:blip r:embed="rId9">
            <a:alphaModFix/>
          </a:blip>
          <a:srcRect/>
          <a:stretch/>
        </p:blipFill>
        <p:spPr>
          <a:xfrm>
            <a:off x="14993119" y="9508512"/>
            <a:ext cx="2360235" cy="602763"/>
          </a:xfrm>
          <a:prstGeom prst="rect">
            <a:avLst/>
          </a:prstGeom>
          <a:noFill/>
          <a:ln>
            <a:noFill/>
          </a:ln>
        </p:spPr>
      </p:pic>
      <p:pic>
        <p:nvPicPr>
          <p:cNvPr id="405" name="Google Shape;405;p17"/>
          <p:cNvPicPr preferRelativeResize="0"/>
          <p:nvPr/>
        </p:nvPicPr>
        <p:blipFill rotWithShape="1">
          <a:blip r:embed="rId10">
            <a:alphaModFix/>
          </a:blip>
          <a:srcRect/>
          <a:stretch/>
        </p:blipFill>
        <p:spPr>
          <a:xfrm>
            <a:off x="13456555" y="9092897"/>
            <a:ext cx="1068843" cy="1110057"/>
          </a:xfrm>
          <a:prstGeom prst="rect">
            <a:avLst/>
          </a:prstGeom>
          <a:noFill/>
          <a:ln>
            <a:noFill/>
          </a:ln>
        </p:spPr>
      </p:pic>
      <p:pic>
        <p:nvPicPr>
          <p:cNvPr id="406" name="Google Shape;406;p17"/>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10"/>
        <p:cNvGrpSpPr/>
        <p:nvPr/>
      </p:nvGrpSpPr>
      <p:grpSpPr>
        <a:xfrm>
          <a:off x="0" y="0"/>
          <a:ext cx="0" cy="0"/>
          <a:chOff x="0" y="0"/>
          <a:chExt cx="0" cy="0"/>
        </a:xfrm>
      </p:grpSpPr>
      <p:pic>
        <p:nvPicPr>
          <p:cNvPr id="411" name="Google Shape;411;p1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412" name="Google Shape;412;p1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13" name="Google Shape;413;p1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14" name="Google Shape;414;p18"/>
          <p:cNvPicPr preferRelativeResize="0"/>
          <p:nvPr/>
        </p:nvPicPr>
        <p:blipFill rotWithShape="1">
          <a:blip r:embed="rId6">
            <a:alphaModFix/>
          </a:blip>
          <a:srcRect/>
          <a:stretch/>
        </p:blipFill>
        <p:spPr>
          <a:xfrm>
            <a:off x="9943029" y="3013246"/>
            <a:ext cx="6891735" cy="4922668"/>
          </a:xfrm>
          <a:prstGeom prst="rect">
            <a:avLst/>
          </a:prstGeom>
          <a:noFill/>
          <a:ln>
            <a:noFill/>
          </a:ln>
        </p:spPr>
      </p:pic>
      <p:sp>
        <p:nvSpPr>
          <p:cNvPr id="415" name="Google Shape;415;p18"/>
          <p:cNvSpPr txBox="1"/>
          <p:nvPr/>
        </p:nvSpPr>
        <p:spPr>
          <a:xfrm>
            <a:off x="3120572" y="1235847"/>
            <a:ext cx="10838258" cy="838435"/>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4 – Какво е лидерството? </a:t>
            </a:r>
            <a:endParaRPr/>
          </a:p>
        </p:txBody>
      </p:sp>
      <p:sp>
        <p:nvSpPr>
          <p:cNvPr id="416" name="Google Shape;416;p18"/>
          <p:cNvSpPr txBox="1"/>
          <p:nvPr/>
        </p:nvSpPr>
        <p:spPr>
          <a:xfrm>
            <a:off x="1028700" y="2557050"/>
            <a:ext cx="7812622" cy="6095964"/>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2800" b="0" i="0" u="none" strike="noStrike" cap="none">
                <a:solidFill>
                  <a:srgbClr val="000000"/>
                </a:solidFill>
                <a:latin typeface="Abhaya Libre"/>
                <a:ea typeface="Abhaya Libre"/>
                <a:cs typeface="Abhaya Libre"/>
                <a:sym typeface="Abhaya Libre"/>
              </a:rPr>
              <a:t>Мотивацията може да се дефинира като комбинация от вътрешни и външни фактори, които стимулират желанието и енергията в хората да бъдат непрекъснато заинтересовани и отдадени на работа, роля или предмет, или да положат усилия за постигане на цел. С други думи, това е интензивността, посоката и постоянството на усилията, които човек показва за постигане на цел:</a:t>
            </a:r>
            <a:endParaRPr sz="2800" b="0" i="0" u="none" strike="noStrike" cap="none">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2800" b="0" i="0" u="none" strike="noStrike" cap="none">
              <a:solidFill>
                <a:srgbClr val="000000"/>
              </a:solidFill>
              <a:latin typeface="Abhaya Libre"/>
              <a:ea typeface="Abhaya Libre"/>
              <a:cs typeface="Abhaya Libre"/>
              <a:sym typeface="Abhaya Libre"/>
            </a:endParaRPr>
          </a:p>
          <a:p>
            <a:pPr marL="457200" marR="0" lvl="0" indent="-457200" algn="just" rtl="0">
              <a:spcBef>
                <a:spcPts val="0"/>
              </a:spcBef>
              <a:spcAft>
                <a:spcPts val="0"/>
              </a:spcAft>
              <a:buClr>
                <a:srgbClr val="000000"/>
              </a:buClr>
              <a:buSzPts val="2800"/>
              <a:buFont typeface="Arial"/>
              <a:buChar char="•"/>
            </a:pPr>
            <a:r>
              <a:rPr lang="bg-BG" sz="2800" b="0" i="0" u="none" strike="noStrike" cap="none">
                <a:solidFill>
                  <a:srgbClr val="000000"/>
                </a:solidFill>
                <a:latin typeface="Abhaya Libre"/>
                <a:ea typeface="Abhaya Libre"/>
                <a:cs typeface="Abhaya Libre"/>
                <a:sym typeface="Abhaya Libre"/>
              </a:rPr>
              <a:t>Интензивност: колко силно човек се опитва;</a:t>
            </a:r>
            <a:endParaRPr sz="2800" b="0" i="0" u="none" strike="noStrike" cap="none">
              <a:solidFill>
                <a:srgbClr val="000000"/>
              </a:solidFill>
              <a:latin typeface="Abhaya Libre"/>
              <a:ea typeface="Abhaya Libre"/>
              <a:cs typeface="Abhaya Libre"/>
              <a:sym typeface="Abhaya Libre"/>
            </a:endParaRPr>
          </a:p>
          <a:p>
            <a:pPr marL="457200" marR="0" lvl="0" indent="-457200" algn="just" rtl="0">
              <a:spcBef>
                <a:spcPts val="0"/>
              </a:spcBef>
              <a:spcAft>
                <a:spcPts val="0"/>
              </a:spcAft>
              <a:buClr>
                <a:srgbClr val="000000"/>
              </a:buClr>
              <a:buSzPts val="2800"/>
              <a:buFont typeface="Arial"/>
              <a:buChar char="•"/>
            </a:pPr>
            <a:r>
              <a:rPr lang="bg-BG" sz="2800" b="0" i="0" u="none" strike="noStrike" cap="none">
                <a:solidFill>
                  <a:srgbClr val="000000"/>
                </a:solidFill>
                <a:latin typeface="Abhaya Libre"/>
                <a:ea typeface="Abhaya Libre"/>
                <a:cs typeface="Abhaya Libre"/>
                <a:sym typeface="Abhaya Libre"/>
              </a:rPr>
              <a:t>Посока: където се насочват усилията;</a:t>
            </a:r>
            <a:endParaRPr sz="2800" b="0" i="0" u="none" strike="noStrike" cap="none">
              <a:solidFill>
                <a:srgbClr val="000000"/>
              </a:solidFill>
              <a:latin typeface="Abhaya Libre"/>
              <a:ea typeface="Abhaya Libre"/>
              <a:cs typeface="Abhaya Libre"/>
              <a:sym typeface="Abhaya Libre"/>
            </a:endParaRPr>
          </a:p>
          <a:p>
            <a:pPr marL="457200" marR="0" lvl="0" indent="-457200" algn="just" rtl="0">
              <a:spcBef>
                <a:spcPts val="0"/>
              </a:spcBef>
              <a:spcAft>
                <a:spcPts val="0"/>
              </a:spcAft>
              <a:buClr>
                <a:srgbClr val="000000"/>
              </a:buClr>
              <a:buSzPts val="2800"/>
              <a:buFont typeface="Arial"/>
              <a:buChar char="•"/>
            </a:pPr>
            <a:r>
              <a:rPr lang="bg-BG" sz="2800" b="0" i="0" u="none" strike="noStrike" cap="none">
                <a:solidFill>
                  <a:srgbClr val="000000"/>
                </a:solidFill>
                <a:latin typeface="Abhaya Libre"/>
                <a:ea typeface="Abhaya Libre"/>
                <a:cs typeface="Abhaya Libre"/>
                <a:sym typeface="Abhaya Libre"/>
              </a:rPr>
              <a:t>Устойчивост: колко дълго се поддържа усилието</a:t>
            </a:r>
            <a:r>
              <a:rPr lang="bg-BG" sz="3213" b="0" i="0" u="none" strike="noStrike" cap="none">
                <a:solidFill>
                  <a:srgbClr val="000000"/>
                </a:solidFill>
                <a:latin typeface="Abhaya Libre"/>
                <a:ea typeface="Abhaya Libre"/>
                <a:cs typeface="Abhaya Libre"/>
                <a:sym typeface="Abhaya Libre"/>
              </a:rPr>
              <a:t>.</a:t>
            </a:r>
            <a:endParaRPr sz="3213" b="0" i="0" u="none" strike="noStrike" cap="none">
              <a:solidFill>
                <a:srgbClr val="000000"/>
              </a:solidFill>
              <a:latin typeface="Abhaya Libre"/>
              <a:ea typeface="Abhaya Libre"/>
              <a:cs typeface="Abhaya Libre"/>
              <a:sym typeface="Abhaya Libre"/>
            </a:endParaRPr>
          </a:p>
        </p:txBody>
      </p:sp>
      <p:pic>
        <p:nvPicPr>
          <p:cNvPr id="417" name="Google Shape;417;p18"/>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418" name="Google Shape;418;p18"/>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419" name="Google Shape;419;p18"/>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23"/>
        <p:cNvGrpSpPr/>
        <p:nvPr/>
      </p:nvGrpSpPr>
      <p:grpSpPr>
        <a:xfrm>
          <a:off x="0" y="0"/>
          <a:ext cx="0" cy="0"/>
          <a:chOff x="0" y="0"/>
          <a:chExt cx="0" cy="0"/>
        </a:xfrm>
      </p:grpSpPr>
      <p:sp>
        <p:nvSpPr>
          <p:cNvPr id="424" name="Google Shape;424;p19"/>
          <p:cNvSpPr txBox="1"/>
          <p:nvPr/>
        </p:nvSpPr>
        <p:spPr>
          <a:xfrm>
            <a:off x="2981144" y="2979928"/>
            <a:ext cx="12325712" cy="3345018"/>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0" i="0" u="none" strike="noStrike" cap="none">
                <a:solidFill>
                  <a:srgbClr val="000000"/>
                </a:solidFill>
                <a:latin typeface="Abhaya Libre"/>
                <a:ea typeface="Abhaya Libre"/>
                <a:cs typeface="Abhaya Libre"/>
                <a:sym typeface="Abhaya Libre"/>
              </a:rPr>
              <a:t>4. Теории за лидерството</a:t>
            </a:r>
            <a:endParaRPr sz="14030" b="0" i="0" u="none" strike="noStrike" cap="none">
              <a:solidFill>
                <a:srgbClr val="000000"/>
              </a:solidFill>
              <a:latin typeface="Abhaya Libre"/>
              <a:ea typeface="Abhaya Libre"/>
              <a:cs typeface="Abhaya Libre"/>
              <a:sym typeface="Abhaya Libre"/>
            </a:endParaRPr>
          </a:p>
        </p:txBody>
      </p:sp>
      <p:pic>
        <p:nvPicPr>
          <p:cNvPr id="425" name="Google Shape;425;p19"/>
          <p:cNvPicPr preferRelativeResize="0"/>
          <p:nvPr/>
        </p:nvPicPr>
        <p:blipFill rotWithShape="1">
          <a:blip r:embed="rId3">
            <a:alphaModFix/>
          </a:blip>
          <a:srcRect/>
          <a:stretch/>
        </p:blipFill>
        <p:spPr>
          <a:xfrm rot="1852805">
            <a:off x="5711908" y="-2497838"/>
            <a:ext cx="5364129" cy="5364129"/>
          </a:xfrm>
          <a:prstGeom prst="rect">
            <a:avLst/>
          </a:prstGeom>
          <a:noFill/>
          <a:ln>
            <a:noFill/>
          </a:ln>
        </p:spPr>
      </p:pic>
      <p:pic>
        <p:nvPicPr>
          <p:cNvPr id="426" name="Google Shape;426;p19"/>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427" name="Google Shape;427;p19"/>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428" name="Google Shape;428;p19"/>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429" name="Google Shape;429;p19"/>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430" name="Google Shape;430;p19"/>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431" name="Google Shape;431;p19"/>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432" name="Google Shape;432;p19"/>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433" name="Google Shape;433;p19"/>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434" name="Google Shape;434;p19"/>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435" name="Google Shape;435;p19"/>
          <p:cNvGrpSpPr/>
          <p:nvPr/>
        </p:nvGrpSpPr>
        <p:grpSpPr>
          <a:xfrm>
            <a:off x="14267800" y="1219491"/>
            <a:ext cx="2900572" cy="807706"/>
            <a:chOff x="0" y="0"/>
            <a:chExt cx="3867430" cy="1076940"/>
          </a:xfrm>
        </p:grpSpPr>
        <p:pic>
          <p:nvPicPr>
            <p:cNvPr id="436" name="Google Shape;436;p19"/>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437" name="Google Shape;437;p19"/>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438" name="Google Shape;438;p19"/>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439" name="Google Shape;439;p19"/>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440" name="Google Shape;440;p19"/>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97"/>
        <p:cNvGrpSpPr/>
        <p:nvPr/>
      </p:nvGrpSpPr>
      <p:grpSpPr>
        <a:xfrm>
          <a:off x="0" y="0"/>
          <a:ext cx="0" cy="0"/>
          <a:chOff x="0" y="0"/>
          <a:chExt cx="0" cy="0"/>
        </a:xfrm>
      </p:grpSpPr>
      <p:grpSp>
        <p:nvGrpSpPr>
          <p:cNvPr id="98" name="Google Shape;98;p2"/>
          <p:cNvGrpSpPr/>
          <p:nvPr/>
        </p:nvGrpSpPr>
        <p:grpSpPr>
          <a:xfrm>
            <a:off x="0" y="3553601"/>
            <a:ext cx="19062365" cy="3230761"/>
            <a:chOff x="0" y="-38100"/>
            <a:chExt cx="5020540" cy="850900"/>
          </a:xfrm>
        </p:grpSpPr>
        <p:sp>
          <p:nvSpPr>
            <p:cNvPr id="99" name="Google Shape;99;p2"/>
            <p:cNvSpPr/>
            <p:nvPr/>
          </p:nvSpPr>
          <p:spPr>
            <a:xfrm>
              <a:off x="0" y="0"/>
              <a:ext cx="5020540" cy="812800"/>
            </a:xfrm>
            <a:custGeom>
              <a:avLst/>
              <a:gdLst/>
              <a:ahLst/>
              <a:cxnLst/>
              <a:rect l="l" t="t" r="r" b="b"/>
              <a:pathLst>
                <a:path w="5020540" h="812800" extrusionOk="0">
                  <a:moveTo>
                    <a:pt x="0" y="0"/>
                  </a:moveTo>
                  <a:lnTo>
                    <a:pt x="5020540" y="0"/>
                  </a:lnTo>
                  <a:lnTo>
                    <a:pt x="5020540" y="812800"/>
                  </a:lnTo>
                  <a:lnTo>
                    <a:pt x="0" y="812800"/>
                  </a:lnTo>
                  <a:close/>
                </a:path>
              </a:pathLst>
            </a:custGeom>
            <a:solidFill>
              <a:srgbClr val="D0E9E5"/>
            </a:solidFill>
            <a:ln>
              <a:noFill/>
            </a:ln>
          </p:spPr>
        </p:sp>
        <p:sp>
          <p:nvSpPr>
            <p:cNvPr id="100" name="Google Shape;100;p2"/>
            <p:cNvSpPr txBox="1"/>
            <p:nvPr/>
          </p:nvSpPr>
          <p:spPr>
            <a:xfrm>
              <a:off x="0" y="-38100"/>
              <a:ext cx="812800" cy="8509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01" name="Google Shape;101;p2"/>
          <p:cNvPicPr preferRelativeResize="0"/>
          <p:nvPr/>
        </p:nvPicPr>
        <p:blipFill rotWithShape="1">
          <a:blip r:embed="rId3">
            <a:alphaModFix/>
          </a:blip>
          <a:srcRect/>
          <a:stretch/>
        </p:blipFill>
        <p:spPr>
          <a:xfrm rot="-8947194">
            <a:off x="6660949" y="7604935"/>
            <a:ext cx="5364129" cy="5364129"/>
          </a:xfrm>
          <a:prstGeom prst="rect">
            <a:avLst/>
          </a:prstGeom>
          <a:noFill/>
          <a:ln>
            <a:noFill/>
          </a:ln>
        </p:spPr>
      </p:pic>
      <p:pic>
        <p:nvPicPr>
          <p:cNvPr id="102" name="Google Shape;102;p2"/>
          <p:cNvPicPr preferRelativeResize="0"/>
          <p:nvPr/>
        </p:nvPicPr>
        <p:blipFill rotWithShape="1">
          <a:blip r:embed="rId4">
            <a:alphaModFix/>
          </a:blip>
          <a:srcRect/>
          <a:stretch/>
        </p:blipFill>
        <p:spPr>
          <a:xfrm rot="-9632120">
            <a:off x="-2431639" y="-1705919"/>
            <a:ext cx="5721823" cy="5669807"/>
          </a:xfrm>
          <a:prstGeom prst="rect">
            <a:avLst/>
          </a:prstGeom>
          <a:noFill/>
          <a:ln>
            <a:noFill/>
          </a:ln>
        </p:spPr>
      </p:pic>
      <p:pic>
        <p:nvPicPr>
          <p:cNvPr id="103" name="Google Shape;103;p2"/>
          <p:cNvPicPr preferRelativeResize="0"/>
          <p:nvPr/>
        </p:nvPicPr>
        <p:blipFill rotWithShape="1">
          <a:blip r:embed="rId4">
            <a:alphaModFix/>
          </a:blip>
          <a:srcRect/>
          <a:stretch/>
        </p:blipFill>
        <p:spPr>
          <a:xfrm rot="-8571149">
            <a:off x="-2523144" y="7570662"/>
            <a:ext cx="6836042" cy="6773896"/>
          </a:xfrm>
          <a:prstGeom prst="rect">
            <a:avLst/>
          </a:prstGeom>
          <a:noFill/>
          <a:ln>
            <a:noFill/>
          </a:ln>
        </p:spPr>
      </p:pic>
      <p:pic>
        <p:nvPicPr>
          <p:cNvPr id="104" name="Google Shape;104;p2"/>
          <p:cNvPicPr preferRelativeResize="0"/>
          <p:nvPr/>
        </p:nvPicPr>
        <p:blipFill rotWithShape="1">
          <a:blip r:embed="rId5">
            <a:alphaModFix/>
          </a:blip>
          <a:srcRect/>
          <a:stretch/>
        </p:blipFill>
        <p:spPr>
          <a:xfrm rot="10800000">
            <a:off x="15156600" y="8264626"/>
            <a:ext cx="3334026" cy="3588482"/>
          </a:xfrm>
          <a:prstGeom prst="rect">
            <a:avLst/>
          </a:prstGeom>
          <a:noFill/>
          <a:ln>
            <a:noFill/>
          </a:ln>
        </p:spPr>
      </p:pic>
      <p:pic>
        <p:nvPicPr>
          <p:cNvPr id="105" name="Google Shape;105;p2"/>
          <p:cNvPicPr preferRelativeResize="0"/>
          <p:nvPr/>
        </p:nvPicPr>
        <p:blipFill rotWithShape="1">
          <a:blip r:embed="rId6">
            <a:alphaModFix/>
          </a:blip>
          <a:srcRect/>
          <a:stretch/>
        </p:blipFill>
        <p:spPr>
          <a:xfrm rot="10800000">
            <a:off x="1904437" y="-772267"/>
            <a:ext cx="2556197" cy="2751289"/>
          </a:xfrm>
          <a:prstGeom prst="rect">
            <a:avLst/>
          </a:prstGeom>
          <a:noFill/>
          <a:ln>
            <a:noFill/>
          </a:ln>
        </p:spPr>
      </p:pic>
      <p:pic>
        <p:nvPicPr>
          <p:cNvPr id="106" name="Google Shape;106;p2"/>
          <p:cNvPicPr preferRelativeResize="0"/>
          <p:nvPr/>
        </p:nvPicPr>
        <p:blipFill rotWithShape="1">
          <a:blip r:embed="rId7">
            <a:alphaModFix/>
          </a:blip>
          <a:srcRect/>
          <a:stretch/>
        </p:blipFill>
        <p:spPr>
          <a:xfrm rot="9614497">
            <a:off x="17189899" y="6091404"/>
            <a:ext cx="4352147" cy="4346443"/>
          </a:xfrm>
          <a:prstGeom prst="rect">
            <a:avLst/>
          </a:prstGeom>
          <a:noFill/>
          <a:ln>
            <a:noFill/>
          </a:ln>
        </p:spPr>
      </p:pic>
      <p:pic>
        <p:nvPicPr>
          <p:cNvPr id="107" name="Google Shape;107;p2"/>
          <p:cNvPicPr preferRelativeResize="0"/>
          <p:nvPr/>
        </p:nvPicPr>
        <p:blipFill rotWithShape="1">
          <a:blip r:embed="rId7">
            <a:alphaModFix/>
          </a:blip>
          <a:srcRect/>
          <a:stretch/>
        </p:blipFill>
        <p:spPr>
          <a:xfrm rot="3420380">
            <a:off x="5570971" y="-4349323"/>
            <a:ext cx="5810576" cy="5802961"/>
          </a:xfrm>
          <a:prstGeom prst="rect">
            <a:avLst/>
          </a:prstGeom>
          <a:noFill/>
          <a:ln>
            <a:noFill/>
          </a:ln>
        </p:spPr>
      </p:pic>
      <p:pic>
        <p:nvPicPr>
          <p:cNvPr id="108" name="Google Shape;108;p2"/>
          <p:cNvPicPr preferRelativeResize="0"/>
          <p:nvPr/>
        </p:nvPicPr>
        <p:blipFill rotWithShape="1">
          <a:blip r:embed="rId7">
            <a:alphaModFix/>
          </a:blip>
          <a:srcRect/>
          <a:stretch/>
        </p:blipFill>
        <p:spPr>
          <a:xfrm rot="-4167270">
            <a:off x="-3176552" y="4860538"/>
            <a:ext cx="4881157" cy="4874760"/>
          </a:xfrm>
          <a:prstGeom prst="rect">
            <a:avLst/>
          </a:prstGeom>
          <a:noFill/>
          <a:ln>
            <a:noFill/>
          </a:ln>
        </p:spPr>
      </p:pic>
      <p:grpSp>
        <p:nvGrpSpPr>
          <p:cNvPr id="109" name="Google Shape;109;p2"/>
          <p:cNvGrpSpPr/>
          <p:nvPr/>
        </p:nvGrpSpPr>
        <p:grpSpPr>
          <a:xfrm rot="10800000">
            <a:off x="1170764" y="8531325"/>
            <a:ext cx="2900572" cy="807706"/>
            <a:chOff x="0" y="0"/>
            <a:chExt cx="3867430" cy="1076940"/>
          </a:xfrm>
        </p:grpSpPr>
        <p:pic>
          <p:nvPicPr>
            <p:cNvPr id="110" name="Google Shape;110;p2"/>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111" name="Google Shape;111;p2"/>
            <p:cNvPicPr preferRelativeResize="0"/>
            <p:nvPr/>
          </p:nvPicPr>
          <p:blipFill rotWithShape="1">
            <a:blip r:embed="rId8">
              <a:alphaModFix/>
            </a:blip>
            <a:srcRect/>
            <a:stretch/>
          </p:blipFill>
          <p:spPr>
            <a:xfrm>
              <a:off x="0" y="458151"/>
              <a:ext cx="3867430" cy="618789"/>
            </a:xfrm>
            <a:prstGeom prst="rect">
              <a:avLst/>
            </a:prstGeom>
            <a:noFill/>
            <a:ln>
              <a:noFill/>
            </a:ln>
          </p:spPr>
        </p:pic>
      </p:grpSp>
      <p:pic>
        <p:nvPicPr>
          <p:cNvPr id="112" name="Google Shape;112;p2"/>
          <p:cNvPicPr preferRelativeResize="0"/>
          <p:nvPr/>
        </p:nvPicPr>
        <p:blipFill rotWithShape="1">
          <a:blip r:embed="rId9">
            <a:alphaModFix/>
          </a:blip>
          <a:srcRect/>
          <a:stretch/>
        </p:blipFill>
        <p:spPr>
          <a:xfrm>
            <a:off x="16418708" y="0"/>
            <a:ext cx="1869292" cy="1869292"/>
          </a:xfrm>
          <a:prstGeom prst="rect">
            <a:avLst/>
          </a:prstGeom>
          <a:noFill/>
          <a:ln>
            <a:noFill/>
          </a:ln>
        </p:spPr>
      </p:pic>
      <p:pic>
        <p:nvPicPr>
          <p:cNvPr id="113" name="Google Shape;113;p2"/>
          <p:cNvPicPr preferRelativeResize="0"/>
          <p:nvPr/>
        </p:nvPicPr>
        <p:blipFill rotWithShape="1">
          <a:blip r:embed="rId10">
            <a:alphaModFix/>
          </a:blip>
          <a:srcRect/>
          <a:stretch/>
        </p:blipFill>
        <p:spPr>
          <a:xfrm>
            <a:off x="14993119" y="9508512"/>
            <a:ext cx="2360235" cy="602763"/>
          </a:xfrm>
          <a:prstGeom prst="rect">
            <a:avLst/>
          </a:prstGeom>
          <a:noFill/>
          <a:ln>
            <a:noFill/>
          </a:ln>
        </p:spPr>
      </p:pic>
      <p:sp>
        <p:nvSpPr>
          <p:cNvPr id="114" name="Google Shape;114;p2"/>
          <p:cNvSpPr txBox="1"/>
          <p:nvPr/>
        </p:nvSpPr>
        <p:spPr>
          <a:xfrm>
            <a:off x="2515757" y="4410026"/>
            <a:ext cx="14307856" cy="1552575"/>
          </a:xfrm>
          <a:prstGeom prst="rect">
            <a:avLst/>
          </a:prstGeom>
          <a:noFill/>
          <a:ln>
            <a:noFill/>
          </a:ln>
        </p:spPr>
        <p:txBody>
          <a:bodyPr spcFirstLastPara="1" wrap="square" lIns="0" tIns="0" rIns="0" bIns="0" anchor="t" anchorCtr="0">
            <a:spAutoFit/>
          </a:bodyPr>
          <a:lstStyle/>
          <a:p>
            <a:pPr marL="0" marR="0" lvl="0" indent="0" algn="ctr" rtl="0">
              <a:lnSpc>
                <a:spcPct val="139988"/>
              </a:lnSpc>
              <a:spcBef>
                <a:spcPts val="0"/>
              </a:spcBef>
              <a:spcAft>
                <a:spcPts val="0"/>
              </a:spcAft>
              <a:buNone/>
            </a:pPr>
            <a:r>
              <a:rPr lang="bg-BG" sz="9000" b="0" i="0" u="none" strike="noStrike" cap="none">
                <a:solidFill>
                  <a:srgbClr val="04989E"/>
                </a:solidFill>
                <a:latin typeface="Abhaya Libre"/>
                <a:ea typeface="Abhaya Libre"/>
                <a:cs typeface="Abhaya Libre"/>
                <a:sym typeface="Abhaya Libre"/>
              </a:rPr>
              <a:t>Лидерство и мотивация</a:t>
            </a:r>
            <a:endParaRPr sz="9000" b="0" i="0" u="none" strike="noStrike" cap="none">
              <a:solidFill>
                <a:srgbClr val="04989E"/>
              </a:solidFill>
              <a:latin typeface="Abhaya Libre"/>
              <a:ea typeface="Abhaya Libre"/>
              <a:cs typeface="Abhaya Libre"/>
              <a:sym typeface="Abhaya Libre"/>
            </a:endParaRPr>
          </a:p>
        </p:txBody>
      </p:sp>
      <p:pic>
        <p:nvPicPr>
          <p:cNvPr id="115" name="Google Shape;115;p2"/>
          <p:cNvPicPr preferRelativeResize="0"/>
          <p:nvPr/>
        </p:nvPicPr>
        <p:blipFill rotWithShape="1">
          <a:blip r:embed="rId11">
            <a:alphaModFix/>
          </a:blip>
          <a:srcRect/>
          <a:stretch/>
        </p:blipFill>
        <p:spPr>
          <a:xfrm>
            <a:off x="13456555" y="9092897"/>
            <a:ext cx="1068843" cy="1110057"/>
          </a:xfrm>
          <a:prstGeom prst="rect">
            <a:avLst/>
          </a:prstGeom>
          <a:noFill/>
          <a:ln>
            <a:noFill/>
          </a:ln>
        </p:spPr>
      </p:pic>
      <p:pic>
        <p:nvPicPr>
          <p:cNvPr id="116" name="Google Shape;116;p2"/>
          <p:cNvPicPr preferRelativeResize="0"/>
          <p:nvPr/>
        </p:nvPicPr>
        <p:blipFill>
          <a:blip r:embed="rId12">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44"/>
        <p:cNvGrpSpPr/>
        <p:nvPr/>
      </p:nvGrpSpPr>
      <p:grpSpPr>
        <a:xfrm>
          <a:off x="0" y="0"/>
          <a:ext cx="0" cy="0"/>
          <a:chOff x="0" y="0"/>
          <a:chExt cx="0" cy="0"/>
        </a:xfrm>
      </p:grpSpPr>
      <p:pic>
        <p:nvPicPr>
          <p:cNvPr id="445" name="Google Shape;445;p20"/>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446" name="Google Shape;446;p2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47" name="Google Shape;447;p20"/>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448" name="Google Shape;448;p20"/>
          <p:cNvSpPr txBox="1"/>
          <p:nvPr/>
        </p:nvSpPr>
        <p:spPr>
          <a:xfrm>
            <a:off x="3354800" y="1448284"/>
            <a:ext cx="11578399"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Теории за непредвидените ситуации</a:t>
            </a:r>
            <a:endParaRPr sz="6410" b="1" i="0" u="none" strike="noStrike" cap="none">
              <a:solidFill>
                <a:srgbClr val="000000"/>
              </a:solidFill>
              <a:latin typeface="Abhaya Libre"/>
              <a:ea typeface="Abhaya Libre"/>
              <a:cs typeface="Abhaya Libre"/>
              <a:sym typeface="Abhaya Libre"/>
            </a:endParaRPr>
          </a:p>
        </p:txBody>
      </p:sp>
      <p:sp>
        <p:nvSpPr>
          <p:cNvPr id="449" name="Google Shape;449;p20"/>
          <p:cNvSpPr txBox="1"/>
          <p:nvPr/>
        </p:nvSpPr>
        <p:spPr>
          <a:xfrm>
            <a:off x="1667013" y="2932414"/>
            <a:ext cx="7324587" cy="5979009"/>
          </a:xfrm>
          <a:prstGeom prst="rect">
            <a:avLst/>
          </a:prstGeom>
          <a:noFill/>
          <a:ln>
            <a:noFill/>
          </a:ln>
        </p:spPr>
        <p:txBody>
          <a:bodyPr spcFirstLastPara="1" wrap="square" lIns="0" tIns="0" rIns="0" bIns="0" anchor="t" anchorCtr="0">
            <a:spAutoFit/>
          </a:bodyPr>
          <a:lstStyle/>
          <a:p>
            <a:pPr marL="762581" marR="0" lvl="1" indent="-381290" algn="just" rtl="0">
              <a:spcBef>
                <a:spcPts val="0"/>
              </a:spcBef>
              <a:spcAft>
                <a:spcPts val="0"/>
              </a:spcAft>
              <a:buClr>
                <a:srgbClr val="000000"/>
              </a:buClr>
              <a:buSzPts val="3532"/>
              <a:buFont typeface="Arial"/>
              <a:buChar char="•"/>
            </a:pPr>
            <a:r>
              <a:rPr lang="bg-BG" sz="3532" b="0" i="0" u="none" strike="noStrike" cap="none">
                <a:solidFill>
                  <a:srgbClr val="000000"/>
                </a:solidFill>
                <a:latin typeface="Abhaya Libre"/>
                <a:ea typeface="Abhaya Libre"/>
                <a:cs typeface="Abhaya Libre"/>
                <a:sym typeface="Abhaya Libre"/>
              </a:rPr>
              <a:t>Въпреки че теориите за чертите и поведението ни помагат да разберем лидерството, важен компонент липсва: средата, в която лидерът съществува.</a:t>
            </a:r>
            <a:endParaRPr/>
          </a:p>
          <a:p>
            <a:pPr marL="762581" marR="0" lvl="1" indent="-157008" algn="just" rtl="0">
              <a:spcBef>
                <a:spcPts val="0"/>
              </a:spcBef>
              <a:spcAft>
                <a:spcPts val="0"/>
              </a:spcAft>
              <a:buClr>
                <a:schemeClr val="dk1"/>
              </a:buClr>
              <a:buSzPts val="3532"/>
              <a:buFont typeface="Arial"/>
              <a:buNone/>
            </a:pPr>
            <a:endParaRPr sz="3532" b="0" i="0" u="none" strike="noStrike" cap="none">
              <a:solidFill>
                <a:srgbClr val="000000"/>
              </a:solidFill>
              <a:latin typeface="Abhaya Libre"/>
              <a:ea typeface="Abhaya Libre"/>
              <a:cs typeface="Abhaya Libre"/>
              <a:sym typeface="Abhaya Libre"/>
            </a:endParaRPr>
          </a:p>
          <a:p>
            <a:pPr marL="762581" marR="0" lvl="1" indent="-381290" algn="just" rtl="0">
              <a:spcBef>
                <a:spcPts val="0"/>
              </a:spcBef>
              <a:spcAft>
                <a:spcPts val="0"/>
              </a:spcAft>
              <a:buClr>
                <a:srgbClr val="000000"/>
              </a:buClr>
              <a:buSzPts val="3532"/>
              <a:buFont typeface="Arial"/>
              <a:buChar char="•"/>
            </a:pPr>
            <a:r>
              <a:rPr lang="bg-BG" sz="3532" b="0" i="0" u="none" strike="noStrike" cap="none">
                <a:solidFill>
                  <a:srgbClr val="000000"/>
                </a:solidFill>
                <a:latin typeface="Abhaya Libre"/>
                <a:ea typeface="Abhaya Libre"/>
                <a:cs typeface="Abhaya Libre"/>
                <a:sym typeface="Abhaya Libre"/>
              </a:rPr>
              <a:t>Теорията на непредвидените ситуации се занимава с този допълнителен аспект на изследванията на ефективността на лидерството.</a:t>
            </a:r>
            <a:endParaRPr/>
          </a:p>
        </p:txBody>
      </p:sp>
      <p:pic>
        <p:nvPicPr>
          <p:cNvPr id="450" name="Google Shape;450;p20"/>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451" name="Google Shape;451;p20"/>
          <p:cNvPicPr preferRelativeResize="0"/>
          <p:nvPr/>
        </p:nvPicPr>
        <p:blipFill rotWithShape="1">
          <a:blip r:embed="rId7">
            <a:alphaModFix/>
          </a:blip>
          <a:srcRect/>
          <a:stretch/>
        </p:blipFill>
        <p:spPr>
          <a:xfrm>
            <a:off x="13456555" y="9092897"/>
            <a:ext cx="1068843" cy="1110057"/>
          </a:xfrm>
          <a:prstGeom prst="rect">
            <a:avLst/>
          </a:prstGeom>
          <a:noFill/>
          <a:ln>
            <a:noFill/>
          </a:ln>
        </p:spPr>
      </p:pic>
      <p:sp>
        <p:nvSpPr>
          <p:cNvPr id="452" name="Google Shape;452;p20"/>
          <p:cNvSpPr txBox="1"/>
          <p:nvPr/>
        </p:nvSpPr>
        <p:spPr>
          <a:xfrm>
            <a:off x="10633299" y="7802171"/>
            <a:ext cx="6720055" cy="336054"/>
          </a:xfrm>
          <a:prstGeom prst="rect">
            <a:avLst/>
          </a:prstGeom>
          <a:noFill/>
          <a:ln>
            <a:noFill/>
          </a:ln>
        </p:spPr>
        <p:txBody>
          <a:bodyPr spcFirstLastPara="1" wrap="square" lIns="0" tIns="0" rIns="0" bIns="0" anchor="t" anchorCtr="0">
            <a:spAutoFit/>
          </a:bodyPr>
          <a:lstStyle/>
          <a:p>
            <a:pPr marL="0" marR="0" lvl="0" indent="0" algn="ctr" rtl="0">
              <a:lnSpc>
                <a:spcPct val="140029"/>
              </a:lnSpc>
              <a:spcBef>
                <a:spcPts val="0"/>
              </a:spcBef>
              <a:spcAft>
                <a:spcPts val="0"/>
              </a:spcAft>
              <a:buNone/>
            </a:pPr>
            <a:r>
              <a:rPr lang="bg-BG" sz="2016" b="0" i="0" u="none" strike="noStrike" cap="none">
                <a:solidFill>
                  <a:srgbClr val="04989E"/>
                </a:solidFill>
                <a:latin typeface="Open Sans ExtraBold"/>
                <a:ea typeface="Open Sans ExtraBold"/>
                <a:cs typeface="Open Sans ExtraBold"/>
                <a:sym typeface="Open Sans ExtraBold"/>
              </a:rPr>
              <a:t>https://www.youtube.com/watch?v=lCbDRM1IvZY</a:t>
            </a:r>
            <a:endParaRPr/>
          </a:p>
        </p:txBody>
      </p:sp>
      <p:pic>
        <p:nvPicPr>
          <p:cNvPr id="453" name="Google Shape;453;p20"/>
          <p:cNvPicPr preferRelativeResize="0"/>
          <p:nvPr/>
        </p:nvPicPr>
        <p:blipFill rotWithShape="1">
          <a:blip r:embed="rId8">
            <a:alphaModFix/>
          </a:blip>
          <a:srcRect/>
          <a:stretch/>
        </p:blipFill>
        <p:spPr>
          <a:xfrm>
            <a:off x="10583045" y="3267518"/>
            <a:ext cx="6815861" cy="4275749"/>
          </a:xfrm>
          <a:prstGeom prst="rect">
            <a:avLst/>
          </a:prstGeom>
          <a:noFill/>
          <a:ln>
            <a:noFill/>
          </a:ln>
        </p:spPr>
      </p:pic>
      <p:pic>
        <p:nvPicPr>
          <p:cNvPr id="454" name="Google Shape;454;p20"/>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58"/>
        <p:cNvGrpSpPr/>
        <p:nvPr/>
      </p:nvGrpSpPr>
      <p:grpSpPr>
        <a:xfrm>
          <a:off x="0" y="0"/>
          <a:ext cx="0" cy="0"/>
          <a:chOff x="0" y="0"/>
          <a:chExt cx="0" cy="0"/>
        </a:xfrm>
      </p:grpSpPr>
      <p:pic>
        <p:nvPicPr>
          <p:cNvPr id="459" name="Google Shape;459;p21"/>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460" name="Google Shape;460;p2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61" name="Google Shape;461;p2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462" name="Google Shape;462;p21"/>
          <p:cNvSpPr txBox="1"/>
          <p:nvPr/>
        </p:nvSpPr>
        <p:spPr>
          <a:xfrm>
            <a:off x="5003631" y="723798"/>
            <a:ext cx="8280738"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Модел на Фидлер</a:t>
            </a:r>
            <a:endParaRPr sz="6410" b="1" i="0" u="none" strike="noStrike" cap="none">
              <a:solidFill>
                <a:srgbClr val="000000"/>
              </a:solidFill>
              <a:latin typeface="Abhaya Libre"/>
              <a:ea typeface="Abhaya Libre"/>
              <a:cs typeface="Abhaya Libre"/>
              <a:sym typeface="Abhaya Libre"/>
            </a:endParaRPr>
          </a:p>
        </p:txBody>
      </p:sp>
      <p:sp>
        <p:nvSpPr>
          <p:cNvPr id="463" name="Google Shape;463;p21"/>
          <p:cNvSpPr txBox="1"/>
          <p:nvPr/>
        </p:nvSpPr>
        <p:spPr>
          <a:xfrm>
            <a:off x="647150" y="1793092"/>
            <a:ext cx="9886879" cy="6924973"/>
          </a:xfrm>
          <a:prstGeom prst="rect">
            <a:avLst/>
          </a:prstGeom>
          <a:noFill/>
          <a:ln>
            <a:noFill/>
          </a:ln>
        </p:spPr>
        <p:txBody>
          <a:bodyPr spcFirstLastPara="1" wrap="square" lIns="0" tIns="0" rIns="0" bIns="0" anchor="t" anchorCtr="0">
            <a:spAutoFit/>
          </a:bodyPr>
          <a:lstStyle/>
          <a:p>
            <a:pPr marL="732955" marR="0" lvl="1" indent="-366477"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Ефективното групово представяне зависи от правилното съответствие между стила на лидерство и ситуацията.</a:t>
            </a:r>
            <a:endParaRPr/>
          </a:p>
          <a:p>
            <a:pPr marL="732955" marR="0" lvl="1" indent="-366477"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Предполага се, че лидерският стил е фиксиран.</a:t>
            </a:r>
            <a:endParaRPr/>
          </a:p>
          <a:p>
            <a:pPr marL="732955" marR="0" lvl="1" indent="-366477"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Отчита три ситуационни фактора:</a:t>
            </a:r>
            <a:endParaRPr/>
          </a:p>
          <a:p>
            <a:pPr marL="823678" marR="0" lvl="1" indent="-457200"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Връзка лидер-член: степен на увереност и доверие в лидера.</a:t>
            </a:r>
            <a:endParaRPr/>
          </a:p>
          <a:p>
            <a:pPr marL="823678" marR="0" lvl="1" indent="-457200"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Структура на задачите: степен на структура на работните места</a:t>
            </a:r>
            <a:endParaRPr/>
          </a:p>
          <a:p>
            <a:pPr marL="823678" marR="0" lvl="1" indent="-457200"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Сила на позицията: способността на лидера да наема, уволнява и възнаграждава.</a:t>
            </a:r>
            <a:endParaRPr/>
          </a:p>
          <a:p>
            <a:pPr marL="732955" marR="0" lvl="1" indent="-366477" algn="just" rtl="0">
              <a:spcBef>
                <a:spcPts val="0"/>
              </a:spcBef>
              <a:spcAft>
                <a:spcPts val="0"/>
              </a:spcAft>
              <a:buClr>
                <a:srgbClr val="000000"/>
              </a:buClr>
              <a:buSzPts val="3000"/>
              <a:buFont typeface="Arial"/>
              <a:buChar char="•"/>
            </a:pPr>
            <a:r>
              <a:rPr lang="bg-BG" sz="3000" b="1" i="0" u="none" strike="noStrike" cap="none">
                <a:solidFill>
                  <a:srgbClr val="000000"/>
                </a:solidFill>
                <a:latin typeface="Abhaya Libre"/>
                <a:ea typeface="Abhaya Libre"/>
                <a:cs typeface="Abhaya Libre"/>
                <a:sym typeface="Abhaya Libre"/>
              </a:rPr>
              <a:t>За ефективно лидерство: трябва да се смени с лидер, който отговаря на ситуацията или да промени ситуационните променливи, за да пасне на текущия лидер.</a:t>
            </a:r>
            <a:endParaRPr sz="3393" b="0" i="0" u="none" strike="noStrike" cap="none">
              <a:solidFill>
                <a:srgbClr val="000000"/>
              </a:solidFill>
              <a:latin typeface="Abhaya Libre"/>
              <a:ea typeface="Abhaya Libre"/>
              <a:cs typeface="Abhaya Libre"/>
              <a:sym typeface="Abhaya Libre"/>
            </a:endParaRPr>
          </a:p>
        </p:txBody>
      </p:sp>
      <p:pic>
        <p:nvPicPr>
          <p:cNvPr id="464" name="Google Shape;464;p21"/>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465" name="Google Shape;465;p21"/>
          <p:cNvPicPr preferRelativeResize="0"/>
          <p:nvPr/>
        </p:nvPicPr>
        <p:blipFill rotWithShape="1">
          <a:blip r:embed="rId7">
            <a:alphaModFix/>
          </a:blip>
          <a:srcRect/>
          <a:stretch/>
        </p:blipFill>
        <p:spPr>
          <a:xfrm>
            <a:off x="13456555" y="9092897"/>
            <a:ext cx="1068843" cy="1110057"/>
          </a:xfrm>
          <a:prstGeom prst="rect">
            <a:avLst/>
          </a:prstGeom>
          <a:noFill/>
          <a:ln>
            <a:noFill/>
          </a:ln>
        </p:spPr>
      </p:pic>
      <p:sp>
        <p:nvSpPr>
          <p:cNvPr id="466" name="Google Shape;466;p21"/>
          <p:cNvSpPr txBox="1"/>
          <p:nvPr/>
        </p:nvSpPr>
        <p:spPr>
          <a:xfrm>
            <a:off x="11380336" y="7115438"/>
            <a:ext cx="6260514" cy="323165"/>
          </a:xfrm>
          <a:prstGeom prst="rect">
            <a:avLst/>
          </a:prstGeom>
          <a:noFill/>
          <a:ln>
            <a:noFill/>
          </a:ln>
        </p:spPr>
        <p:txBody>
          <a:bodyPr spcFirstLastPara="1" wrap="square" lIns="0" tIns="0" rIns="0" bIns="0" anchor="t" anchorCtr="0">
            <a:spAutoFit/>
          </a:bodyPr>
          <a:lstStyle/>
          <a:p>
            <a:pPr marL="0" marR="0" lvl="0" indent="0" algn="ctr" rtl="0">
              <a:lnSpc>
                <a:spcPct val="139958"/>
              </a:lnSpc>
              <a:spcBef>
                <a:spcPts val="0"/>
              </a:spcBef>
              <a:spcAft>
                <a:spcPts val="0"/>
              </a:spcAft>
              <a:buNone/>
            </a:pPr>
            <a:r>
              <a:rPr lang="bg-BG" sz="1917" b="0" i="0" u="none" strike="noStrike" cap="none">
                <a:solidFill>
                  <a:srgbClr val="04989E"/>
                </a:solidFill>
                <a:latin typeface="Open Sans ExtraBold"/>
                <a:ea typeface="Open Sans ExtraBold"/>
                <a:cs typeface="Open Sans ExtraBold"/>
                <a:sym typeface="Open Sans ExtraBold"/>
              </a:rPr>
              <a:t>https://www.youtube.com/watch?v=1eO5j2w03uI</a:t>
            </a:r>
            <a:endParaRPr/>
          </a:p>
        </p:txBody>
      </p:sp>
      <p:pic>
        <p:nvPicPr>
          <p:cNvPr id="467" name="Google Shape;467;p21"/>
          <p:cNvPicPr preferRelativeResize="0"/>
          <p:nvPr/>
        </p:nvPicPr>
        <p:blipFill rotWithShape="1">
          <a:blip r:embed="rId8">
            <a:alphaModFix/>
          </a:blip>
          <a:srcRect/>
          <a:stretch/>
        </p:blipFill>
        <p:spPr>
          <a:xfrm>
            <a:off x="11205817" y="2824146"/>
            <a:ext cx="6609551" cy="4050030"/>
          </a:xfrm>
          <a:prstGeom prst="rect">
            <a:avLst/>
          </a:prstGeom>
          <a:noFill/>
          <a:ln>
            <a:noFill/>
          </a:ln>
        </p:spPr>
      </p:pic>
      <p:pic>
        <p:nvPicPr>
          <p:cNvPr id="468" name="Google Shape;468;p21"/>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72"/>
        <p:cNvGrpSpPr/>
        <p:nvPr/>
      </p:nvGrpSpPr>
      <p:grpSpPr>
        <a:xfrm>
          <a:off x="0" y="0"/>
          <a:ext cx="0" cy="0"/>
          <a:chOff x="0" y="0"/>
          <a:chExt cx="0" cy="0"/>
        </a:xfrm>
      </p:grpSpPr>
      <p:pic>
        <p:nvPicPr>
          <p:cNvPr id="473" name="Google Shape;473;p22"/>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474" name="Google Shape;474;p2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75" name="Google Shape;475;p22"/>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76" name="Google Shape;476;p22"/>
          <p:cNvPicPr preferRelativeResize="0"/>
          <p:nvPr/>
        </p:nvPicPr>
        <p:blipFill rotWithShape="1">
          <a:blip r:embed="rId6">
            <a:alphaModFix/>
          </a:blip>
          <a:srcRect/>
          <a:stretch/>
        </p:blipFill>
        <p:spPr>
          <a:xfrm>
            <a:off x="10422646" y="3326119"/>
            <a:ext cx="7223075" cy="3634763"/>
          </a:xfrm>
          <a:prstGeom prst="rect">
            <a:avLst/>
          </a:prstGeom>
          <a:noFill/>
          <a:ln>
            <a:noFill/>
          </a:ln>
        </p:spPr>
      </p:pic>
      <p:sp>
        <p:nvSpPr>
          <p:cNvPr id="477" name="Google Shape;477;p22"/>
          <p:cNvSpPr txBox="1"/>
          <p:nvPr/>
        </p:nvSpPr>
        <p:spPr>
          <a:xfrm>
            <a:off x="5003631" y="723798"/>
            <a:ext cx="8280738"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Съвременни теории</a:t>
            </a:r>
            <a:endParaRPr sz="6410" b="1" i="0" u="none" strike="noStrike" cap="none">
              <a:solidFill>
                <a:srgbClr val="000000"/>
              </a:solidFill>
              <a:latin typeface="Abhaya Libre"/>
              <a:ea typeface="Abhaya Libre"/>
              <a:cs typeface="Abhaya Libre"/>
              <a:sym typeface="Abhaya Libre"/>
            </a:endParaRPr>
          </a:p>
        </p:txBody>
      </p:sp>
      <p:sp>
        <p:nvSpPr>
          <p:cNvPr id="478" name="Google Shape;478;p22"/>
          <p:cNvSpPr txBox="1"/>
          <p:nvPr/>
        </p:nvSpPr>
        <p:spPr>
          <a:xfrm>
            <a:off x="336548" y="2407145"/>
            <a:ext cx="9213907" cy="6132256"/>
          </a:xfrm>
          <a:prstGeom prst="rect">
            <a:avLst/>
          </a:prstGeom>
          <a:noFill/>
          <a:ln>
            <a:noFill/>
          </a:ln>
        </p:spPr>
        <p:txBody>
          <a:bodyPr spcFirstLastPara="1" wrap="square" lIns="0" tIns="0" rIns="0" bIns="0" anchor="t" anchorCtr="0">
            <a:spAutoFit/>
          </a:bodyPr>
          <a:lstStyle/>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Фокусът е върху лидера като комуникатор.</a:t>
            </a:r>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Лидерите като личности, които вдъхновяват последователите чрез своите думи, идеи и поведение.</a:t>
            </a:r>
            <a:endParaRPr/>
          </a:p>
          <a:p>
            <a:pPr marL="732955" marR="0" lvl="1" indent="-150958" algn="just" rtl="0">
              <a:lnSpc>
                <a:spcPct val="140011"/>
              </a:lnSpc>
              <a:spcBef>
                <a:spcPts val="0"/>
              </a:spcBef>
              <a:spcAft>
                <a:spcPts val="0"/>
              </a:spcAft>
              <a:buClr>
                <a:schemeClr val="dk1"/>
              </a:buClr>
              <a:buSzPts val="3394"/>
              <a:buFont typeface="Arial"/>
              <a:buNone/>
            </a:pPr>
            <a:endParaRPr sz="3393" b="0" i="0" u="none" strike="noStrike" cap="none">
              <a:solidFill>
                <a:srgbClr val="000000"/>
              </a:solidFill>
              <a:latin typeface="Abhaya Libre"/>
              <a:ea typeface="Abhaya Libre"/>
              <a:cs typeface="Abhaya Libre"/>
              <a:sym typeface="Abhaya Libre"/>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Четири съвременни теории за лидерство:</a:t>
            </a:r>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Харизматично лидерство;</a:t>
            </a:r>
            <a:endParaRPr sz="3393" b="0" i="0" u="none" strike="noStrike" cap="none">
              <a:solidFill>
                <a:srgbClr val="000000"/>
              </a:solidFill>
              <a:latin typeface="Abhaya Libre"/>
              <a:ea typeface="Abhaya Libre"/>
              <a:cs typeface="Abhaya Libre"/>
              <a:sym typeface="Abhaya Libre"/>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Трансформационен/Транзакционен;</a:t>
            </a:r>
            <a:endParaRPr sz="3393" b="0" i="0" u="none" strike="noStrike" cap="none">
              <a:solidFill>
                <a:srgbClr val="000000"/>
              </a:solidFill>
              <a:latin typeface="Abhaya Libre"/>
              <a:ea typeface="Abhaya Libre"/>
              <a:cs typeface="Abhaya Libre"/>
              <a:sym typeface="Abhaya Libre"/>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Автентично лидерство;</a:t>
            </a:r>
            <a:endParaRPr sz="3393" b="0" i="0" u="none" strike="noStrike" cap="none">
              <a:solidFill>
                <a:srgbClr val="000000"/>
              </a:solidFill>
              <a:latin typeface="Abhaya Libre"/>
              <a:ea typeface="Abhaya Libre"/>
              <a:cs typeface="Abhaya Libre"/>
              <a:sym typeface="Abhaya Libre"/>
            </a:endParaRPr>
          </a:p>
          <a:p>
            <a:pPr marL="732955" marR="0" lvl="1" indent="-366477" algn="just" rtl="0">
              <a:lnSpc>
                <a:spcPct val="140053"/>
              </a:lnSpc>
              <a:spcBef>
                <a:spcPts val="0"/>
              </a:spcBef>
              <a:spcAft>
                <a:spcPts val="0"/>
              </a:spcAft>
              <a:buClr>
                <a:srgbClr val="000000"/>
              </a:buClr>
              <a:buSzPts val="3393"/>
              <a:buFont typeface="Arial"/>
              <a:buChar char="•"/>
            </a:pPr>
            <a:r>
              <a:rPr lang="bg-BG" sz="3393" b="0" i="0" u="none" strike="noStrike" cap="none">
                <a:solidFill>
                  <a:srgbClr val="000000"/>
                </a:solidFill>
                <a:latin typeface="Abhaya Libre"/>
                <a:ea typeface="Abhaya Libre"/>
                <a:cs typeface="Abhaya Libre"/>
                <a:sym typeface="Abhaya Libre"/>
              </a:rPr>
              <a:t>Служебно лидерство.</a:t>
            </a:r>
            <a:endParaRPr sz="3393" b="1" i="0" u="none" strike="noStrike" cap="none">
              <a:solidFill>
                <a:srgbClr val="000000"/>
              </a:solidFill>
              <a:latin typeface="Abhaya Libre"/>
              <a:ea typeface="Abhaya Libre"/>
              <a:cs typeface="Abhaya Libre"/>
              <a:sym typeface="Abhaya Libre"/>
            </a:endParaRPr>
          </a:p>
        </p:txBody>
      </p:sp>
      <p:pic>
        <p:nvPicPr>
          <p:cNvPr id="479" name="Google Shape;479;p22"/>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480" name="Google Shape;480;p22"/>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481" name="Google Shape;481;p22"/>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85"/>
        <p:cNvGrpSpPr/>
        <p:nvPr/>
      </p:nvGrpSpPr>
      <p:grpSpPr>
        <a:xfrm>
          <a:off x="0" y="0"/>
          <a:ext cx="0" cy="0"/>
          <a:chOff x="0" y="0"/>
          <a:chExt cx="0" cy="0"/>
        </a:xfrm>
      </p:grpSpPr>
      <p:pic>
        <p:nvPicPr>
          <p:cNvPr id="486" name="Google Shape;486;p23"/>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487" name="Google Shape;487;p2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488" name="Google Shape;488;p23"/>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489" name="Google Shape;489;p23"/>
          <p:cNvPicPr preferRelativeResize="0"/>
          <p:nvPr/>
        </p:nvPicPr>
        <p:blipFill rotWithShape="1">
          <a:blip r:embed="rId6">
            <a:alphaModFix/>
          </a:blip>
          <a:srcRect/>
          <a:stretch/>
        </p:blipFill>
        <p:spPr>
          <a:xfrm>
            <a:off x="4032559" y="1847674"/>
            <a:ext cx="10843265" cy="6591651"/>
          </a:xfrm>
          <a:prstGeom prst="rect">
            <a:avLst/>
          </a:prstGeom>
          <a:noFill/>
          <a:ln>
            <a:noFill/>
          </a:ln>
        </p:spPr>
      </p:pic>
      <p:sp>
        <p:nvSpPr>
          <p:cNvPr id="490" name="Google Shape;490;p23"/>
          <p:cNvSpPr txBox="1"/>
          <p:nvPr/>
        </p:nvSpPr>
        <p:spPr>
          <a:xfrm>
            <a:off x="4216506" y="854348"/>
            <a:ext cx="9854987"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Харизматично лидерство</a:t>
            </a:r>
            <a:endParaRPr sz="6410" b="1" i="0" u="none" strike="noStrike" cap="none">
              <a:solidFill>
                <a:srgbClr val="000000"/>
              </a:solidFill>
              <a:latin typeface="Abhaya Libre"/>
              <a:ea typeface="Abhaya Libre"/>
              <a:cs typeface="Abhaya Libre"/>
              <a:sym typeface="Abhaya Libre"/>
            </a:endParaRPr>
          </a:p>
        </p:txBody>
      </p:sp>
      <p:pic>
        <p:nvPicPr>
          <p:cNvPr id="491" name="Google Shape;491;p23"/>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492" name="Google Shape;492;p23"/>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493" name="Google Shape;493;p23"/>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497"/>
        <p:cNvGrpSpPr/>
        <p:nvPr/>
      </p:nvGrpSpPr>
      <p:grpSpPr>
        <a:xfrm>
          <a:off x="0" y="0"/>
          <a:ext cx="0" cy="0"/>
          <a:chOff x="0" y="0"/>
          <a:chExt cx="0" cy="0"/>
        </a:xfrm>
      </p:grpSpPr>
      <p:pic>
        <p:nvPicPr>
          <p:cNvPr id="498" name="Google Shape;498;p24"/>
          <p:cNvPicPr preferRelativeResize="0"/>
          <p:nvPr/>
        </p:nvPicPr>
        <p:blipFill rotWithShape="1">
          <a:blip r:embed="rId3">
            <a:alphaModFix/>
          </a:blip>
          <a:srcRect/>
          <a:stretch/>
        </p:blipFill>
        <p:spPr>
          <a:xfrm rot="-4196164">
            <a:off x="-5700447" y="7752292"/>
            <a:ext cx="11285288" cy="12388074"/>
          </a:xfrm>
          <a:prstGeom prst="rect">
            <a:avLst/>
          </a:prstGeom>
          <a:noFill/>
          <a:ln>
            <a:noFill/>
          </a:ln>
        </p:spPr>
      </p:pic>
      <p:pic>
        <p:nvPicPr>
          <p:cNvPr id="499" name="Google Shape;499;p2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00" name="Google Shape;500;p24"/>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501" name="Google Shape;501;p24"/>
          <p:cNvSpPr txBox="1"/>
          <p:nvPr/>
        </p:nvSpPr>
        <p:spPr>
          <a:xfrm>
            <a:off x="1451429" y="624116"/>
            <a:ext cx="14530937"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dirty="0">
                <a:solidFill>
                  <a:srgbClr val="000000"/>
                </a:solidFill>
                <a:latin typeface="Abhaya Libre"/>
                <a:ea typeface="Abhaya Libre"/>
                <a:cs typeface="Abhaya Libre"/>
                <a:sym typeface="Abhaya Libre"/>
              </a:rPr>
              <a:t>Трансформационно/Транзакционно лидерство </a:t>
            </a:r>
            <a:endParaRPr dirty="0"/>
          </a:p>
        </p:txBody>
      </p:sp>
      <p:sp>
        <p:nvSpPr>
          <p:cNvPr id="502" name="Google Shape;502;p24"/>
          <p:cNvSpPr txBox="1"/>
          <p:nvPr/>
        </p:nvSpPr>
        <p:spPr>
          <a:xfrm>
            <a:off x="243133" y="2371968"/>
            <a:ext cx="10052536" cy="6894195"/>
          </a:xfrm>
          <a:prstGeom prst="rect">
            <a:avLst/>
          </a:prstGeom>
          <a:noFill/>
          <a:ln>
            <a:noFill/>
          </a:ln>
        </p:spPr>
        <p:txBody>
          <a:bodyPr spcFirstLastPara="1" wrap="square" lIns="0" tIns="0" rIns="0" bIns="0" anchor="t" anchorCtr="0">
            <a:spAutoFit/>
          </a:bodyPr>
          <a:lstStyle/>
          <a:p>
            <a:pPr marL="732955" marR="0" lvl="1" indent="-366477"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Транзакционни лидери:</a:t>
            </a:r>
            <a:endParaRPr/>
          </a:p>
          <a:p>
            <a:pPr marL="732955" marR="0" lvl="1" indent="-366477" algn="just" rtl="0">
              <a:spcBef>
                <a:spcPts val="0"/>
              </a:spcBef>
              <a:spcAft>
                <a:spcPts val="0"/>
              </a:spcAft>
              <a:buClr>
                <a:srgbClr val="000000"/>
              </a:buClr>
              <a:buSzPts val="3200"/>
              <a:buFont typeface="Arial"/>
              <a:buChar char="•"/>
            </a:pPr>
            <a:r>
              <a:rPr lang="bg-BG" sz="3200" b="0" i="0" u="none" strike="noStrike" cap="none">
                <a:solidFill>
                  <a:srgbClr val="000000"/>
                </a:solidFill>
                <a:latin typeface="Abhaya Libre"/>
                <a:ea typeface="Abhaya Libre"/>
                <a:cs typeface="Abhaya Libre"/>
                <a:sym typeface="Abhaya Libre"/>
              </a:rPr>
              <a:t>Лидери, които насочват или мотивират своите последователи в посока на установените цели чрез изясняване на изискванията за роли и задачи.</a:t>
            </a:r>
            <a:endParaRPr/>
          </a:p>
          <a:p>
            <a:pPr marL="732955" marR="0" lvl="1" indent="-366477"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Трансформационни лидери:</a:t>
            </a:r>
            <a:endParaRPr/>
          </a:p>
          <a:p>
            <a:pPr marL="732955" marR="0" lvl="1" indent="-366477"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Вдъхновете последователите да надхвърлят собствените си интереси за доброто на организацията; те могат да имат дълбок и изключителен ефект върху последователите;</a:t>
            </a:r>
            <a:endParaRPr sz="3200" b="1" i="0" u="none" strike="noStrike" cap="none">
              <a:solidFill>
                <a:srgbClr val="000000"/>
              </a:solidFill>
              <a:latin typeface="Abhaya Libre"/>
              <a:ea typeface="Abhaya Libre"/>
              <a:cs typeface="Abhaya Libre"/>
              <a:sym typeface="Abhaya Libre"/>
            </a:endParaRPr>
          </a:p>
          <a:p>
            <a:pPr marL="732955" marR="0" lvl="1" indent="-366477"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Не противоположни, а допълващи се подходи към лидерството;</a:t>
            </a:r>
            <a:endParaRPr sz="3200" b="1" i="0" u="none" strike="noStrike" cap="none">
              <a:solidFill>
                <a:srgbClr val="000000"/>
              </a:solidFill>
              <a:latin typeface="Abhaya Libre"/>
              <a:ea typeface="Abhaya Libre"/>
              <a:cs typeface="Abhaya Libre"/>
              <a:sym typeface="Abhaya Libre"/>
            </a:endParaRPr>
          </a:p>
          <a:p>
            <a:pPr marL="732955" marR="0" lvl="1" indent="-366477"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Големите трансформационни лидери също трябва да бъдат транзакционни; само един вид не е достатъчен за успех.</a:t>
            </a:r>
            <a:endParaRPr sz="3200" b="1" i="0" u="none" strike="noStrike" cap="none">
              <a:solidFill>
                <a:srgbClr val="000000"/>
              </a:solidFill>
              <a:latin typeface="Abhaya Libre"/>
              <a:ea typeface="Abhaya Libre"/>
              <a:cs typeface="Abhaya Libre"/>
              <a:sym typeface="Abhaya Libre"/>
            </a:endParaRPr>
          </a:p>
        </p:txBody>
      </p:sp>
      <p:pic>
        <p:nvPicPr>
          <p:cNvPr id="503" name="Google Shape;503;p24"/>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504" name="Google Shape;504;p24"/>
          <p:cNvPicPr preferRelativeResize="0"/>
          <p:nvPr/>
        </p:nvPicPr>
        <p:blipFill rotWithShape="1">
          <a:blip r:embed="rId7">
            <a:alphaModFix/>
          </a:blip>
          <a:srcRect/>
          <a:stretch/>
        </p:blipFill>
        <p:spPr>
          <a:xfrm>
            <a:off x="13456555" y="9092897"/>
            <a:ext cx="1068843" cy="1110057"/>
          </a:xfrm>
          <a:prstGeom prst="rect">
            <a:avLst/>
          </a:prstGeom>
          <a:noFill/>
          <a:ln>
            <a:noFill/>
          </a:ln>
        </p:spPr>
      </p:pic>
      <p:sp>
        <p:nvSpPr>
          <p:cNvPr id="505" name="Google Shape;505;p24"/>
          <p:cNvSpPr txBox="1"/>
          <p:nvPr/>
        </p:nvSpPr>
        <p:spPr>
          <a:xfrm>
            <a:off x="11233571" y="7448302"/>
            <a:ext cx="6025729" cy="304958"/>
          </a:xfrm>
          <a:prstGeom prst="rect">
            <a:avLst/>
          </a:prstGeom>
          <a:noFill/>
          <a:ln>
            <a:noFill/>
          </a:ln>
        </p:spPr>
        <p:txBody>
          <a:bodyPr spcFirstLastPara="1" wrap="square" lIns="0" tIns="0" rIns="0" bIns="0" anchor="t" anchorCtr="0">
            <a:spAutoFit/>
          </a:bodyPr>
          <a:lstStyle/>
          <a:p>
            <a:pPr marL="0" marR="0" lvl="0" indent="0" algn="ctr" rtl="0">
              <a:lnSpc>
                <a:spcPct val="139967"/>
              </a:lnSpc>
              <a:spcBef>
                <a:spcPts val="0"/>
              </a:spcBef>
              <a:spcAft>
                <a:spcPts val="0"/>
              </a:spcAft>
              <a:buNone/>
            </a:pPr>
            <a:r>
              <a:rPr lang="bg-BG" sz="1829" b="0" i="0" u="none" strike="noStrike" cap="none">
                <a:solidFill>
                  <a:srgbClr val="04989E"/>
                </a:solidFill>
                <a:latin typeface="Open Sans ExtraBold"/>
                <a:ea typeface="Open Sans ExtraBold"/>
                <a:cs typeface="Open Sans ExtraBold"/>
                <a:sym typeface="Open Sans ExtraBold"/>
              </a:rPr>
              <a:t>https://www.youtube.com/watch?v=ddt_IGMMOrI</a:t>
            </a:r>
            <a:endParaRPr/>
          </a:p>
        </p:txBody>
      </p:sp>
      <p:pic>
        <p:nvPicPr>
          <p:cNvPr id="506" name="Google Shape;506;p24"/>
          <p:cNvPicPr preferRelativeResize="0"/>
          <p:nvPr/>
        </p:nvPicPr>
        <p:blipFill rotWithShape="1">
          <a:blip r:embed="rId8">
            <a:alphaModFix/>
          </a:blip>
          <a:srcRect/>
          <a:stretch/>
        </p:blipFill>
        <p:spPr>
          <a:xfrm>
            <a:off x="11155030" y="3229100"/>
            <a:ext cx="6740735" cy="4121407"/>
          </a:xfrm>
          <a:prstGeom prst="rect">
            <a:avLst/>
          </a:prstGeom>
          <a:noFill/>
          <a:ln>
            <a:noFill/>
          </a:ln>
        </p:spPr>
      </p:pic>
      <p:pic>
        <p:nvPicPr>
          <p:cNvPr id="507" name="Google Shape;507;p24"/>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11"/>
        <p:cNvGrpSpPr/>
        <p:nvPr/>
      </p:nvGrpSpPr>
      <p:grpSpPr>
        <a:xfrm>
          <a:off x="0" y="0"/>
          <a:ext cx="0" cy="0"/>
          <a:chOff x="0" y="0"/>
          <a:chExt cx="0" cy="0"/>
        </a:xfrm>
      </p:grpSpPr>
      <p:pic>
        <p:nvPicPr>
          <p:cNvPr id="512" name="Google Shape;512;p25"/>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513" name="Google Shape;513;p25"/>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14" name="Google Shape;514;p25"/>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15" name="Google Shape;515;p25"/>
          <p:cNvPicPr preferRelativeResize="0"/>
          <p:nvPr/>
        </p:nvPicPr>
        <p:blipFill rotWithShape="1">
          <a:blip r:embed="rId6">
            <a:alphaModFix/>
          </a:blip>
          <a:srcRect/>
          <a:stretch/>
        </p:blipFill>
        <p:spPr>
          <a:xfrm>
            <a:off x="10271417" y="2454280"/>
            <a:ext cx="7477369" cy="6206649"/>
          </a:xfrm>
          <a:prstGeom prst="rect">
            <a:avLst/>
          </a:prstGeom>
          <a:noFill/>
          <a:ln>
            <a:noFill/>
          </a:ln>
        </p:spPr>
      </p:pic>
      <p:sp>
        <p:nvSpPr>
          <p:cNvPr id="516" name="Google Shape;516;p25"/>
          <p:cNvSpPr txBox="1"/>
          <p:nvPr/>
        </p:nvSpPr>
        <p:spPr>
          <a:xfrm>
            <a:off x="3709455" y="866278"/>
            <a:ext cx="11415078"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Автентично лидерство</a:t>
            </a:r>
            <a:endParaRPr sz="6410" b="1" i="0" u="none" strike="noStrike" cap="none">
              <a:solidFill>
                <a:srgbClr val="000000"/>
              </a:solidFill>
              <a:latin typeface="Abhaya Libre"/>
              <a:ea typeface="Abhaya Libre"/>
              <a:cs typeface="Abhaya Libre"/>
              <a:sym typeface="Abhaya Libre"/>
            </a:endParaRPr>
          </a:p>
        </p:txBody>
      </p:sp>
      <p:sp>
        <p:nvSpPr>
          <p:cNvPr id="517" name="Google Shape;517;p25"/>
          <p:cNvSpPr txBox="1"/>
          <p:nvPr/>
        </p:nvSpPr>
        <p:spPr>
          <a:xfrm>
            <a:off x="406393" y="2104134"/>
            <a:ext cx="9577831" cy="6463308"/>
          </a:xfrm>
          <a:prstGeom prst="rect">
            <a:avLst/>
          </a:prstGeom>
          <a:noFill/>
          <a:ln>
            <a:noFill/>
          </a:ln>
        </p:spPr>
        <p:txBody>
          <a:bodyPr spcFirstLastPara="1" wrap="square" lIns="0" tIns="0" rIns="0" bIns="0" anchor="t" anchorCtr="0">
            <a:spAutoFit/>
          </a:bodyPr>
          <a:lstStyle/>
          <a:p>
            <a:pPr marL="688821" marR="0" lvl="1" indent="-344411"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Автентичните лидери приемат собствените си грешки, безкористни и честни са, знаят кои са, в какво вярват и ценят и действат според тези ценности и вярвания.</a:t>
            </a:r>
            <a:endParaRPr dirty="0"/>
          </a:p>
          <a:p>
            <a:pPr marL="688821" marR="0" lvl="1" indent="-344411"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Фокус: Морални аспекти на лидерството</a:t>
            </a:r>
            <a:endParaRPr dirty="0"/>
          </a:p>
          <a:p>
            <a:pPr marL="1258810" marR="0" lvl="2" indent="-457200" algn="just" rtl="0">
              <a:spcBef>
                <a:spcPts val="0"/>
              </a:spcBef>
              <a:spcAft>
                <a:spcPts val="0"/>
              </a:spcAft>
              <a:buClr>
                <a:srgbClr val="000000"/>
              </a:buClr>
              <a:buSzPts val="3000"/>
              <a:buFont typeface="Courier New"/>
              <a:buChar char="o"/>
            </a:pPr>
            <a:r>
              <a:rPr lang="bg-BG" sz="3000" b="0" i="0" u="none" strike="noStrike" cap="none" dirty="0">
                <a:solidFill>
                  <a:srgbClr val="000000"/>
                </a:solidFill>
                <a:latin typeface="Abhaya Libre"/>
                <a:ea typeface="Abhaya Libre"/>
                <a:cs typeface="Abhaya Libre"/>
                <a:sym typeface="Abhaya Libre"/>
              </a:rPr>
              <a:t> Свързани с етиката и лидерството</a:t>
            </a:r>
            <a:endParaRPr dirty="0"/>
          </a:p>
          <a:p>
            <a:pPr marL="1716010" marR="0" lvl="3" indent="-457200" algn="just" rtl="0">
              <a:spcBef>
                <a:spcPts val="0"/>
              </a:spcBef>
              <a:spcAft>
                <a:spcPts val="0"/>
              </a:spcAft>
              <a:buClr>
                <a:srgbClr val="000000"/>
              </a:buClr>
              <a:buSzPts val="3000"/>
              <a:buFont typeface="Noto Sans Symbols"/>
              <a:buChar char="▪"/>
            </a:pPr>
            <a:r>
              <a:rPr lang="bg-BG" sz="3000" b="0" i="0" u="none" strike="noStrike" cap="none" dirty="0">
                <a:solidFill>
                  <a:srgbClr val="000000"/>
                </a:solidFill>
                <a:latin typeface="Abhaya Libre"/>
                <a:ea typeface="Abhaya Libre"/>
                <a:cs typeface="Abhaya Libre"/>
                <a:sym typeface="Abhaya Libre"/>
              </a:rPr>
              <a:t>Лидерството не е свободно от ценности. Мартин Лутър Кинг ≠ Хитлер</a:t>
            </a:r>
            <a:endParaRPr dirty="0"/>
          </a:p>
          <a:p>
            <a:pPr marL="1716010" marR="0" lvl="3" indent="-457200" algn="just" rtl="0">
              <a:spcBef>
                <a:spcPts val="0"/>
              </a:spcBef>
              <a:spcAft>
                <a:spcPts val="0"/>
              </a:spcAft>
              <a:buClr>
                <a:srgbClr val="000000"/>
              </a:buClr>
              <a:buSzPts val="3000"/>
              <a:buFont typeface="Noto Sans Symbols"/>
              <a:buChar char="▪"/>
            </a:pPr>
            <a:r>
              <a:rPr lang="bg-BG" sz="3000" b="0" i="0" u="none" strike="noStrike" cap="none" dirty="0">
                <a:solidFill>
                  <a:srgbClr val="000000"/>
                </a:solidFill>
                <a:latin typeface="Abhaya Libre"/>
                <a:ea typeface="Abhaya Libre"/>
                <a:cs typeface="Abhaya Libre"/>
                <a:sym typeface="Abhaya Libre"/>
              </a:rPr>
              <a:t>Етични лидери: Използват харизма/сила по социално конструктивен начин и служат на другите</a:t>
            </a:r>
            <a:endParaRPr dirty="0"/>
          </a:p>
          <a:p>
            <a:pPr marL="1716010" marR="0" lvl="3" indent="-457200" algn="just" rtl="0">
              <a:spcBef>
                <a:spcPts val="0"/>
              </a:spcBef>
              <a:spcAft>
                <a:spcPts val="0"/>
              </a:spcAft>
              <a:buClr>
                <a:srgbClr val="000000"/>
              </a:buClr>
              <a:buSzPts val="3000"/>
              <a:buFont typeface="Noto Sans Symbols"/>
              <a:buChar char="▪"/>
            </a:pPr>
            <a:r>
              <a:rPr lang="bg-BG" sz="3000" b="0" i="0" u="none" strike="noStrike" cap="none" dirty="0">
                <a:solidFill>
                  <a:srgbClr val="000000"/>
                </a:solidFill>
                <a:latin typeface="Abhaya Libre"/>
                <a:ea typeface="Abhaya Libre"/>
                <a:cs typeface="Abhaya Libre"/>
                <a:sym typeface="Abhaya Libre"/>
              </a:rPr>
              <a:t>Неетични лидери: Използват харизма/сила, за да увеличат властта над последователите за постигане на користни цели.</a:t>
            </a:r>
            <a:endParaRPr sz="3000" b="0" i="0" u="none" strike="noStrike" cap="none" dirty="0">
              <a:solidFill>
                <a:srgbClr val="000000"/>
              </a:solidFill>
              <a:latin typeface="Abhaya Libre"/>
              <a:ea typeface="Abhaya Libre"/>
              <a:cs typeface="Abhaya Libre"/>
              <a:sym typeface="Abhaya Libre"/>
            </a:endParaRPr>
          </a:p>
        </p:txBody>
      </p:sp>
      <p:pic>
        <p:nvPicPr>
          <p:cNvPr id="518" name="Google Shape;518;p25"/>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519" name="Google Shape;519;p25"/>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520" name="Google Shape;520;p25"/>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24"/>
        <p:cNvGrpSpPr/>
        <p:nvPr/>
      </p:nvGrpSpPr>
      <p:grpSpPr>
        <a:xfrm>
          <a:off x="0" y="0"/>
          <a:ext cx="0" cy="0"/>
          <a:chOff x="0" y="0"/>
          <a:chExt cx="0" cy="0"/>
        </a:xfrm>
      </p:grpSpPr>
      <p:pic>
        <p:nvPicPr>
          <p:cNvPr id="525" name="Google Shape;525;p26"/>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526" name="Google Shape;526;p2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27" name="Google Shape;527;p26"/>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28" name="Google Shape;528;p26"/>
          <p:cNvPicPr preferRelativeResize="0"/>
          <p:nvPr/>
        </p:nvPicPr>
        <p:blipFill rotWithShape="1">
          <a:blip r:embed="rId6">
            <a:alphaModFix/>
          </a:blip>
          <a:srcRect l="1101" r="1100"/>
          <a:stretch/>
        </p:blipFill>
        <p:spPr>
          <a:xfrm>
            <a:off x="10432226" y="2942486"/>
            <a:ext cx="7511485" cy="4701557"/>
          </a:xfrm>
          <a:prstGeom prst="rect">
            <a:avLst/>
          </a:prstGeom>
          <a:noFill/>
          <a:ln>
            <a:noFill/>
          </a:ln>
        </p:spPr>
      </p:pic>
      <p:sp>
        <p:nvSpPr>
          <p:cNvPr id="529" name="Google Shape;529;p26"/>
          <p:cNvSpPr txBox="1"/>
          <p:nvPr/>
        </p:nvSpPr>
        <p:spPr>
          <a:xfrm>
            <a:off x="3436461" y="1134671"/>
            <a:ext cx="11415078"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Доверие</a:t>
            </a:r>
            <a:endParaRPr sz="6410" b="1" i="0" u="none" strike="noStrike" cap="none">
              <a:solidFill>
                <a:srgbClr val="000000"/>
              </a:solidFill>
              <a:latin typeface="Abhaya Libre"/>
              <a:ea typeface="Abhaya Libre"/>
              <a:cs typeface="Abhaya Libre"/>
              <a:sym typeface="Abhaya Libre"/>
            </a:endParaRPr>
          </a:p>
        </p:txBody>
      </p:sp>
      <p:sp>
        <p:nvSpPr>
          <p:cNvPr id="530" name="Google Shape;530;p26"/>
          <p:cNvSpPr txBox="1"/>
          <p:nvPr/>
        </p:nvSpPr>
        <p:spPr>
          <a:xfrm>
            <a:off x="380510" y="2575761"/>
            <a:ext cx="9577831" cy="6872394"/>
          </a:xfrm>
          <a:prstGeom prst="rect">
            <a:avLst/>
          </a:prstGeom>
          <a:noFill/>
          <a:ln>
            <a:noFill/>
          </a:ln>
        </p:spPr>
        <p:txBody>
          <a:bodyPr spcFirstLastPara="1" wrap="square" lIns="0" tIns="0" rIns="0" bIns="0" anchor="t" anchorCtr="0">
            <a:spAutoFit/>
          </a:bodyPr>
          <a:lstStyle/>
          <a:p>
            <a:pPr marL="688821" marR="0" lvl="1" indent="-344411" algn="just" rtl="0">
              <a:lnSpc>
                <a:spcPct val="140000"/>
              </a:lnSpc>
              <a:spcBef>
                <a:spcPts val="0"/>
              </a:spcBef>
              <a:spcAft>
                <a:spcPts val="0"/>
              </a:spcAft>
              <a:buClr>
                <a:srgbClr val="000000"/>
              </a:buClr>
              <a:buSzPts val="3190"/>
              <a:buFont typeface="Arial"/>
              <a:buChar char="•"/>
            </a:pPr>
            <a:r>
              <a:rPr lang="ru-RU" sz="3190" b="0" i="0" u="none" strike="noStrike" cap="none" dirty="0">
                <a:solidFill>
                  <a:srgbClr val="000000"/>
                </a:solidFill>
                <a:latin typeface="Abhaya Libre"/>
                <a:ea typeface="Abhaya Libre"/>
                <a:cs typeface="Abhaya Libre"/>
                <a:sym typeface="Abhaya Libre"/>
              </a:rPr>
              <a:t>Физиологично състояние, което ви кара да се съгласите да се уязвите пред друг човек, защото имате положителни очаквания за това как ще се развият нещата.</a:t>
            </a:r>
          </a:p>
          <a:p>
            <a:pPr marL="688821" marR="0" lvl="1" indent="-344411" algn="just" rtl="0">
              <a:lnSpc>
                <a:spcPct val="140000"/>
              </a:lnSpc>
              <a:spcBef>
                <a:spcPts val="0"/>
              </a:spcBef>
              <a:spcAft>
                <a:spcPts val="0"/>
              </a:spcAft>
              <a:buClr>
                <a:srgbClr val="000000"/>
              </a:buClr>
              <a:buSzPts val="3190"/>
              <a:buFont typeface="Arial"/>
              <a:buChar char="•"/>
            </a:pPr>
            <a:r>
              <a:rPr lang="ru-RU" sz="3190" b="0" i="0" u="none" strike="noStrike" cap="none" dirty="0">
                <a:solidFill>
                  <a:srgbClr val="000000"/>
                </a:solidFill>
                <a:latin typeface="Abhaya Libre"/>
                <a:ea typeface="Abhaya Libre"/>
                <a:cs typeface="Abhaya Libre"/>
                <a:sym typeface="Abhaya Libre"/>
              </a:rPr>
              <a:t>Ключов атрибут, свързан с лидерството (представянето).</a:t>
            </a:r>
          </a:p>
          <a:p>
            <a:pPr marL="688821" marR="0" lvl="1" indent="-344411" algn="just" rtl="0">
              <a:lnSpc>
                <a:spcPct val="140000"/>
              </a:lnSpc>
              <a:spcBef>
                <a:spcPts val="0"/>
              </a:spcBef>
              <a:spcAft>
                <a:spcPts val="0"/>
              </a:spcAft>
              <a:buClr>
                <a:srgbClr val="000000"/>
              </a:buClr>
              <a:buSzPts val="3190"/>
              <a:buFont typeface="Arial"/>
              <a:buChar char="•"/>
            </a:pPr>
            <a:r>
              <a:rPr lang="ru-RU" sz="3190" b="0" i="0" u="none" strike="noStrike" cap="none" dirty="0">
                <a:solidFill>
                  <a:srgbClr val="000000"/>
                </a:solidFill>
                <a:latin typeface="Abhaya Libre"/>
                <a:ea typeface="Abhaya Libre"/>
                <a:cs typeface="Abhaya Libre"/>
                <a:sym typeface="Abhaya Libre"/>
              </a:rPr>
              <a:t>Увереност, че с моите интереси няма да бъде злоупотребено - ще съгласувам действията и нагласите си с поведението/искането на лидера.</a:t>
            </a:r>
            <a:endParaRPr sz="3190" b="0" i="0" u="none" strike="noStrike" cap="none" dirty="0">
              <a:solidFill>
                <a:srgbClr val="000000"/>
              </a:solidFill>
              <a:latin typeface="Abhaya Libre"/>
              <a:ea typeface="Abhaya Libre"/>
              <a:cs typeface="Abhaya Libre"/>
              <a:sym typeface="Abhaya Libre"/>
            </a:endParaRPr>
          </a:p>
        </p:txBody>
      </p:sp>
      <p:pic>
        <p:nvPicPr>
          <p:cNvPr id="531" name="Google Shape;531;p26"/>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532" name="Google Shape;532;p26"/>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533" name="Google Shape;533;p26"/>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50"/>
        <p:cNvGrpSpPr/>
        <p:nvPr/>
      </p:nvGrpSpPr>
      <p:grpSpPr>
        <a:xfrm>
          <a:off x="0" y="0"/>
          <a:ext cx="0" cy="0"/>
          <a:chOff x="0" y="0"/>
          <a:chExt cx="0" cy="0"/>
        </a:xfrm>
      </p:grpSpPr>
      <p:pic>
        <p:nvPicPr>
          <p:cNvPr id="551" name="Google Shape;551;p2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552" name="Google Shape;552;p2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53" name="Google Shape;553;p28"/>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554" name="Google Shape;554;p28"/>
          <p:cNvPicPr preferRelativeResize="0"/>
          <p:nvPr/>
        </p:nvPicPr>
        <p:blipFill rotWithShape="1">
          <a:blip r:embed="rId6">
            <a:alphaModFix/>
          </a:blip>
          <a:srcRect/>
          <a:stretch/>
        </p:blipFill>
        <p:spPr>
          <a:xfrm>
            <a:off x="10985428" y="2754125"/>
            <a:ext cx="6720507" cy="1754538"/>
          </a:xfrm>
          <a:prstGeom prst="rect">
            <a:avLst/>
          </a:prstGeom>
          <a:noFill/>
          <a:ln>
            <a:noFill/>
          </a:ln>
        </p:spPr>
      </p:pic>
      <p:sp>
        <p:nvSpPr>
          <p:cNvPr id="555" name="Google Shape;555;p28"/>
          <p:cNvSpPr txBox="1"/>
          <p:nvPr/>
        </p:nvSpPr>
        <p:spPr>
          <a:xfrm>
            <a:off x="3525925" y="1134671"/>
            <a:ext cx="11415078" cy="1458476"/>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dirty="0">
                <a:solidFill>
                  <a:srgbClr val="000000"/>
                </a:solidFill>
                <a:latin typeface="Abhaya Libre"/>
                <a:ea typeface="Abhaya Libre"/>
                <a:cs typeface="Abhaya Libre"/>
                <a:sym typeface="Abhaya Libre"/>
              </a:rPr>
              <a:t>Могат ли да се обучат хора в новото лидерство?</a:t>
            </a:r>
            <a:endParaRPr sz="6410" b="1" i="0" u="none" strike="noStrike" cap="none" dirty="0">
              <a:solidFill>
                <a:srgbClr val="000000"/>
              </a:solidFill>
              <a:latin typeface="Abhaya Libre"/>
              <a:ea typeface="Abhaya Libre"/>
              <a:cs typeface="Abhaya Libre"/>
              <a:sym typeface="Abhaya Libre"/>
            </a:endParaRPr>
          </a:p>
        </p:txBody>
      </p:sp>
      <p:sp>
        <p:nvSpPr>
          <p:cNvPr id="556" name="Google Shape;556;p28"/>
          <p:cNvSpPr txBox="1"/>
          <p:nvPr/>
        </p:nvSpPr>
        <p:spPr>
          <a:xfrm>
            <a:off x="432277" y="4116533"/>
            <a:ext cx="9577831" cy="4018023"/>
          </a:xfrm>
          <a:prstGeom prst="rect">
            <a:avLst/>
          </a:prstGeom>
          <a:noFill/>
          <a:ln>
            <a:noFill/>
          </a:ln>
        </p:spPr>
        <p:txBody>
          <a:bodyPr spcFirstLastPara="1" wrap="square" lIns="0" tIns="0" rIns="0" bIns="0" anchor="t" anchorCtr="0">
            <a:spAutoFit/>
          </a:bodyPr>
          <a:lstStyle/>
          <a:p>
            <a:pPr marL="688821" marR="0" lvl="1" indent="-344411" algn="just" rtl="0">
              <a:lnSpc>
                <a:spcPct val="140000"/>
              </a:lnSpc>
              <a:spcBef>
                <a:spcPts val="0"/>
              </a:spcBef>
              <a:spcAft>
                <a:spcPts val="0"/>
              </a:spcAft>
              <a:buClr>
                <a:srgbClr val="000000"/>
              </a:buClr>
              <a:buSzPts val="3190"/>
              <a:buFont typeface="Arial"/>
              <a:buChar char="•"/>
            </a:pPr>
            <a:r>
              <a:rPr lang="bg-BG" sz="3190" b="1" i="0" u="none" strike="noStrike" cap="none">
                <a:solidFill>
                  <a:srgbClr val="000000"/>
                </a:solidFill>
                <a:latin typeface="Abhaya Libre"/>
                <a:ea typeface="Abhaya Libre"/>
                <a:cs typeface="Abhaya Libre"/>
                <a:sym typeface="Abhaya Libre"/>
              </a:rPr>
              <a:t>Могат ли да се обучават хора в новото лидерство? Хората могат да бъдат обучени да приемат собствени лидерски подходи.</a:t>
            </a:r>
            <a:endParaRPr/>
          </a:p>
          <a:p>
            <a:pPr marL="688821" marR="0" lvl="1" indent="-344411" algn="just" rtl="0">
              <a:lnSpc>
                <a:spcPct val="140000"/>
              </a:lnSpc>
              <a:spcBef>
                <a:spcPts val="0"/>
              </a:spcBef>
              <a:spcAft>
                <a:spcPts val="0"/>
              </a:spcAft>
              <a:buClr>
                <a:srgbClr val="000000"/>
              </a:buClr>
              <a:buSzPts val="3190"/>
              <a:buFont typeface="Arial"/>
              <a:buChar char="•"/>
            </a:pPr>
            <a:r>
              <a:rPr lang="bg-BG" sz="3190" b="1" i="0" u="none" strike="noStrike" cap="none">
                <a:solidFill>
                  <a:srgbClr val="000000"/>
                </a:solidFill>
                <a:latin typeface="Abhaya Libre"/>
                <a:ea typeface="Abhaya Libre"/>
                <a:cs typeface="Abhaya Libre"/>
                <a:sym typeface="Abhaya Libre"/>
              </a:rPr>
              <a:t>Лидерите могат да измислят програми за подобрение, за да се справят със своите слабости и да работят с обучители, за да развият своите лидерски умения.</a:t>
            </a:r>
            <a:endParaRPr sz="3190" b="1" i="0" u="none" strike="noStrike" cap="none">
              <a:solidFill>
                <a:srgbClr val="000000"/>
              </a:solidFill>
              <a:latin typeface="Abhaya Libre"/>
              <a:ea typeface="Abhaya Libre"/>
              <a:cs typeface="Abhaya Libre"/>
              <a:sym typeface="Abhaya Libre"/>
            </a:endParaRPr>
          </a:p>
        </p:txBody>
      </p:sp>
      <p:pic>
        <p:nvPicPr>
          <p:cNvPr id="557" name="Google Shape;557;p28"/>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558" name="Google Shape;558;p28"/>
          <p:cNvPicPr preferRelativeResize="0"/>
          <p:nvPr/>
        </p:nvPicPr>
        <p:blipFill rotWithShape="1">
          <a:blip r:embed="rId8">
            <a:alphaModFix/>
          </a:blip>
          <a:srcRect/>
          <a:stretch/>
        </p:blipFill>
        <p:spPr>
          <a:xfrm>
            <a:off x="13868400" y="9258300"/>
            <a:ext cx="889127" cy="923411"/>
          </a:xfrm>
          <a:prstGeom prst="rect">
            <a:avLst/>
          </a:prstGeom>
          <a:noFill/>
          <a:ln>
            <a:noFill/>
          </a:ln>
        </p:spPr>
      </p:pic>
      <p:sp>
        <p:nvSpPr>
          <p:cNvPr id="559" name="Google Shape;559;p28"/>
          <p:cNvSpPr txBox="1"/>
          <p:nvPr/>
        </p:nvSpPr>
        <p:spPr>
          <a:xfrm>
            <a:off x="11353801" y="8687940"/>
            <a:ext cx="6352134" cy="300210"/>
          </a:xfrm>
          <a:prstGeom prst="rect">
            <a:avLst/>
          </a:prstGeom>
          <a:noFill/>
          <a:ln>
            <a:noFill/>
          </a:ln>
        </p:spPr>
        <p:txBody>
          <a:bodyPr spcFirstLastPara="1" wrap="square" lIns="0" tIns="0" rIns="0" bIns="0" anchor="t" anchorCtr="0">
            <a:spAutoFit/>
          </a:bodyPr>
          <a:lstStyle/>
          <a:p>
            <a:pPr marL="0" marR="0" lvl="0" indent="0" algn="ctr" rtl="0">
              <a:lnSpc>
                <a:spcPct val="139966"/>
              </a:lnSpc>
              <a:spcBef>
                <a:spcPts val="0"/>
              </a:spcBef>
              <a:spcAft>
                <a:spcPts val="0"/>
              </a:spcAft>
              <a:buNone/>
            </a:pPr>
            <a:r>
              <a:rPr lang="bg-BG" sz="1804" b="0" i="0" u="none" strike="noStrike" cap="none">
                <a:solidFill>
                  <a:srgbClr val="04989E"/>
                </a:solidFill>
                <a:latin typeface="Open Sans ExtraBold"/>
                <a:ea typeface="Open Sans ExtraBold"/>
                <a:cs typeface="Open Sans ExtraBold"/>
                <a:sym typeface="Open Sans ExtraBold"/>
              </a:rPr>
              <a:t>https://www.youtube.com/watch?v=FRsJbpppvEU</a:t>
            </a:r>
            <a:endParaRPr/>
          </a:p>
        </p:txBody>
      </p:sp>
      <p:pic>
        <p:nvPicPr>
          <p:cNvPr id="560" name="Google Shape;560;p28"/>
          <p:cNvPicPr preferRelativeResize="0"/>
          <p:nvPr/>
        </p:nvPicPr>
        <p:blipFill rotWithShape="1">
          <a:blip r:embed="rId9">
            <a:alphaModFix/>
          </a:blip>
          <a:srcRect/>
          <a:stretch/>
        </p:blipFill>
        <p:spPr>
          <a:xfrm>
            <a:off x="11018511" y="4580595"/>
            <a:ext cx="6654339" cy="4035413"/>
          </a:xfrm>
          <a:prstGeom prst="rect">
            <a:avLst/>
          </a:prstGeom>
          <a:noFill/>
          <a:ln>
            <a:noFill/>
          </a:ln>
        </p:spPr>
      </p:pic>
      <p:pic>
        <p:nvPicPr>
          <p:cNvPr id="561" name="Google Shape;561;p28"/>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65"/>
        <p:cNvGrpSpPr/>
        <p:nvPr/>
      </p:nvGrpSpPr>
      <p:grpSpPr>
        <a:xfrm>
          <a:off x="0" y="0"/>
          <a:ext cx="0" cy="0"/>
          <a:chOff x="0" y="0"/>
          <a:chExt cx="0" cy="0"/>
        </a:xfrm>
      </p:grpSpPr>
      <p:sp>
        <p:nvSpPr>
          <p:cNvPr id="566" name="Google Shape;566;p29"/>
          <p:cNvSpPr txBox="1"/>
          <p:nvPr/>
        </p:nvSpPr>
        <p:spPr>
          <a:xfrm>
            <a:off x="2733226" y="2691337"/>
            <a:ext cx="14045288" cy="5745804"/>
          </a:xfrm>
          <a:prstGeom prst="rect">
            <a:avLst/>
          </a:prstGeom>
          <a:noFill/>
          <a:ln>
            <a:noFill/>
          </a:ln>
        </p:spPr>
        <p:txBody>
          <a:bodyPr spcFirstLastPara="1" wrap="square" lIns="0" tIns="0" rIns="0" bIns="0" anchor="t" anchorCtr="0">
            <a:spAutoFit/>
          </a:bodyPr>
          <a:lstStyle/>
          <a:p>
            <a:pPr marL="0" marR="0" lvl="0" indent="0" algn="ctr" rtl="0">
              <a:lnSpc>
                <a:spcPct val="127408"/>
              </a:lnSpc>
              <a:spcBef>
                <a:spcPts val="0"/>
              </a:spcBef>
              <a:spcAft>
                <a:spcPts val="0"/>
              </a:spcAft>
              <a:buNone/>
            </a:pPr>
            <a:r>
              <a:rPr lang="bg-BG" sz="9800" b="0" i="0" u="none" strike="noStrike" cap="none" dirty="0">
                <a:solidFill>
                  <a:srgbClr val="000000"/>
                </a:solidFill>
                <a:latin typeface="Abhaya Libre"/>
                <a:ea typeface="Abhaya Libre"/>
                <a:cs typeface="Abhaya Libre"/>
                <a:sym typeface="Abhaya Libre"/>
              </a:rPr>
              <a:t>5. Най-подходящите лидери и мотивационни фигури</a:t>
            </a:r>
            <a:endParaRPr sz="9800" b="0" i="0" u="none" strike="noStrike" cap="none" dirty="0">
              <a:solidFill>
                <a:srgbClr val="000000"/>
              </a:solidFill>
              <a:latin typeface="Abhaya Libre"/>
              <a:ea typeface="Abhaya Libre"/>
              <a:cs typeface="Abhaya Libre"/>
              <a:sym typeface="Abhaya Libre"/>
            </a:endParaRPr>
          </a:p>
        </p:txBody>
      </p:sp>
      <p:pic>
        <p:nvPicPr>
          <p:cNvPr id="567" name="Google Shape;567;p29"/>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568" name="Google Shape;568;p29"/>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569" name="Google Shape;569;p29"/>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570" name="Google Shape;570;p29"/>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571" name="Google Shape;571;p29"/>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572" name="Google Shape;572;p29"/>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573" name="Google Shape;573;p29"/>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574" name="Google Shape;574;p29"/>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575" name="Google Shape;575;p29"/>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576" name="Google Shape;576;p29"/>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577" name="Google Shape;577;p29"/>
          <p:cNvGrpSpPr/>
          <p:nvPr/>
        </p:nvGrpSpPr>
        <p:grpSpPr>
          <a:xfrm>
            <a:off x="14267800" y="1219491"/>
            <a:ext cx="2900572" cy="807706"/>
            <a:chOff x="0" y="0"/>
            <a:chExt cx="3867430" cy="1076940"/>
          </a:xfrm>
        </p:grpSpPr>
        <p:pic>
          <p:nvPicPr>
            <p:cNvPr id="578" name="Google Shape;578;p29"/>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579" name="Google Shape;579;p29"/>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580" name="Google Shape;580;p29"/>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581" name="Google Shape;581;p29"/>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582" name="Google Shape;582;p29"/>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86"/>
        <p:cNvGrpSpPr/>
        <p:nvPr/>
      </p:nvGrpSpPr>
      <p:grpSpPr>
        <a:xfrm>
          <a:off x="0" y="0"/>
          <a:ext cx="0" cy="0"/>
          <a:chOff x="0" y="0"/>
          <a:chExt cx="0" cy="0"/>
        </a:xfrm>
      </p:grpSpPr>
      <p:pic>
        <p:nvPicPr>
          <p:cNvPr id="587" name="Google Shape;587;p30"/>
          <p:cNvPicPr preferRelativeResize="0"/>
          <p:nvPr/>
        </p:nvPicPr>
        <p:blipFill rotWithShape="1">
          <a:blip r:embed="rId3">
            <a:alphaModFix/>
          </a:blip>
          <a:srcRect/>
          <a:stretch/>
        </p:blipFill>
        <p:spPr>
          <a:xfrm rot="-4196164">
            <a:off x="-6042302" y="8114159"/>
            <a:ext cx="11622266" cy="12388074"/>
          </a:xfrm>
          <a:prstGeom prst="rect">
            <a:avLst/>
          </a:prstGeom>
          <a:noFill/>
          <a:ln>
            <a:noFill/>
          </a:ln>
        </p:spPr>
      </p:pic>
      <p:pic>
        <p:nvPicPr>
          <p:cNvPr id="588" name="Google Shape;588;p3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589" name="Google Shape;589;p30"/>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590" name="Google Shape;590;p30"/>
          <p:cNvSpPr txBox="1"/>
          <p:nvPr/>
        </p:nvSpPr>
        <p:spPr>
          <a:xfrm>
            <a:off x="3436461" y="819925"/>
            <a:ext cx="11415078" cy="962186"/>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8010" b="1" i="0" u="none" strike="noStrike" cap="none">
                <a:solidFill>
                  <a:srgbClr val="000000"/>
                </a:solidFill>
                <a:latin typeface="Abhaya Libre"/>
                <a:ea typeface="Abhaya Libre"/>
                <a:cs typeface="Abhaya Libre"/>
                <a:sym typeface="Abhaya Libre"/>
              </a:rPr>
              <a:t>1. Махатма Ганди</a:t>
            </a:r>
            <a:endParaRPr sz="6410" b="1" i="0" u="none" strike="noStrike" cap="none">
              <a:solidFill>
                <a:srgbClr val="000000"/>
              </a:solidFill>
              <a:latin typeface="Abhaya Libre"/>
              <a:ea typeface="Abhaya Libre"/>
              <a:cs typeface="Abhaya Libre"/>
              <a:sym typeface="Abhaya Libre"/>
            </a:endParaRPr>
          </a:p>
        </p:txBody>
      </p:sp>
      <p:sp>
        <p:nvSpPr>
          <p:cNvPr id="591" name="Google Shape;591;p30"/>
          <p:cNvSpPr txBox="1"/>
          <p:nvPr/>
        </p:nvSpPr>
        <p:spPr>
          <a:xfrm>
            <a:off x="678774" y="2733247"/>
            <a:ext cx="11733836" cy="5909310"/>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200" b="1" i="0" u="none" strike="noStrike" cap="none">
                <a:solidFill>
                  <a:srgbClr val="000000"/>
                </a:solidFill>
                <a:latin typeface="Abhaya Libre"/>
                <a:ea typeface="Abhaya Libre"/>
                <a:cs typeface="Abhaya Libre"/>
                <a:sym typeface="Abhaya Libre"/>
              </a:rPr>
              <a:t>Баща-основател на ненасилствения протест и твърд привърженик на мира, той също така поддържа много от принципите на интелигентното лидерство. </a:t>
            </a:r>
            <a:endParaRPr/>
          </a:p>
          <a:p>
            <a:pPr marL="0" marR="0" lvl="0" indent="0" algn="just" rtl="0">
              <a:spcBef>
                <a:spcPts val="0"/>
              </a:spcBef>
              <a:spcAft>
                <a:spcPts val="0"/>
              </a:spcAft>
              <a:buNone/>
            </a:pPr>
            <a:r>
              <a:rPr lang="bg-BG" sz="3200" b="1" i="0" u="none" strike="noStrike" cap="none">
                <a:solidFill>
                  <a:srgbClr val="000000"/>
                </a:solidFill>
                <a:latin typeface="Abhaya Libre"/>
                <a:ea typeface="Abhaya Libre"/>
                <a:cs typeface="Abhaya Libre"/>
                <a:sym typeface="Abhaya Libre"/>
              </a:rPr>
              <a:t>Той също:</a:t>
            </a:r>
            <a:endParaRPr/>
          </a:p>
          <a:p>
            <a:pPr marL="571500" marR="0" lvl="0" indent="-571500"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Ценеше учене през целия живот;</a:t>
            </a:r>
            <a:endParaRPr sz="3200" b="1" i="0" u="none" strike="noStrike" cap="none">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Отнасяше се добре с другите;</a:t>
            </a:r>
            <a:endParaRPr sz="3200" b="1" i="0" u="none" strike="noStrike" cap="none">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Моделира дисциплина към последователите;</a:t>
            </a:r>
            <a:endParaRPr sz="3200" b="1" i="0" u="none" strike="noStrike" cap="none">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Имаше стратегия;</a:t>
            </a:r>
            <a:endParaRPr sz="3200" b="1" i="0" u="none" strike="noStrike" cap="none">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200"/>
              <a:buFont typeface="Arial"/>
              <a:buChar char="•"/>
            </a:pPr>
            <a:r>
              <a:rPr lang="bg-BG" sz="3200" b="1" i="0" u="none" strike="noStrike" cap="none">
                <a:solidFill>
                  <a:srgbClr val="000000"/>
                </a:solidFill>
                <a:latin typeface="Abhaya Libre"/>
                <a:ea typeface="Abhaya Libre"/>
                <a:cs typeface="Abhaya Libre"/>
                <a:sym typeface="Abhaya Libre"/>
              </a:rPr>
              <a:t>Моделира промяната, която искаше да предизвика в света.</a:t>
            </a:r>
            <a:endParaRPr/>
          </a:p>
          <a:p>
            <a:pPr marL="571500" marR="0" lvl="0" indent="-368300" algn="just" rtl="0">
              <a:spcBef>
                <a:spcPts val="0"/>
              </a:spcBef>
              <a:spcAft>
                <a:spcPts val="0"/>
              </a:spcAft>
              <a:buClr>
                <a:schemeClr val="dk1"/>
              </a:buClr>
              <a:buSzPts val="3200"/>
              <a:buFont typeface="Arial"/>
              <a:buNone/>
            </a:pPr>
            <a:endParaRPr sz="3200" b="1" i="0" u="none" strike="noStrike" cap="none">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3200" b="1" i="0" u="none" strike="noStrike" cap="none">
                <a:solidFill>
                  <a:srgbClr val="000000"/>
                </a:solidFill>
                <a:latin typeface="Abhaya Libre"/>
                <a:ea typeface="Abhaya Libre"/>
                <a:cs typeface="Abhaya Libre"/>
                <a:sym typeface="Abhaya Libre"/>
              </a:rPr>
              <a:t>Ганди се свързва с последователите си чрез миролюбив начин на мислене, изграден върху простота.</a:t>
            </a:r>
            <a:endParaRPr/>
          </a:p>
        </p:txBody>
      </p:sp>
      <p:pic>
        <p:nvPicPr>
          <p:cNvPr id="592" name="Google Shape;592;p30"/>
          <p:cNvPicPr preferRelativeResize="0"/>
          <p:nvPr/>
        </p:nvPicPr>
        <p:blipFill rotWithShape="1">
          <a:blip r:embed="rId6">
            <a:alphaModFix/>
          </a:blip>
          <a:srcRect l="12850" r="12851"/>
          <a:stretch/>
        </p:blipFill>
        <p:spPr>
          <a:xfrm>
            <a:off x="12902342" y="2812929"/>
            <a:ext cx="4706884" cy="5460382"/>
          </a:xfrm>
          <a:prstGeom prst="rect">
            <a:avLst/>
          </a:prstGeom>
          <a:noFill/>
          <a:ln>
            <a:noFill/>
          </a:ln>
        </p:spPr>
      </p:pic>
      <p:pic>
        <p:nvPicPr>
          <p:cNvPr id="593" name="Google Shape;593;p30"/>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594" name="Google Shape;594;p30"/>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595" name="Google Shape;595;p30"/>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20"/>
        <p:cNvGrpSpPr/>
        <p:nvPr/>
      </p:nvGrpSpPr>
      <p:grpSpPr>
        <a:xfrm>
          <a:off x="0" y="0"/>
          <a:ext cx="0" cy="0"/>
          <a:chOff x="0" y="0"/>
          <a:chExt cx="0" cy="0"/>
        </a:xfrm>
      </p:grpSpPr>
      <p:sp>
        <p:nvSpPr>
          <p:cNvPr id="122" name="Google Shape;122;p3"/>
          <p:cNvSpPr txBox="1"/>
          <p:nvPr/>
        </p:nvSpPr>
        <p:spPr>
          <a:xfrm>
            <a:off x="1784075" y="2828851"/>
            <a:ext cx="15741892" cy="4310732"/>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bg-BG" sz="3299" b="0" i="0" u="none" strike="noStrike" cap="none">
                <a:solidFill>
                  <a:srgbClr val="000000"/>
                </a:solidFill>
                <a:latin typeface="Abhaya Libre"/>
                <a:ea typeface="Abhaya Libre"/>
                <a:cs typeface="Abhaya Libre"/>
                <a:sym typeface="Abhaya Libre"/>
              </a:rPr>
              <a:t>Подкрепата на Европейската Комисия за създаването на тази публикация, не представлява одобрение на съдържанието, което отразява само гледните точки на авторите, и Комисията не може да бъде държана отговорна за каквото и да е използване на информацията, съдържаща се в нея. </a:t>
            </a:r>
            <a:endParaRPr sz="3299" b="0" i="0" u="none" strike="noStrike" cap="none">
              <a:solidFill>
                <a:srgbClr val="000000"/>
              </a:solidFill>
              <a:latin typeface="Abhaya Libre"/>
              <a:ea typeface="Abhaya Libre"/>
              <a:cs typeface="Abhaya Libre"/>
              <a:sym typeface="Abhaya Libre"/>
            </a:endParaRPr>
          </a:p>
          <a:p>
            <a:pPr marL="0" marR="0" lvl="0" indent="0" algn="just" rtl="0">
              <a:lnSpc>
                <a:spcPct val="72143"/>
              </a:lnSpc>
              <a:spcBef>
                <a:spcPts val="0"/>
              </a:spcBef>
              <a:spcAft>
                <a:spcPts val="0"/>
              </a:spcAft>
              <a:buNone/>
            </a:pPr>
            <a:endParaRPr sz="3299" b="0" i="0" u="none" strike="noStrike" cap="none">
              <a:solidFill>
                <a:srgbClr val="000000"/>
              </a:solidFill>
              <a:latin typeface="Abhaya Libre"/>
              <a:ea typeface="Abhaya Libre"/>
              <a:cs typeface="Abhaya Libre"/>
              <a:sym typeface="Abhaya Libre"/>
            </a:endParaRPr>
          </a:p>
          <a:p>
            <a:pPr marL="0" marR="0" lvl="0" indent="0" algn="just" rtl="0">
              <a:lnSpc>
                <a:spcPct val="140012"/>
              </a:lnSpc>
              <a:spcBef>
                <a:spcPts val="0"/>
              </a:spcBef>
              <a:spcAft>
                <a:spcPts val="0"/>
              </a:spcAft>
              <a:buNone/>
            </a:pPr>
            <a:r>
              <a:rPr lang="bg-BG" sz="3299" b="0" i="0" u="none" strike="noStrike" cap="none">
                <a:solidFill>
                  <a:srgbClr val="000000"/>
                </a:solidFill>
                <a:latin typeface="Abhaya Libre"/>
                <a:ea typeface="Abhaya Libre"/>
                <a:cs typeface="Abhaya Libre"/>
                <a:sym typeface="Abhaya Libre"/>
              </a:rPr>
              <a:t>Проект Nº: 2021-1-RO01-KA220-VET-000028118</a:t>
            </a:r>
            <a:endParaRPr/>
          </a:p>
          <a:p>
            <a:pPr marL="0" marR="0" lvl="0" indent="0" algn="just" rtl="0">
              <a:lnSpc>
                <a:spcPct val="140012"/>
              </a:lnSpc>
              <a:spcBef>
                <a:spcPts val="0"/>
              </a:spcBef>
              <a:spcAft>
                <a:spcPts val="0"/>
              </a:spcAft>
              <a:buNone/>
            </a:pPr>
            <a:endParaRPr sz="3299" b="0" i="0" u="none" strike="noStrike" cap="none">
              <a:solidFill>
                <a:srgbClr val="000000"/>
              </a:solidFill>
              <a:latin typeface="Abhaya Libre"/>
              <a:ea typeface="Abhaya Libre"/>
              <a:cs typeface="Abhaya Libre"/>
              <a:sym typeface="Abhaya Libre"/>
            </a:endParaRPr>
          </a:p>
          <a:p>
            <a:pPr marL="0" marR="0" lvl="0" indent="0" algn="l" rtl="0">
              <a:lnSpc>
                <a:spcPct val="106062"/>
              </a:lnSpc>
              <a:spcBef>
                <a:spcPts val="0"/>
              </a:spcBef>
              <a:spcAft>
                <a:spcPts val="0"/>
              </a:spcAft>
              <a:buNone/>
            </a:pPr>
            <a:endParaRPr sz="3299" b="0" i="0" u="none" strike="noStrike" cap="none">
              <a:solidFill>
                <a:srgbClr val="000000"/>
              </a:solidFill>
              <a:latin typeface="Abhaya Libre"/>
              <a:ea typeface="Abhaya Libre"/>
              <a:cs typeface="Abhaya Libre"/>
              <a:sym typeface="Abhaya Libre"/>
            </a:endParaRPr>
          </a:p>
        </p:txBody>
      </p:sp>
      <p:pic>
        <p:nvPicPr>
          <p:cNvPr id="123" name="Google Shape;123;p3"/>
          <p:cNvPicPr preferRelativeResize="0"/>
          <p:nvPr/>
        </p:nvPicPr>
        <p:blipFill rotWithShape="1">
          <a:blip r:embed="rId3">
            <a:alphaModFix/>
          </a:blip>
          <a:srcRect/>
          <a:stretch/>
        </p:blipFill>
        <p:spPr>
          <a:xfrm rot="-4196164">
            <a:off x="-4782433" y="7448371"/>
            <a:ext cx="11622266" cy="12388074"/>
          </a:xfrm>
          <a:prstGeom prst="rect">
            <a:avLst/>
          </a:prstGeom>
          <a:noFill/>
          <a:ln>
            <a:noFill/>
          </a:ln>
        </p:spPr>
      </p:pic>
      <p:pic>
        <p:nvPicPr>
          <p:cNvPr id="124" name="Google Shape;124;p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125" name="Google Shape;125;p3"/>
          <p:cNvPicPr preferRelativeResize="0"/>
          <p:nvPr/>
        </p:nvPicPr>
        <p:blipFill rotWithShape="1">
          <a:blip r:embed="rId5">
            <a:alphaModFix/>
          </a:blip>
          <a:srcRect/>
          <a:stretch/>
        </p:blipFill>
        <p:spPr>
          <a:xfrm rot="-1185502">
            <a:off x="-3467133" y="353201"/>
            <a:ext cx="4352147" cy="4346443"/>
          </a:xfrm>
          <a:prstGeom prst="rect">
            <a:avLst/>
          </a:prstGeom>
          <a:noFill/>
          <a:ln>
            <a:noFill/>
          </a:ln>
        </p:spPr>
      </p:pic>
      <p:pic>
        <p:nvPicPr>
          <p:cNvPr id="126" name="Google Shape;126;p3"/>
          <p:cNvPicPr preferRelativeResize="0"/>
          <p:nvPr/>
        </p:nvPicPr>
        <p:blipFill rotWithShape="1">
          <a:blip r:embed="rId6">
            <a:alphaModFix/>
          </a:blip>
          <a:srcRect/>
          <a:stretch/>
        </p:blipFill>
        <p:spPr>
          <a:xfrm rot="-7379619">
            <a:off x="3146606" y="8906714"/>
            <a:ext cx="5810576" cy="5802961"/>
          </a:xfrm>
          <a:prstGeom prst="rect">
            <a:avLst/>
          </a:prstGeom>
          <a:noFill/>
          <a:ln>
            <a:noFill/>
          </a:ln>
        </p:spPr>
      </p:pic>
      <p:pic>
        <p:nvPicPr>
          <p:cNvPr id="127" name="Google Shape;127;p3"/>
          <p:cNvPicPr preferRelativeResize="0"/>
          <p:nvPr/>
        </p:nvPicPr>
        <p:blipFill rotWithShape="1">
          <a:blip r:embed="rId7">
            <a:alphaModFix/>
          </a:blip>
          <a:srcRect/>
          <a:stretch/>
        </p:blipFill>
        <p:spPr>
          <a:xfrm>
            <a:off x="16418708" y="0"/>
            <a:ext cx="1869292" cy="1869292"/>
          </a:xfrm>
          <a:prstGeom prst="rect">
            <a:avLst/>
          </a:prstGeom>
          <a:noFill/>
          <a:ln>
            <a:noFill/>
          </a:ln>
        </p:spPr>
      </p:pic>
      <p:pic>
        <p:nvPicPr>
          <p:cNvPr id="128" name="Google Shape;128;p3"/>
          <p:cNvPicPr preferRelativeResize="0"/>
          <p:nvPr/>
        </p:nvPicPr>
        <p:blipFill rotWithShape="1">
          <a:blip r:embed="rId8">
            <a:alphaModFix/>
          </a:blip>
          <a:srcRect/>
          <a:stretch/>
        </p:blipFill>
        <p:spPr>
          <a:xfrm rot="-8947194">
            <a:off x="13506859" y="7477485"/>
            <a:ext cx="5364129" cy="5364129"/>
          </a:xfrm>
          <a:prstGeom prst="rect">
            <a:avLst/>
          </a:prstGeom>
          <a:noFill/>
          <a:ln>
            <a:noFill/>
          </a:ln>
        </p:spPr>
      </p:pic>
      <p:pic>
        <p:nvPicPr>
          <p:cNvPr id="129" name="Google Shape;129;p3"/>
          <p:cNvPicPr preferRelativeResize="0"/>
          <p:nvPr/>
        </p:nvPicPr>
        <p:blipFill rotWithShape="1">
          <a:blip r:embed="rId9">
            <a:alphaModFix/>
          </a:blip>
          <a:srcRect/>
          <a:stretch/>
        </p:blipFill>
        <p:spPr>
          <a:xfrm rot="6632729">
            <a:off x="15049004" y="4145049"/>
            <a:ext cx="4881157" cy="4874760"/>
          </a:xfrm>
          <a:prstGeom prst="rect">
            <a:avLst/>
          </a:prstGeom>
          <a:noFill/>
          <a:ln>
            <a:noFill/>
          </a:ln>
        </p:spPr>
      </p:pic>
      <p:grpSp>
        <p:nvGrpSpPr>
          <p:cNvPr id="130" name="Google Shape;130;p3"/>
          <p:cNvGrpSpPr/>
          <p:nvPr/>
        </p:nvGrpSpPr>
        <p:grpSpPr>
          <a:xfrm>
            <a:off x="13890147" y="6582429"/>
            <a:ext cx="2900572" cy="807706"/>
            <a:chOff x="0" y="0"/>
            <a:chExt cx="3867430" cy="1076940"/>
          </a:xfrm>
        </p:grpSpPr>
        <p:pic>
          <p:nvPicPr>
            <p:cNvPr id="131" name="Google Shape;131;p3"/>
            <p:cNvPicPr preferRelativeResize="0"/>
            <p:nvPr/>
          </p:nvPicPr>
          <p:blipFill rotWithShape="1">
            <a:blip r:embed="rId10">
              <a:alphaModFix/>
            </a:blip>
            <a:srcRect/>
            <a:stretch/>
          </p:blipFill>
          <p:spPr>
            <a:xfrm>
              <a:off x="0" y="0"/>
              <a:ext cx="3867430" cy="618789"/>
            </a:xfrm>
            <a:prstGeom prst="rect">
              <a:avLst/>
            </a:prstGeom>
            <a:noFill/>
            <a:ln>
              <a:noFill/>
            </a:ln>
          </p:spPr>
        </p:pic>
        <p:pic>
          <p:nvPicPr>
            <p:cNvPr id="132" name="Google Shape;132;p3"/>
            <p:cNvPicPr preferRelativeResize="0"/>
            <p:nvPr/>
          </p:nvPicPr>
          <p:blipFill rotWithShape="1">
            <a:blip r:embed="rId10">
              <a:alphaModFix/>
            </a:blip>
            <a:srcRect/>
            <a:stretch/>
          </p:blipFill>
          <p:spPr>
            <a:xfrm>
              <a:off x="0" y="458151"/>
              <a:ext cx="3867430" cy="618789"/>
            </a:xfrm>
            <a:prstGeom prst="rect">
              <a:avLst/>
            </a:prstGeom>
            <a:noFill/>
            <a:ln>
              <a:noFill/>
            </a:ln>
          </p:spPr>
        </p:pic>
      </p:grpSp>
      <p:pic>
        <p:nvPicPr>
          <p:cNvPr id="133" name="Google Shape;133;p3"/>
          <p:cNvPicPr preferRelativeResize="0"/>
          <p:nvPr/>
        </p:nvPicPr>
        <p:blipFill rotWithShape="1">
          <a:blip r:embed="rId11">
            <a:alphaModFix/>
          </a:blip>
          <a:srcRect/>
          <a:stretch/>
        </p:blipFill>
        <p:spPr>
          <a:xfrm>
            <a:off x="14899065" y="9421791"/>
            <a:ext cx="2360235" cy="602763"/>
          </a:xfrm>
          <a:prstGeom prst="rect">
            <a:avLst/>
          </a:prstGeom>
          <a:noFill/>
          <a:ln>
            <a:noFill/>
          </a:ln>
        </p:spPr>
      </p:pic>
      <p:pic>
        <p:nvPicPr>
          <p:cNvPr id="134" name="Google Shape;134;p3"/>
          <p:cNvPicPr preferRelativeResize="0"/>
          <p:nvPr/>
        </p:nvPicPr>
        <p:blipFill rotWithShape="1">
          <a:blip r:embed="rId12">
            <a:alphaModFix/>
          </a:blip>
          <a:srcRect/>
          <a:stretch/>
        </p:blipFill>
        <p:spPr>
          <a:xfrm>
            <a:off x="13456555" y="9092897"/>
            <a:ext cx="1068843" cy="1110057"/>
          </a:xfrm>
          <a:prstGeom prst="rect">
            <a:avLst/>
          </a:prstGeom>
          <a:noFill/>
          <a:ln>
            <a:noFill/>
          </a:ln>
        </p:spPr>
      </p:pic>
      <p:pic>
        <p:nvPicPr>
          <p:cNvPr id="135" name="Google Shape;135;p3"/>
          <p:cNvPicPr preferRelativeResize="0"/>
          <p:nvPr/>
        </p:nvPicPr>
        <p:blipFill>
          <a:blip r:embed="rId13">
            <a:alphaModFix/>
          </a:blip>
          <a:stretch>
            <a:fillRect/>
          </a:stretch>
        </p:blipFill>
        <p:spPr>
          <a:xfrm>
            <a:off x="1784075" y="6673550"/>
            <a:ext cx="7616727" cy="1677299"/>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599"/>
        <p:cNvGrpSpPr/>
        <p:nvPr/>
      </p:nvGrpSpPr>
      <p:grpSpPr>
        <a:xfrm>
          <a:off x="0" y="0"/>
          <a:ext cx="0" cy="0"/>
          <a:chOff x="0" y="0"/>
          <a:chExt cx="0" cy="0"/>
        </a:xfrm>
      </p:grpSpPr>
      <p:pic>
        <p:nvPicPr>
          <p:cNvPr id="600" name="Google Shape;600;p31"/>
          <p:cNvPicPr preferRelativeResize="0"/>
          <p:nvPr/>
        </p:nvPicPr>
        <p:blipFill rotWithShape="1">
          <a:blip r:embed="rId3">
            <a:alphaModFix/>
          </a:blip>
          <a:srcRect/>
          <a:stretch/>
        </p:blipFill>
        <p:spPr>
          <a:xfrm rot="-4196164">
            <a:off x="-6042302" y="8114159"/>
            <a:ext cx="11622266" cy="12388074"/>
          </a:xfrm>
          <a:prstGeom prst="rect">
            <a:avLst/>
          </a:prstGeom>
          <a:noFill/>
          <a:ln>
            <a:noFill/>
          </a:ln>
        </p:spPr>
      </p:pic>
      <p:pic>
        <p:nvPicPr>
          <p:cNvPr id="601" name="Google Shape;601;p31"/>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02" name="Google Shape;602;p31"/>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03" name="Google Shape;603;p31"/>
          <p:cNvSpPr txBox="1"/>
          <p:nvPr/>
        </p:nvSpPr>
        <p:spPr>
          <a:xfrm>
            <a:off x="754744" y="825068"/>
            <a:ext cx="15179170" cy="1047723"/>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8010" b="1" i="0" u="none" strike="noStrike" cap="none" dirty="0">
                <a:solidFill>
                  <a:srgbClr val="000000"/>
                </a:solidFill>
                <a:latin typeface="Abhaya Libre"/>
                <a:ea typeface="Abhaya Libre"/>
                <a:cs typeface="Abhaya Libre"/>
                <a:sym typeface="Abhaya Libre"/>
              </a:rPr>
              <a:t>2. Ма̀ртин Лу̀тър Кинг-младши</a:t>
            </a:r>
            <a:endParaRPr sz="6410" b="1" i="0" u="none" strike="noStrike" cap="none" dirty="0">
              <a:solidFill>
                <a:srgbClr val="000000"/>
              </a:solidFill>
              <a:latin typeface="Abhaya Libre"/>
              <a:ea typeface="Abhaya Libre"/>
              <a:cs typeface="Abhaya Libre"/>
              <a:sym typeface="Abhaya Libre"/>
            </a:endParaRPr>
          </a:p>
        </p:txBody>
      </p:sp>
      <p:sp>
        <p:nvSpPr>
          <p:cNvPr id="604" name="Google Shape;604;p31"/>
          <p:cNvSpPr txBox="1"/>
          <p:nvPr/>
        </p:nvSpPr>
        <p:spPr>
          <a:xfrm>
            <a:off x="638903" y="2116088"/>
            <a:ext cx="12637361" cy="7201972"/>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600" b="0" i="0" u="none" strike="noStrike" cap="none" dirty="0">
                <a:solidFill>
                  <a:srgbClr val="000000"/>
                </a:solidFill>
                <a:latin typeface="Abhaya Libre"/>
                <a:ea typeface="Abhaya Libre"/>
                <a:cs typeface="Abhaya Libre"/>
                <a:sym typeface="Abhaya Libre"/>
              </a:rPr>
              <a:t>Емблематичен представител на движението за граждански права, М.Л.К. вдъхнови последователи навсякъде чрез своята:</a:t>
            </a:r>
            <a:endParaRPr dirty="0"/>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Интелигентност;</a:t>
            </a:r>
            <a:endParaRPr sz="3600" b="0" i="0" u="none" strike="noStrike" cap="none" dirty="0">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Уважение;</a:t>
            </a:r>
            <a:endParaRPr sz="3600" b="0" i="0" u="none" strike="noStrike" cap="none" dirty="0">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Творчество;</a:t>
            </a:r>
            <a:endParaRPr sz="3600" b="0" i="0" u="none" strike="noStrike" cap="none" dirty="0">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Фокус;</a:t>
            </a:r>
            <a:endParaRPr sz="3600" b="0" i="0" u="none" strike="noStrike" cap="none" dirty="0">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Решителност;</a:t>
            </a:r>
            <a:endParaRPr sz="3600" b="0" i="0" u="none" strike="noStrike" cap="none" dirty="0">
              <a:solidFill>
                <a:srgbClr val="000000"/>
              </a:solidFill>
              <a:latin typeface="Abhaya Libre"/>
              <a:ea typeface="Abhaya Libre"/>
              <a:cs typeface="Abhaya Libre"/>
              <a:sym typeface="Abhaya Libre"/>
            </a:endParaRPr>
          </a:p>
          <a:p>
            <a:pPr marL="571500" marR="0" lvl="0" indent="-571500" algn="just" rtl="0">
              <a:spcBef>
                <a:spcPts val="0"/>
              </a:spcBef>
              <a:spcAft>
                <a:spcPts val="0"/>
              </a:spcAft>
              <a:buClr>
                <a:srgbClr val="000000"/>
              </a:buClr>
              <a:buSzPts val="3600"/>
              <a:buFont typeface="Arial"/>
              <a:buChar char="•"/>
            </a:pPr>
            <a:r>
              <a:rPr lang="bg-BG" sz="3600" b="0" i="0" u="none" strike="noStrike" cap="none" dirty="0">
                <a:solidFill>
                  <a:srgbClr val="000000"/>
                </a:solidFill>
                <a:latin typeface="Abhaya Libre"/>
                <a:ea typeface="Abhaya Libre"/>
                <a:cs typeface="Abhaya Libre"/>
                <a:sym typeface="Abhaya Libre"/>
              </a:rPr>
              <a:t>Желание за учене.</a:t>
            </a:r>
            <a:endParaRPr dirty="0"/>
          </a:p>
          <a:p>
            <a:pPr marL="571500" marR="0" lvl="0" indent="-342900" algn="just" rtl="0">
              <a:spcBef>
                <a:spcPts val="0"/>
              </a:spcBef>
              <a:spcAft>
                <a:spcPts val="0"/>
              </a:spcAft>
              <a:buClr>
                <a:schemeClr val="dk1"/>
              </a:buClr>
              <a:buSzPts val="3600"/>
              <a:buFont typeface="Arial"/>
              <a:buNone/>
            </a:pPr>
            <a:endParaRPr sz="3600" b="0" i="0" u="none" strike="noStrike" cap="none"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3600" b="0" i="0" u="none" strike="noStrike" cap="none" dirty="0">
                <a:solidFill>
                  <a:srgbClr val="000000"/>
                </a:solidFill>
                <a:latin typeface="Abhaya Libre"/>
                <a:ea typeface="Abhaya Libre"/>
                <a:cs typeface="Abhaya Libre"/>
                <a:sym typeface="Abhaya Libre"/>
              </a:rPr>
              <a:t>Неговите умения за публично говорене и комуникация бяха изключителни. Той се фокусира върху положителния език и избягва да обвинява другите или да подбужда към насилие.</a:t>
            </a:r>
            <a:endParaRPr sz="3600" b="0" i="0" u="none" strike="noStrike" cap="none" dirty="0">
              <a:solidFill>
                <a:srgbClr val="000000"/>
              </a:solidFill>
              <a:latin typeface="Abhaya Libre"/>
              <a:ea typeface="Abhaya Libre"/>
              <a:cs typeface="Abhaya Libre"/>
              <a:sym typeface="Abhaya Libre"/>
            </a:endParaRPr>
          </a:p>
        </p:txBody>
      </p:sp>
      <p:pic>
        <p:nvPicPr>
          <p:cNvPr id="605" name="Google Shape;605;p31"/>
          <p:cNvPicPr preferRelativeResize="0"/>
          <p:nvPr/>
        </p:nvPicPr>
        <p:blipFill rotWithShape="1">
          <a:blip r:embed="rId6">
            <a:alphaModFix/>
          </a:blip>
          <a:srcRect/>
          <a:stretch/>
        </p:blipFill>
        <p:spPr>
          <a:xfrm>
            <a:off x="13990976" y="2555926"/>
            <a:ext cx="3443826" cy="5175148"/>
          </a:xfrm>
          <a:prstGeom prst="rect">
            <a:avLst/>
          </a:prstGeom>
          <a:noFill/>
          <a:ln>
            <a:noFill/>
          </a:ln>
        </p:spPr>
      </p:pic>
      <p:pic>
        <p:nvPicPr>
          <p:cNvPr id="606" name="Google Shape;606;p31"/>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607" name="Google Shape;607;p31"/>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608" name="Google Shape;608;p31"/>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12"/>
        <p:cNvGrpSpPr/>
        <p:nvPr/>
      </p:nvGrpSpPr>
      <p:grpSpPr>
        <a:xfrm>
          <a:off x="0" y="0"/>
          <a:ext cx="0" cy="0"/>
          <a:chOff x="0" y="0"/>
          <a:chExt cx="0" cy="0"/>
        </a:xfrm>
      </p:grpSpPr>
      <p:pic>
        <p:nvPicPr>
          <p:cNvPr id="613" name="Google Shape;613;p32"/>
          <p:cNvPicPr preferRelativeResize="0"/>
          <p:nvPr/>
        </p:nvPicPr>
        <p:blipFill rotWithShape="1">
          <a:blip r:embed="rId3">
            <a:alphaModFix/>
          </a:blip>
          <a:srcRect/>
          <a:stretch/>
        </p:blipFill>
        <p:spPr>
          <a:xfrm rot="-4196164">
            <a:off x="-6042302" y="8071752"/>
            <a:ext cx="11622266" cy="12388074"/>
          </a:xfrm>
          <a:prstGeom prst="rect">
            <a:avLst/>
          </a:prstGeom>
          <a:noFill/>
          <a:ln>
            <a:noFill/>
          </a:ln>
        </p:spPr>
      </p:pic>
      <p:pic>
        <p:nvPicPr>
          <p:cNvPr id="614" name="Google Shape;614;p3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15" name="Google Shape;615;p32"/>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16" name="Google Shape;616;p32"/>
          <p:cNvSpPr txBox="1"/>
          <p:nvPr/>
        </p:nvSpPr>
        <p:spPr>
          <a:xfrm>
            <a:off x="3562864" y="508883"/>
            <a:ext cx="11415078" cy="962186"/>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8010" b="1" i="0" u="none" strike="noStrike" cap="none">
                <a:solidFill>
                  <a:srgbClr val="000000"/>
                </a:solidFill>
                <a:latin typeface="Abhaya Libre"/>
                <a:ea typeface="Abhaya Libre"/>
                <a:cs typeface="Abhaya Libre"/>
                <a:sym typeface="Abhaya Libre"/>
              </a:rPr>
              <a:t>3. Ейбрахам Линкълн</a:t>
            </a:r>
            <a:endParaRPr sz="8010" b="1" i="0" u="none" strike="noStrike" cap="none">
              <a:solidFill>
                <a:srgbClr val="000000"/>
              </a:solidFill>
              <a:latin typeface="Abhaya Libre"/>
              <a:ea typeface="Abhaya Libre"/>
              <a:cs typeface="Abhaya Libre"/>
              <a:sym typeface="Abhaya Libre"/>
            </a:endParaRPr>
          </a:p>
        </p:txBody>
      </p:sp>
      <p:sp>
        <p:nvSpPr>
          <p:cNvPr id="617" name="Google Shape;617;p32"/>
          <p:cNvSpPr txBox="1"/>
          <p:nvPr/>
        </p:nvSpPr>
        <p:spPr>
          <a:xfrm>
            <a:off x="373668" y="1459765"/>
            <a:ext cx="16593992" cy="3725635"/>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000" b="0" i="0" u="none" strike="noStrike" cap="none" dirty="0">
                <a:solidFill>
                  <a:srgbClr val="000000"/>
                </a:solidFill>
                <a:latin typeface="Abhaya Libre"/>
                <a:ea typeface="Abhaya Libre"/>
                <a:cs typeface="Abhaya Libre"/>
                <a:sym typeface="Abhaya Libre"/>
              </a:rPr>
              <a:t>16-ият президент на Съединените щати</a:t>
            </a:r>
            <a:r>
              <a:rPr lang="bg-BG" sz="3000" dirty="0">
                <a:latin typeface="Abhaya Libre"/>
                <a:ea typeface="Abhaya Libre"/>
                <a:cs typeface="Abhaya Libre"/>
                <a:sym typeface="Abhaya Libre"/>
              </a:rPr>
              <a:t> (с кратък мандат</a:t>
            </a:r>
            <a:r>
              <a:rPr lang="bg-BG" sz="3000" b="0" i="0" u="none" strike="noStrike" cap="none" dirty="0">
                <a:solidFill>
                  <a:srgbClr val="000000"/>
                </a:solidFill>
                <a:latin typeface="Abhaya Libre"/>
                <a:ea typeface="Abhaya Libre"/>
                <a:cs typeface="Abhaya Libre"/>
                <a:sym typeface="Abhaya Libre"/>
              </a:rPr>
              <a:t>, обхващащ от 1861 г. до убийството му през 1865 г.):</a:t>
            </a:r>
            <a:endParaRPr dirty="0"/>
          </a:p>
          <a:p>
            <a:pPr marL="914400" marR="0" lvl="1" indent="-457200" algn="just" rtl="0">
              <a:spcBef>
                <a:spcPts val="0"/>
              </a:spcBef>
              <a:spcAft>
                <a:spcPts val="0"/>
              </a:spcAft>
              <a:buClr>
                <a:srgbClr val="000000"/>
              </a:buClr>
              <a:buSzPts val="3000"/>
              <a:buFont typeface="Arial"/>
              <a:buChar char="•"/>
            </a:pPr>
            <a:r>
              <a:rPr lang="bg-BG" sz="3000" dirty="0">
                <a:latin typeface="Abhaya Libre"/>
                <a:ea typeface="Abhaya Libre"/>
                <a:cs typeface="Abhaya Libre"/>
                <a:sym typeface="Abhaya Libre"/>
              </a:rPr>
              <a:t>в</a:t>
            </a:r>
            <a:r>
              <a:rPr lang="bg-BG" sz="3000" b="0" i="0" u="none" strike="noStrike" cap="none" dirty="0">
                <a:solidFill>
                  <a:srgbClr val="000000"/>
                </a:solidFill>
                <a:latin typeface="Abhaya Libre"/>
                <a:ea typeface="Abhaya Libre"/>
                <a:cs typeface="Abhaya Libre"/>
                <a:sym typeface="Abhaya Libre"/>
              </a:rPr>
              <a:t>оди разидинената нация към и от гражданска война;</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Премава робството;</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Запазва съюза;</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Укрепва федералното правителство;</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Дава тласък на икономиката на САЩ чрез модернизация.</a:t>
            </a:r>
            <a:endParaRPr dirty="0"/>
          </a:p>
          <a:p>
            <a:pPr marL="0" marR="0" lvl="0" indent="0" algn="just" rtl="0">
              <a:lnSpc>
                <a:spcPct val="106666"/>
              </a:lnSpc>
              <a:spcBef>
                <a:spcPts val="0"/>
              </a:spcBef>
              <a:spcAft>
                <a:spcPts val="0"/>
              </a:spcAft>
              <a:buNone/>
            </a:pPr>
            <a:endParaRPr sz="3000" b="0" i="0" u="none" strike="noStrike" cap="none" dirty="0">
              <a:solidFill>
                <a:srgbClr val="000000"/>
              </a:solidFill>
              <a:latin typeface="Abhaya Libre"/>
              <a:ea typeface="Abhaya Libre"/>
              <a:cs typeface="Abhaya Libre"/>
              <a:sym typeface="Abhaya Libre"/>
            </a:endParaRPr>
          </a:p>
        </p:txBody>
      </p:sp>
      <p:pic>
        <p:nvPicPr>
          <p:cNvPr id="618" name="Google Shape;618;p32"/>
          <p:cNvPicPr preferRelativeResize="0"/>
          <p:nvPr/>
        </p:nvPicPr>
        <p:blipFill rotWithShape="1">
          <a:blip r:embed="rId6">
            <a:alphaModFix/>
          </a:blip>
          <a:srcRect l="12167" r="16555"/>
          <a:stretch/>
        </p:blipFill>
        <p:spPr>
          <a:xfrm>
            <a:off x="12877800" y="2178471"/>
            <a:ext cx="4608946" cy="6466294"/>
          </a:xfrm>
          <a:prstGeom prst="rect">
            <a:avLst/>
          </a:prstGeom>
          <a:noFill/>
          <a:ln>
            <a:noFill/>
          </a:ln>
        </p:spPr>
      </p:pic>
      <p:pic>
        <p:nvPicPr>
          <p:cNvPr id="619" name="Google Shape;619;p32"/>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620" name="Google Shape;620;p32"/>
          <p:cNvPicPr preferRelativeResize="0"/>
          <p:nvPr/>
        </p:nvPicPr>
        <p:blipFill rotWithShape="1">
          <a:blip r:embed="rId8">
            <a:alphaModFix/>
          </a:blip>
          <a:srcRect/>
          <a:stretch/>
        </p:blipFill>
        <p:spPr>
          <a:xfrm>
            <a:off x="13456555" y="9092897"/>
            <a:ext cx="1068843" cy="1110057"/>
          </a:xfrm>
          <a:prstGeom prst="rect">
            <a:avLst/>
          </a:prstGeom>
          <a:noFill/>
          <a:ln>
            <a:noFill/>
          </a:ln>
        </p:spPr>
      </p:pic>
      <p:sp>
        <p:nvSpPr>
          <p:cNvPr id="621" name="Google Shape;621;p32"/>
          <p:cNvSpPr txBox="1"/>
          <p:nvPr/>
        </p:nvSpPr>
        <p:spPr>
          <a:xfrm>
            <a:off x="373668" y="4933938"/>
            <a:ext cx="12420600" cy="4616648"/>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000" b="0" i="0" u="none" strike="noStrike" cap="none" dirty="0">
                <a:solidFill>
                  <a:srgbClr val="000000"/>
                </a:solidFill>
                <a:latin typeface="Abhaya Libre"/>
                <a:ea typeface="Abhaya Libre"/>
                <a:cs typeface="Abhaya Libre"/>
                <a:sym typeface="Abhaya Libre"/>
              </a:rPr>
              <a:t>Той е типичният интелигентен лидер на своята епоха, владеейки умения като:</a:t>
            </a:r>
            <a:endParaRPr dirty="0"/>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Емпатия;</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Добра комуникация;</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Изключителни социални умения;</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Способност да убеждава нежно, използвайки емоционалната интелигентност;</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Разтърсваща емоция;</a:t>
            </a:r>
            <a:endParaRPr sz="3000" b="0" i="0" u="none" strike="noStrike" cap="none" dirty="0">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dirty="0">
                <a:solidFill>
                  <a:srgbClr val="000000"/>
                </a:solidFill>
                <a:latin typeface="Abhaya Libre"/>
                <a:ea typeface="Abhaya Libre"/>
                <a:cs typeface="Abhaya Libre"/>
                <a:sym typeface="Abhaya Libre"/>
              </a:rPr>
              <a:t>Показване на уязвимост чрез поемане на отговорност за грешки.</a:t>
            </a:r>
            <a:endParaRPr sz="3000" b="0" i="0" u="none" strike="noStrike" cap="none" dirty="0">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3000" b="0" i="0" u="none" strike="noStrike" cap="none" dirty="0">
              <a:solidFill>
                <a:srgbClr val="000000"/>
              </a:solidFill>
              <a:latin typeface="Abhaya Libre"/>
              <a:ea typeface="Abhaya Libre"/>
              <a:cs typeface="Abhaya Libre"/>
              <a:sym typeface="Abhaya Libre"/>
            </a:endParaRPr>
          </a:p>
        </p:txBody>
      </p:sp>
      <p:pic>
        <p:nvPicPr>
          <p:cNvPr id="622" name="Google Shape;622;p32"/>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26"/>
        <p:cNvGrpSpPr/>
        <p:nvPr/>
      </p:nvGrpSpPr>
      <p:grpSpPr>
        <a:xfrm>
          <a:off x="0" y="0"/>
          <a:ext cx="0" cy="0"/>
          <a:chOff x="0" y="0"/>
          <a:chExt cx="0" cy="0"/>
        </a:xfrm>
      </p:grpSpPr>
      <p:pic>
        <p:nvPicPr>
          <p:cNvPr id="627" name="Google Shape;627;p33"/>
          <p:cNvPicPr preferRelativeResize="0"/>
          <p:nvPr/>
        </p:nvPicPr>
        <p:blipFill rotWithShape="1">
          <a:blip r:embed="rId3">
            <a:alphaModFix/>
          </a:blip>
          <a:srcRect/>
          <a:stretch/>
        </p:blipFill>
        <p:spPr>
          <a:xfrm rot="-4196164">
            <a:off x="-6042302" y="8114159"/>
            <a:ext cx="11622266" cy="12388074"/>
          </a:xfrm>
          <a:prstGeom prst="rect">
            <a:avLst/>
          </a:prstGeom>
          <a:noFill/>
          <a:ln>
            <a:noFill/>
          </a:ln>
        </p:spPr>
      </p:pic>
      <p:pic>
        <p:nvPicPr>
          <p:cNvPr id="628" name="Google Shape;628;p3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29" name="Google Shape;629;p33"/>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30" name="Google Shape;630;p33"/>
          <p:cNvSpPr txBox="1"/>
          <p:nvPr/>
        </p:nvSpPr>
        <p:spPr>
          <a:xfrm>
            <a:off x="3436461" y="819925"/>
            <a:ext cx="11415078" cy="962186"/>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8010" b="1" i="0" u="none" strike="noStrike" cap="none">
                <a:solidFill>
                  <a:srgbClr val="000000"/>
                </a:solidFill>
                <a:latin typeface="Abhaya Libre"/>
                <a:ea typeface="Abhaya Libre"/>
                <a:cs typeface="Abhaya Libre"/>
                <a:sym typeface="Abhaya Libre"/>
              </a:rPr>
              <a:t>4. Нелсън Мандела</a:t>
            </a:r>
            <a:endParaRPr sz="6410" b="1" i="0" u="none" strike="noStrike" cap="none">
              <a:solidFill>
                <a:srgbClr val="000000"/>
              </a:solidFill>
              <a:latin typeface="Abhaya Libre"/>
              <a:ea typeface="Abhaya Libre"/>
              <a:cs typeface="Abhaya Libre"/>
              <a:sym typeface="Abhaya Libre"/>
            </a:endParaRPr>
          </a:p>
        </p:txBody>
      </p:sp>
      <p:sp>
        <p:nvSpPr>
          <p:cNvPr id="631" name="Google Shape;631;p33"/>
          <p:cNvSpPr txBox="1"/>
          <p:nvPr/>
        </p:nvSpPr>
        <p:spPr>
          <a:xfrm>
            <a:off x="666210" y="2180334"/>
            <a:ext cx="12582748" cy="6924973"/>
          </a:xfrm>
          <a:prstGeom prst="rect">
            <a:avLst/>
          </a:prstGeom>
          <a:noFill/>
          <a:ln>
            <a:noFill/>
          </a:ln>
        </p:spPr>
        <p:txBody>
          <a:bodyPr spcFirstLastPara="1" wrap="square" lIns="0" tIns="0" rIns="0" bIns="0" anchor="t" anchorCtr="0">
            <a:spAutoFit/>
          </a:bodyPr>
          <a:lstStyle/>
          <a:p>
            <a:pPr marL="0" marR="0" lvl="0" indent="0" algn="just" rtl="0">
              <a:spcBef>
                <a:spcPts val="0"/>
              </a:spcBef>
              <a:spcAft>
                <a:spcPts val="0"/>
              </a:spcAft>
              <a:buNone/>
            </a:pPr>
            <a:r>
              <a:rPr lang="bg-BG" sz="3000" b="0" i="0" u="none" strike="noStrike" cap="none">
                <a:solidFill>
                  <a:srgbClr val="000000"/>
                </a:solidFill>
                <a:latin typeface="Abhaya Libre"/>
                <a:ea typeface="Abhaya Libre"/>
                <a:cs typeface="Abhaya Libre"/>
                <a:sym typeface="Abhaya Libre"/>
              </a:rPr>
              <a:t>Подобно на други лидери в този списък, Нелсън Мандела отказа да се адаптира към света, избирайки вместо това да го оформи според идеалите си.</a:t>
            </a:r>
            <a:endParaRPr sz="3000" b="0" i="0" u="none" strike="noStrike" cap="none">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endParaRPr sz="3000" b="0" i="0" u="none" strike="noStrike" cap="none">
              <a:solidFill>
                <a:srgbClr val="000000"/>
              </a:solidFill>
              <a:latin typeface="Abhaya Libre"/>
              <a:ea typeface="Abhaya Libre"/>
              <a:cs typeface="Abhaya Libre"/>
              <a:sym typeface="Abhaya Libre"/>
            </a:endParaRPr>
          </a:p>
          <a:p>
            <a:pPr marL="0" marR="0" lvl="0" indent="0" algn="just" rtl="0">
              <a:spcBef>
                <a:spcPts val="0"/>
              </a:spcBef>
              <a:spcAft>
                <a:spcPts val="0"/>
              </a:spcAft>
              <a:buNone/>
            </a:pPr>
            <a:r>
              <a:rPr lang="bg-BG" sz="3000" b="0" i="0" u="none" strike="noStrike" cap="none">
                <a:solidFill>
                  <a:srgbClr val="000000"/>
                </a:solidFill>
                <a:latin typeface="Abhaya Libre"/>
                <a:ea typeface="Abhaya Libre"/>
                <a:cs typeface="Abhaya Libre"/>
                <a:sym typeface="Abhaya Libre"/>
              </a:rPr>
              <a:t>Какви лидерски умения направиха Мандела невероятен лидер, какъвто беше?</a:t>
            </a:r>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Страст. Мандела разбираше възможните последици от битката си, но никога не се колебаеше;</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Смирение. Мандела никога не е бил ярък лидер, но въпреки това спечели масите по света;</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Емпатия;</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Желанието за учене;</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Отлични комуникативни умения;</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Търпение;</a:t>
            </a:r>
            <a:endParaRPr sz="3000" b="0" i="0" u="none" strike="noStrike" cap="none">
              <a:solidFill>
                <a:srgbClr val="000000"/>
              </a:solidFill>
              <a:latin typeface="Abhaya Libre"/>
              <a:ea typeface="Abhaya Libre"/>
              <a:cs typeface="Abhaya Libre"/>
              <a:sym typeface="Abhaya Libre"/>
            </a:endParaRPr>
          </a:p>
          <a:p>
            <a:pPr marL="914400" marR="0" lvl="1" indent="-457200" algn="just" rtl="0">
              <a:spcBef>
                <a:spcPts val="0"/>
              </a:spcBef>
              <a:spcAft>
                <a:spcPts val="0"/>
              </a:spcAft>
              <a:buClr>
                <a:srgbClr val="000000"/>
              </a:buClr>
              <a:buSzPts val="3000"/>
              <a:buFont typeface="Arial"/>
              <a:buChar char="•"/>
            </a:pPr>
            <a:r>
              <a:rPr lang="bg-BG" sz="3000" b="0" i="0" u="none" strike="noStrike" cap="none">
                <a:solidFill>
                  <a:srgbClr val="000000"/>
                </a:solidFill>
                <a:latin typeface="Abhaya Libre"/>
                <a:ea typeface="Abhaya Libre"/>
                <a:cs typeface="Abhaya Libre"/>
                <a:sym typeface="Abhaya Libre"/>
              </a:rPr>
              <a:t>Кураж.</a:t>
            </a:r>
            <a:endParaRPr/>
          </a:p>
        </p:txBody>
      </p:sp>
      <p:pic>
        <p:nvPicPr>
          <p:cNvPr id="632" name="Google Shape;632;p33"/>
          <p:cNvPicPr preferRelativeResize="0"/>
          <p:nvPr/>
        </p:nvPicPr>
        <p:blipFill rotWithShape="1">
          <a:blip r:embed="rId6">
            <a:alphaModFix/>
          </a:blip>
          <a:srcRect l="19765" r="17899"/>
          <a:stretch/>
        </p:blipFill>
        <p:spPr>
          <a:xfrm>
            <a:off x="13410307" y="2917611"/>
            <a:ext cx="3943047" cy="5318661"/>
          </a:xfrm>
          <a:prstGeom prst="rect">
            <a:avLst/>
          </a:prstGeom>
          <a:noFill/>
          <a:ln>
            <a:noFill/>
          </a:ln>
        </p:spPr>
      </p:pic>
      <p:pic>
        <p:nvPicPr>
          <p:cNvPr id="633" name="Google Shape;633;p33"/>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634" name="Google Shape;634;p33"/>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635" name="Google Shape;635;p33"/>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39"/>
        <p:cNvGrpSpPr/>
        <p:nvPr/>
      </p:nvGrpSpPr>
      <p:grpSpPr>
        <a:xfrm>
          <a:off x="0" y="0"/>
          <a:ext cx="0" cy="0"/>
          <a:chOff x="0" y="0"/>
          <a:chExt cx="0" cy="0"/>
        </a:xfrm>
      </p:grpSpPr>
      <p:pic>
        <p:nvPicPr>
          <p:cNvPr id="640" name="Google Shape;640;p34"/>
          <p:cNvPicPr preferRelativeResize="0"/>
          <p:nvPr/>
        </p:nvPicPr>
        <p:blipFill rotWithShape="1">
          <a:blip r:embed="rId3">
            <a:alphaModFix/>
          </a:blip>
          <a:srcRect/>
          <a:stretch/>
        </p:blipFill>
        <p:spPr>
          <a:xfrm rot="-4196164">
            <a:off x="-6042302" y="8114159"/>
            <a:ext cx="11622266" cy="12388074"/>
          </a:xfrm>
          <a:prstGeom prst="rect">
            <a:avLst/>
          </a:prstGeom>
          <a:noFill/>
          <a:ln>
            <a:noFill/>
          </a:ln>
        </p:spPr>
      </p:pic>
      <p:pic>
        <p:nvPicPr>
          <p:cNvPr id="641" name="Google Shape;641;p34"/>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42" name="Google Shape;642;p34"/>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43" name="Google Shape;643;p34"/>
          <p:cNvSpPr txBox="1"/>
          <p:nvPr/>
        </p:nvSpPr>
        <p:spPr>
          <a:xfrm>
            <a:off x="3436461" y="508883"/>
            <a:ext cx="11415078" cy="962186"/>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8010" b="1" i="0" u="none" strike="noStrike" cap="none">
                <a:solidFill>
                  <a:srgbClr val="000000"/>
                </a:solidFill>
                <a:latin typeface="Abhaya Libre"/>
                <a:ea typeface="Abhaya Libre"/>
                <a:cs typeface="Abhaya Libre"/>
                <a:sym typeface="Abhaya Libre"/>
              </a:rPr>
              <a:t>5. Уинстън Чърчил</a:t>
            </a:r>
            <a:endParaRPr sz="6410" b="1" i="0" u="none" strike="noStrike" cap="none">
              <a:solidFill>
                <a:srgbClr val="000000"/>
              </a:solidFill>
              <a:latin typeface="Abhaya Libre"/>
              <a:ea typeface="Abhaya Libre"/>
              <a:cs typeface="Abhaya Libre"/>
              <a:sym typeface="Abhaya Libre"/>
            </a:endParaRPr>
          </a:p>
        </p:txBody>
      </p:sp>
      <p:sp>
        <p:nvSpPr>
          <p:cNvPr id="644" name="Google Shape;644;p34"/>
          <p:cNvSpPr txBox="1"/>
          <p:nvPr/>
        </p:nvSpPr>
        <p:spPr>
          <a:xfrm>
            <a:off x="420349" y="1379077"/>
            <a:ext cx="13036200" cy="8222251"/>
          </a:xfrm>
          <a:prstGeom prst="rect">
            <a:avLst/>
          </a:prstGeom>
          <a:noFill/>
          <a:ln>
            <a:noFill/>
          </a:ln>
        </p:spPr>
        <p:txBody>
          <a:bodyPr spcFirstLastPara="1" wrap="square" lIns="0" tIns="0" rIns="0" bIns="0" anchor="t" anchorCtr="0">
            <a:spAutoFit/>
          </a:bodyPr>
          <a:lstStyle/>
          <a:p>
            <a:pPr marL="0" marR="0" lvl="0" indent="0" algn="just" rtl="0">
              <a:lnSpc>
                <a:spcPct val="140017"/>
              </a:lnSpc>
              <a:spcBef>
                <a:spcPts val="0"/>
              </a:spcBef>
              <a:spcAft>
                <a:spcPts val="0"/>
              </a:spcAft>
              <a:buNone/>
            </a:pPr>
            <a:r>
              <a:rPr lang="bg-BG" sz="2936" b="0" i="0" u="none" strike="noStrike" cap="none" dirty="0">
                <a:solidFill>
                  <a:srgbClr val="000000"/>
                </a:solidFill>
                <a:latin typeface="Abhaya Libre"/>
                <a:ea typeface="Abhaya Libre"/>
                <a:cs typeface="Abhaya Libre"/>
                <a:sym typeface="Abhaya Libre"/>
              </a:rPr>
              <a:t>Вероятно най-успешният военен лидер в историята.</a:t>
            </a:r>
            <a:endParaRPr sz="900" dirty="0"/>
          </a:p>
          <a:p>
            <a:pPr marL="0" marR="0" lvl="0" indent="0" algn="just" rtl="0">
              <a:lnSpc>
                <a:spcPct val="140017"/>
              </a:lnSpc>
              <a:spcBef>
                <a:spcPts val="0"/>
              </a:spcBef>
              <a:spcAft>
                <a:spcPts val="0"/>
              </a:spcAft>
              <a:buNone/>
            </a:pPr>
            <a:r>
              <a:rPr lang="bg-BG" sz="2936" b="0" i="0" u="none" strike="noStrike" cap="none" dirty="0">
                <a:solidFill>
                  <a:srgbClr val="000000"/>
                </a:solidFill>
                <a:latin typeface="Abhaya Libre"/>
                <a:ea typeface="Abhaya Libre"/>
                <a:cs typeface="Abhaya Libre"/>
                <a:sym typeface="Abhaya Libre"/>
              </a:rPr>
              <a:t> Неговите лидерски качества включват:</a:t>
            </a:r>
            <a:endParaRPr sz="900" dirty="0"/>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Страст;</a:t>
            </a:r>
            <a:endParaRPr sz="2936" b="0" i="0" u="none" strike="noStrike" cap="none" dirty="0">
              <a:solidFill>
                <a:srgbClr val="000000"/>
              </a:solidFill>
              <a:latin typeface="Abhaya Libre"/>
              <a:ea typeface="Abhaya Libre"/>
              <a:cs typeface="Abhaya Libre"/>
              <a:sym typeface="Abhaya Libre"/>
            </a:endParaRPr>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Кураж;</a:t>
            </a:r>
            <a:endParaRPr sz="2936" b="0" i="0" u="none" strike="noStrike" cap="none" dirty="0">
              <a:solidFill>
                <a:srgbClr val="000000"/>
              </a:solidFill>
              <a:latin typeface="Abhaya Libre"/>
              <a:ea typeface="Abhaya Libre"/>
              <a:cs typeface="Abhaya Libre"/>
              <a:sym typeface="Abhaya Libre"/>
            </a:endParaRPr>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Способност и желание да се учи от грешките си;</a:t>
            </a:r>
            <a:endParaRPr sz="2936" b="0" i="0" u="none" strike="noStrike" cap="none" dirty="0">
              <a:solidFill>
                <a:srgbClr val="000000"/>
              </a:solidFill>
              <a:latin typeface="Abhaya Libre"/>
              <a:ea typeface="Abhaya Libre"/>
              <a:cs typeface="Abhaya Libre"/>
              <a:sym typeface="Abhaya Libre"/>
            </a:endParaRPr>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Упоритост;</a:t>
            </a:r>
            <a:endParaRPr sz="2936" b="0" i="0" u="none" strike="noStrike" cap="none" dirty="0">
              <a:solidFill>
                <a:srgbClr val="000000"/>
              </a:solidFill>
              <a:latin typeface="Abhaya Libre"/>
              <a:ea typeface="Abhaya Libre"/>
              <a:cs typeface="Abhaya Libre"/>
              <a:sym typeface="Abhaya Libre"/>
            </a:endParaRPr>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Твърда вяра в своите последователи;</a:t>
            </a:r>
            <a:endParaRPr sz="2936" b="0" i="0" u="none" strike="noStrike" cap="none" dirty="0">
              <a:solidFill>
                <a:srgbClr val="000000"/>
              </a:solidFill>
              <a:latin typeface="Abhaya Libre"/>
              <a:ea typeface="Abhaya Libre"/>
              <a:cs typeface="Abhaya Libre"/>
              <a:sym typeface="Abhaya Libre"/>
            </a:endParaRPr>
          </a:p>
          <a:p>
            <a:pPr marL="914400" marR="0" lvl="1" indent="-425450" algn="just" rtl="0">
              <a:lnSpc>
                <a:spcPct val="140017"/>
              </a:lnSpc>
              <a:spcBef>
                <a:spcPts val="0"/>
              </a:spcBef>
              <a:spcAft>
                <a:spcPts val="0"/>
              </a:spcAft>
              <a:buClr>
                <a:srgbClr val="000000"/>
              </a:buClr>
              <a:buSzPts val="2936"/>
              <a:buFont typeface="Arial"/>
              <a:buChar char="•"/>
            </a:pPr>
            <a:r>
              <a:rPr lang="bg-BG" sz="2936" b="0" i="0" u="none" strike="noStrike" cap="none" dirty="0">
                <a:solidFill>
                  <a:srgbClr val="000000"/>
                </a:solidFill>
                <a:latin typeface="Abhaya Libre"/>
                <a:ea typeface="Abhaya Libre"/>
                <a:cs typeface="Abhaya Libre"/>
                <a:sym typeface="Abhaya Libre"/>
              </a:rPr>
              <a:t>Хумор.</a:t>
            </a:r>
            <a:endParaRPr sz="2936" b="0" i="0" u="none" strike="noStrike" cap="none" dirty="0">
              <a:solidFill>
                <a:srgbClr val="000000"/>
              </a:solidFill>
              <a:latin typeface="Abhaya Libre"/>
              <a:ea typeface="Abhaya Libre"/>
              <a:cs typeface="Abhaya Libre"/>
              <a:sym typeface="Abhaya Libre"/>
            </a:endParaRPr>
          </a:p>
          <a:p>
            <a:pPr marL="457200" marR="0" lvl="1" indent="0" algn="just" rtl="0">
              <a:lnSpc>
                <a:spcPct val="140017"/>
              </a:lnSpc>
              <a:spcBef>
                <a:spcPts val="0"/>
              </a:spcBef>
              <a:spcAft>
                <a:spcPts val="0"/>
              </a:spcAft>
              <a:buNone/>
            </a:pPr>
            <a:endParaRPr sz="2936" b="0" i="0" u="none" strike="noStrike" cap="none" dirty="0">
              <a:solidFill>
                <a:srgbClr val="000000"/>
              </a:solidFill>
              <a:latin typeface="Abhaya Libre"/>
              <a:ea typeface="Abhaya Libre"/>
              <a:cs typeface="Abhaya Libre"/>
              <a:sym typeface="Abhaya Libre"/>
            </a:endParaRPr>
          </a:p>
          <a:p>
            <a:pPr marL="0" marR="0" lvl="0" indent="0" algn="just" rtl="0">
              <a:lnSpc>
                <a:spcPct val="140017"/>
              </a:lnSpc>
              <a:spcBef>
                <a:spcPts val="0"/>
              </a:spcBef>
              <a:spcAft>
                <a:spcPts val="0"/>
              </a:spcAft>
              <a:buNone/>
            </a:pPr>
            <a:r>
              <a:rPr lang="bg-BG" sz="2936" b="0" i="0" u="none" strike="noStrike" cap="none" dirty="0">
                <a:solidFill>
                  <a:srgbClr val="000000"/>
                </a:solidFill>
                <a:latin typeface="Abhaya Libre"/>
                <a:ea typeface="Abhaya Libre"/>
                <a:cs typeface="Abhaya Libre"/>
                <a:sym typeface="Abhaya Libre"/>
              </a:rPr>
              <a:t>Интересното е, че Уинстън Чърчил не е бил естествен оратор. Той развил комуникативните си умения с решителност и намерение, спечелвайки своето място в историята като човек, който и до днес продължава да вдъхновява хората, изправени пред трудности.</a:t>
            </a:r>
            <a:endParaRPr sz="2936" b="0" i="0" u="none" strike="noStrike" cap="none" dirty="0">
              <a:solidFill>
                <a:srgbClr val="000000"/>
              </a:solidFill>
              <a:latin typeface="Abhaya Libre"/>
              <a:ea typeface="Abhaya Libre"/>
              <a:cs typeface="Abhaya Libre"/>
              <a:sym typeface="Abhaya Libre"/>
            </a:endParaRPr>
          </a:p>
        </p:txBody>
      </p:sp>
      <p:pic>
        <p:nvPicPr>
          <p:cNvPr id="645" name="Google Shape;645;p34"/>
          <p:cNvPicPr preferRelativeResize="0"/>
          <p:nvPr/>
        </p:nvPicPr>
        <p:blipFill rotWithShape="1">
          <a:blip r:embed="rId6">
            <a:alphaModFix/>
          </a:blip>
          <a:srcRect l="7427" r="7768"/>
          <a:stretch/>
        </p:blipFill>
        <p:spPr>
          <a:xfrm>
            <a:off x="13808598" y="2876515"/>
            <a:ext cx="3544757" cy="5314166"/>
          </a:xfrm>
          <a:prstGeom prst="rect">
            <a:avLst/>
          </a:prstGeom>
          <a:noFill/>
          <a:ln>
            <a:noFill/>
          </a:ln>
        </p:spPr>
      </p:pic>
      <p:pic>
        <p:nvPicPr>
          <p:cNvPr id="646" name="Google Shape;646;p34"/>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647" name="Google Shape;647;p34"/>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648" name="Google Shape;648;p34"/>
          <p:cNvPicPr preferRelativeResize="0"/>
          <p:nvPr/>
        </p:nvPicPr>
        <p:blipFill>
          <a:blip r:embed="rId9">
            <a:alphaModFix/>
          </a:blip>
          <a:stretch>
            <a:fillRect/>
          </a:stretch>
        </p:blipFill>
        <p:spPr>
          <a:xfrm>
            <a:off x="9144000" y="9095891"/>
            <a:ext cx="3661230" cy="806250"/>
          </a:xfrm>
          <a:prstGeom prst="rect">
            <a:avLst/>
          </a:prstGeom>
          <a:noFill/>
          <a:ln>
            <a:noFill/>
          </a:ln>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52"/>
        <p:cNvGrpSpPr/>
        <p:nvPr/>
      </p:nvGrpSpPr>
      <p:grpSpPr>
        <a:xfrm>
          <a:off x="0" y="0"/>
          <a:ext cx="0" cy="0"/>
          <a:chOff x="0" y="0"/>
          <a:chExt cx="0" cy="0"/>
        </a:xfrm>
      </p:grpSpPr>
      <p:sp>
        <p:nvSpPr>
          <p:cNvPr id="653" name="Google Shape;653;p35"/>
          <p:cNvSpPr txBox="1"/>
          <p:nvPr/>
        </p:nvSpPr>
        <p:spPr>
          <a:xfrm>
            <a:off x="1708766" y="3708601"/>
            <a:ext cx="14870467" cy="2838469"/>
          </a:xfrm>
          <a:prstGeom prst="rect">
            <a:avLst/>
          </a:prstGeom>
          <a:noFill/>
          <a:ln>
            <a:noFill/>
          </a:ln>
        </p:spPr>
        <p:txBody>
          <a:bodyPr spcFirstLastPara="1" wrap="square" lIns="0" tIns="0" rIns="0" bIns="0" anchor="t" anchorCtr="0">
            <a:spAutoFit/>
          </a:bodyPr>
          <a:lstStyle/>
          <a:p>
            <a:pPr marL="0" marR="0" lvl="0" indent="0" algn="ctr" rtl="0">
              <a:lnSpc>
                <a:spcPct val="85004"/>
              </a:lnSpc>
              <a:spcBef>
                <a:spcPts val="0"/>
              </a:spcBef>
              <a:spcAft>
                <a:spcPts val="0"/>
              </a:spcAft>
              <a:buNone/>
            </a:pPr>
            <a:r>
              <a:rPr lang="bg-BG" sz="10850" b="1" i="0" u="none" strike="noStrike" cap="none" dirty="0">
                <a:solidFill>
                  <a:srgbClr val="000000"/>
                </a:solidFill>
                <a:latin typeface="Abhaya Libre"/>
                <a:ea typeface="Abhaya Libre"/>
                <a:cs typeface="Abhaya Libre"/>
                <a:sym typeface="Abhaya Libre"/>
              </a:rPr>
              <a:t>6. Учебни материали</a:t>
            </a:r>
            <a:endParaRPr dirty="0"/>
          </a:p>
          <a:p>
            <a:pPr marL="0" marR="0" lvl="0" indent="0" algn="ctr" rtl="0">
              <a:lnSpc>
                <a:spcPct val="85004"/>
              </a:lnSpc>
              <a:spcBef>
                <a:spcPts val="0"/>
              </a:spcBef>
              <a:spcAft>
                <a:spcPts val="0"/>
              </a:spcAft>
              <a:buNone/>
            </a:pPr>
            <a:r>
              <a:rPr lang="bg-BG" sz="10850" b="1" i="0" u="none" strike="noStrike" cap="none" dirty="0">
                <a:solidFill>
                  <a:srgbClr val="000000"/>
                </a:solidFill>
                <a:latin typeface="Abhaya Libre"/>
                <a:ea typeface="Abhaya Libre"/>
                <a:cs typeface="Abhaya Libre"/>
                <a:sym typeface="Abhaya Libre"/>
              </a:rPr>
              <a:t>(Най-добри практики) </a:t>
            </a:r>
            <a:endParaRPr dirty="0"/>
          </a:p>
        </p:txBody>
      </p:sp>
      <p:pic>
        <p:nvPicPr>
          <p:cNvPr id="654" name="Google Shape;654;p35"/>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655" name="Google Shape;655;p35"/>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656" name="Google Shape;656;p35"/>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657" name="Google Shape;657;p35"/>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658" name="Google Shape;658;p35"/>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659" name="Google Shape;659;p35"/>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660" name="Google Shape;660;p35"/>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661" name="Google Shape;661;p35"/>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662" name="Google Shape;662;p35"/>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663" name="Google Shape;663;p35"/>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664" name="Google Shape;664;p35"/>
          <p:cNvGrpSpPr/>
          <p:nvPr/>
        </p:nvGrpSpPr>
        <p:grpSpPr>
          <a:xfrm>
            <a:off x="14267800" y="1219491"/>
            <a:ext cx="2900572" cy="807706"/>
            <a:chOff x="0" y="0"/>
            <a:chExt cx="3867430" cy="1076940"/>
          </a:xfrm>
        </p:grpSpPr>
        <p:pic>
          <p:nvPicPr>
            <p:cNvPr id="665" name="Google Shape;665;p35"/>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666" name="Google Shape;666;p35"/>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667" name="Google Shape;667;p35"/>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668" name="Google Shape;668;p35"/>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669" name="Google Shape;669;p35"/>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73"/>
        <p:cNvGrpSpPr/>
        <p:nvPr/>
      </p:nvGrpSpPr>
      <p:grpSpPr>
        <a:xfrm>
          <a:off x="0" y="0"/>
          <a:ext cx="0" cy="0"/>
          <a:chOff x="0" y="0"/>
          <a:chExt cx="0" cy="0"/>
        </a:xfrm>
      </p:grpSpPr>
      <p:pic>
        <p:nvPicPr>
          <p:cNvPr id="674" name="Google Shape;674;p36"/>
          <p:cNvPicPr preferRelativeResize="0"/>
          <p:nvPr/>
        </p:nvPicPr>
        <p:blipFill rotWithShape="1">
          <a:blip r:embed="rId3">
            <a:alphaModFix/>
          </a:blip>
          <a:srcRect/>
          <a:stretch/>
        </p:blipFill>
        <p:spPr>
          <a:xfrm rot="-4196164">
            <a:off x="-5866559" y="7857985"/>
            <a:ext cx="11300275" cy="12044867"/>
          </a:xfrm>
          <a:prstGeom prst="rect">
            <a:avLst/>
          </a:prstGeom>
          <a:noFill/>
          <a:ln>
            <a:noFill/>
          </a:ln>
        </p:spPr>
      </p:pic>
      <p:pic>
        <p:nvPicPr>
          <p:cNvPr id="675" name="Google Shape;675;p36"/>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76" name="Google Shape;676;p36"/>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677" name="Google Shape;677;p36"/>
          <p:cNvSpPr txBox="1"/>
          <p:nvPr/>
        </p:nvSpPr>
        <p:spPr>
          <a:xfrm>
            <a:off x="3644918" y="678797"/>
            <a:ext cx="11415078"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Учебни материали</a:t>
            </a:r>
            <a:endParaRPr dirty="0"/>
          </a:p>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(Най-добри практики) </a:t>
            </a:r>
            <a:endParaRPr dirty="0"/>
          </a:p>
        </p:txBody>
      </p:sp>
      <p:sp>
        <p:nvSpPr>
          <p:cNvPr id="678" name="Google Shape;678;p36"/>
          <p:cNvSpPr txBox="1"/>
          <p:nvPr/>
        </p:nvSpPr>
        <p:spPr>
          <a:xfrm>
            <a:off x="602417" y="2525885"/>
            <a:ext cx="17194742" cy="1338828"/>
          </a:xfrm>
          <a:prstGeom prst="rect">
            <a:avLst/>
          </a:prstGeom>
          <a:noFill/>
          <a:ln>
            <a:noFill/>
          </a:ln>
        </p:spPr>
        <p:txBody>
          <a:bodyPr spcFirstLastPara="1" wrap="square" lIns="0" tIns="0" rIns="0" bIns="0" anchor="t" anchorCtr="0">
            <a:spAutoFit/>
          </a:bodyPr>
          <a:lstStyle/>
          <a:p>
            <a:pPr marL="688821" marR="0" lvl="1" indent="-344410" algn="just" rtl="0">
              <a:spcBef>
                <a:spcPts val="0"/>
              </a:spcBef>
              <a:spcAft>
                <a:spcPts val="0"/>
              </a:spcAft>
              <a:buClr>
                <a:srgbClr val="000000"/>
              </a:buClr>
              <a:buSzPts val="2900"/>
              <a:buFont typeface="Arial"/>
              <a:buChar char="•"/>
            </a:pPr>
            <a:r>
              <a:rPr lang="bg-BG" sz="2900" b="1" i="0" u="none" strike="noStrike" cap="none" dirty="0">
                <a:solidFill>
                  <a:srgbClr val="000000"/>
                </a:solidFill>
                <a:latin typeface="Abhaya Libre"/>
                <a:ea typeface="Abhaya Libre"/>
                <a:cs typeface="Abhaya Libre"/>
                <a:sym typeface="Abhaya Libre"/>
              </a:rPr>
              <a:t>В следващия раздел ще бъдат показани някои добри практики, прилагани в Испания за повишаване на лидерството и мотивацията сред учениците от ПОО, като примери за следване или прилагане в проекта.</a:t>
            </a:r>
            <a:endParaRPr sz="2900" b="1" i="0" u="none" strike="noStrike" cap="none" dirty="0">
              <a:solidFill>
                <a:srgbClr val="000000"/>
              </a:solidFill>
              <a:latin typeface="Abhaya Libre"/>
              <a:ea typeface="Abhaya Libre"/>
              <a:cs typeface="Abhaya Libre"/>
              <a:sym typeface="Abhaya Libre"/>
            </a:endParaRPr>
          </a:p>
        </p:txBody>
      </p:sp>
      <p:sp>
        <p:nvSpPr>
          <p:cNvPr id="679" name="Google Shape;679;p36"/>
          <p:cNvSpPr txBox="1"/>
          <p:nvPr/>
        </p:nvSpPr>
        <p:spPr>
          <a:xfrm>
            <a:off x="2133557" y="3888376"/>
            <a:ext cx="14437800" cy="6035114"/>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bg-BG" sz="5050" b="1" i="0" u="none" strike="noStrike" cap="none" dirty="0">
                <a:solidFill>
                  <a:srgbClr val="000000"/>
                </a:solidFill>
                <a:latin typeface="Abhaya Libre"/>
                <a:ea typeface="Abhaya Libre"/>
                <a:cs typeface="Abhaya Libre"/>
                <a:sym typeface="Abhaya Libre"/>
              </a:rPr>
              <a:t>                                    1. </a:t>
            </a:r>
            <a:r>
              <a:rPr lang="bg-BG" sz="4400" b="1" i="0" u="none" strike="noStrike" cap="none" dirty="0">
                <a:solidFill>
                  <a:srgbClr val="000000"/>
                </a:solidFill>
                <a:latin typeface="Abhaya Libre"/>
                <a:ea typeface="Abhaya Libre"/>
                <a:cs typeface="Abhaya Libre"/>
                <a:sym typeface="Abhaya Libre"/>
              </a:rPr>
              <a:t>Final e-FP contest</a:t>
            </a:r>
            <a:r>
              <a:rPr lang="bg-BG" sz="4400" b="0" i="0" u="none" strike="noStrike" cap="none" dirty="0">
                <a:solidFill>
                  <a:srgbClr val="000000"/>
                </a:solidFill>
                <a:latin typeface="Abhaya Libre"/>
                <a:ea typeface="Abhaya Libre"/>
                <a:cs typeface="Abhaya Libre"/>
                <a:sym typeface="Abhaya Libre"/>
              </a:rPr>
              <a:t> </a:t>
            </a:r>
            <a:endParaRPr sz="4037" b="0" i="0" u="none" strike="noStrike" cap="none" dirty="0">
              <a:solidFill>
                <a:srgbClr val="000000"/>
              </a:solidFill>
              <a:highlight>
                <a:srgbClr val="FFFF00"/>
              </a:highlight>
              <a:latin typeface="Abhaya Libre"/>
              <a:ea typeface="Abhaya Libre"/>
              <a:cs typeface="Abhaya Libre"/>
              <a:sym typeface="Abhaya Libre"/>
            </a:endParaRPr>
          </a:p>
          <a:p>
            <a:pPr marL="0" marR="0" lvl="0" indent="0" algn="just" rtl="0">
              <a:lnSpc>
                <a:spcPct val="141300"/>
              </a:lnSpc>
              <a:spcBef>
                <a:spcPts val="0"/>
              </a:spcBef>
              <a:spcAft>
                <a:spcPts val="0"/>
              </a:spcAft>
              <a:buNone/>
            </a:pPr>
            <a:r>
              <a:rPr lang="bg-BG" sz="3800" b="1" i="0" u="none" strike="noStrike" cap="none" dirty="0">
                <a:solidFill>
                  <a:srgbClr val="000000"/>
                </a:solidFill>
                <a:latin typeface="Abhaya Libre"/>
                <a:ea typeface="Abhaya Libre"/>
                <a:cs typeface="Abhaya Libre"/>
                <a:sym typeface="Abhaya Libre"/>
              </a:rPr>
              <a:t>Final e-FP contest</a:t>
            </a:r>
            <a:r>
              <a:rPr lang="bg-BG" sz="3800" b="0" i="0" u="none" strike="noStrike" cap="none" dirty="0">
                <a:solidFill>
                  <a:srgbClr val="000000"/>
                </a:solidFill>
                <a:latin typeface="Abhaya Libre"/>
                <a:ea typeface="Abhaya Libre"/>
                <a:cs typeface="Abhaya Libre"/>
                <a:sym typeface="Abhaya Libre"/>
              </a:rPr>
              <a:t> е програма, която беше подкрепена от фондация Créate и Испанската търговска камара и финансирана от Европейския социален фонд, с цел насърчаване на предприемачеството и иновациите в професионалното образование и обучение. Отличени са най-добрите проекти на ПОО от учебната 2021-2022 година.</a:t>
            </a:r>
            <a:endParaRPr sz="3800" b="0" i="0" u="none" strike="noStrike" cap="none" dirty="0">
              <a:solidFill>
                <a:srgbClr val="000000"/>
              </a:solidFill>
              <a:latin typeface="Abhaya Libre"/>
              <a:ea typeface="Abhaya Libre"/>
              <a:cs typeface="Abhaya Libre"/>
              <a:sym typeface="Abhaya Libre"/>
            </a:endParaRPr>
          </a:p>
        </p:txBody>
      </p:sp>
      <p:pic>
        <p:nvPicPr>
          <p:cNvPr id="680" name="Google Shape;680;p36"/>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681" name="Google Shape;681;p36"/>
          <p:cNvPicPr preferRelativeResize="0"/>
          <p:nvPr/>
        </p:nvPicPr>
        <p:blipFill rotWithShape="1">
          <a:blip r:embed="rId7">
            <a:alphaModFix/>
          </a:blip>
          <a:srcRect/>
          <a:stretch/>
        </p:blipFill>
        <p:spPr>
          <a:xfrm>
            <a:off x="13456555" y="9092897"/>
            <a:ext cx="1068843" cy="1110057"/>
          </a:xfrm>
          <a:prstGeom prst="rect">
            <a:avLst/>
          </a:prstGeom>
          <a:noFill/>
          <a:ln>
            <a:noFill/>
          </a:ln>
        </p:spPr>
      </p:pic>
      <p:pic>
        <p:nvPicPr>
          <p:cNvPr id="682" name="Google Shape;682;p36"/>
          <p:cNvPicPr preferRelativeResize="0"/>
          <p:nvPr/>
        </p:nvPicPr>
        <p:blipFill>
          <a:blip r:embed="rId8">
            <a:alphaModFix/>
          </a:blip>
          <a:stretch>
            <a:fillRect/>
          </a:stretch>
        </p:blipFill>
        <p:spPr>
          <a:xfrm>
            <a:off x="9885797" y="9306680"/>
            <a:ext cx="3661230" cy="806250"/>
          </a:xfrm>
          <a:prstGeom prst="rect">
            <a:avLst/>
          </a:prstGeom>
          <a:noFill/>
          <a:ln>
            <a:noFill/>
          </a:ln>
        </p:spPr>
      </p:pic>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86"/>
        <p:cNvGrpSpPr/>
        <p:nvPr/>
      </p:nvGrpSpPr>
      <p:grpSpPr>
        <a:xfrm>
          <a:off x="0" y="0"/>
          <a:ext cx="0" cy="0"/>
          <a:chOff x="0" y="0"/>
          <a:chExt cx="0" cy="0"/>
        </a:xfrm>
      </p:grpSpPr>
      <p:pic>
        <p:nvPicPr>
          <p:cNvPr id="687" name="Google Shape;687;p37"/>
          <p:cNvPicPr preferRelativeResize="0"/>
          <p:nvPr/>
        </p:nvPicPr>
        <p:blipFill rotWithShape="1">
          <a:blip r:embed="rId3">
            <a:alphaModFix/>
          </a:blip>
          <a:srcRect/>
          <a:stretch/>
        </p:blipFill>
        <p:spPr>
          <a:xfrm rot="-4196164">
            <a:off x="-5866559" y="7857985"/>
            <a:ext cx="11300275" cy="12044867"/>
          </a:xfrm>
          <a:prstGeom prst="rect">
            <a:avLst/>
          </a:prstGeom>
          <a:noFill/>
          <a:ln>
            <a:noFill/>
          </a:ln>
        </p:spPr>
      </p:pic>
      <p:pic>
        <p:nvPicPr>
          <p:cNvPr id="688" name="Google Shape;688;p3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689" name="Google Shape;689;p37"/>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690" name="Google Shape;690;p37"/>
          <p:cNvPicPr preferRelativeResize="0"/>
          <p:nvPr/>
        </p:nvPicPr>
        <p:blipFill rotWithShape="1">
          <a:blip r:embed="rId6">
            <a:alphaModFix/>
          </a:blip>
          <a:srcRect/>
          <a:stretch/>
        </p:blipFill>
        <p:spPr>
          <a:xfrm>
            <a:off x="11317130" y="3266198"/>
            <a:ext cx="6416536" cy="4906237"/>
          </a:xfrm>
          <a:prstGeom prst="rect">
            <a:avLst/>
          </a:prstGeom>
          <a:noFill/>
          <a:ln>
            <a:noFill/>
          </a:ln>
        </p:spPr>
      </p:pic>
      <p:sp>
        <p:nvSpPr>
          <p:cNvPr id="691" name="Google Shape;691;p37"/>
          <p:cNvSpPr txBox="1"/>
          <p:nvPr/>
        </p:nvSpPr>
        <p:spPr>
          <a:xfrm>
            <a:off x="613402" y="2407811"/>
            <a:ext cx="10054800" cy="7150034"/>
          </a:xfrm>
          <a:prstGeom prst="rect">
            <a:avLst/>
          </a:prstGeom>
          <a:noFill/>
          <a:ln>
            <a:noFill/>
          </a:ln>
        </p:spPr>
        <p:txBody>
          <a:bodyPr spcFirstLastPara="1" wrap="square" lIns="0" tIns="0" rIns="0" bIns="0" anchor="t" anchorCtr="0">
            <a:spAutoFit/>
          </a:bodyPr>
          <a:lstStyle/>
          <a:p>
            <a:pPr marL="0" marR="0" lvl="0" indent="0" algn="just" rtl="0">
              <a:lnSpc>
                <a:spcPct val="139995"/>
              </a:lnSpc>
              <a:spcBef>
                <a:spcPts val="0"/>
              </a:spcBef>
              <a:spcAft>
                <a:spcPts val="0"/>
              </a:spcAft>
              <a:buNone/>
            </a:pPr>
            <a:r>
              <a:rPr lang="bg-BG" sz="4438" b="1" i="0" u="none" strike="noStrike" cap="none" dirty="0">
                <a:solidFill>
                  <a:srgbClr val="000000"/>
                </a:solidFill>
                <a:latin typeface="Abhaya Libre"/>
                <a:ea typeface="Abhaya Libre"/>
                <a:cs typeface="Abhaya Libre"/>
                <a:sym typeface="Abhaya Libre"/>
              </a:rPr>
              <a:t>                        1. </a:t>
            </a:r>
            <a:r>
              <a:rPr lang="bg-BG" sz="4800" b="1" i="0" u="none" strike="noStrike" cap="none" dirty="0">
                <a:solidFill>
                  <a:srgbClr val="000000"/>
                </a:solidFill>
                <a:latin typeface="Abhaya Libre"/>
                <a:ea typeface="Abhaya Libre"/>
                <a:cs typeface="Abhaya Libre"/>
                <a:sym typeface="Abhaya Libre"/>
              </a:rPr>
              <a:t>Final e-FP contest</a:t>
            </a:r>
            <a:r>
              <a:rPr lang="bg-BG" sz="4800" b="0" i="0" u="none" strike="noStrike" cap="none" dirty="0">
                <a:solidFill>
                  <a:srgbClr val="000000"/>
                </a:solidFill>
                <a:latin typeface="Abhaya Libre"/>
                <a:ea typeface="Abhaya Libre"/>
                <a:cs typeface="Abhaya Libre"/>
                <a:sym typeface="Abhaya Libre"/>
              </a:rPr>
              <a:t> </a:t>
            </a:r>
            <a:endParaRPr sz="4438" b="1" i="0" u="none" strike="noStrike" cap="none" dirty="0">
              <a:solidFill>
                <a:srgbClr val="000000"/>
              </a:solidFill>
              <a:highlight>
                <a:srgbClr val="FFFF00"/>
              </a:highlight>
              <a:latin typeface="Abhaya Libre"/>
              <a:ea typeface="Abhaya Libre"/>
              <a:cs typeface="Abhaya Libre"/>
              <a:sym typeface="Abhaya Libre"/>
            </a:endParaRPr>
          </a:p>
          <a:p>
            <a:pPr marL="0" marR="0" lvl="0" indent="0" algn="just" rtl="0">
              <a:lnSpc>
                <a:spcPct val="137972"/>
              </a:lnSpc>
              <a:spcBef>
                <a:spcPts val="0"/>
              </a:spcBef>
              <a:spcAft>
                <a:spcPts val="0"/>
              </a:spcAft>
              <a:buNone/>
            </a:pPr>
            <a:r>
              <a:rPr lang="ru-RU" sz="3200" i="0" u="none" strike="noStrike" cap="none" dirty="0">
                <a:solidFill>
                  <a:srgbClr val="000000"/>
                </a:solidFill>
                <a:latin typeface="Abhaya Libre"/>
                <a:ea typeface="Abhaya Libre"/>
                <a:cs typeface="Abhaya Libre"/>
                <a:sym typeface="Abhaya Libre"/>
              </a:rPr>
              <a:t>Победителите във финала участваха в семинар за обучение и развитие на умения, организиран от експерти, и в посещение с екскурзовод на сградата CentroCentro (пространство за междукултурен обмен на граждани в Мадрид).</a:t>
            </a:r>
          </a:p>
          <a:p>
            <a:pPr marL="0" marR="0" lvl="0" indent="0" algn="just" rtl="0">
              <a:lnSpc>
                <a:spcPct val="137972"/>
              </a:lnSpc>
              <a:spcBef>
                <a:spcPts val="0"/>
              </a:spcBef>
              <a:spcAft>
                <a:spcPts val="0"/>
              </a:spcAft>
              <a:buNone/>
            </a:pPr>
            <a:r>
              <a:rPr lang="ru-RU" sz="3200" i="0" u="none" strike="noStrike" cap="none" dirty="0">
                <a:solidFill>
                  <a:srgbClr val="000000"/>
                </a:solidFill>
                <a:latin typeface="Abhaya Libre"/>
                <a:ea typeface="Abhaya Libre"/>
                <a:cs typeface="Abhaya Libre"/>
                <a:sym typeface="Abhaya Libre"/>
              </a:rPr>
              <a:t>Конкурс от този тип стимулира мотивацията на младите ученици от професионалното образование и обучение да станат активни и да ръководят иновативни проекти.</a:t>
            </a:r>
          </a:p>
        </p:txBody>
      </p:sp>
      <p:pic>
        <p:nvPicPr>
          <p:cNvPr id="692" name="Google Shape;692;p37"/>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693" name="Google Shape;693;p37"/>
          <p:cNvPicPr preferRelativeResize="0"/>
          <p:nvPr/>
        </p:nvPicPr>
        <p:blipFill rotWithShape="1">
          <a:blip r:embed="rId8">
            <a:alphaModFix/>
          </a:blip>
          <a:srcRect/>
          <a:stretch/>
        </p:blipFill>
        <p:spPr>
          <a:xfrm>
            <a:off x="13456555" y="9092897"/>
            <a:ext cx="1068843" cy="1110057"/>
          </a:xfrm>
          <a:prstGeom prst="rect">
            <a:avLst/>
          </a:prstGeom>
          <a:noFill/>
          <a:ln>
            <a:noFill/>
          </a:ln>
        </p:spPr>
      </p:pic>
      <p:sp>
        <p:nvSpPr>
          <p:cNvPr id="694" name="Google Shape;694;p37"/>
          <p:cNvSpPr txBox="1"/>
          <p:nvPr/>
        </p:nvSpPr>
        <p:spPr>
          <a:xfrm>
            <a:off x="3644918" y="678797"/>
            <a:ext cx="11415078"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400" b="1" dirty="0">
                <a:latin typeface="Abhaya Libre"/>
                <a:ea typeface="Abhaya Libre"/>
                <a:cs typeface="Abhaya Libre"/>
                <a:sym typeface="Abhaya Libre"/>
              </a:rPr>
              <a:t>Уч</a:t>
            </a:r>
            <a:r>
              <a:rPr lang="bg-BG" sz="5400" b="1" i="0" u="none" strike="noStrike" cap="none" dirty="0">
                <a:solidFill>
                  <a:srgbClr val="000000"/>
                </a:solidFill>
                <a:latin typeface="Abhaya Libre"/>
                <a:ea typeface="Abhaya Libre"/>
                <a:cs typeface="Abhaya Libre"/>
                <a:sym typeface="Abhaya Libre"/>
              </a:rPr>
              <a:t>ебни материали</a:t>
            </a:r>
            <a:endParaRPr dirty="0"/>
          </a:p>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(Най-добри практики) </a:t>
            </a:r>
            <a:endParaRPr dirty="0"/>
          </a:p>
        </p:txBody>
      </p:sp>
      <p:pic>
        <p:nvPicPr>
          <p:cNvPr id="695" name="Google Shape;695;p37"/>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699"/>
        <p:cNvGrpSpPr/>
        <p:nvPr/>
      </p:nvGrpSpPr>
      <p:grpSpPr>
        <a:xfrm>
          <a:off x="0" y="0"/>
          <a:ext cx="0" cy="0"/>
          <a:chOff x="0" y="0"/>
          <a:chExt cx="0" cy="0"/>
        </a:xfrm>
      </p:grpSpPr>
      <p:pic>
        <p:nvPicPr>
          <p:cNvPr id="700" name="Google Shape;700;p38"/>
          <p:cNvPicPr preferRelativeResize="0"/>
          <p:nvPr/>
        </p:nvPicPr>
        <p:blipFill rotWithShape="1">
          <a:blip r:embed="rId3">
            <a:alphaModFix/>
          </a:blip>
          <a:srcRect/>
          <a:stretch/>
        </p:blipFill>
        <p:spPr>
          <a:xfrm rot="-4196164">
            <a:off x="-5564227" y="7947065"/>
            <a:ext cx="11324455" cy="12070640"/>
          </a:xfrm>
          <a:prstGeom prst="rect">
            <a:avLst/>
          </a:prstGeom>
          <a:noFill/>
          <a:ln>
            <a:noFill/>
          </a:ln>
        </p:spPr>
      </p:pic>
      <p:pic>
        <p:nvPicPr>
          <p:cNvPr id="701" name="Google Shape;701;p3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02" name="Google Shape;702;p3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703" name="Google Shape;703;p38"/>
          <p:cNvSpPr txBox="1"/>
          <p:nvPr/>
        </p:nvSpPr>
        <p:spPr>
          <a:xfrm>
            <a:off x="1329428" y="2231254"/>
            <a:ext cx="15929872" cy="7686720"/>
          </a:xfrm>
          <a:prstGeom prst="rect">
            <a:avLst/>
          </a:prstGeom>
          <a:noFill/>
          <a:ln>
            <a:noFill/>
          </a:ln>
        </p:spPr>
        <p:txBody>
          <a:bodyPr spcFirstLastPara="1" wrap="square" lIns="0" tIns="0" rIns="0" bIns="0" anchor="t" anchorCtr="0">
            <a:spAutoFit/>
          </a:bodyPr>
          <a:lstStyle/>
          <a:p>
            <a:pPr marL="0" marR="0" lvl="0" indent="0" algn="just" rtl="0">
              <a:lnSpc>
                <a:spcPct val="150000"/>
              </a:lnSpc>
              <a:spcBef>
                <a:spcPts val="0"/>
              </a:spcBef>
              <a:spcAft>
                <a:spcPts val="0"/>
              </a:spcAft>
              <a:buNone/>
            </a:pPr>
            <a:r>
              <a:rPr lang="bg-BG" sz="3850" b="1" i="0" u="none" strike="noStrike" cap="none" dirty="0">
                <a:solidFill>
                  <a:srgbClr val="000000"/>
                </a:solidFill>
                <a:latin typeface="Abhaya Libre"/>
                <a:ea typeface="Abhaya Libre"/>
                <a:cs typeface="Abhaya Libre"/>
                <a:sym typeface="Abhaya Libre"/>
              </a:rPr>
              <a:t>                                            2. Предприемачески идеи във видео конкурс</a:t>
            </a:r>
            <a:endParaRPr dirty="0"/>
          </a:p>
          <a:p>
            <a:pPr marL="0" marR="0" lvl="0" indent="0" algn="just" rtl="0">
              <a:lnSpc>
                <a:spcPct val="150000"/>
              </a:lnSpc>
              <a:spcBef>
                <a:spcPts val="0"/>
              </a:spcBef>
              <a:spcAft>
                <a:spcPts val="0"/>
              </a:spcAft>
              <a:buNone/>
            </a:pPr>
            <a:endParaRPr sz="3850" b="1" i="0" u="none" strike="noStrike" cap="none" dirty="0">
              <a:solidFill>
                <a:srgbClr val="000000"/>
              </a:solidFill>
              <a:latin typeface="Abhaya Libre"/>
              <a:ea typeface="Abhaya Libre"/>
              <a:cs typeface="Abhaya Libre"/>
              <a:sym typeface="Abhaya Libre"/>
            </a:endParaRPr>
          </a:p>
          <a:p>
            <a:pPr marL="0" marR="0" lvl="0" indent="0" algn="just" rtl="0">
              <a:lnSpc>
                <a:spcPct val="150000"/>
              </a:lnSpc>
              <a:spcBef>
                <a:spcPts val="0"/>
              </a:spcBef>
              <a:spcAft>
                <a:spcPts val="0"/>
              </a:spcAft>
              <a:buNone/>
            </a:pPr>
            <a:r>
              <a:rPr lang="bg-BG" sz="3200" b="0" i="0" u="none" strike="noStrike" cap="none" dirty="0">
                <a:solidFill>
                  <a:srgbClr val="000000"/>
                </a:solidFill>
                <a:latin typeface="Abhaya Libre"/>
                <a:ea typeface="Abhaya Libre"/>
                <a:cs typeface="Abhaya Libre"/>
                <a:sym typeface="Abhaya Libre"/>
              </a:rPr>
              <a:t>Конкурсът се проведе на местно ниво в Ториери (Дерио, Страната на баските). Конкурсът на видеоклипове с предприемачески идеи беше организиран от EGAZ Txorierri, служба за икономическо насърчаване на общността на Txorierri и Politeknika Ikastegia.</a:t>
            </a:r>
            <a:endParaRPr sz="1200" dirty="0"/>
          </a:p>
          <a:p>
            <a:pPr marL="0" marR="0" lvl="0" indent="0" algn="just" rtl="0">
              <a:lnSpc>
                <a:spcPct val="150000"/>
              </a:lnSpc>
              <a:spcBef>
                <a:spcPts val="0"/>
              </a:spcBef>
              <a:spcAft>
                <a:spcPts val="0"/>
              </a:spcAft>
              <a:buNone/>
            </a:pPr>
            <a:endParaRPr sz="3200" b="0" i="0" u="none" strike="noStrike" cap="none" dirty="0">
              <a:solidFill>
                <a:srgbClr val="000000"/>
              </a:solidFill>
              <a:latin typeface="Abhaya Libre"/>
              <a:ea typeface="Abhaya Libre"/>
              <a:cs typeface="Abhaya Libre"/>
              <a:sym typeface="Abhaya Libre"/>
            </a:endParaRPr>
          </a:p>
          <a:p>
            <a:pPr marL="0" marR="0" lvl="0" indent="0" algn="just" rtl="0">
              <a:lnSpc>
                <a:spcPct val="150000"/>
              </a:lnSpc>
              <a:spcBef>
                <a:spcPts val="0"/>
              </a:spcBef>
              <a:spcAft>
                <a:spcPts val="0"/>
              </a:spcAft>
              <a:buNone/>
            </a:pPr>
            <a:r>
              <a:rPr lang="bg-BG" sz="3200" b="0" i="0" u="none" strike="noStrike" cap="none" dirty="0">
                <a:solidFill>
                  <a:srgbClr val="000000"/>
                </a:solidFill>
                <a:latin typeface="Abhaya Libre"/>
                <a:ea typeface="Abhaya Libre"/>
                <a:cs typeface="Abhaya Libre"/>
                <a:sym typeface="Abhaya Libre"/>
              </a:rPr>
              <a:t>Целта му беше да мотивира местни ученици от района на училището или Txorierri, така че да могат да участват чрез създаване на иновативни бизнес идеи, които трябваше да представят чрез видео презентация.</a:t>
            </a:r>
            <a:endParaRPr sz="1200" dirty="0"/>
          </a:p>
        </p:txBody>
      </p:sp>
      <p:pic>
        <p:nvPicPr>
          <p:cNvPr id="704" name="Google Shape;704;p38"/>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705" name="Google Shape;705;p38"/>
          <p:cNvPicPr preferRelativeResize="0"/>
          <p:nvPr/>
        </p:nvPicPr>
        <p:blipFill rotWithShape="1">
          <a:blip r:embed="rId7">
            <a:alphaModFix/>
          </a:blip>
          <a:srcRect/>
          <a:stretch/>
        </p:blipFill>
        <p:spPr>
          <a:xfrm>
            <a:off x="13615817" y="9258300"/>
            <a:ext cx="909581" cy="944654"/>
          </a:xfrm>
          <a:prstGeom prst="rect">
            <a:avLst/>
          </a:prstGeom>
          <a:noFill/>
          <a:ln>
            <a:noFill/>
          </a:ln>
        </p:spPr>
      </p:pic>
      <p:sp>
        <p:nvSpPr>
          <p:cNvPr id="706" name="Google Shape;706;p38"/>
          <p:cNvSpPr txBox="1"/>
          <p:nvPr/>
        </p:nvSpPr>
        <p:spPr>
          <a:xfrm>
            <a:off x="3644918" y="678797"/>
            <a:ext cx="11415078"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Учебни материали</a:t>
            </a:r>
            <a:endParaRPr dirty="0"/>
          </a:p>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(Най-добри практики) </a:t>
            </a:r>
            <a:endParaRPr dirty="0"/>
          </a:p>
        </p:txBody>
      </p:sp>
      <p:pic>
        <p:nvPicPr>
          <p:cNvPr id="707" name="Google Shape;707;p38"/>
          <p:cNvPicPr preferRelativeResize="0"/>
          <p:nvPr/>
        </p:nvPicPr>
        <p:blipFill>
          <a:blip r:embed="rId8">
            <a:alphaModFix/>
          </a:blip>
          <a:stretch>
            <a:fillRect/>
          </a:stretch>
        </p:blipFill>
        <p:spPr>
          <a:xfrm>
            <a:off x="11098029" y="9254214"/>
            <a:ext cx="3661230" cy="806250"/>
          </a:xfrm>
          <a:prstGeom prst="rect">
            <a:avLst/>
          </a:prstGeom>
          <a:noFill/>
          <a:ln>
            <a:noFill/>
          </a:ln>
        </p:spPr>
      </p:pic>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11"/>
        <p:cNvGrpSpPr/>
        <p:nvPr/>
      </p:nvGrpSpPr>
      <p:grpSpPr>
        <a:xfrm>
          <a:off x="0" y="0"/>
          <a:ext cx="0" cy="0"/>
          <a:chOff x="0" y="0"/>
          <a:chExt cx="0" cy="0"/>
        </a:xfrm>
      </p:grpSpPr>
      <p:pic>
        <p:nvPicPr>
          <p:cNvPr id="712" name="Google Shape;712;p39"/>
          <p:cNvPicPr preferRelativeResize="0"/>
          <p:nvPr/>
        </p:nvPicPr>
        <p:blipFill rotWithShape="1">
          <a:blip r:embed="rId3">
            <a:alphaModFix/>
          </a:blip>
          <a:srcRect/>
          <a:stretch/>
        </p:blipFill>
        <p:spPr>
          <a:xfrm rot="-4196164">
            <a:off x="-5564227" y="7947065"/>
            <a:ext cx="11324455" cy="12070640"/>
          </a:xfrm>
          <a:prstGeom prst="rect">
            <a:avLst/>
          </a:prstGeom>
          <a:noFill/>
          <a:ln>
            <a:noFill/>
          </a:ln>
        </p:spPr>
      </p:pic>
      <p:pic>
        <p:nvPicPr>
          <p:cNvPr id="713" name="Google Shape;713;p39"/>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14" name="Google Shape;714;p39"/>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715" name="Google Shape;715;p39"/>
          <p:cNvSpPr txBox="1"/>
          <p:nvPr/>
        </p:nvSpPr>
        <p:spPr>
          <a:xfrm>
            <a:off x="488837" y="2127808"/>
            <a:ext cx="9890505" cy="7301358"/>
          </a:xfrm>
          <a:prstGeom prst="rect">
            <a:avLst/>
          </a:prstGeom>
          <a:noFill/>
          <a:ln>
            <a:noFill/>
          </a:ln>
        </p:spPr>
        <p:txBody>
          <a:bodyPr spcFirstLastPara="1" wrap="square" lIns="0" tIns="0" rIns="0" bIns="0" anchor="t" anchorCtr="0">
            <a:spAutoFit/>
          </a:bodyPr>
          <a:lstStyle/>
          <a:p>
            <a:pPr marL="0" marR="0" lvl="0" indent="0" algn="just" rtl="0">
              <a:lnSpc>
                <a:spcPct val="159599"/>
              </a:lnSpc>
              <a:spcBef>
                <a:spcPts val="0"/>
              </a:spcBef>
              <a:spcAft>
                <a:spcPts val="0"/>
              </a:spcAft>
              <a:buNone/>
            </a:pPr>
            <a:r>
              <a:rPr lang="bg-BG" sz="3500" b="1" i="0" u="none" strike="noStrike" cap="none" dirty="0">
                <a:solidFill>
                  <a:srgbClr val="000000"/>
                </a:solidFill>
                <a:latin typeface="Abhaya Libre"/>
                <a:ea typeface="Abhaya Libre"/>
                <a:cs typeface="Abhaya Libre"/>
                <a:sym typeface="Abhaya Libre"/>
              </a:rPr>
              <a:t>           2. Предприемачески идеи във видео конкурс</a:t>
            </a:r>
            <a:endParaRPr sz="3500" b="1" i="0" u="none" strike="noStrike" cap="none" dirty="0">
              <a:solidFill>
                <a:srgbClr val="000000"/>
              </a:solidFill>
              <a:latin typeface="Abhaya Libre"/>
              <a:ea typeface="Abhaya Libre"/>
              <a:cs typeface="Abhaya Libre"/>
              <a:sym typeface="Abhaya Libre"/>
            </a:endParaRPr>
          </a:p>
          <a:p>
            <a:pPr marL="0" marR="0" lvl="0" indent="0" algn="just" rtl="0">
              <a:lnSpc>
                <a:spcPct val="140000"/>
              </a:lnSpc>
              <a:spcBef>
                <a:spcPts val="0"/>
              </a:spcBef>
              <a:spcAft>
                <a:spcPts val="0"/>
              </a:spcAft>
              <a:buNone/>
            </a:pPr>
            <a:endParaRPr sz="3490" b="0" i="0" u="none" strike="noStrike" cap="none" dirty="0">
              <a:solidFill>
                <a:srgbClr val="000000"/>
              </a:solidFill>
              <a:latin typeface="Abhaya Libre"/>
              <a:ea typeface="Abhaya Libre"/>
              <a:cs typeface="Abhaya Libre"/>
              <a:sym typeface="Abhaya Libre"/>
            </a:endParaRPr>
          </a:p>
          <a:p>
            <a:pPr marL="0" marR="0" lvl="0" indent="0" algn="just" rtl="0">
              <a:lnSpc>
                <a:spcPct val="140000"/>
              </a:lnSpc>
              <a:spcBef>
                <a:spcPts val="0"/>
              </a:spcBef>
              <a:spcAft>
                <a:spcPts val="0"/>
              </a:spcAft>
              <a:buNone/>
            </a:pPr>
            <a:r>
              <a:rPr lang="bg-BG" sz="2800" dirty="0">
                <a:latin typeface="Abhaya Libre"/>
                <a:ea typeface="Abhaya Libre"/>
                <a:cs typeface="Abhaya Libre"/>
                <a:sym typeface="Abhaya Libre"/>
              </a:rPr>
              <a:t>Конкурсът се </a:t>
            </a:r>
            <a:r>
              <a:rPr lang="bg-BG" sz="2800" b="0" i="0" u="none" strike="noStrike" cap="none" dirty="0">
                <a:solidFill>
                  <a:srgbClr val="000000"/>
                </a:solidFill>
                <a:latin typeface="Abhaya Libre"/>
                <a:ea typeface="Abhaya Libre"/>
                <a:cs typeface="Abhaya Libre"/>
                <a:sym typeface="Abhaya Libre"/>
              </a:rPr>
              <a:t>проведе на регионално ниво, по-специално в района на Txorierri, а не на национално ниво, както в случая с Final e-FP. </a:t>
            </a:r>
            <a:r>
              <a:rPr lang="ru-RU" sz="2800" b="0" i="0" u="none" strike="noStrike" cap="none" dirty="0">
                <a:solidFill>
                  <a:srgbClr val="000000"/>
                </a:solidFill>
                <a:latin typeface="Abhaya Libre"/>
                <a:ea typeface="Abhaya Libre"/>
                <a:cs typeface="Abhaya Libre"/>
                <a:sym typeface="Abhaya Libre"/>
              </a:rPr>
              <a:t>Това е алтернатива, която изисква по-малко ресурси, като например големи средства от публични или частни организации, и която се осъществява в тясно сътрудничество с местните млади ученици, като им се предоставя пространство, в което те могат да се чувстват сигурни и комфортно.</a:t>
            </a:r>
            <a:endParaRPr sz="2800" b="0" i="0" u="none" strike="noStrike" cap="none" dirty="0">
              <a:solidFill>
                <a:srgbClr val="000000"/>
              </a:solidFill>
              <a:latin typeface="Abhaya Libre"/>
              <a:ea typeface="Abhaya Libre"/>
              <a:cs typeface="Abhaya Libre"/>
              <a:sym typeface="Abhaya Libre"/>
            </a:endParaRPr>
          </a:p>
        </p:txBody>
      </p:sp>
      <p:pic>
        <p:nvPicPr>
          <p:cNvPr id="716" name="Google Shape;716;p39"/>
          <p:cNvPicPr preferRelativeResize="0"/>
          <p:nvPr/>
        </p:nvPicPr>
        <p:blipFill rotWithShape="1">
          <a:blip r:embed="rId6">
            <a:alphaModFix/>
          </a:blip>
          <a:srcRect/>
          <a:stretch/>
        </p:blipFill>
        <p:spPr>
          <a:xfrm>
            <a:off x="10668303" y="3188315"/>
            <a:ext cx="7357847" cy="4741039"/>
          </a:xfrm>
          <a:prstGeom prst="rect">
            <a:avLst/>
          </a:prstGeom>
          <a:noFill/>
          <a:ln>
            <a:noFill/>
          </a:ln>
        </p:spPr>
      </p:pic>
      <p:pic>
        <p:nvPicPr>
          <p:cNvPr id="717" name="Google Shape;717;p39"/>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718" name="Google Shape;718;p39"/>
          <p:cNvPicPr preferRelativeResize="0"/>
          <p:nvPr/>
        </p:nvPicPr>
        <p:blipFill rotWithShape="1">
          <a:blip r:embed="rId8">
            <a:alphaModFix/>
          </a:blip>
          <a:srcRect/>
          <a:stretch/>
        </p:blipFill>
        <p:spPr>
          <a:xfrm>
            <a:off x="13456555" y="9092897"/>
            <a:ext cx="1068843" cy="1110057"/>
          </a:xfrm>
          <a:prstGeom prst="rect">
            <a:avLst/>
          </a:prstGeom>
          <a:noFill/>
          <a:ln>
            <a:noFill/>
          </a:ln>
        </p:spPr>
      </p:pic>
      <p:sp>
        <p:nvSpPr>
          <p:cNvPr id="719" name="Google Shape;719;p39"/>
          <p:cNvSpPr txBox="1"/>
          <p:nvPr/>
        </p:nvSpPr>
        <p:spPr>
          <a:xfrm>
            <a:off x="3644918" y="678797"/>
            <a:ext cx="11415078"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Учебни материали</a:t>
            </a:r>
            <a:endParaRPr dirty="0"/>
          </a:p>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(Най-добри практики) </a:t>
            </a:r>
            <a:endParaRPr dirty="0"/>
          </a:p>
        </p:txBody>
      </p:sp>
      <p:pic>
        <p:nvPicPr>
          <p:cNvPr id="720" name="Google Shape;720;p39"/>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24"/>
        <p:cNvGrpSpPr/>
        <p:nvPr/>
      </p:nvGrpSpPr>
      <p:grpSpPr>
        <a:xfrm>
          <a:off x="0" y="0"/>
          <a:ext cx="0" cy="0"/>
          <a:chOff x="0" y="0"/>
          <a:chExt cx="0" cy="0"/>
        </a:xfrm>
      </p:grpSpPr>
      <p:pic>
        <p:nvPicPr>
          <p:cNvPr id="725" name="Google Shape;725;p40"/>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726" name="Google Shape;726;p40"/>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27" name="Google Shape;727;p40"/>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728" name="Google Shape;728;p40"/>
          <p:cNvSpPr txBox="1"/>
          <p:nvPr/>
        </p:nvSpPr>
        <p:spPr>
          <a:xfrm>
            <a:off x="1423482" y="2667393"/>
            <a:ext cx="15930000" cy="5116850"/>
          </a:xfrm>
          <a:prstGeom prst="rect">
            <a:avLst/>
          </a:prstGeom>
          <a:noFill/>
          <a:ln>
            <a:noFill/>
          </a:ln>
        </p:spPr>
        <p:txBody>
          <a:bodyPr spcFirstLastPara="1" wrap="square" lIns="0" tIns="0" rIns="0" bIns="0" anchor="t" anchorCtr="0">
            <a:spAutoFit/>
          </a:bodyPr>
          <a:lstStyle/>
          <a:p>
            <a:pPr marL="0" marR="0" lvl="0" indent="0" algn="just" rtl="0">
              <a:lnSpc>
                <a:spcPct val="140000"/>
              </a:lnSpc>
              <a:spcBef>
                <a:spcPts val="0"/>
              </a:spcBef>
              <a:spcAft>
                <a:spcPts val="0"/>
              </a:spcAft>
              <a:buNone/>
            </a:pPr>
            <a:r>
              <a:rPr lang="bg-BG" sz="3590" b="1" i="0" u="none" strike="noStrike" cap="none" dirty="0">
                <a:solidFill>
                  <a:srgbClr val="000000"/>
                </a:solidFill>
                <a:latin typeface="Abhaya Libre"/>
                <a:ea typeface="Abhaya Libre"/>
                <a:cs typeface="Abhaya Libre"/>
                <a:sym typeface="Abhaya Libre"/>
              </a:rPr>
              <a:t>                                                  3. Програма за лидерство – ПОО център, Прат</a:t>
            </a:r>
            <a:endParaRPr sz="3590" b="1" i="0" u="none" strike="noStrike" cap="none" dirty="0">
              <a:solidFill>
                <a:srgbClr val="000000"/>
              </a:solidFill>
              <a:latin typeface="Abhaya Libre"/>
              <a:ea typeface="Abhaya Libre"/>
              <a:cs typeface="Abhaya Libre"/>
              <a:sym typeface="Abhaya Libre"/>
            </a:endParaRPr>
          </a:p>
          <a:p>
            <a:pPr marL="0" marR="0" lvl="0" indent="0" algn="just" rtl="0">
              <a:lnSpc>
                <a:spcPct val="143937"/>
              </a:lnSpc>
              <a:spcBef>
                <a:spcPts val="0"/>
              </a:spcBef>
              <a:spcAft>
                <a:spcPts val="0"/>
              </a:spcAft>
              <a:buNone/>
            </a:pPr>
            <a:r>
              <a:rPr lang="bg-BG" sz="2800" i="0" u="none" strike="noStrike" cap="none" dirty="0">
                <a:solidFill>
                  <a:srgbClr val="000000"/>
                </a:solidFill>
                <a:latin typeface="Abhaya Libre"/>
                <a:ea typeface="Abhaya Libre"/>
                <a:cs typeface="Abhaya Libre"/>
                <a:sym typeface="Abhaya Libre"/>
              </a:rPr>
              <a:t>Както бе споменато по-рано, един център за ПОО от Барселона, наречен Прат, разработи модул за лидерство за своите ученици. Това е добър пример за това как конкретно да се съсредоточите върху това умение и да разработите програма, в която учениците могат да научат и адаптират знания за умение, за което може да не знаят много.</a:t>
            </a:r>
            <a:endParaRPr sz="2800" i="0" u="none" strike="noStrike" cap="none" dirty="0">
              <a:solidFill>
                <a:srgbClr val="000000"/>
              </a:solidFill>
              <a:latin typeface="Abhaya Libre"/>
              <a:ea typeface="Abhaya Libre"/>
              <a:cs typeface="Abhaya Libre"/>
              <a:sym typeface="Abhaya Libre"/>
            </a:endParaRPr>
          </a:p>
          <a:p>
            <a:pPr marL="0" marR="0" lvl="0" indent="0" algn="just" rtl="0">
              <a:lnSpc>
                <a:spcPct val="143937"/>
              </a:lnSpc>
              <a:spcBef>
                <a:spcPts val="0"/>
              </a:spcBef>
              <a:spcAft>
                <a:spcPts val="0"/>
              </a:spcAft>
              <a:buNone/>
            </a:pPr>
            <a:r>
              <a:rPr lang="bg-BG" sz="2800" i="0" u="none" strike="noStrike" cap="none" dirty="0">
                <a:solidFill>
                  <a:srgbClr val="000000"/>
                </a:solidFill>
                <a:latin typeface="Abhaya Libre"/>
                <a:ea typeface="Abhaya Libre"/>
                <a:cs typeface="Abhaya Libre"/>
                <a:sym typeface="Abhaya Libre"/>
              </a:rPr>
              <a:t>По този начин учениците от ПОО могат да стимулират вътрешния лидер, който имат, и по този начин да разработят иновативни предприемачески проекти, които показват тяхната мотивация да ръководят група с цел постигане на същите цели.</a:t>
            </a:r>
            <a:endParaRPr sz="1200" dirty="0"/>
          </a:p>
        </p:txBody>
      </p:sp>
      <p:pic>
        <p:nvPicPr>
          <p:cNvPr id="729" name="Google Shape;729;p40"/>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730" name="Google Shape;730;p40"/>
          <p:cNvPicPr preferRelativeResize="0"/>
          <p:nvPr/>
        </p:nvPicPr>
        <p:blipFill rotWithShape="1">
          <a:blip r:embed="rId7">
            <a:alphaModFix/>
          </a:blip>
          <a:srcRect/>
          <a:stretch/>
        </p:blipFill>
        <p:spPr>
          <a:xfrm>
            <a:off x="13456555" y="9092897"/>
            <a:ext cx="1068843" cy="1110057"/>
          </a:xfrm>
          <a:prstGeom prst="rect">
            <a:avLst/>
          </a:prstGeom>
          <a:noFill/>
          <a:ln>
            <a:noFill/>
          </a:ln>
        </p:spPr>
      </p:pic>
      <p:sp>
        <p:nvSpPr>
          <p:cNvPr id="731" name="Google Shape;731;p40"/>
          <p:cNvSpPr txBox="1"/>
          <p:nvPr/>
        </p:nvSpPr>
        <p:spPr>
          <a:xfrm>
            <a:off x="3644918" y="678797"/>
            <a:ext cx="11415078" cy="1661993"/>
          </a:xfrm>
          <a:prstGeom prst="rect">
            <a:avLst/>
          </a:prstGeom>
          <a:noFill/>
          <a:ln>
            <a:noFill/>
          </a:ln>
        </p:spPr>
        <p:txBody>
          <a:bodyPr spcFirstLastPara="1" wrap="square" lIns="0" tIns="0" rIns="0" bIns="0" anchor="t" anchorCtr="0">
            <a:spAutoFit/>
          </a:bodyPr>
          <a:lstStyle/>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Учебни материали</a:t>
            </a:r>
            <a:endParaRPr dirty="0"/>
          </a:p>
          <a:p>
            <a:pPr marL="0" marR="0" lvl="0" indent="0" algn="ctr" rtl="0">
              <a:spcBef>
                <a:spcPts val="0"/>
              </a:spcBef>
              <a:spcAft>
                <a:spcPts val="0"/>
              </a:spcAft>
              <a:buNone/>
            </a:pPr>
            <a:r>
              <a:rPr lang="bg-BG" sz="5400" b="1" i="0" u="none" strike="noStrike" cap="none" dirty="0">
                <a:solidFill>
                  <a:srgbClr val="000000"/>
                </a:solidFill>
                <a:latin typeface="Abhaya Libre"/>
                <a:ea typeface="Abhaya Libre"/>
                <a:cs typeface="Abhaya Libre"/>
                <a:sym typeface="Abhaya Libre"/>
              </a:rPr>
              <a:t>(Най-добри практики) </a:t>
            </a:r>
            <a:endParaRPr dirty="0"/>
          </a:p>
        </p:txBody>
      </p:sp>
      <p:pic>
        <p:nvPicPr>
          <p:cNvPr id="732" name="Google Shape;732;p40"/>
          <p:cNvPicPr preferRelativeResize="0"/>
          <p:nvPr/>
        </p:nvPicPr>
        <p:blipFill>
          <a:blip r:embed="rId8">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39"/>
        <p:cNvGrpSpPr/>
        <p:nvPr/>
      </p:nvGrpSpPr>
      <p:grpSpPr>
        <a:xfrm>
          <a:off x="0" y="0"/>
          <a:ext cx="0" cy="0"/>
          <a:chOff x="0" y="0"/>
          <a:chExt cx="0" cy="0"/>
        </a:xfrm>
      </p:grpSpPr>
      <p:pic>
        <p:nvPicPr>
          <p:cNvPr id="140" name="Google Shape;140;p4"/>
          <p:cNvPicPr preferRelativeResize="0"/>
          <p:nvPr/>
        </p:nvPicPr>
        <p:blipFill rotWithShape="1">
          <a:blip r:embed="rId3">
            <a:alphaModFix/>
          </a:blip>
          <a:srcRect/>
          <a:stretch/>
        </p:blipFill>
        <p:spPr>
          <a:xfrm>
            <a:off x="180155" y="837458"/>
            <a:ext cx="17927690" cy="9636133"/>
          </a:xfrm>
          <a:prstGeom prst="rect">
            <a:avLst/>
          </a:prstGeom>
          <a:noFill/>
          <a:ln>
            <a:noFill/>
          </a:ln>
        </p:spPr>
      </p:pic>
      <p:pic>
        <p:nvPicPr>
          <p:cNvPr id="141" name="Google Shape;141;p4"/>
          <p:cNvPicPr preferRelativeResize="0"/>
          <p:nvPr/>
        </p:nvPicPr>
        <p:blipFill rotWithShape="1">
          <a:blip r:embed="rId4">
            <a:alphaModFix/>
          </a:blip>
          <a:srcRect/>
          <a:stretch/>
        </p:blipFill>
        <p:spPr>
          <a:xfrm rot="1852805">
            <a:off x="6163950" y="-3326906"/>
            <a:ext cx="5364129" cy="5364129"/>
          </a:xfrm>
          <a:prstGeom prst="rect">
            <a:avLst/>
          </a:prstGeom>
          <a:noFill/>
          <a:ln>
            <a:noFill/>
          </a:ln>
        </p:spPr>
      </p:pic>
      <p:pic>
        <p:nvPicPr>
          <p:cNvPr id="142" name="Google Shape;142;p4"/>
          <p:cNvPicPr preferRelativeResize="0"/>
          <p:nvPr/>
        </p:nvPicPr>
        <p:blipFill rotWithShape="1">
          <a:blip r:embed="rId5">
            <a:alphaModFix/>
          </a:blip>
          <a:srcRect/>
          <a:stretch/>
        </p:blipFill>
        <p:spPr>
          <a:xfrm rot="1167879">
            <a:off x="16541943" y="7503474"/>
            <a:ext cx="5721823" cy="5669807"/>
          </a:xfrm>
          <a:prstGeom prst="rect">
            <a:avLst/>
          </a:prstGeom>
          <a:noFill/>
          <a:ln>
            <a:noFill/>
          </a:ln>
        </p:spPr>
      </p:pic>
      <p:pic>
        <p:nvPicPr>
          <p:cNvPr id="143" name="Google Shape;143;p4"/>
          <p:cNvPicPr preferRelativeResize="0"/>
          <p:nvPr/>
        </p:nvPicPr>
        <p:blipFill rotWithShape="1">
          <a:blip r:embed="rId6">
            <a:alphaModFix/>
          </a:blip>
          <a:srcRect/>
          <a:stretch/>
        </p:blipFill>
        <p:spPr>
          <a:xfrm rot="-4196164">
            <a:off x="-5667382" y="8118007"/>
            <a:ext cx="11622266" cy="12388074"/>
          </a:xfrm>
          <a:prstGeom prst="rect">
            <a:avLst/>
          </a:prstGeom>
          <a:noFill/>
          <a:ln>
            <a:noFill/>
          </a:ln>
        </p:spPr>
      </p:pic>
      <p:pic>
        <p:nvPicPr>
          <p:cNvPr id="144" name="Google Shape;144;p4"/>
          <p:cNvPicPr preferRelativeResize="0"/>
          <p:nvPr/>
        </p:nvPicPr>
        <p:blipFill rotWithShape="1">
          <a:blip r:embed="rId7">
            <a:alphaModFix/>
          </a:blip>
          <a:srcRect/>
          <a:stretch/>
        </p:blipFill>
        <p:spPr>
          <a:xfrm>
            <a:off x="-642319" y="-2559782"/>
            <a:ext cx="3334026" cy="3588482"/>
          </a:xfrm>
          <a:prstGeom prst="rect">
            <a:avLst/>
          </a:prstGeom>
          <a:noFill/>
          <a:ln>
            <a:noFill/>
          </a:ln>
        </p:spPr>
      </p:pic>
      <p:pic>
        <p:nvPicPr>
          <p:cNvPr id="145" name="Google Shape;145;p4"/>
          <p:cNvPicPr preferRelativeResize="0"/>
          <p:nvPr/>
        </p:nvPicPr>
        <p:blipFill rotWithShape="1">
          <a:blip r:embed="rId7">
            <a:alphaModFix/>
          </a:blip>
          <a:srcRect/>
          <a:stretch/>
        </p:blipFill>
        <p:spPr>
          <a:xfrm>
            <a:off x="15371492" y="9488339"/>
            <a:ext cx="2556197" cy="2751289"/>
          </a:xfrm>
          <a:prstGeom prst="rect">
            <a:avLst/>
          </a:prstGeom>
          <a:noFill/>
          <a:ln>
            <a:noFill/>
          </a:ln>
        </p:spPr>
      </p:pic>
      <p:pic>
        <p:nvPicPr>
          <p:cNvPr id="146" name="Google Shape;146;p4"/>
          <p:cNvPicPr preferRelativeResize="0"/>
          <p:nvPr/>
        </p:nvPicPr>
        <p:blipFill rotWithShape="1">
          <a:blip r:embed="rId8">
            <a:alphaModFix/>
          </a:blip>
          <a:srcRect/>
          <a:stretch/>
        </p:blipFill>
        <p:spPr>
          <a:xfrm rot="-1185502">
            <a:off x="-3852602" y="189371"/>
            <a:ext cx="4352147" cy="4346443"/>
          </a:xfrm>
          <a:prstGeom prst="rect">
            <a:avLst/>
          </a:prstGeom>
          <a:noFill/>
          <a:ln>
            <a:noFill/>
          </a:ln>
        </p:spPr>
      </p:pic>
      <p:pic>
        <p:nvPicPr>
          <p:cNvPr id="147" name="Google Shape;147;p4"/>
          <p:cNvPicPr preferRelativeResize="0"/>
          <p:nvPr/>
        </p:nvPicPr>
        <p:blipFill rotWithShape="1">
          <a:blip r:embed="rId9">
            <a:alphaModFix/>
          </a:blip>
          <a:srcRect/>
          <a:stretch/>
        </p:blipFill>
        <p:spPr>
          <a:xfrm rot="-7379619">
            <a:off x="2804477" y="10361181"/>
            <a:ext cx="5810576" cy="5802961"/>
          </a:xfrm>
          <a:prstGeom prst="rect">
            <a:avLst/>
          </a:prstGeom>
          <a:noFill/>
          <a:ln>
            <a:noFill/>
          </a:ln>
        </p:spPr>
      </p:pic>
      <p:pic>
        <p:nvPicPr>
          <p:cNvPr id="148" name="Google Shape;148;p4"/>
          <p:cNvPicPr preferRelativeResize="0"/>
          <p:nvPr/>
        </p:nvPicPr>
        <p:blipFill rotWithShape="1">
          <a:blip r:embed="rId10">
            <a:alphaModFix/>
          </a:blip>
          <a:srcRect/>
          <a:stretch/>
        </p:blipFill>
        <p:spPr>
          <a:xfrm rot="6632729">
            <a:off x="18127522" y="1732064"/>
            <a:ext cx="4881157" cy="4874760"/>
          </a:xfrm>
          <a:prstGeom prst="rect">
            <a:avLst/>
          </a:prstGeom>
          <a:noFill/>
          <a:ln>
            <a:noFill/>
          </a:ln>
        </p:spPr>
      </p:pic>
      <p:grpSp>
        <p:nvGrpSpPr>
          <p:cNvPr id="149" name="Google Shape;149;p4"/>
          <p:cNvGrpSpPr/>
          <p:nvPr/>
        </p:nvGrpSpPr>
        <p:grpSpPr>
          <a:xfrm>
            <a:off x="3249428" y="1562854"/>
            <a:ext cx="3086100" cy="2796778"/>
            <a:chOff x="0" y="-38100"/>
            <a:chExt cx="812800" cy="736600"/>
          </a:xfrm>
        </p:grpSpPr>
        <p:sp>
          <p:nvSpPr>
            <p:cNvPr id="150" name="Google Shape;150;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1" name="Google Shape;151;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2" name="Google Shape;152;p4"/>
          <p:cNvGrpSpPr/>
          <p:nvPr/>
        </p:nvGrpSpPr>
        <p:grpSpPr>
          <a:xfrm>
            <a:off x="5709765" y="3007965"/>
            <a:ext cx="3086100" cy="2796778"/>
            <a:chOff x="0" y="-38100"/>
            <a:chExt cx="812800" cy="736600"/>
          </a:xfrm>
        </p:grpSpPr>
        <p:sp>
          <p:nvSpPr>
            <p:cNvPr id="153" name="Google Shape;153;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4" name="Google Shape;154;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5" name="Google Shape;155;p4"/>
          <p:cNvGrpSpPr/>
          <p:nvPr/>
        </p:nvGrpSpPr>
        <p:grpSpPr>
          <a:xfrm>
            <a:off x="2691707" y="4338047"/>
            <a:ext cx="3643821" cy="3302212"/>
            <a:chOff x="0" y="-38100"/>
            <a:chExt cx="812800" cy="736600"/>
          </a:xfrm>
        </p:grpSpPr>
        <p:sp>
          <p:nvSpPr>
            <p:cNvPr id="156" name="Google Shape;156;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57" name="Google Shape;157;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58" name="Google Shape;158;p4"/>
          <p:cNvGrpSpPr/>
          <p:nvPr/>
        </p:nvGrpSpPr>
        <p:grpSpPr>
          <a:xfrm>
            <a:off x="5759915" y="6012507"/>
            <a:ext cx="3086100" cy="2796778"/>
            <a:chOff x="0" y="-38100"/>
            <a:chExt cx="812800" cy="736600"/>
          </a:xfrm>
        </p:grpSpPr>
        <p:sp>
          <p:nvSpPr>
            <p:cNvPr id="159" name="Google Shape;159;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0" name="Google Shape;160;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1" name="Google Shape;161;p4"/>
          <p:cNvGrpSpPr/>
          <p:nvPr/>
        </p:nvGrpSpPr>
        <p:grpSpPr>
          <a:xfrm>
            <a:off x="8182339" y="4334024"/>
            <a:ext cx="3086100" cy="2796778"/>
            <a:chOff x="0" y="-38100"/>
            <a:chExt cx="812800" cy="736600"/>
          </a:xfrm>
        </p:grpSpPr>
        <p:sp>
          <p:nvSpPr>
            <p:cNvPr id="162" name="Google Shape;162;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3" name="Google Shape;163;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4" name="Google Shape;164;p4"/>
          <p:cNvGrpSpPr/>
          <p:nvPr/>
        </p:nvGrpSpPr>
        <p:grpSpPr>
          <a:xfrm>
            <a:off x="10749353" y="3038131"/>
            <a:ext cx="3086100" cy="2796778"/>
            <a:chOff x="0" y="-38100"/>
            <a:chExt cx="812800" cy="736600"/>
          </a:xfrm>
        </p:grpSpPr>
        <p:sp>
          <p:nvSpPr>
            <p:cNvPr id="165" name="Google Shape;165;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6" name="Google Shape;166;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67" name="Google Shape;167;p4"/>
          <p:cNvGrpSpPr/>
          <p:nvPr/>
        </p:nvGrpSpPr>
        <p:grpSpPr>
          <a:xfrm>
            <a:off x="10749353" y="5839467"/>
            <a:ext cx="3086100" cy="2796778"/>
            <a:chOff x="0" y="-38100"/>
            <a:chExt cx="812800" cy="736600"/>
          </a:xfrm>
        </p:grpSpPr>
        <p:sp>
          <p:nvSpPr>
            <p:cNvPr id="168" name="Google Shape;168;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69" name="Google Shape;169;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grpSp>
        <p:nvGrpSpPr>
          <p:cNvPr id="170" name="Google Shape;170;p4"/>
          <p:cNvGrpSpPr/>
          <p:nvPr/>
        </p:nvGrpSpPr>
        <p:grpSpPr>
          <a:xfrm>
            <a:off x="13225533" y="4364190"/>
            <a:ext cx="3086100" cy="2796778"/>
            <a:chOff x="0" y="-38100"/>
            <a:chExt cx="812800" cy="736600"/>
          </a:xfrm>
        </p:grpSpPr>
        <p:sp>
          <p:nvSpPr>
            <p:cNvPr id="171" name="Google Shape;171;p4"/>
            <p:cNvSpPr/>
            <p:nvPr/>
          </p:nvSpPr>
          <p:spPr>
            <a:xfrm>
              <a:off x="0" y="0"/>
              <a:ext cx="812800" cy="698500"/>
            </a:xfrm>
            <a:custGeom>
              <a:avLst/>
              <a:gdLst/>
              <a:ahLst/>
              <a:cxnLst/>
              <a:rect l="l" t="t" r="r" b="b"/>
              <a:pathLst>
                <a:path w="812800" h="698500" extrusionOk="0">
                  <a:moveTo>
                    <a:pt x="812800" y="349250"/>
                  </a:moveTo>
                  <a:lnTo>
                    <a:pt x="609600" y="698500"/>
                  </a:lnTo>
                  <a:lnTo>
                    <a:pt x="203200" y="698500"/>
                  </a:lnTo>
                  <a:lnTo>
                    <a:pt x="0" y="349250"/>
                  </a:lnTo>
                  <a:lnTo>
                    <a:pt x="203200" y="0"/>
                  </a:lnTo>
                  <a:lnTo>
                    <a:pt x="609600" y="0"/>
                  </a:lnTo>
                  <a:lnTo>
                    <a:pt x="812800" y="349250"/>
                  </a:lnTo>
                  <a:close/>
                </a:path>
              </a:pathLst>
            </a:custGeom>
            <a:solidFill>
              <a:srgbClr val="FEFEFE"/>
            </a:solidFill>
            <a:ln w="38100" cap="flat" cmpd="sng">
              <a:solidFill>
                <a:srgbClr val="04989E"/>
              </a:solidFill>
              <a:prstDash val="solid"/>
              <a:round/>
              <a:headEnd type="none" w="sm" len="sm"/>
              <a:tailEnd type="none" w="sm" len="sm"/>
            </a:ln>
          </p:spPr>
        </p:sp>
        <p:sp>
          <p:nvSpPr>
            <p:cNvPr id="172" name="Google Shape;172;p4"/>
            <p:cNvSpPr txBox="1"/>
            <p:nvPr/>
          </p:nvSpPr>
          <p:spPr>
            <a:xfrm>
              <a:off x="114300" y="-38100"/>
              <a:ext cx="584200" cy="736600"/>
            </a:xfrm>
            <a:prstGeom prst="rect">
              <a:avLst/>
            </a:prstGeom>
            <a:noFill/>
            <a:ln>
              <a:noFill/>
            </a:ln>
          </p:spPr>
          <p:txBody>
            <a:bodyPr spcFirstLastPara="1" wrap="square" lIns="50800" tIns="50800" rIns="50800" bIns="50800" anchor="ctr" anchorCtr="0">
              <a:noAutofit/>
            </a:bodyPr>
            <a:lstStyle/>
            <a:p>
              <a:pPr marL="0" marR="0" lvl="0" indent="0" algn="ctr" rtl="0">
                <a:lnSpc>
                  <a:spcPct val="147722"/>
                </a:lnSpc>
                <a:spcBef>
                  <a:spcPts val="0"/>
                </a:spcBef>
                <a:spcAft>
                  <a:spcPts val="0"/>
                </a:spcAft>
                <a:buNone/>
              </a:pPr>
              <a:endParaRPr sz="1800" b="0" i="0" u="none" strike="noStrike" cap="none">
                <a:solidFill>
                  <a:schemeClr val="dk1"/>
                </a:solidFill>
                <a:latin typeface="Calibri"/>
                <a:ea typeface="Calibri"/>
                <a:cs typeface="Calibri"/>
                <a:sym typeface="Calibri"/>
              </a:endParaRPr>
            </a:p>
          </p:txBody>
        </p:sp>
      </p:grpSp>
      <p:pic>
        <p:nvPicPr>
          <p:cNvPr id="173" name="Google Shape;173;p4"/>
          <p:cNvPicPr preferRelativeResize="0"/>
          <p:nvPr/>
        </p:nvPicPr>
        <p:blipFill rotWithShape="1">
          <a:blip r:embed="rId11">
            <a:alphaModFix/>
          </a:blip>
          <a:srcRect/>
          <a:stretch/>
        </p:blipFill>
        <p:spPr>
          <a:xfrm>
            <a:off x="16418708" y="0"/>
            <a:ext cx="1869292" cy="1869292"/>
          </a:xfrm>
          <a:prstGeom prst="rect">
            <a:avLst/>
          </a:prstGeom>
          <a:noFill/>
          <a:ln>
            <a:noFill/>
          </a:ln>
        </p:spPr>
      </p:pic>
      <p:pic>
        <p:nvPicPr>
          <p:cNvPr id="174" name="Google Shape;174;p4"/>
          <p:cNvPicPr preferRelativeResize="0"/>
          <p:nvPr/>
        </p:nvPicPr>
        <p:blipFill rotWithShape="1">
          <a:blip r:embed="rId12">
            <a:alphaModFix/>
          </a:blip>
          <a:srcRect/>
          <a:stretch/>
        </p:blipFill>
        <p:spPr>
          <a:xfrm>
            <a:off x="3687102" y="2559643"/>
            <a:ext cx="2210751" cy="947860"/>
          </a:xfrm>
          <a:prstGeom prst="rect">
            <a:avLst/>
          </a:prstGeom>
          <a:noFill/>
          <a:ln>
            <a:noFill/>
          </a:ln>
        </p:spPr>
      </p:pic>
      <p:pic>
        <p:nvPicPr>
          <p:cNvPr id="175" name="Google Shape;175;p4"/>
          <p:cNvPicPr preferRelativeResize="0"/>
          <p:nvPr/>
        </p:nvPicPr>
        <p:blipFill rotWithShape="1">
          <a:blip r:embed="rId13">
            <a:alphaModFix/>
          </a:blip>
          <a:srcRect/>
          <a:stretch/>
        </p:blipFill>
        <p:spPr>
          <a:xfrm>
            <a:off x="6243886" y="3864404"/>
            <a:ext cx="2017858" cy="1288893"/>
          </a:xfrm>
          <a:prstGeom prst="rect">
            <a:avLst/>
          </a:prstGeom>
          <a:noFill/>
          <a:ln>
            <a:noFill/>
          </a:ln>
        </p:spPr>
      </p:pic>
      <p:pic>
        <p:nvPicPr>
          <p:cNvPr id="176" name="Google Shape;176;p4"/>
          <p:cNvPicPr preferRelativeResize="0"/>
          <p:nvPr/>
        </p:nvPicPr>
        <p:blipFill rotWithShape="1">
          <a:blip r:embed="rId14">
            <a:alphaModFix/>
          </a:blip>
          <a:srcRect/>
          <a:stretch/>
        </p:blipFill>
        <p:spPr>
          <a:xfrm>
            <a:off x="2989668" y="5655524"/>
            <a:ext cx="3047900" cy="793115"/>
          </a:xfrm>
          <a:prstGeom prst="rect">
            <a:avLst/>
          </a:prstGeom>
          <a:noFill/>
          <a:ln>
            <a:noFill/>
          </a:ln>
        </p:spPr>
      </p:pic>
      <p:pic>
        <p:nvPicPr>
          <p:cNvPr id="177" name="Google Shape;177;p4"/>
          <p:cNvPicPr preferRelativeResize="0"/>
          <p:nvPr/>
        </p:nvPicPr>
        <p:blipFill rotWithShape="1">
          <a:blip r:embed="rId15">
            <a:alphaModFix/>
          </a:blip>
          <a:srcRect/>
          <a:stretch/>
        </p:blipFill>
        <p:spPr>
          <a:xfrm>
            <a:off x="8630487" y="5274869"/>
            <a:ext cx="2189806" cy="937237"/>
          </a:xfrm>
          <a:prstGeom prst="rect">
            <a:avLst/>
          </a:prstGeom>
          <a:noFill/>
          <a:ln>
            <a:noFill/>
          </a:ln>
        </p:spPr>
      </p:pic>
      <p:pic>
        <p:nvPicPr>
          <p:cNvPr id="178" name="Google Shape;178;p4"/>
          <p:cNvPicPr preferRelativeResize="0"/>
          <p:nvPr/>
        </p:nvPicPr>
        <p:blipFill rotWithShape="1">
          <a:blip r:embed="rId16">
            <a:alphaModFix/>
          </a:blip>
          <a:srcRect/>
          <a:stretch/>
        </p:blipFill>
        <p:spPr>
          <a:xfrm>
            <a:off x="11121878" y="4169443"/>
            <a:ext cx="2341050" cy="698495"/>
          </a:xfrm>
          <a:prstGeom prst="rect">
            <a:avLst/>
          </a:prstGeom>
          <a:noFill/>
          <a:ln>
            <a:noFill/>
          </a:ln>
        </p:spPr>
      </p:pic>
      <p:pic>
        <p:nvPicPr>
          <p:cNvPr id="179" name="Google Shape;179;p4"/>
          <p:cNvPicPr preferRelativeResize="0"/>
          <p:nvPr/>
        </p:nvPicPr>
        <p:blipFill rotWithShape="1">
          <a:blip r:embed="rId17">
            <a:alphaModFix/>
          </a:blip>
          <a:srcRect/>
          <a:stretch/>
        </p:blipFill>
        <p:spPr>
          <a:xfrm>
            <a:off x="13225533" y="5274869"/>
            <a:ext cx="2941124" cy="1105653"/>
          </a:xfrm>
          <a:prstGeom prst="rect">
            <a:avLst/>
          </a:prstGeom>
          <a:noFill/>
          <a:ln>
            <a:noFill/>
          </a:ln>
        </p:spPr>
      </p:pic>
      <p:pic>
        <p:nvPicPr>
          <p:cNvPr id="180" name="Google Shape;180;p4"/>
          <p:cNvPicPr preferRelativeResize="0"/>
          <p:nvPr/>
        </p:nvPicPr>
        <p:blipFill rotWithShape="1">
          <a:blip r:embed="rId18">
            <a:alphaModFix/>
          </a:blip>
          <a:srcRect/>
          <a:stretch/>
        </p:blipFill>
        <p:spPr>
          <a:xfrm>
            <a:off x="11121878" y="6279508"/>
            <a:ext cx="2425650" cy="2061358"/>
          </a:xfrm>
          <a:prstGeom prst="rect">
            <a:avLst/>
          </a:prstGeom>
          <a:noFill/>
          <a:ln>
            <a:noFill/>
          </a:ln>
        </p:spPr>
      </p:pic>
      <p:pic>
        <p:nvPicPr>
          <p:cNvPr id="181" name="Google Shape;181;p4"/>
          <p:cNvPicPr preferRelativeResize="0"/>
          <p:nvPr/>
        </p:nvPicPr>
        <p:blipFill rotWithShape="1">
          <a:blip r:embed="rId19">
            <a:alphaModFix/>
          </a:blip>
          <a:srcRect/>
          <a:stretch/>
        </p:blipFill>
        <p:spPr>
          <a:xfrm>
            <a:off x="5831152" y="6271468"/>
            <a:ext cx="3014863" cy="2131759"/>
          </a:xfrm>
          <a:prstGeom prst="rect">
            <a:avLst/>
          </a:prstGeom>
          <a:noFill/>
          <a:ln>
            <a:noFill/>
          </a:ln>
        </p:spPr>
      </p:pic>
      <p:sp>
        <p:nvSpPr>
          <p:cNvPr id="182" name="Google Shape;182;p4"/>
          <p:cNvSpPr txBox="1"/>
          <p:nvPr/>
        </p:nvSpPr>
        <p:spPr>
          <a:xfrm>
            <a:off x="7090754" y="122872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Консорциум</a:t>
            </a:r>
            <a:endParaRPr sz="6410" b="1" i="0" u="none" strike="noStrike" cap="none">
              <a:solidFill>
                <a:srgbClr val="000000"/>
              </a:solidFill>
              <a:latin typeface="Abhaya Libre"/>
              <a:ea typeface="Abhaya Libre"/>
              <a:cs typeface="Abhaya Libre"/>
              <a:sym typeface="Abhaya Libre"/>
            </a:endParaRPr>
          </a:p>
        </p:txBody>
      </p:sp>
      <p:pic>
        <p:nvPicPr>
          <p:cNvPr id="183" name="Google Shape;183;p4"/>
          <p:cNvPicPr preferRelativeResize="0"/>
          <p:nvPr/>
        </p:nvPicPr>
        <p:blipFill rotWithShape="1">
          <a:blip r:embed="rId20">
            <a:alphaModFix/>
          </a:blip>
          <a:srcRect/>
          <a:stretch/>
        </p:blipFill>
        <p:spPr>
          <a:xfrm>
            <a:off x="14993119" y="9508512"/>
            <a:ext cx="2360235" cy="602763"/>
          </a:xfrm>
          <a:prstGeom prst="rect">
            <a:avLst/>
          </a:prstGeom>
          <a:noFill/>
          <a:ln>
            <a:noFill/>
          </a:ln>
        </p:spPr>
      </p:pic>
      <p:pic>
        <p:nvPicPr>
          <p:cNvPr id="184" name="Google Shape;184;p4"/>
          <p:cNvPicPr preferRelativeResize="0"/>
          <p:nvPr/>
        </p:nvPicPr>
        <p:blipFill rotWithShape="1">
          <a:blip r:embed="rId21">
            <a:alphaModFix/>
          </a:blip>
          <a:srcRect/>
          <a:stretch/>
        </p:blipFill>
        <p:spPr>
          <a:xfrm>
            <a:off x="13456555" y="9092897"/>
            <a:ext cx="1068843" cy="1110057"/>
          </a:xfrm>
          <a:prstGeom prst="rect">
            <a:avLst/>
          </a:prstGeom>
          <a:noFill/>
          <a:ln>
            <a:noFill/>
          </a:ln>
        </p:spPr>
      </p:pic>
      <p:pic>
        <p:nvPicPr>
          <p:cNvPr id="185" name="Google Shape;185;p4"/>
          <p:cNvPicPr preferRelativeResize="0"/>
          <p:nvPr/>
        </p:nvPicPr>
        <p:blipFill>
          <a:blip r:embed="rId22">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736"/>
        <p:cNvGrpSpPr/>
        <p:nvPr/>
      </p:nvGrpSpPr>
      <p:grpSpPr>
        <a:xfrm>
          <a:off x="0" y="0"/>
          <a:ext cx="0" cy="0"/>
          <a:chOff x="0" y="0"/>
          <a:chExt cx="0" cy="0"/>
        </a:xfrm>
      </p:grpSpPr>
      <p:sp>
        <p:nvSpPr>
          <p:cNvPr id="737" name="Google Shape;737;p41"/>
          <p:cNvSpPr txBox="1"/>
          <p:nvPr/>
        </p:nvSpPr>
        <p:spPr>
          <a:xfrm>
            <a:off x="2981144" y="4198326"/>
            <a:ext cx="12325712" cy="1733465"/>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0" i="0" u="none" strike="noStrike" cap="none">
                <a:solidFill>
                  <a:srgbClr val="000000"/>
                </a:solidFill>
                <a:latin typeface="Abhaya Libre"/>
                <a:ea typeface="Abhaya Libre"/>
                <a:cs typeface="Abhaya Libre"/>
                <a:sym typeface="Abhaya Libre"/>
              </a:rPr>
              <a:t>8. Дейности</a:t>
            </a:r>
            <a:endParaRPr sz="14030" b="0" i="0" u="none" strike="noStrike" cap="none">
              <a:solidFill>
                <a:srgbClr val="000000"/>
              </a:solidFill>
              <a:latin typeface="Abhaya Libre"/>
              <a:ea typeface="Abhaya Libre"/>
              <a:cs typeface="Abhaya Libre"/>
              <a:sym typeface="Abhaya Libre"/>
            </a:endParaRPr>
          </a:p>
        </p:txBody>
      </p:sp>
      <p:pic>
        <p:nvPicPr>
          <p:cNvPr id="738" name="Google Shape;738;p41"/>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739" name="Google Shape;739;p41"/>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740" name="Google Shape;740;p41"/>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741" name="Google Shape;741;p41"/>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742" name="Google Shape;742;p41"/>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743" name="Google Shape;743;p41"/>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744" name="Google Shape;744;p41"/>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745" name="Google Shape;745;p41"/>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746" name="Google Shape;746;p41"/>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747" name="Google Shape;747;p41"/>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748" name="Google Shape;748;p41"/>
          <p:cNvGrpSpPr/>
          <p:nvPr/>
        </p:nvGrpSpPr>
        <p:grpSpPr>
          <a:xfrm>
            <a:off x="14267800" y="1219491"/>
            <a:ext cx="2900572" cy="807706"/>
            <a:chOff x="0" y="0"/>
            <a:chExt cx="3867430" cy="1076940"/>
          </a:xfrm>
        </p:grpSpPr>
        <p:pic>
          <p:nvPicPr>
            <p:cNvPr id="749" name="Google Shape;749;p41"/>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750" name="Google Shape;750;p41"/>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751" name="Google Shape;751;p41"/>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752" name="Google Shape;752;p41"/>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753" name="Google Shape;753;p41"/>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57"/>
        <p:cNvGrpSpPr/>
        <p:nvPr/>
      </p:nvGrpSpPr>
      <p:grpSpPr>
        <a:xfrm>
          <a:off x="0" y="0"/>
          <a:ext cx="0" cy="0"/>
          <a:chOff x="0" y="0"/>
          <a:chExt cx="0" cy="0"/>
        </a:xfrm>
      </p:grpSpPr>
      <p:pic>
        <p:nvPicPr>
          <p:cNvPr id="758" name="Google Shape;758;p42"/>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759" name="Google Shape;759;p42"/>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60" name="Google Shape;760;p42"/>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761" name="Google Shape;761;p42"/>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762" name="Google Shape;762;p42"/>
          <p:cNvPicPr preferRelativeResize="0"/>
          <p:nvPr/>
        </p:nvPicPr>
        <p:blipFill rotWithShape="1">
          <a:blip r:embed="rId7">
            <a:alphaModFix/>
          </a:blip>
          <a:srcRect/>
          <a:stretch/>
        </p:blipFill>
        <p:spPr>
          <a:xfrm>
            <a:off x="12676874" y="3155167"/>
            <a:ext cx="5013940" cy="5013940"/>
          </a:xfrm>
          <a:prstGeom prst="rect">
            <a:avLst/>
          </a:prstGeom>
          <a:noFill/>
          <a:ln>
            <a:noFill/>
          </a:ln>
        </p:spPr>
      </p:pic>
      <p:sp>
        <p:nvSpPr>
          <p:cNvPr id="763" name="Google Shape;763;p42"/>
          <p:cNvSpPr txBox="1"/>
          <p:nvPr/>
        </p:nvSpPr>
        <p:spPr>
          <a:xfrm>
            <a:off x="1028700" y="4008781"/>
            <a:ext cx="9105900" cy="2623219"/>
          </a:xfrm>
          <a:prstGeom prst="rect">
            <a:avLst/>
          </a:prstGeom>
          <a:noFill/>
          <a:ln>
            <a:noFill/>
          </a:ln>
        </p:spPr>
        <p:txBody>
          <a:bodyPr spcFirstLastPara="1" wrap="square" lIns="0" tIns="0" rIns="0" bIns="0" anchor="t" anchorCtr="0">
            <a:spAutoFit/>
          </a:bodyPr>
          <a:lstStyle/>
          <a:p>
            <a:pPr marL="1065313" marR="0" lvl="1" indent="-532656" algn="just" rtl="0">
              <a:lnSpc>
                <a:spcPct val="140008"/>
              </a:lnSpc>
              <a:spcBef>
                <a:spcPts val="0"/>
              </a:spcBef>
              <a:spcAft>
                <a:spcPts val="0"/>
              </a:spcAft>
              <a:buClr>
                <a:srgbClr val="000000"/>
              </a:buClr>
              <a:buSzPts val="4934"/>
              <a:buFont typeface="Arial"/>
              <a:buChar char="•"/>
            </a:pPr>
            <a:r>
              <a:rPr lang="bg-BG" sz="4934" b="0" i="0" u="none" strike="noStrike" cap="none">
                <a:solidFill>
                  <a:srgbClr val="000000"/>
                </a:solidFill>
                <a:latin typeface="Abhaya Libre"/>
                <a:ea typeface="Abhaya Libre"/>
                <a:cs typeface="Abhaya Libre"/>
                <a:sym typeface="Abhaya Libre"/>
              </a:rPr>
              <a:t>Съгласни ли сте с резултата? </a:t>
            </a:r>
            <a:endParaRPr/>
          </a:p>
          <a:p>
            <a:pPr marL="0" marR="0" lvl="0" indent="0" algn="just" rtl="0">
              <a:lnSpc>
                <a:spcPct val="140008"/>
              </a:lnSpc>
              <a:spcBef>
                <a:spcPts val="0"/>
              </a:spcBef>
              <a:spcAft>
                <a:spcPts val="0"/>
              </a:spcAft>
              <a:buNone/>
            </a:pPr>
            <a:endParaRPr sz="4934" b="0" i="0" u="none" strike="noStrike" cap="none">
              <a:solidFill>
                <a:srgbClr val="000000"/>
              </a:solidFill>
              <a:latin typeface="Abhaya Libre"/>
              <a:ea typeface="Abhaya Libre"/>
              <a:cs typeface="Abhaya Libre"/>
              <a:sym typeface="Abhaya Libre"/>
            </a:endParaRPr>
          </a:p>
          <a:p>
            <a:pPr marL="1065313" marR="0" lvl="1" indent="-532656" algn="just" rtl="0">
              <a:lnSpc>
                <a:spcPct val="140008"/>
              </a:lnSpc>
              <a:spcBef>
                <a:spcPts val="0"/>
              </a:spcBef>
              <a:spcAft>
                <a:spcPts val="0"/>
              </a:spcAft>
              <a:buClr>
                <a:srgbClr val="000000"/>
              </a:buClr>
              <a:buSzPts val="4934"/>
              <a:buFont typeface="Arial"/>
              <a:buChar char="•"/>
            </a:pPr>
            <a:r>
              <a:rPr lang="bg-BG" sz="4934" b="0" i="0" u="none" strike="noStrike" cap="none">
                <a:solidFill>
                  <a:srgbClr val="000000"/>
                </a:solidFill>
                <a:latin typeface="Abhaya Libre"/>
                <a:ea typeface="Abhaya Libre"/>
                <a:cs typeface="Abhaya Libre"/>
                <a:sym typeface="Abhaya Libre"/>
              </a:rPr>
              <a:t>Ако да, защо? </a:t>
            </a:r>
            <a:endParaRPr/>
          </a:p>
        </p:txBody>
      </p:sp>
      <p:sp>
        <p:nvSpPr>
          <p:cNvPr id="764" name="Google Shape;764;p42"/>
          <p:cNvSpPr txBox="1"/>
          <p:nvPr/>
        </p:nvSpPr>
        <p:spPr>
          <a:xfrm>
            <a:off x="3436461" y="508883"/>
            <a:ext cx="11415078" cy="5657959"/>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ru-RU" sz="8010" b="0" i="0" u="none" strike="noStrike" cap="none" dirty="0">
                <a:solidFill>
                  <a:srgbClr val="000000"/>
                </a:solidFill>
                <a:latin typeface="Abhaya Libre"/>
                <a:ea typeface="Abhaya Libre"/>
                <a:cs typeface="Abhaya Libre"/>
                <a:sym typeface="Abhaya Libre"/>
              </a:rPr>
              <a:t>Кой лидерски стил ви описва най-добре?</a:t>
            </a:r>
            <a:endParaRPr sz="8010" b="0" i="0" u="none" strike="noStrike" cap="none" dirty="0">
              <a:solidFill>
                <a:srgbClr val="000000"/>
              </a:solidFill>
              <a:latin typeface="Abhaya Libre"/>
              <a:ea typeface="Abhaya Libre"/>
              <a:cs typeface="Abhaya Libre"/>
              <a:sym typeface="Abhaya Libre"/>
            </a:endParaRPr>
          </a:p>
          <a:p>
            <a:pPr marL="0" marR="0" lvl="0" indent="0" algn="ctr" rtl="0">
              <a:lnSpc>
                <a:spcPct val="85006"/>
              </a:lnSpc>
              <a:spcBef>
                <a:spcPts val="0"/>
              </a:spcBef>
              <a:spcAft>
                <a:spcPts val="0"/>
              </a:spcAft>
              <a:buNone/>
            </a:pPr>
            <a:endParaRPr sz="8010" b="0" i="0" u="none" strike="noStrike" cap="none" dirty="0">
              <a:solidFill>
                <a:srgbClr val="000000"/>
              </a:solidFill>
              <a:latin typeface="Abhaya Libre"/>
              <a:ea typeface="Abhaya Libre"/>
              <a:cs typeface="Abhaya Libre"/>
              <a:sym typeface="Abhaya Libre"/>
            </a:endParaRPr>
          </a:p>
          <a:p>
            <a:pPr marL="0" marR="0" lvl="0" indent="0" algn="ctr" rtl="0">
              <a:lnSpc>
                <a:spcPct val="68027"/>
              </a:lnSpc>
              <a:spcBef>
                <a:spcPts val="0"/>
              </a:spcBef>
              <a:spcAft>
                <a:spcPts val="0"/>
              </a:spcAft>
              <a:buNone/>
            </a:pPr>
            <a:endParaRPr sz="8010" b="0" i="0" u="none" strike="noStrike" cap="none" dirty="0">
              <a:solidFill>
                <a:srgbClr val="000000"/>
              </a:solidFill>
              <a:latin typeface="Abhaya Libre"/>
              <a:ea typeface="Abhaya Libre"/>
              <a:cs typeface="Abhaya Libre"/>
              <a:sym typeface="Abhaya Libre"/>
            </a:endParaRPr>
          </a:p>
          <a:p>
            <a:pPr marL="0" marR="0" lvl="0" indent="0" algn="ctr" rtl="0">
              <a:lnSpc>
                <a:spcPct val="68027"/>
              </a:lnSpc>
              <a:spcBef>
                <a:spcPts val="0"/>
              </a:spcBef>
              <a:spcAft>
                <a:spcPts val="0"/>
              </a:spcAft>
              <a:buNone/>
            </a:pPr>
            <a:endParaRPr sz="8010" b="0" i="0" u="none" strike="noStrike" cap="none" dirty="0">
              <a:solidFill>
                <a:srgbClr val="000000"/>
              </a:solidFill>
              <a:latin typeface="Abhaya Libre"/>
              <a:ea typeface="Abhaya Libre"/>
              <a:cs typeface="Abhaya Libre"/>
              <a:sym typeface="Abhaya Libre"/>
            </a:endParaRPr>
          </a:p>
          <a:p>
            <a:pPr marL="0" marR="0" lvl="0" indent="0" algn="ctr" rtl="0">
              <a:lnSpc>
                <a:spcPct val="85007"/>
              </a:lnSpc>
              <a:spcBef>
                <a:spcPts val="0"/>
              </a:spcBef>
              <a:spcAft>
                <a:spcPts val="0"/>
              </a:spcAft>
              <a:buNone/>
            </a:pPr>
            <a:r>
              <a:rPr lang="bg-BG" sz="6410" b="1" i="0" u="none" strike="noStrike" cap="none" dirty="0">
                <a:solidFill>
                  <a:srgbClr val="000000"/>
                </a:solidFill>
                <a:latin typeface="Abhaya Libre"/>
                <a:ea typeface="Abhaya Libre"/>
                <a:cs typeface="Abhaya Libre"/>
                <a:sym typeface="Abhaya Libre"/>
              </a:rPr>
              <a:t> </a:t>
            </a:r>
            <a:endParaRPr dirty="0"/>
          </a:p>
        </p:txBody>
      </p:sp>
      <p:pic>
        <p:nvPicPr>
          <p:cNvPr id="765" name="Google Shape;765;p42"/>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766" name="Google Shape;766;p42"/>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70"/>
        <p:cNvGrpSpPr/>
        <p:nvPr/>
      </p:nvGrpSpPr>
      <p:grpSpPr>
        <a:xfrm>
          <a:off x="0" y="0"/>
          <a:ext cx="0" cy="0"/>
          <a:chOff x="0" y="0"/>
          <a:chExt cx="0" cy="0"/>
        </a:xfrm>
      </p:grpSpPr>
      <p:pic>
        <p:nvPicPr>
          <p:cNvPr id="771" name="Google Shape;771;p43"/>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772" name="Google Shape;772;p43"/>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773" name="Google Shape;773;p43"/>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774" name="Google Shape;774;p43"/>
          <p:cNvSpPr txBox="1"/>
          <p:nvPr/>
        </p:nvSpPr>
        <p:spPr>
          <a:xfrm>
            <a:off x="1028700" y="2621767"/>
            <a:ext cx="8800012" cy="12756569"/>
          </a:xfrm>
          <a:prstGeom prst="rect">
            <a:avLst/>
          </a:prstGeom>
          <a:noFill/>
          <a:ln>
            <a:noFill/>
          </a:ln>
        </p:spPr>
        <p:txBody>
          <a:bodyPr spcFirstLastPara="1" wrap="square" lIns="0" tIns="0" rIns="0" bIns="0" anchor="t" anchorCtr="0">
            <a:spAutoFit/>
          </a:bodyPr>
          <a:lstStyle/>
          <a:p>
            <a:pPr marL="1065313" marR="0" lvl="1" indent="-532656" algn="just" rtl="0">
              <a:lnSpc>
                <a:spcPct val="140008"/>
              </a:lnSpc>
              <a:spcBef>
                <a:spcPts val="0"/>
              </a:spcBef>
              <a:spcAft>
                <a:spcPts val="0"/>
              </a:spcAft>
              <a:buClr>
                <a:srgbClr val="000000"/>
              </a:buClr>
              <a:buSzPts val="4934"/>
              <a:buFont typeface="Arial"/>
              <a:buChar char="•"/>
            </a:pPr>
            <a:r>
              <a:rPr lang="bg-BG" sz="4934" b="0" i="0" u="none" strike="noStrike" cap="none" dirty="0">
                <a:solidFill>
                  <a:srgbClr val="000000"/>
                </a:solidFill>
                <a:latin typeface="Abhaya Libre"/>
                <a:ea typeface="Abhaya Libre"/>
                <a:cs typeface="Abhaya Libre"/>
                <a:sym typeface="Abhaya Libre"/>
              </a:rPr>
              <a:t>Съгласни ли сте? </a:t>
            </a:r>
            <a:endParaRPr dirty="0"/>
          </a:p>
          <a:p>
            <a:pPr marL="1065313" marR="0" lvl="1" indent="-532656" algn="just" rtl="0">
              <a:lnSpc>
                <a:spcPct val="140008"/>
              </a:lnSpc>
              <a:spcBef>
                <a:spcPts val="0"/>
              </a:spcBef>
              <a:spcAft>
                <a:spcPts val="0"/>
              </a:spcAft>
              <a:buClr>
                <a:srgbClr val="000000"/>
              </a:buClr>
              <a:buSzPts val="4934"/>
              <a:buFont typeface="Arial"/>
              <a:buChar char="•"/>
            </a:pPr>
            <a:r>
              <a:rPr lang="bg-BG" sz="4934" b="0" i="0" u="none" strike="noStrike" cap="none" dirty="0">
                <a:solidFill>
                  <a:srgbClr val="000000"/>
                </a:solidFill>
                <a:latin typeface="Abhaya Libre"/>
                <a:ea typeface="Abhaya Libre"/>
                <a:cs typeface="Abhaya Libre"/>
                <a:sym typeface="Abhaya Libre"/>
              </a:rPr>
              <a:t>Можете ли да се сетите за друг, който смятате, че ви подхожда повече? </a:t>
            </a:r>
            <a:endParaRPr dirty="0"/>
          </a:p>
          <a:p>
            <a:pPr marL="1065313" marR="0" lvl="1" indent="-532656" algn="just" rtl="0">
              <a:lnSpc>
                <a:spcPct val="140008"/>
              </a:lnSpc>
              <a:spcBef>
                <a:spcPts val="0"/>
              </a:spcBef>
              <a:spcAft>
                <a:spcPts val="0"/>
              </a:spcAft>
              <a:buClr>
                <a:srgbClr val="000000"/>
              </a:buClr>
              <a:buSzPts val="4934"/>
              <a:buFont typeface="Arial"/>
              <a:buChar char="•"/>
            </a:pPr>
            <a:r>
              <a:rPr lang="bg-BG" sz="4934" b="0" i="0" u="none" strike="noStrike" cap="none" dirty="0">
                <a:solidFill>
                  <a:srgbClr val="000000"/>
                </a:solidFill>
                <a:latin typeface="Abhaya Libre"/>
                <a:ea typeface="Abhaya Libre"/>
                <a:cs typeface="Abhaya Libre"/>
                <a:sym typeface="Abhaya Libre"/>
              </a:rPr>
              <a:t>Ако да, кой и защо? </a:t>
            </a:r>
            <a:endParaRPr dirty="0"/>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a:p>
            <a:pPr marL="0" marR="0" lvl="0" indent="0" algn="just" rtl="0">
              <a:lnSpc>
                <a:spcPct val="140008"/>
              </a:lnSpc>
              <a:spcBef>
                <a:spcPts val="0"/>
              </a:spcBef>
              <a:spcAft>
                <a:spcPts val="0"/>
              </a:spcAft>
              <a:buNone/>
            </a:pPr>
            <a:r>
              <a:rPr lang="bg-BG" sz="4934" b="0" i="0" u="none" strike="noStrike" cap="none" dirty="0">
                <a:solidFill>
                  <a:srgbClr val="000000"/>
                </a:solidFill>
                <a:latin typeface="Abhaya Libre"/>
                <a:ea typeface="Abhaya Libre"/>
                <a:cs typeface="Abhaya Libre"/>
                <a:sym typeface="Abhaya Libre"/>
              </a:rPr>
              <a:t> </a:t>
            </a:r>
            <a:endParaRPr dirty="0"/>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a:p>
            <a:pPr marL="0" marR="0" lvl="0" indent="0" algn="just" rtl="0">
              <a:lnSpc>
                <a:spcPct val="140008"/>
              </a:lnSpc>
              <a:spcBef>
                <a:spcPts val="0"/>
              </a:spcBef>
              <a:spcAft>
                <a:spcPts val="0"/>
              </a:spcAft>
              <a:buNone/>
            </a:pPr>
            <a:endParaRPr sz="4934" b="0" i="0" u="none" strike="noStrike" cap="none" dirty="0">
              <a:solidFill>
                <a:srgbClr val="000000"/>
              </a:solidFill>
              <a:latin typeface="Abhaya Libre"/>
              <a:ea typeface="Abhaya Libre"/>
              <a:cs typeface="Abhaya Libre"/>
              <a:sym typeface="Abhaya Libre"/>
            </a:endParaRPr>
          </a:p>
        </p:txBody>
      </p:sp>
      <p:pic>
        <p:nvPicPr>
          <p:cNvPr id="775" name="Google Shape;775;p43"/>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776" name="Google Shape;776;p43"/>
          <p:cNvPicPr preferRelativeResize="0"/>
          <p:nvPr/>
        </p:nvPicPr>
        <p:blipFill rotWithShape="1">
          <a:blip r:embed="rId7">
            <a:alphaModFix/>
          </a:blip>
          <a:srcRect/>
          <a:stretch/>
        </p:blipFill>
        <p:spPr>
          <a:xfrm>
            <a:off x="12422813" y="2916322"/>
            <a:ext cx="5140613" cy="5140613"/>
          </a:xfrm>
          <a:prstGeom prst="rect">
            <a:avLst/>
          </a:prstGeom>
          <a:noFill/>
          <a:ln>
            <a:noFill/>
          </a:ln>
        </p:spPr>
      </p:pic>
      <p:sp>
        <p:nvSpPr>
          <p:cNvPr id="777" name="Google Shape;777;p43"/>
          <p:cNvSpPr txBox="1"/>
          <p:nvPr/>
        </p:nvSpPr>
        <p:spPr>
          <a:xfrm>
            <a:off x="1291771" y="668695"/>
            <a:ext cx="14515999" cy="1883593"/>
          </a:xfrm>
          <a:prstGeom prst="rect">
            <a:avLst/>
          </a:prstGeom>
          <a:noFill/>
          <a:ln>
            <a:noFill/>
          </a:ln>
        </p:spPr>
        <p:txBody>
          <a:bodyPr spcFirstLastPara="1" wrap="square" lIns="0" tIns="0" rIns="0" bIns="0" anchor="t" anchorCtr="0">
            <a:spAutoFit/>
          </a:bodyPr>
          <a:lstStyle/>
          <a:p>
            <a:pPr marL="0" marR="0" lvl="0" indent="0" algn="ctr" rtl="0">
              <a:lnSpc>
                <a:spcPct val="85006"/>
              </a:lnSpc>
              <a:spcBef>
                <a:spcPts val="0"/>
              </a:spcBef>
              <a:spcAft>
                <a:spcPts val="0"/>
              </a:spcAft>
              <a:buNone/>
            </a:pPr>
            <a:r>
              <a:rPr lang="bg-BG" sz="7200" b="1" i="0" u="none" strike="noStrike" cap="none" dirty="0">
                <a:solidFill>
                  <a:srgbClr val="000000"/>
                </a:solidFill>
                <a:latin typeface="Abhaya Libre"/>
                <a:ea typeface="Abhaya Libre"/>
                <a:cs typeface="Abhaya Libre"/>
                <a:sym typeface="Abhaya Libre"/>
              </a:rPr>
              <a:t>На кого от тези исторически лидери приличате?</a:t>
            </a:r>
            <a:r>
              <a:rPr lang="bg-BG" sz="5400" b="1" i="0" u="none" strike="noStrike" cap="none" dirty="0">
                <a:solidFill>
                  <a:srgbClr val="000000"/>
                </a:solidFill>
                <a:latin typeface="Abhaya Libre"/>
                <a:ea typeface="Abhaya Libre"/>
                <a:cs typeface="Abhaya Libre"/>
                <a:sym typeface="Abhaya Libre"/>
              </a:rPr>
              <a:t> </a:t>
            </a:r>
            <a:endParaRPr sz="1100" dirty="0"/>
          </a:p>
        </p:txBody>
      </p:sp>
      <p:pic>
        <p:nvPicPr>
          <p:cNvPr id="778" name="Google Shape;778;p43"/>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779" name="Google Shape;779;p43"/>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783"/>
        <p:cNvGrpSpPr/>
        <p:nvPr/>
      </p:nvGrpSpPr>
      <p:grpSpPr>
        <a:xfrm>
          <a:off x="0" y="0"/>
          <a:ext cx="0" cy="0"/>
          <a:chOff x="0" y="0"/>
          <a:chExt cx="0" cy="0"/>
        </a:xfrm>
      </p:grpSpPr>
      <p:sp>
        <p:nvSpPr>
          <p:cNvPr id="784" name="Google Shape;784;p44"/>
          <p:cNvSpPr txBox="1"/>
          <p:nvPr/>
        </p:nvSpPr>
        <p:spPr>
          <a:xfrm>
            <a:off x="3146126" y="2144227"/>
            <a:ext cx="12790112" cy="1742015"/>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1" i="0" u="none" strike="noStrike" cap="none" dirty="0">
                <a:solidFill>
                  <a:srgbClr val="000000"/>
                </a:solidFill>
                <a:latin typeface="Abhaya Libre"/>
                <a:ea typeface="Abhaya Libre"/>
                <a:cs typeface="Abhaya Libre"/>
                <a:sym typeface="Abhaya Libre"/>
              </a:rPr>
              <a:t>Благодарим Ви!</a:t>
            </a:r>
            <a:endParaRPr dirty="0"/>
          </a:p>
        </p:txBody>
      </p:sp>
      <p:pic>
        <p:nvPicPr>
          <p:cNvPr id="785" name="Google Shape;785;p44"/>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786" name="Google Shape;786;p44"/>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787" name="Google Shape;787;p44"/>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788" name="Google Shape;788;p44"/>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789" name="Google Shape;789;p44"/>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790" name="Google Shape;790;p44"/>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791" name="Google Shape;791;p44"/>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792" name="Google Shape;792;p44"/>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793" name="Google Shape;793;p44"/>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794" name="Google Shape;794;p44"/>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795" name="Google Shape;795;p44"/>
          <p:cNvGrpSpPr/>
          <p:nvPr/>
        </p:nvGrpSpPr>
        <p:grpSpPr>
          <a:xfrm>
            <a:off x="14267800" y="1219491"/>
            <a:ext cx="2900572" cy="807706"/>
            <a:chOff x="0" y="0"/>
            <a:chExt cx="3867430" cy="1076940"/>
          </a:xfrm>
        </p:grpSpPr>
        <p:pic>
          <p:nvPicPr>
            <p:cNvPr id="796" name="Google Shape;796;p44"/>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797" name="Google Shape;797;p44"/>
            <p:cNvPicPr preferRelativeResize="0"/>
            <p:nvPr/>
          </p:nvPicPr>
          <p:blipFill rotWithShape="1">
            <a:blip r:embed="rId12">
              <a:alphaModFix/>
            </a:blip>
            <a:srcRect/>
            <a:stretch/>
          </p:blipFill>
          <p:spPr>
            <a:xfrm>
              <a:off x="0" y="458151"/>
              <a:ext cx="3867430" cy="618789"/>
            </a:xfrm>
            <a:prstGeom prst="rect">
              <a:avLst/>
            </a:prstGeom>
            <a:noFill/>
            <a:ln>
              <a:noFill/>
            </a:ln>
          </p:spPr>
        </p:pic>
      </p:grpSp>
      <p:sp>
        <p:nvSpPr>
          <p:cNvPr id="798" name="Google Shape;798;p44"/>
          <p:cNvSpPr txBox="1"/>
          <p:nvPr/>
        </p:nvSpPr>
        <p:spPr>
          <a:xfrm>
            <a:off x="5273002" y="5611826"/>
            <a:ext cx="7441484" cy="1389755"/>
          </a:xfrm>
          <a:prstGeom prst="rect">
            <a:avLst/>
          </a:prstGeom>
          <a:noFill/>
          <a:ln>
            <a:noFill/>
          </a:ln>
        </p:spPr>
        <p:txBody>
          <a:bodyPr spcFirstLastPara="1" wrap="square" lIns="0" tIns="0" rIns="0" bIns="0" anchor="t" anchorCtr="0">
            <a:spAutoFit/>
          </a:bodyPr>
          <a:lstStyle/>
          <a:p>
            <a:pPr marL="0" marR="0" lvl="0" indent="0" algn="ctr" rtl="0">
              <a:lnSpc>
                <a:spcPct val="139997"/>
              </a:lnSpc>
              <a:spcBef>
                <a:spcPts val="0"/>
              </a:spcBef>
              <a:spcAft>
                <a:spcPts val="0"/>
              </a:spcAft>
              <a:buNone/>
            </a:pPr>
            <a:r>
              <a:rPr lang="bg-BG" sz="8068" b="1" i="0" u="none" strike="noStrike" cap="none" dirty="0">
                <a:solidFill>
                  <a:srgbClr val="04989E"/>
                </a:solidFill>
                <a:latin typeface="Abhaya Libre"/>
                <a:ea typeface="Abhaya Libre"/>
                <a:cs typeface="Abhaya Libre"/>
                <a:sym typeface="Abhaya Libre"/>
              </a:rPr>
              <a:t>@Regio.Digi.Hub</a:t>
            </a:r>
            <a:r>
              <a:rPr lang="bg-BG" sz="8068" b="0" i="0" u="none" strike="noStrike" cap="none" dirty="0">
                <a:solidFill>
                  <a:srgbClr val="04989E"/>
                </a:solidFill>
                <a:latin typeface="Abhaya Libre"/>
                <a:ea typeface="Abhaya Libre"/>
                <a:cs typeface="Abhaya Libre"/>
                <a:sym typeface="Abhaya Libre"/>
              </a:rPr>
              <a:t> </a:t>
            </a:r>
            <a:endParaRPr dirty="0"/>
          </a:p>
        </p:txBody>
      </p:sp>
      <p:pic>
        <p:nvPicPr>
          <p:cNvPr id="799" name="Google Shape;799;p44"/>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800" name="Google Shape;800;p44"/>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801" name="Google Shape;801;p44"/>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805"/>
        <p:cNvGrpSpPr/>
        <p:nvPr/>
      </p:nvGrpSpPr>
      <p:grpSpPr>
        <a:xfrm>
          <a:off x="0" y="0"/>
          <a:ext cx="0" cy="0"/>
          <a:chOff x="0" y="0"/>
          <a:chExt cx="0" cy="0"/>
        </a:xfrm>
      </p:grpSpPr>
      <p:pic>
        <p:nvPicPr>
          <p:cNvPr id="806" name="Google Shape;806;p45"/>
          <p:cNvPicPr preferRelativeResize="0"/>
          <p:nvPr/>
        </p:nvPicPr>
        <p:blipFill rotWithShape="1">
          <a:blip r:embed="rId3">
            <a:alphaModFix/>
          </a:blip>
          <a:srcRect/>
          <a:stretch/>
        </p:blipFill>
        <p:spPr>
          <a:xfrm rot="1167879">
            <a:off x="15048952" y="6594634"/>
            <a:ext cx="5721823" cy="5669807"/>
          </a:xfrm>
          <a:prstGeom prst="rect">
            <a:avLst/>
          </a:prstGeom>
          <a:noFill/>
          <a:ln>
            <a:noFill/>
          </a:ln>
        </p:spPr>
      </p:pic>
      <p:pic>
        <p:nvPicPr>
          <p:cNvPr id="807" name="Google Shape;807;p45"/>
          <p:cNvPicPr preferRelativeResize="0"/>
          <p:nvPr/>
        </p:nvPicPr>
        <p:blipFill rotWithShape="1">
          <a:blip r:embed="rId4">
            <a:alphaModFix/>
          </a:blip>
          <a:srcRect/>
          <a:stretch/>
        </p:blipFill>
        <p:spPr>
          <a:xfrm rot="2228850">
            <a:off x="-3894162" y="-4468275"/>
            <a:ext cx="6836042" cy="6773896"/>
          </a:xfrm>
          <a:prstGeom prst="rect">
            <a:avLst/>
          </a:prstGeom>
          <a:noFill/>
          <a:ln>
            <a:noFill/>
          </a:ln>
        </p:spPr>
      </p:pic>
      <p:pic>
        <p:nvPicPr>
          <p:cNvPr id="808" name="Google Shape;808;p45"/>
          <p:cNvPicPr preferRelativeResize="0"/>
          <p:nvPr/>
        </p:nvPicPr>
        <p:blipFill rotWithShape="1">
          <a:blip r:embed="rId5">
            <a:alphaModFix/>
          </a:blip>
          <a:srcRect/>
          <a:stretch/>
        </p:blipFill>
        <p:spPr>
          <a:xfrm>
            <a:off x="13878502" y="8579500"/>
            <a:ext cx="2556197" cy="2751289"/>
          </a:xfrm>
          <a:prstGeom prst="rect">
            <a:avLst/>
          </a:prstGeom>
          <a:noFill/>
          <a:ln>
            <a:noFill/>
          </a:ln>
        </p:spPr>
      </p:pic>
      <p:pic>
        <p:nvPicPr>
          <p:cNvPr id="809" name="Google Shape;809;p45"/>
          <p:cNvPicPr preferRelativeResize="0"/>
          <p:nvPr/>
        </p:nvPicPr>
        <p:blipFill rotWithShape="1">
          <a:blip r:embed="rId6">
            <a:alphaModFix/>
          </a:blip>
          <a:srcRect/>
          <a:stretch/>
        </p:blipFill>
        <p:spPr>
          <a:xfrm rot="6632729">
            <a:off x="17605408" y="3001377"/>
            <a:ext cx="4881157" cy="4874760"/>
          </a:xfrm>
          <a:prstGeom prst="rect">
            <a:avLst/>
          </a:prstGeom>
          <a:noFill/>
          <a:ln>
            <a:noFill/>
          </a:ln>
        </p:spPr>
      </p:pic>
      <p:pic>
        <p:nvPicPr>
          <p:cNvPr id="810" name="Google Shape;810;p45"/>
          <p:cNvPicPr preferRelativeResize="0"/>
          <p:nvPr/>
        </p:nvPicPr>
        <p:blipFill rotWithShape="1">
          <a:blip r:embed="rId7">
            <a:alphaModFix/>
          </a:blip>
          <a:srcRect/>
          <a:stretch/>
        </p:blipFill>
        <p:spPr>
          <a:xfrm>
            <a:off x="16418708" y="0"/>
            <a:ext cx="1869292" cy="1869292"/>
          </a:xfrm>
          <a:prstGeom prst="rect">
            <a:avLst/>
          </a:prstGeom>
          <a:noFill/>
          <a:ln>
            <a:noFill/>
          </a:ln>
        </p:spPr>
      </p:pic>
      <p:sp>
        <p:nvSpPr>
          <p:cNvPr id="811" name="Google Shape;811;p45"/>
          <p:cNvSpPr txBox="1"/>
          <p:nvPr/>
        </p:nvSpPr>
        <p:spPr>
          <a:xfrm>
            <a:off x="1444651" y="1228725"/>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Източници</a:t>
            </a:r>
            <a:endParaRPr sz="6410" b="1" i="0" u="none" strike="noStrike" cap="none">
              <a:solidFill>
                <a:srgbClr val="000000"/>
              </a:solidFill>
              <a:latin typeface="Abhaya Libre"/>
              <a:ea typeface="Abhaya Libre"/>
              <a:cs typeface="Abhaya Libre"/>
              <a:sym typeface="Abhaya Libre"/>
            </a:endParaRPr>
          </a:p>
        </p:txBody>
      </p:sp>
      <p:grpSp>
        <p:nvGrpSpPr>
          <p:cNvPr id="812" name="Google Shape;812;p45"/>
          <p:cNvGrpSpPr/>
          <p:nvPr/>
        </p:nvGrpSpPr>
        <p:grpSpPr>
          <a:xfrm>
            <a:off x="-906316" y="8854448"/>
            <a:ext cx="2900572" cy="807706"/>
            <a:chOff x="0" y="0"/>
            <a:chExt cx="3867430" cy="1076940"/>
          </a:xfrm>
        </p:grpSpPr>
        <p:pic>
          <p:nvPicPr>
            <p:cNvPr id="813" name="Google Shape;813;p45"/>
            <p:cNvPicPr preferRelativeResize="0"/>
            <p:nvPr/>
          </p:nvPicPr>
          <p:blipFill rotWithShape="1">
            <a:blip r:embed="rId8">
              <a:alphaModFix/>
            </a:blip>
            <a:srcRect/>
            <a:stretch/>
          </p:blipFill>
          <p:spPr>
            <a:xfrm>
              <a:off x="0" y="0"/>
              <a:ext cx="3867430" cy="618789"/>
            </a:xfrm>
            <a:prstGeom prst="rect">
              <a:avLst/>
            </a:prstGeom>
            <a:noFill/>
            <a:ln>
              <a:noFill/>
            </a:ln>
          </p:spPr>
        </p:pic>
        <p:pic>
          <p:nvPicPr>
            <p:cNvPr id="814" name="Google Shape;814;p45"/>
            <p:cNvPicPr preferRelativeResize="0"/>
            <p:nvPr/>
          </p:nvPicPr>
          <p:blipFill rotWithShape="1">
            <a:blip r:embed="rId8">
              <a:alphaModFix/>
            </a:blip>
            <a:srcRect/>
            <a:stretch/>
          </p:blipFill>
          <p:spPr>
            <a:xfrm>
              <a:off x="0" y="458151"/>
              <a:ext cx="3867430" cy="618789"/>
            </a:xfrm>
            <a:prstGeom prst="rect">
              <a:avLst/>
            </a:prstGeom>
            <a:noFill/>
            <a:ln>
              <a:noFill/>
            </a:ln>
          </p:spPr>
        </p:pic>
      </p:grpSp>
      <p:sp>
        <p:nvSpPr>
          <p:cNvPr id="815" name="Google Shape;815;p45"/>
          <p:cNvSpPr txBox="1"/>
          <p:nvPr/>
        </p:nvSpPr>
        <p:spPr>
          <a:xfrm>
            <a:off x="1444651" y="2182894"/>
            <a:ext cx="15237000" cy="7251000"/>
          </a:xfrm>
          <a:prstGeom prst="rect">
            <a:avLst/>
          </a:prstGeom>
          <a:noFill/>
          <a:ln>
            <a:noFill/>
          </a:ln>
        </p:spPr>
        <p:txBody>
          <a:bodyPr spcFirstLastPara="1" wrap="square" lIns="0" tIns="0" rIns="0" bIns="0" anchor="t" anchorCtr="0">
            <a:spAutoFit/>
          </a:bodyPr>
          <a:lstStyle/>
          <a:p>
            <a:pPr marL="626107" marR="0" lvl="1" indent="-281303" algn="l" rtl="0">
              <a:lnSpc>
                <a:spcPct val="140013"/>
              </a:lnSpc>
              <a:spcBef>
                <a:spcPts val="0"/>
              </a:spcBef>
              <a:spcAft>
                <a:spcPts val="0"/>
              </a:spcAft>
              <a:buClr>
                <a:srgbClr val="000000"/>
              </a:buClr>
              <a:buSzPts val="2399"/>
              <a:buFont typeface="Arial"/>
              <a:buChar char="•"/>
            </a:pPr>
            <a:r>
              <a:rPr lang="bg-BG" sz="2399" b="0" i="0" u="none" strike="noStrike" cap="none">
                <a:solidFill>
                  <a:srgbClr val="000000"/>
                </a:solidFill>
                <a:latin typeface="Abhaya Libre"/>
                <a:ea typeface="Abhaya Libre"/>
                <a:cs typeface="Abhaya Libre"/>
                <a:sym typeface="Abhaya Libre"/>
              </a:rPr>
              <a:t>Barnett, Jim (2020): "Here’s What Happens When Leaders Get Employee Motivation Right". Retrive from: https://www.forbes.com/sites/jimbarnett/2020/01/06/heres-what-happens-when-leaders-get-employee-motivation-right/?sh=4f6fa7aa5c13</a:t>
            </a:r>
            <a:endParaRPr sz="900"/>
          </a:p>
          <a:p>
            <a:pPr marL="0" marR="0" lvl="0" indent="0" algn="l" rtl="0">
              <a:lnSpc>
                <a:spcPct val="53121"/>
              </a:lnSpc>
              <a:spcBef>
                <a:spcPts val="0"/>
              </a:spcBef>
              <a:spcAft>
                <a:spcPts val="0"/>
              </a:spcAft>
              <a:buNone/>
            </a:pPr>
            <a:endParaRPr sz="2399" b="0" i="0" u="none" strike="noStrike" cap="none">
              <a:solidFill>
                <a:srgbClr val="000000"/>
              </a:solidFill>
              <a:latin typeface="Abhaya Libre"/>
              <a:ea typeface="Abhaya Libre"/>
              <a:cs typeface="Abhaya Libre"/>
              <a:sym typeface="Abhaya Libre"/>
            </a:endParaRPr>
          </a:p>
          <a:p>
            <a:pPr marL="626107" marR="0" lvl="1" indent="-281303" algn="l" rtl="0">
              <a:lnSpc>
                <a:spcPct val="140013"/>
              </a:lnSpc>
              <a:spcBef>
                <a:spcPts val="0"/>
              </a:spcBef>
              <a:spcAft>
                <a:spcPts val="0"/>
              </a:spcAft>
              <a:buClr>
                <a:srgbClr val="000000"/>
              </a:buClr>
              <a:buSzPts val="2399"/>
              <a:buFont typeface="Arial"/>
              <a:buChar char="•"/>
            </a:pPr>
            <a:r>
              <a:rPr lang="bg-BG" sz="2399" b="0" i="0" u="none" strike="noStrike" cap="none">
                <a:solidFill>
                  <a:srgbClr val="000000"/>
                </a:solidFill>
                <a:latin typeface="Abhaya Libre"/>
                <a:ea typeface="Abhaya Libre"/>
                <a:cs typeface="Abhaya Libre"/>
                <a:sym typeface="Abhaya Libre"/>
              </a:rPr>
              <a:t>John mattone global, inc (2021): "The world’s #1 executive coaching and business coaching blog (2017-2021)". Retrived from: https://johnmattone.com/blog/historys-5-best-leaders/#:~:text=1.-,Mahatma%20Gandhi,example%20through%20word%20and%20deed.</a:t>
            </a:r>
            <a:endParaRPr sz="900"/>
          </a:p>
          <a:p>
            <a:pPr marL="0" marR="0" lvl="0" indent="0" algn="l" rtl="0">
              <a:lnSpc>
                <a:spcPct val="43463"/>
              </a:lnSpc>
              <a:spcBef>
                <a:spcPts val="0"/>
              </a:spcBef>
              <a:spcAft>
                <a:spcPts val="0"/>
              </a:spcAft>
              <a:buNone/>
            </a:pPr>
            <a:endParaRPr sz="2399" b="0" i="0" u="none" strike="noStrike" cap="none">
              <a:solidFill>
                <a:srgbClr val="000000"/>
              </a:solidFill>
              <a:latin typeface="Abhaya Libre"/>
              <a:ea typeface="Abhaya Libre"/>
              <a:cs typeface="Abhaya Libre"/>
              <a:sym typeface="Abhaya Libre"/>
            </a:endParaRPr>
          </a:p>
          <a:p>
            <a:pPr marL="626107" marR="0" lvl="1" indent="-281303" algn="l" rtl="0">
              <a:lnSpc>
                <a:spcPct val="140013"/>
              </a:lnSpc>
              <a:spcBef>
                <a:spcPts val="0"/>
              </a:spcBef>
              <a:spcAft>
                <a:spcPts val="0"/>
              </a:spcAft>
              <a:buClr>
                <a:srgbClr val="000000"/>
              </a:buClr>
              <a:buSzPts val="2399"/>
              <a:buFont typeface="Arial"/>
              <a:buChar char="•"/>
            </a:pPr>
            <a:r>
              <a:rPr lang="bg-BG" sz="2399" b="0" i="0" u="none" strike="noStrike" cap="none">
                <a:solidFill>
                  <a:srgbClr val="000000"/>
                </a:solidFill>
                <a:latin typeface="Abhaya Libre"/>
                <a:ea typeface="Abhaya Libre"/>
                <a:cs typeface="Abhaya Libre"/>
                <a:sym typeface="Abhaya Libre"/>
              </a:rPr>
              <a:t>Kruse, K. (2013): "What is leadership?" Retrieved from: </a:t>
            </a:r>
            <a:r>
              <a:rPr lang="bg-BG" sz="2399" b="0" i="0" u="sng" strike="noStrike" cap="none">
                <a:solidFill>
                  <a:srgbClr val="000000"/>
                </a:solidFill>
                <a:latin typeface="Abhaya Libre"/>
                <a:ea typeface="Abhaya Libre"/>
                <a:cs typeface="Abhaya Libre"/>
                <a:sym typeface="Abhaya Libre"/>
                <a:hlinkClick r:id="rId9">
                  <a:extLst>
                    <a:ext uri="{A12FA001-AC4F-418D-AE19-62706E023703}">
                      <ahyp:hlinkClr xmlns:ahyp="http://schemas.microsoft.com/office/drawing/2018/hyperlinkcolor" val="tx"/>
                    </a:ext>
                  </a:extLst>
                </a:hlinkClick>
              </a:rPr>
              <a:t>http://www.professorpeaches.com/wp-content/uploads/2015/02/What-is-leadership-Forbes.pdf</a:t>
            </a:r>
            <a:r>
              <a:rPr lang="bg-BG" sz="2399" b="0" i="0" u="none" strike="noStrike" cap="none">
                <a:solidFill>
                  <a:srgbClr val="000000"/>
                </a:solidFill>
                <a:latin typeface="Abhaya Libre"/>
                <a:ea typeface="Abhaya Libre"/>
                <a:cs typeface="Abhaya Libre"/>
                <a:sym typeface="Abhaya Libre"/>
              </a:rPr>
              <a:t> </a:t>
            </a:r>
            <a:endParaRPr sz="900"/>
          </a:p>
          <a:p>
            <a:pPr marL="0" marR="0" lvl="0" indent="0" algn="l" rtl="0">
              <a:lnSpc>
                <a:spcPct val="43463"/>
              </a:lnSpc>
              <a:spcBef>
                <a:spcPts val="0"/>
              </a:spcBef>
              <a:spcAft>
                <a:spcPts val="0"/>
              </a:spcAft>
              <a:buNone/>
            </a:pPr>
            <a:endParaRPr sz="2399" b="0" i="0" u="none" strike="noStrike" cap="none">
              <a:solidFill>
                <a:srgbClr val="000000"/>
              </a:solidFill>
              <a:latin typeface="Abhaya Libre"/>
              <a:ea typeface="Abhaya Libre"/>
              <a:cs typeface="Abhaya Libre"/>
              <a:sym typeface="Abhaya Libre"/>
            </a:endParaRPr>
          </a:p>
          <a:p>
            <a:pPr marL="626107" marR="0" lvl="1" indent="-281303" algn="l" rtl="0">
              <a:lnSpc>
                <a:spcPct val="140013"/>
              </a:lnSpc>
              <a:spcBef>
                <a:spcPts val="0"/>
              </a:spcBef>
              <a:spcAft>
                <a:spcPts val="0"/>
              </a:spcAft>
              <a:buClr>
                <a:srgbClr val="000000"/>
              </a:buClr>
              <a:buSzPts val="2399"/>
              <a:buFont typeface="Arial"/>
              <a:buChar char="•"/>
            </a:pPr>
            <a:r>
              <a:rPr lang="bg-BG" sz="2399" b="0" i="0" u="none" strike="noStrike" cap="none">
                <a:solidFill>
                  <a:srgbClr val="000000"/>
                </a:solidFill>
                <a:latin typeface="Abhaya Libre"/>
                <a:ea typeface="Abhaya Libre"/>
                <a:cs typeface="Abhaya Libre"/>
                <a:sym typeface="Abhaya Libre"/>
              </a:rPr>
              <a:t>What type of leader are you? Embracing your leadership style [Quiz]Retrive from: https://www.umassglobal.edu/news-and-events/blog/what-type-of-leader-are-you-quiz</a:t>
            </a:r>
            <a:endParaRPr sz="900"/>
          </a:p>
          <a:p>
            <a:pPr marL="0" marR="0" lvl="0" indent="0" algn="l" rtl="0">
              <a:lnSpc>
                <a:spcPct val="43463"/>
              </a:lnSpc>
              <a:spcBef>
                <a:spcPts val="0"/>
              </a:spcBef>
              <a:spcAft>
                <a:spcPts val="0"/>
              </a:spcAft>
              <a:buNone/>
            </a:pPr>
            <a:endParaRPr sz="2399" b="0" i="0" u="none" strike="noStrike" cap="none">
              <a:solidFill>
                <a:srgbClr val="000000"/>
              </a:solidFill>
              <a:latin typeface="Abhaya Libre"/>
              <a:ea typeface="Abhaya Libre"/>
              <a:cs typeface="Abhaya Libre"/>
              <a:sym typeface="Abhaya Libre"/>
            </a:endParaRPr>
          </a:p>
          <a:p>
            <a:pPr marL="626107" marR="0" lvl="1" indent="-281303" algn="l" rtl="0">
              <a:lnSpc>
                <a:spcPct val="140013"/>
              </a:lnSpc>
              <a:spcBef>
                <a:spcPts val="0"/>
              </a:spcBef>
              <a:spcAft>
                <a:spcPts val="0"/>
              </a:spcAft>
              <a:buClr>
                <a:srgbClr val="000000"/>
              </a:buClr>
              <a:buSzPts val="2399"/>
              <a:buFont typeface="Arial"/>
              <a:buChar char="•"/>
            </a:pPr>
            <a:r>
              <a:rPr lang="bg-BG" sz="2399" b="0" i="0" u="none" strike="noStrike" cap="none">
                <a:solidFill>
                  <a:srgbClr val="000000"/>
                </a:solidFill>
                <a:latin typeface="Abhaya Libre"/>
                <a:ea typeface="Abhaya Libre"/>
                <a:cs typeface="Abhaya Libre"/>
                <a:sym typeface="Abhaya Libre"/>
              </a:rPr>
              <a:t>Which of These Historical Leaders Are You? Retrieved from: https://brainfall.com/quizzes/which-of-these-historical-leaders-are-you/</a:t>
            </a:r>
            <a:endParaRPr sz="900"/>
          </a:p>
        </p:txBody>
      </p:sp>
      <p:pic>
        <p:nvPicPr>
          <p:cNvPr id="816" name="Google Shape;816;p45"/>
          <p:cNvPicPr preferRelativeResize="0"/>
          <p:nvPr/>
        </p:nvPicPr>
        <p:blipFill>
          <a:blip r:embed="rId10">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189"/>
        <p:cNvGrpSpPr/>
        <p:nvPr/>
      </p:nvGrpSpPr>
      <p:grpSpPr>
        <a:xfrm>
          <a:off x="0" y="0"/>
          <a:ext cx="0" cy="0"/>
          <a:chOff x="0" y="0"/>
          <a:chExt cx="0" cy="0"/>
        </a:xfrm>
      </p:grpSpPr>
      <p:sp>
        <p:nvSpPr>
          <p:cNvPr id="190" name="Google Shape;190;p5"/>
          <p:cNvSpPr txBox="1"/>
          <p:nvPr/>
        </p:nvSpPr>
        <p:spPr>
          <a:xfrm>
            <a:off x="8067692" y="1667730"/>
            <a:ext cx="4684714"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a:solidFill>
                  <a:srgbClr val="000000"/>
                </a:solidFill>
                <a:latin typeface="Abhaya Libre"/>
                <a:ea typeface="Abhaya Libre"/>
                <a:cs typeface="Abhaya Libre"/>
                <a:sym typeface="Abhaya Libre"/>
              </a:rPr>
              <a:t>МОТИВАЦИЯ</a:t>
            </a:r>
            <a:endParaRPr sz="3238" b="0" i="0" u="none" strike="noStrike" cap="none">
              <a:solidFill>
                <a:srgbClr val="000000"/>
              </a:solidFill>
              <a:latin typeface="Abhaya Libre"/>
              <a:ea typeface="Abhaya Libre"/>
              <a:cs typeface="Abhaya Libre"/>
              <a:sym typeface="Abhaya Libre"/>
            </a:endParaRPr>
          </a:p>
        </p:txBody>
      </p:sp>
      <p:sp>
        <p:nvSpPr>
          <p:cNvPr id="191" name="Google Shape;191;p5"/>
          <p:cNvSpPr txBox="1"/>
          <p:nvPr/>
        </p:nvSpPr>
        <p:spPr>
          <a:xfrm>
            <a:off x="8067692" y="3484352"/>
            <a:ext cx="9170682" cy="557397"/>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a:solidFill>
                  <a:srgbClr val="000000"/>
                </a:solidFill>
                <a:latin typeface="Abhaya Libre"/>
                <a:ea typeface="Abhaya Libre"/>
                <a:cs typeface="Abhaya Libre"/>
                <a:sym typeface="Abhaya Libre"/>
              </a:rPr>
              <a:t>ЛИДЕРСТВО</a:t>
            </a:r>
            <a:endParaRPr sz="3238" b="0" i="0" u="none" strike="noStrike" cap="none">
              <a:solidFill>
                <a:srgbClr val="000000"/>
              </a:solidFill>
              <a:latin typeface="Abhaya Libre"/>
              <a:ea typeface="Abhaya Libre"/>
              <a:cs typeface="Abhaya Libre"/>
              <a:sym typeface="Abhaya Libre"/>
            </a:endParaRPr>
          </a:p>
        </p:txBody>
      </p:sp>
      <p:sp>
        <p:nvSpPr>
          <p:cNvPr id="192" name="Google Shape;192;p5"/>
          <p:cNvSpPr txBox="1"/>
          <p:nvPr/>
        </p:nvSpPr>
        <p:spPr>
          <a:xfrm>
            <a:off x="7862784" y="5319479"/>
            <a:ext cx="10220308" cy="1395126"/>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dirty="0">
                <a:solidFill>
                  <a:srgbClr val="000000"/>
                </a:solidFill>
                <a:latin typeface="Abhaya Libre"/>
                <a:ea typeface="Abhaya Libre"/>
                <a:cs typeface="Abhaya Libre"/>
                <a:sym typeface="Abhaya Libre"/>
              </a:rPr>
              <a:t>НАЙ-ПОДХОДЯЩИТЕ ЛИДЕРИ И МОТИВАЦИОННИ ФИГУРИ</a:t>
            </a:r>
            <a:endParaRPr sz="3238" b="0" i="0" u="none" strike="noStrike" cap="none" dirty="0">
              <a:solidFill>
                <a:srgbClr val="000000"/>
              </a:solidFill>
              <a:latin typeface="Abhaya Libre"/>
              <a:ea typeface="Abhaya Libre"/>
              <a:cs typeface="Abhaya Libre"/>
              <a:sym typeface="Abhaya Libre"/>
            </a:endParaRPr>
          </a:p>
        </p:txBody>
      </p:sp>
      <p:sp>
        <p:nvSpPr>
          <p:cNvPr id="193" name="Google Shape;193;p5"/>
          <p:cNvSpPr txBox="1"/>
          <p:nvPr/>
        </p:nvSpPr>
        <p:spPr>
          <a:xfrm>
            <a:off x="8067692" y="2604592"/>
            <a:ext cx="8504116"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a:solidFill>
                  <a:srgbClr val="000000"/>
                </a:solidFill>
                <a:latin typeface="Abhaya Libre"/>
                <a:ea typeface="Abhaya Libre"/>
                <a:cs typeface="Abhaya Libre"/>
                <a:sym typeface="Abhaya Libre"/>
              </a:rPr>
              <a:t>ТЕОРИИ НА МОТИВАЦИЯТА</a:t>
            </a:r>
            <a:endParaRPr sz="3238" b="0" i="0" u="none" strike="noStrike" cap="none">
              <a:solidFill>
                <a:srgbClr val="000000"/>
              </a:solidFill>
              <a:latin typeface="Abhaya Libre"/>
              <a:ea typeface="Abhaya Libre"/>
              <a:cs typeface="Abhaya Libre"/>
              <a:sym typeface="Abhaya Libre"/>
            </a:endParaRPr>
          </a:p>
        </p:txBody>
      </p:sp>
      <p:sp>
        <p:nvSpPr>
          <p:cNvPr id="194" name="Google Shape;194;p5"/>
          <p:cNvSpPr txBox="1"/>
          <p:nvPr/>
        </p:nvSpPr>
        <p:spPr>
          <a:xfrm>
            <a:off x="8067692" y="4395453"/>
            <a:ext cx="5840560"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i="0" u="none" strike="noStrike" cap="none" dirty="0">
                <a:solidFill>
                  <a:srgbClr val="000000"/>
                </a:solidFill>
                <a:latin typeface="Abhaya Libre"/>
                <a:ea typeface="Abhaya Libre"/>
                <a:cs typeface="Abhaya Libre"/>
                <a:sym typeface="Abhaya Libre"/>
              </a:rPr>
              <a:t>ТЕОРИИ НА ЛИДЕРСТВОТО</a:t>
            </a:r>
            <a:endParaRPr sz="3238" i="0" u="none" strike="noStrike" cap="none" dirty="0">
              <a:solidFill>
                <a:srgbClr val="000000"/>
              </a:solidFill>
              <a:latin typeface="Abhaya Libre"/>
              <a:ea typeface="Abhaya Libre"/>
              <a:cs typeface="Abhaya Libre"/>
              <a:sym typeface="Abhaya Libre"/>
            </a:endParaRPr>
          </a:p>
        </p:txBody>
      </p:sp>
      <p:sp>
        <p:nvSpPr>
          <p:cNvPr id="195" name="Google Shape;195;p5"/>
          <p:cNvSpPr txBox="1"/>
          <p:nvPr/>
        </p:nvSpPr>
        <p:spPr>
          <a:xfrm>
            <a:off x="7924228" y="6567831"/>
            <a:ext cx="10220308" cy="697563"/>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i="0" u="none" strike="noStrike" cap="none" dirty="0">
                <a:solidFill>
                  <a:srgbClr val="000000"/>
                </a:solidFill>
                <a:latin typeface="Abhaya Libre"/>
                <a:ea typeface="Abhaya Libre"/>
                <a:cs typeface="Abhaya Libre"/>
                <a:sym typeface="Abhaya Libre"/>
              </a:rPr>
              <a:t>УЧЕБНИ МАТЕРИАЛИ (НАЙ-ДОБРИ ПРАКТИКИ) </a:t>
            </a:r>
            <a:endParaRPr dirty="0"/>
          </a:p>
        </p:txBody>
      </p:sp>
      <p:pic>
        <p:nvPicPr>
          <p:cNvPr id="196" name="Google Shape;196;p5"/>
          <p:cNvPicPr preferRelativeResize="0"/>
          <p:nvPr/>
        </p:nvPicPr>
        <p:blipFill rotWithShape="1">
          <a:blip r:embed="rId3">
            <a:alphaModFix/>
          </a:blip>
          <a:srcRect/>
          <a:stretch/>
        </p:blipFill>
        <p:spPr>
          <a:xfrm rot="-8947194">
            <a:off x="6453442" y="7564910"/>
            <a:ext cx="4858039" cy="4858039"/>
          </a:xfrm>
          <a:prstGeom prst="rect">
            <a:avLst/>
          </a:prstGeom>
          <a:noFill/>
          <a:ln>
            <a:noFill/>
          </a:ln>
        </p:spPr>
      </p:pic>
      <p:pic>
        <p:nvPicPr>
          <p:cNvPr id="197" name="Google Shape;197;p5"/>
          <p:cNvPicPr preferRelativeResize="0"/>
          <p:nvPr/>
        </p:nvPicPr>
        <p:blipFill rotWithShape="1">
          <a:blip r:embed="rId4">
            <a:alphaModFix/>
          </a:blip>
          <a:srcRect/>
          <a:stretch/>
        </p:blipFill>
        <p:spPr>
          <a:xfrm rot="-9632120">
            <a:off x="-2174154" y="-1705919"/>
            <a:ext cx="5721823" cy="5669807"/>
          </a:xfrm>
          <a:prstGeom prst="rect">
            <a:avLst/>
          </a:prstGeom>
          <a:noFill/>
          <a:ln>
            <a:noFill/>
          </a:ln>
        </p:spPr>
      </p:pic>
      <p:pic>
        <p:nvPicPr>
          <p:cNvPr id="198" name="Google Shape;198;p5"/>
          <p:cNvPicPr preferRelativeResize="0"/>
          <p:nvPr/>
        </p:nvPicPr>
        <p:blipFill rotWithShape="1">
          <a:blip r:embed="rId5">
            <a:alphaModFix/>
          </a:blip>
          <a:srcRect/>
          <a:stretch/>
        </p:blipFill>
        <p:spPr>
          <a:xfrm rot="6603835">
            <a:off x="5125238" y="-11192783"/>
            <a:ext cx="11622266" cy="12388074"/>
          </a:xfrm>
          <a:prstGeom prst="rect">
            <a:avLst/>
          </a:prstGeom>
          <a:noFill/>
          <a:ln>
            <a:noFill/>
          </a:ln>
        </p:spPr>
      </p:pic>
      <p:pic>
        <p:nvPicPr>
          <p:cNvPr id="199" name="Google Shape;199;p5"/>
          <p:cNvPicPr preferRelativeResize="0"/>
          <p:nvPr/>
        </p:nvPicPr>
        <p:blipFill rotWithShape="1">
          <a:blip r:embed="rId6">
            <a:alphaModFix/>
          </a:blip>
          <a:srcRect/>
          <a:stretch/>
        </p:blipFill>
        <p:spPr>
          <a:xfrm rot="10800000">
            <a:off x="15414085" y="8264626"/>
            <a:ext cx="3334026" cy="3588482"/>
          </a:xfrm>
          <a:prstGeom prst="rect">
            <a:avLst/>
          </a:prstGeom>
          <a:noFill/>
          <a:ln>
            <a:noFill/>
          </a:ln>
        </p:spPr>
      </p:pic>
      <p:pic>
        <p:nvPicPr>
          <p:cNvPr id="200" name="Google Shape;200;p5"/>
          <p:cNvPicPr preferRelativeResize="0"/>
          <p:nvPr/>
        </p:nvPicPr>
        <p:blipFill rotWithShape="1">
          <a:blip r:embed="rId7">
            <a:alphaModFix/>
          </a:blip>
          <a:srcRect/>
          <a:stretch/>
        </p:blipFill>
        <p:spPr>
          <a:xfrm rot="10800000">
            <a:off x="2161922" y="-772267"/>
            <a:ext cx="2556197" cy="2751289"/>
          </a:xfrm>
          <a:prstGeom prst="rect">
            <a:avLst/>
          </a:prstGeom>
          <a:noFill/>
          <a:ln>
            <a:noFill/>
          </a:ln>
        </p:spPr>
      </p:pic>
      <p:pic>
        <p:nvPicPr>
          <p:cNvPr id="201" name="Google Shape;201;p5"/>
          <p:cNvPicPr preferRelativeResize="0"/>
          <p:nvPr/>
        </p:nvPicPr>
        <p:blipFill rotWithShape="1">
          <a:blip r:embed="rId8">
            <a:alphaModFix/>
          </a:blip>
          <a:srcRect/>
          <a:stretch/>
        </p:blipFill>
        <p:spPr>
          <a:xfrm rot="9614497">
            <a:off x="17447384" y="6778646"/>
            <a:ext cx="4352147" cy="4346443"/>
          </a:xfrm>
          <a:prstGeom prst="rect">
            <a:avLst/>
          </a:prstGeom>
          <a:noFill/>
          <a:ln>
            <a:noFill/>
          </a:ln>
        </p:spPr>
      </p:pic>
      <p:pic>
        <p:nvPicPr>
          <p:cNvPr id="202" name="Google Shape;202;p5"/>
          <p:cNvPicPr preferRelativeResize="0"/>
          <p:nvPr/>
        </p:nvPicPr>
        <p:blipFill rotWithShape="1">
          <a:blip r:embed="rId9">
            <a:alphaModFix/>
          </a:blip>
          <a:srcRect/>
          <a:stretch/>
        </p:blipFill>
        <p:spPr>
          <a:xfrm rot="3420380">
            <a:off x="5472590" y="-4782765"/>
            <a:ext cx="5810576" cy="5802961"/>
          </a:xfrm>
          <a:prstGeom prst="rect">
            <a:avLst/>
          </a:prstGeom>
          <a:noFill/>
          <a:ln>
            <a:noFill/>
          </a:ln>
        </p:spPr>
      </p:pic>
      <p:sp>
        <p:nvSpPr>
          <p:cNvPr id="203" name="Google Shape;203;p5"/>
          <p:cNvSpPr txBox="1"/>
          <p:nvPr/>
        </p:nvSpPr>
        <p:spPr>
          <a:xfrm>
            <a:off x="1155835" y="4749147"/>
            <a:ext cx="8280738" cy="770736"/>
          </a:xfrm>
          <a:prstGeom prst="rect">
            <a:avLst/>
          </a:prstGeom>
          <a:noFill/>
          <a:ln>
            <a:noFill/>
          </a:ln>
        </p:spPr>
        <p:txBody>
          <a:bodyPr spcFirstLastPara="1" wrap="square" lIns="0" tIns="0" rIns="0" bIns="0" anchor="t" anchorCtr="0">
            <a:spAutoFit/>
          </a:bodyPr>
          <a:lstStyle/>
          <a:p>
            <a:pPr marL="0" marR="0" lvl="0" indent="0" algn="l"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Съдържание</a:t>
            </a:r>
            <a:endParaRPr sz="6410" b="1" i="0" u="none" strike="noStrike" cap="none">
              <a:solidFill>
                <a:srgbClr val="000000"/>
              </a:solidFill>
              <a:latin typeface="Abhaya Libre"/>
              <a:ea typeface="Abhaya Libre"/>
              <a:cs typeface="Abhaya Libre"/>
              <a:sym typeface="Abhaya Libre"/>
            </a:endParaRPr>
          </a:p>
        </p:txBody>
      </p:sp>
      <p:sp>
        <p:nvSpPr>
          <p:cNvPr id="204" name="Google Shape;204;p5"/>
          <p:cNvSpPr txBox="1"/>
          <p:nvPr/>
        </p:nvSpPr>
        <p:spPr>
          <a:xfrm>
            <a:off x="6739807" y="1636341"/>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01</a:t>
            </a:r>
            <a:endParaRPr/>
          </a:p>
        </p:txBody>
      </p:sp>
      <p:sp>
        <p:nvSpPr>
          <p:cNvPr id="205" name="Google Shape;205;p5"/>
          <p:cNvSpPr txBox="1"/>
          <p:nvPr/>
        </p:nvSpPr>
        <p:spPr>
          <a:xfrm>
            <a:off x="6739807" y="2453462"/>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02</a:t>
            </a:r>
            <a:endParaRPr/>
          </a:p>
        </p:txBody>
      </p:sp>
      <p:sp>
        <p:nvSpPr>
          <p:cNvPr id="206" name="Google Shape;206;p5"/>
          <p:cNvSpPr txBox="1"/>
          <p:nvPr/>
        </p:nvSpPr>
        <p:spPr>
          <a:xfrm>
            <a:off x="6739807" y="3393138"/>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03</a:t>
            </a:r>
            <a:endParaRPr/>
          </a:p>
        </p:txBody>
      </p:sp>
      <p:sp>
        <p:nvSpPr>
          <p:cNvPr id="207" name="Google Shape;207;p5"/>
          <p:cNvSpPr txBox="1"/>
          <p:nvPr/>
        </p:nvSpPr>
        <p:spPr>
          <a:xfrm>
            <a:off x="6739807" y="4366878"/>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04</a:t>
            </a:r>
            <a:endParaRPr/>
          </a:p>
        </p:txBody>
      </p:sp>
      <p:sp>
        <p:nvSpPr>
          <p:cNvPr id="208" name="Google Shape;208;p5"/>
          <p:cNvSpPr txBox="1"/>
          <p:nvPr/>
        </p:nvSpPr>
        <p:spPr>
          <a:xfrm>
            <a:off x="6739807" y="5211212"/>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05</a:t>
            </a:r>
            <a:endParaRPr/>
          </a:p>
        </p:txBody>
      </p:sp>
      <p:sp>
        <p:nvSpPr>
          <p:cNvPr id="209" name="Google Shape;209;p5"/>
          <p:cNvSpPr txBox="1"/>
          <p:nvPr/>
        </p:nvSpPr>
        <p:spPr>
          <a:xfrm>
            <a:off x="6739807" y="6312588"/>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06</a:t>
            </a:r>
            <a:endParaRPr/>
          </a:p>
        </p:txBody>
      </p:sp>
      <p:pic>
        <p:nvPicPr>
          <p:cNvPr id="210" name="Google Shape;210;p5"/>
          <p:cNvPicPr preferRelativeResize="0"/>
          <p:nvPr/>
        </p:nvPicPr>
        <p:blipFill rotWithShape="1">
          <a:blip r:embed="rId10">
            <a:alphaModFix/>
          </a:blip>
          <a:srcRect/>
          <a:stretch/>
        </p:blipFill>
        <p:spPr>
          <a:xfrm>
            <a:off x="16418708" y="0"/>
            <a:ext cx="1869292" cy="1869292"/>
          </a:xfrm>
          <a:prstGeom prst="rect">
            <a:avLst/>
          </a:prstGeom>
          <a:noFill/>
          <a:ln>
            <a:noFill/>
          </a:ln>
        </p:spPr>
      </p:pic>
      <p:sp>
        <p:nvSpPr>
          <p:cNvPr id="211" name="Google Shape;211;p5"/>
          <p:cNvSpPr txBox="1"/>
          <p:nvPr/>
        </p:nvSpPr>
        <p:spPr>
          <a:xfrm>
            <a:off x="8067692" y="7406385"/>
            <a:ext cx="4684714"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a:solidFill>
                  <a:srgbClr val="000000"/>
                </a:solidFill>
                <a:latin typeface="Abhaya Libre"/>
                <a:ea typeface="Abhaya Libre"/>
                <a:cs typeface="Abhaya Libre"/>
                <a:sym typeface="Abhaya Libre"/>
              </a:rPr>
              <a:t>СТАТИЯ</a:t>
            </a:r>
            <a:endParaRPr sz="3238" b="0" i="0" u="none" strike="noStrike" cap="none">
              <a:solidFill>
                <a:srgbClr val="000000"/>
              </a:solidFill>
              <a:latin typeface="Abhaya Libre"/>
              <a:ea typeface="Abhaya Libre"/>
              <a:cs typeface="Abhaya Libre"/>
              <a:sym typeface="Abhaya Libre"/>
            </a:endParaRPr>
          </a:p>
        </p:txBody>
      </p:sp>
      <p:pic>
        <p:nvPicPr>
          <p:cNvPr id="212" name="Google Shape;212;p5"/>
          <p:cNvPicPr preferRelativeResize="0"/>
          <p:nvPr/>
        </p:nvPicPr>
        <p:blipFill rotWithShape="1">
          <a:blip r:embed="rId3">
            <a:alphaModFix/>
          </a:blip>
          <a:srcRect/>
          <a:stretch/>
        </p:blipFill>
        <p:spPr>
          <a:xfrm rot="-8947194">
            <a:off x="5385628" y="9147741"/>
            <a:ext cx="5364129" cy="5364129"/>
          </a:xfrm>
          <a:prstGeom prst="rect">
            <a:avLst/>
          </a:prstGeom>
          <a:noFill/>
          <a:ln>
            <a:noFill/>
          </a:ln>
        </p:spPr>
      </p:pic>
      <p:sp>
        <p:nvSpPr>
          <p:cNvPr id="213" name="Google Shape;213;p5"/>
          <p:cNvSpPr txBox="1"/>
          <p:nvPr/>
        </p:nvSpPr>
        <p:spPr>
          <a:xfrm>
            <a:off x="6739807" y="7330820"/>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07</a:t>
            </a:r>
            <a:endParaRPr/>
          </a:p>
        </p:txBody>
      </p:sp>
      <p:sp>
        <p:nvSpPr>
          <p:cNvPr id="214" name="Google Shape;214;p5"/>
          <p:cNvSpPr txBox="1"/>
          <p:nvPr/>
        </p:nvSpPr>
        <p:spPr>
          <a:xfrm>
            <a:off x="6739807" y="8137077"/>
            <a:ext cx="1079688" cy="707040"/>
          </a:xfrm>
          <a:prstGeom prst="rect">
            <a:avLst/>
          </a:prstGeom>
          <a:noFill/>
          <a:ln>
            <a:noFill/>
          </a:ln>
        </p:spPr>
        <p:txBody>
          <a:bodyPr spcFirstLastPara="1" wrap="square" lIns="0" tIns="0" rIns="0" bIns="0" anchor="t" anchorCtr="0">
            <a:spAutoFit/>
          </a:bodyPr>
          <a:lstStyle/>
          <a:p>
            <a:pPr marL="0" marR="0" lvl="0" indent="0" algn="l" rtl="0">
              <a:lnSpc>
                <a:spcPct val="140019"/>
              </a:lnSpc>
              <a:spcBef>
                <a:spcPts val="0"/>
              </a:spcBef>
              <a:spcAft>
                <a:spcPts val="0"/>
              </a:spcAft>
              <a:buNone/>
            </a:pPr>
            <a:r>
              <a:rPr lang="bg-BG" sz="4038" b="0" i="0" u="none" strike="noStrike" cap="none">
                <a:solidFill>
                  <a:srgbClr val="000000"/>
                </a:solidFill>
                <a:latin typeface="Abhaya Libre"/>
                <a:ea typeface="Abhaya Libre"/>
                <a:cs typeface="Abhaya Libre"/>
                <a:sym typeface="Abhaya Libre"/>
              </a:rPr>
              <a:t>08</a:t>
            </a:r>
            <a:endParaRPr/>
          </a:p>
        </p:txBody>
      </p:sp>
      <p:sp>
        <p:nvSpPr>
          <p:cNvPr id="215" name="Google Shape;215;p5"/>
          <p:cNvSpPr txBox="1"/>
          <p:nvPr/>
        </p:nvSpPr>
        <p:spPr>
          <a:xfrm>
            <a:off x="8067692" y="8212642"/>
            <a:ext cx="4684714" cy="555910"/>
          </a:xfrm>
          <a:prstGeom prst="rect">
            <a:avLst/>
          </a:prstGeom>
          <a:noFill/>
          <a:ln>
            <a:noFill/>
          </a:ln>
        </p:spPr>
        <p:txBody>
          <a:bodyPr spcFirstLastPara="1" wrap="square" lIns="0" tIns="0" rIns="0" bIns="0" anchor="t" anchorCtr="0">
            <a:spAutoFit/>
          </a:bodyPr>
          <a:lstStyle/>
          <a:p>
            <a:pPr marL="0" marR="0" lvl="0" indent="0" algn="l" rtl="0">
              <a:lnSpc>
                <a:spcPct val="140024"/>
              </a:lnSpc>
              <a:spcBef>
                <a:spcPts val="0"/>
              </a:spcBef>
              <a:spcAft>
                <a:spcPts val="0"/>
              </a:spcAft>
              <a:buNone/>
            </a:pPr>
            <a:r>
              <a:rPr lang="bg-BG" sz="3238" b="0" i="0" u="none" strike="noStrike" cap="none">
                <a:solidFill>
                  <a:srgbClr val="000000"/>
                </a:solidFill>
                <a:latin typeface="Abhaya Libre"/>
                <a:ea typeface="Abhaya Libre"/>
                <a:cs typeface="Abhaya Libre"/>
                <a:sym typeface="Abhaya Libre"/>
              </a:rPr>
              <a:t>ВЪПРОСИ</a:t>
            </a:r>
            <a:endParaRPr sz="3238" b="0" i="0" u="none" strike="noStrike" cap="none">
              <a:solidFill>
                <a:srgbClr val="000000"/>
              </a:solidFill>
              <a:latin typeface="Abhaya Libre"/>
              <a:ea typeface="Abhaya Libre"/>
              <a:cs typeface="Abhaya Libre"/>
              <a:sym typeface="Abhaya Libre"/>
            </a:endParaRPr>
          </a:p>
        </p:txBody>
      </p:sp>
      <p:pic>
        <p:nvPicPr>
          <p:cNvPr id="216" name="Google Shape;216;p5"/>
          <p:cNvPicPr preferRelativeResize="0"/>
          <p:nvPr/>
        </p:nvPicPr>
        <p:blipFill rotWithShape="1">
          <a:blip r:embed="rId11">
            <a:alphaModFix/>
          </a:blip>
          <a:srcRect/>
          <a:stretch/>
        </p:blipFill>
        <p:spPr>
          <a:xfrm>
            <a:off x="14993119" y="9508512"/>
            <a:ext cx="2360235" cy="602763"/>
          </a:xfrm>
          <a:prstGeom prst="rect">
            <a:avLst/>
          </a:prstGeom>
          <a:noFill/>
          <a:ln>
            <a:noFill/>
          </a:ln>
        </p:spPr>
      </p:pic>
      <p:pic>
        <p:nvPicPr>
          <p:cNvPr id="217" name="Google Shape;217;p5"/>
          <p:cNvPicPr preferRelativeResize="0"/>
          <p:nvPr/>
        </p:nvPicPr>
        <p:blipFill rotWithShape="1">
          <a:blip r:embed="rId12">
            <a:alphaModFix/>
          </a:blip>
          <a:srcRect/>
          <a:stretch/>
        </p:blipFill>
        <p:spPr>
          <a:xfrm>
            <a:off x="13456555" y="9092897"/>
            <a:ext cx="1068843" cy="1110057"/>
          </a:xfrm>
          <a:prstGeom prst="rect">
            <a:avLst/>
          </a:prstGeom>
          <a:noFill/>
          <a:ln>
            <a:noFill/>
          </a:ln>
        </p:spPr>
      </p:pic>
      <p:pic>
        <p:nvPicPr>
          <p:cNvPr id="218" name="Google Shape;218;p5"/>
          <p:cNvPicPr preferRelativeResize="0"/>
          <p:nvPr/>
        </p:nvPicPr>
        <p:blipFill>
          <a:blip r:embed="rId13">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0E9E5"/>
        </a:solidFill>
        <a:effectLst/>
      </p:bgPr>
    </p:bg>
    <p:spTree>
      <p:nvGrpSpPr>
        <p:cNvPr id="1" name="Shape 222"/>
        <p:cNvGrpSpPr/>
        <p:nvPr/>
      </p:nvGrpSpPr>
      <p:grpSpPr>
        <a:xfrm>
          <a:off x="0" y="0"/>
          <a:ext cx="0" cy="0"/>
          <a:chOff x="0" y="0"/>
          <a:chExt cx="0" cy="0"/>
        </a:xfrm>
      </p:grpSpPr>
      <p:sp>
        <p:nvSpPr>
          <p:cNvPr id="223" name="Google Shape;223;p6"/>
          <p:cNvSpPr txBox="1"/>
          <p:nvPr/>
        </p:nvSpPr>
        <p:spPr>
          <a:xfrm>
            <a:off x="4518076" y="4409223"/>
            <a:ext cx="9987283" cy="1468553"/>
          </a:xfrm>
          <a:prstGeom prst="rect">
            <a:avLst/>
          </a:prstGeom>
          <a:noFill/>
          <a:ln>
            <a:noFill/>
          </a:ln>
        </p:spPr>
        <p:txBody>
          <a:bodyPr spcFirstLastPara="1" wrap="square" lIns="0" tIns="0" rIns="0" bIns="0" anchor="t" anchorCtr="0">
            <a:spAutoFit/>
          </a:bodyPr>
          <a:lstStyle/>
          <a:p>
            <a:pPr marL="0" marR="0" lvl="0" indent="0" algn="l" rtl="0">
              <a:lnSpc>
                <a:spcPct val="84998"/>
              </a:lnSpc>
              <a:spcBef>
                <a:spcPts val="0"/>
              </a:spcBef>
              <a:spcAft>
                <a:spcPts val="0"/>
              </a:spcAft>
              <a:buNone/>
            </a:pPr>
            <a:r>
              <a:rPr lang="bg-BG" sz="12252" b="1" i="0" u="none" strike="noStrike" cap="none">
                <a:solidFill>
                  <a:srgbClr val="000000"/>
                </a:solidFill>
                <a:latin typeface="Abhaya Libre"/>
                <a:ea typeface="Abhaya Libre"/>
                <a:cs typeface="Abhaya Libre"/>
                <a:sym typeface="Abhaya Libre"/>
              </a:rPr>
              <a:t>1. Мотивация</a:t>
            </a:r>
            <a:endParaRPr sz="12252" b="1" i="0" u="none" strike="noStrike" cap="none">
              <a:solidFill>
                <a:srgbClr val="000000"/>
              </a:solidFill>
              <a:latin typeface="Abhaya Libre"/>
              <a:ea typeface="Abhaya Libre"/>
              <a:cs typeface="Abhaya Libre"/>
              <a:sym typeface="Abhaya Libre"/>
            </a:endParaRPr>
          </a:p>
        </p:txBody>
      </p:sp>
      <p:pic>
        <p:nvPicPr>
          <p:cNvPr id="224" name="Google Shape;224;p6"/>
          <p:cNvPicPr preferRelativeResize="0"/>
          <p:nvPr/>
        </p:nvPicPr>
        <p:blipFill rotWithShape="1">
          <a:blip r:embed="rId3">
            <a:alphaModFix/>
          </a:blip>
          <a:srcRect/>
          <a:stretch/>
        </p:blipFill>
        <p:spPr>
          <a:xfrm>
            <a:off x="16418708" y="0"/>
            <a:ext cx="1869292" cy="1869292"/>
          </a:xfrm>
          <a:prstGeom prst="rect">
            <a:avLst/>
          </a:prstGeom>
          <a:noFill/>
          <a:ln>
            <a:noFill/>
          </a:ln>
        </p:spPr>
      </p:pic>
      <p:pic>
        <p:nvPicPr>
          <p:cNvPr id="225" name="Google Shape;225;p6"/>
          <p:cNvPicPr preferRelativeResize="0"/>
          <p:nvPr/>
        </p:nvPicPr>
        <p:blipFill rotWithShape="1">
          <a:blip r:embed="rId4">
            <a:alphaModFix/>
          </a:blip>
          <a:srcRect/>
          <a:stretch/>
        </p:blipFill>
        <p:spPr>
          <a:xfrm rot="-4196164">
            <a:off x="-5667382" y="8118007"/>
            <a:ext cx="11622266" cy="12388074"/>
          </a:xfrm>
          <a:prstGeom prst="rect">
            <a:avLst/>
          </a:prstGeom>
          <a:noFill/>
          <a:ln>
            <a:noFill/>
          </a:ln>
        </p:spPr>
      </p:pic>
      <p:pic>
        <p:nvPicPr>
          <p:cNvPr id="226" name="Google Shape;226;p6"/>
          <p:cNvPicPr preferRelativeResize="0"/>
          <p:nvPr/>
        </p:nvPicPr>
        <p:blipFill rotWithShape="1">
          <a:blip r:embed="rId5">
            <a:alphaModFix/>
          </a:blip>
          <a:srcRect/>
          <a:stretch/>
        </p:blipFill>
        <p:spPr>
          <a:xfrm rot="10800000">
            <a:off x="15414085" y="8264626"/>
            <a:ext cx="3334026" cy="3588482"/>
          </a:xfrm>
          <a:prstGeom prst="rect">
            <a:avLst/>
          </a:prstGeom>
          <a:noFill/>
          <a:ln>
            <a:noFill/>
          </a:ln>
        </p:spPr>
      </p:pic>
      <p:pic>
        <p:nvPicPr>
          <p:cNvPr id="227" name="Google Shape;227;p6"/>
          <p:cNvPicPr preferRelativeResize="0"/>
          <p:nvPr/>
        </p:nvPicPr>
        <p:blipFill rotWithShape="1">
          <a:blip r:embed="rId6">
            <a:alphaModFix/>
          </a:blip>
          <a:srcRect/>
          <a:stretch/>
        </p:blipFill>
        <p:spPr>
          <a:xfrm rot="6603835">
            <a:off x="5295880" y="-10406627"/>
            <a:ext cx="11622266" cy="12388074"/>
          </a:xfrm>
          <a:prstGeom prst="rect">
            <a:avLst/>
          </a:prstGeom>
          <a:noFill/>
          <a:ln>
            <a:noFill/>
          </a:ln>
        </p:spPr>
      </p:pic>
      <p:pic>
        <p:nvPicPr>
          <p:cNvPr id="228" name="Google Shape;228;p6"/>
          <p:cNvPicPr preferRelativeResize="0"/>
          <p:nvPr/>
        </p:nvPicPr>
        <p:blipFill rotWithShape="1">
          <a:blip r:embed="rId7">
            <a:alphaModFix/>
          </a:blip>
          <a:srcRect/>
          <a:stretch/>
        </p:blipFill>
        <p:spPr>
          <a:xfrm rot="1836636">
            <a:off x="-720080" y="1189828"/>
            <a:ext cx="3334026" cy="3588482"/>
          </a:xfrm>
          <a:prstGeom prst="rect">
            <a:avLst/>
          </a:prstGeom>
          <a:noFill/>
          <a:ln>
            <a:noFill/>
          </a:ln>
        </p:spPr>
      </p:pic>
      <p:grpSp>
        <p:nvGrpSpPr>
          <p:cNvPr id="229" name="Google Shape;229;p6"/>
          <p:cNvGrpSpPr/>
          <p:nvPr/>
        </p:nvGrpSpPr>
        <p:grpSpPr>
          <a:xfrm>
            <a:off x="13994360" y="5920903"/>
            <a:ext cx="4537024" cy="1263397"/>
            <a:chOff x="0" y="0"/>
            <a:chExt cx="6049366" cy="1684530"/>
          </a:xfrm>
        </p:grpSpPr>
        <p:pic>
          <p:nvPicPr>
            <p:cNvPr id="230" name="Google Shape;230;p6"/>
            <p:cNvPicPr preferRelativeResize="0"/>
            <p:nvPr/>
          </p:nvPicPr>
          <p:blipFill rotWithShape="1">
            <a:blip r:embed="rId8">
              <a:alphaModFix/>
            </a:blip>
            <a:srcRect/>
            <a:stretch/>
          </p:blipFill>
          <p:spPr>
            <a:xfrm>
              <a:off x="0" y="0"/>
              <a:ext cx="6049366" cy="967899"/>
            </a:xfrm>
            <a:prstGeom prst="rect">
              <a:avLst/>
            </a:prstGeom>
            <a:noFill/>
            <a:ln>
              <a:noFill/>
            </a:ln>
          </p:spPr>
        </p:pic>
        <p:pic>
          <p:nvPicPr>
            <p:cNvPr id="231" name="Google Shape;231;p6"/>
            <p:cNvPicPr preferRelativeResize="0"/>
            <p:nvPr/>
          </p:nvPicPr>
          <p:blipFill rotWithShape="1">
            <a:blip r:embed="rId8">
              <a:alphaModFix/>
            </a:blip>
            <a:srcRect/>
            <a:stretch/>
          </p:blipFill>
          <p:spPr>
            <a:xfrm>
              <a:off x="0" y="716631"/>
              <a:ext cx="6049366" cy="967899"/>
            </a:xfrm>
            <a:prstGeom prst="rect">
              <a:avLst/>
            </a:prstGeom>
            <a:noFill/>
            <a:ln>
              <a:noFill/>
            </a:ln>
          </p:spPr>
        </p:pic>
      </p:grpSp>
      <p:pic>
        <p:nvPicPr>
          <p:cNvPr id="232" name="Google Shape;232;p6"/>
          <p:cNvPicPr preferRelativeResize="0"/>
          <p:nvPr/>
        </p:nvPicPr>
        <p:blipFill rotWithShape="1">
          <a:blip r:embed="rId9">
            <a:alphaModFix/>
          </a:blip>
          <a:srcRect/>
          <a:stretch/>
        </p:blipFill>
        <p:spPr>
          <a:xfrm>
            <a:off x="14993119" y="9508512"/>
            <a:ext cx="2360235" cy="602763"/>
          </a:xfrm>
          <a:prstGeom prst="rect">
            <a:avLst/>
          </a:prstGeom>
          <a:noFill/>
          <a:ln>
            <a:noFill/>
          </a:ln>
        </p:spPr>
      </p:pic>
      <p:pic>
        <p:nvPicPr>
          <p:cNvPr id="233" name="Google Shape;233;p6"/>
          <p:cNvPicPr preferRelativeResize="0"/>
          <p:nvPr/>
        </p:nvPicPr>
        <p:blipFill rotWithShape="1">
          <a:blip r:embed="rId10">
            <a:alphaModFix/>
          </a:blip>
          <a:srcRect/>
          <a:stretch/>
        </p:blipFill>
        <p:spPr>
          <a:xfrm>
            <a:off x="13456555" y="9092897"/>
            <a:ext cx="1068843" cy="1110057"/>
          </a:xfrm>
          <a:prstGeom prst="rect">
            <a:avLst/>
          </a:prstGeom>
          <a:noFill/>
          <a:ln>
            <a:noFill/>
          </a:ln>
        </p:spPr>
      </p:pic>
      <p:pic>
        <p:nvPicPr>
          <p:cNvPr id="234" name="Google Shape;234;p6"/>
          <p:cNvPicPr preferRelativeResize="0"/>
          <p:nvPr/>
        </p:nvPicPr>
        <p:blipFill>
          <a:blip r:embed="rId11">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38"/>
        <p:cNvGrpSpPr/>
        <p:nvPr/>
      </p:nvGrpSpPr>
      <p:grpSpPr>
        <a:xfrm>
          <a:off x="0" y="0"/>
          <a:ext cx="0" cy="0"/>
          <a:chOff x="0" y="0"/>
          <a:chExt cx="0" cy="0"/>
        </a:xfrm>
      </p:grpSpPr>
      <p:pic>
        <p:nvPicPr>
          <p:cNvPr id="239" name="Google Shape;239;p7"/>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240" name="Google Shape;240;p7"/>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41" name="Google Shape;241;p7"/>
          <p:cNvPicPr preferRelativeResize="0"/>
          <p:nvPr/>
        </p:nvPicPr>
        <p:blipFill rotWithShape="1">
          <a:blip r:embed="rId5">
            <a:alphaModFix/>
          </a:blip>
          <a:srcRect/>
          <a:stretch/>
        </p:blipFill>
        <p:spPr>
          <a:xfrm>
            <a:off x="16418708" y="0"/>
            <a:ext cx="1869292" cy="1869292"/>
          </a:xfrm>
          <a:prstGeom prst="rect">
            <a:avLst/>
          </a:prstGeom>
          <a:noFill/>
          <a:ln>
            <a:noFill/>
          </a:ln>
        </p:spPr>
      </p:pic>
      <p:pic>
        <p:nvPicPr>
          <p:cNvPr id="242" name="Google Shape;242;p7"/>
          <p:cNvPicPr preferRelativeResize="0"/>
          <p:nvPr/>
        </p:nvPicPr>
        <p:blipFill rotWithShape="1">
          <a:blip r:embed="rId6">
            <a:alphaModFix/>
          </a:blip>
          <a:srcRect l="2418" r="4125"/>
          <a:stretch/>
        </p:blipFill>
        <p:spPr>
          <a:xfrm>
            <a:off x="9351068" y="2823243"/>
            <a:ext cx="8002286" cy="4809137"/>
          </a:xfrm>
          <a:prstGeom prst="rect">
            <a:avLst/>
          </a:prstGeom>
          <a:noFill/>
          <a:ln>
            <a:noFill/>
          </a:ln>
        </p:spPr>
      </p:pic>
      <p:sp>
        <p:nvSpPr>
          <p:cNvPr id="243" name="Google Shape;243;p7"/>
          <p:cNvSpPr txBox="1"/>
          <p:nvPr/>
        </p:nvSpPr>
        <p:spPr>
          <a:xfrm>
            <a:off x="4254415" y="1103313"/>
            <a:ext cx="9779169" cy="76597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a:solidFill>
                  <a:srgbClr val="000000"/>
                </a:solidFill>
                <a:latin typeface="Abhaya Libre"/>
                <a:ea typeface="Abhaya Libre"/>
                <a:cs typeface="Abhaya Libre"/>
                <a:sym typeface="Abhaya Libre"/>
              </a:rPr>
              <a:t>1 – Какво е мотивацията? </a:t>
            </a:r>
            <a:endParaRPr/>
          </a:p>
        </p:txBody>
      </p:sp>
      <p:sp>
        <p:nvSpPr>
          <p:cNvPr id="244" name="Google Shape;244;p7"/>
          <p:cNvSpPr txBox="1"/>
          <p:nvPr/>
        </p:nvSpPr>
        <p:spPr>
          <a:xfrm>
            <a:off x="1911525" y="3422015"/>
            <a:ext cx="6731709" cy="4018408"/>
          </a:xfrm>
          <a:prstGeom prst="rect">
            <a:avLst/>
          </a:prstGeom>
          <a:noFill/>
          <a:ln>
            <a:noFill/>
          </a:ln>
        </p:spPr>
        <p:txBody>
          <a:bodyPr spcFirstLastPara="1" wrap="square" lIns="0" tIns="0" rIns="0" bIns="0" anchor="t" anchorCtr="0">
            <a:spAutoFit/>
          </a:bodyPr>
          <a:lstStyle/>
          <a:p>
            <a:pPr marL="0" marR="0" lvl="0" indent="0" algn="just" rtl="0">
              <a:lnSpc>
                <a:spcPct val="140012"/>
              </a:lnSpc>
              <a:spcBef>
                <a:spcPts val="0"/>
              </a:spcBef>
              <a:spcAft>
                <a:spcPts val="0"/>
              </a:spcAft>
              <a:buNone/>
            </a:pPr>
            <a:r>
              <a:rPr lang="bg-BG" sz="3199" b="0" i="0" u="none" strike="noStrike" cap="none">
                <a:solidFill>
                  <a:srgbClr val="000000"/>
                </a:solidFill>
                <a:latin typeface="Abhaya Libre"/>
                <a:ea typeface="Abhaya Libre"/>
                <a:cs typeface="Abhaya Libre"/>
                <a:sym typeface="Abhaya Libre"/>
              </a:rPr>
              <a:t>Мотивацията е комбинация от вътрешни и външни фактори, които стимулират желанието и енергията в хората да бъдат непрекъснато заинтересовани и отдадени на работа, роля или предмет или да положат усилия за постигане на цел.</a:t>
            </a:r>
            <a:endParaRPr/>
          </a:p>
        </p:txBody>
      </p:sp>
      <p:pic>
        <p:nvPicPr>
          <p:cNvPr id="245" name="Google Shape;245;p7"/>
          <p:cNvPicPr preferRelativeResize="0"/>
          <p:nvPr/>
        </p:nvPicPr>
        <p:blipFill rotWithShape="1">
          <a:blip r:embed="rId7">
            <a:alphaModFix/>
          </a:blip>
          <a:srcRect/>
          <a:stretch/>
        </p:blipFill>
        <p:spPr>
          <a:xfrm>
            <a:off x="14993119" y="9508512"/>
            <a:ext cx="2360235" cy="602763"/>
          </a:xfrm>
          <a:prstGeom prst="rect">
            <a:avLst/>
          </a:prstGeom>
          <a:noFill/>
          <a:ln>
            <a:noFill/>
          </a:ln>
        </p:spPr>
      </p:pic>
      <p:pic>
        <p:nvPicPr>
          <p:cNvPr id="246" name="Google Shape;246;p7"/>
          <p:cNvPicPr preferRelativeResize="0"/>
          <p:nvPr/>
        </p:nvPicPr>
        <p:blipFill rotWithShape="1">
          <a:blip r:embed="rId8">
            <a:alphaModFix/>
          </a:blip>
          <a:srcRect/>
          <a:stretch/>
        </p:blipFill>
        <p:spPr>
          <a:xfrm>
            <a:off x="13456555" y="9092897"/>
            <a:ext cx="1068843" cy="1110057"/>
          </a:xfrm>
          <a:prstGeom prst="rect">
            <a:avLst/>
          </a:prstGeom>
          <a:noFill/>
          <a:ln>
            <a:noFill/>
          </a:ln>
        </p:spPr>
      </p:pic>
      <p:pic>
        <p:nvPicPr>
          <p:cNvPr id="247" name="Google Shape;247;p7"/>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51"/>
        <p:cNvGrpSpPr/>
        <p:nvPr/>
      </p:nvGrpSpPr>
      <p:grpSpPr>
        <a:xfrm>
          <a:off x="0" y="0"/>
          <a:ext cx="0" cy="0"/>
          <a:chOff x="0" y="0"/>
          <a:chExt cx="0" cy="0"/>
        </a:xfrm>
      </p:grpSpPr>
      <p:pic>
        <p:nvPicPr>
          <p:cNvPr id="252" name="Google Shape;252;p8"/>
          <p:cNvPicPr preferRelativeResize="0"/>
          <p:nvPr/>
        </p:nvPicPr>
        <p:blipFill rotWithShape="1">
          <a:blip r:embed="rId3">
            <a:alphaModFix/>
          </a:blip>
          <a:srcRect/>
          <a:stretch/>
        </p:blipFill>
        <p:spPr>
          <a:xfrm rot="-4196164">
            <a:off x="-5811133" y="7594029"/>
            <a:ext cx="11622266" cy="12388074"/>
          </a:xfrm>
          <a:prstGeom prst="rect">
            <a:avLst/>
          </a:prstGeom>
          <a:noFill/>
          <a:ln>
            <a:noFill/>
          </a:ln>
        </p:spPr>
      </p:pic>
      <p:pic>
        <p:nvPicPr>
          <p:cNvPr id="253" name="Google Shape;253;p8"/>
          <p:cNvPicPr preferRelativeResize="0"/>
          <p:nvPr/>
        </p:nvPicPr>
        <p:blipFill rotWithShape="1">
          <a:blip r:embed="rId4">
            <a:alphaModFix/>
          </a:blip>
          <a:srcRect/>
          <a:stretch/>
        </p:blipFill>
        <p:spPr>
          <a:xfrm rot="1836636">
            <a:off x="0" y="-2006961"/>
            <a:ext cx="3334026" cy="3588482"/>
          </a:xfrm>
          <a:prstGeom prst="rect">
            <a:avLst/>
          </a:prstGeom>
          <a:noFill/>
          <a:ln>
            <a:noFill/>
          </a:ln>
        </p:spPr>
      </p:pic>
      <p:pic>
        <p:nvPicPr>
          <p:cNvPr id="254" name="Google Shape;254;p8"/>
          <p:cNvPicPr preferRelativeResize="0"/>
          <p:nvPr/>
        </p:nvPicPr>
        <p:blipFill rotWithShape="1">
          <a:blip r:embed="rId5">
            <a:alphaModFix/>
          </a:blip>
          <a:srcRect/>
          <a:stretch/>
        </p:blipFill>
        <p:spPr>
          <a:xfrm>
            <a:off x="16418708" y="0"/>
            <a:ext cx="1869292" cy="1869292"/>
          </a:xfrm>
          <a:prstGeom prst="rect">
            <a:avLst/>
          </a:prstGeom>
          <a:noFill/>
          <a:ln>
            <a:noFill/>
          </a:ln>
        </p:spPr>
      </p:pic>
      <p:sp>
        <p:nvSpPr>
          <p:cNvPr id="255" name="Google Shape;255;p8"/>
          <p:cNvSpPr txBox="1"/>
          <p:nvPr/>
        </p:nvSpPr>
        <p:spPr>
          <a:xfrm>
            <a:off x="1667013" y="3821913"/>
            <a:ext cx="7565386" cy="4483471"/>
          </a:xfrm>
          <a:prstGeom prst="rect">
            <a:avLst/>
          </a:prstGeom>
          <a:noFill/>
          <a:ln>
            <a:noFill/>
          </a:ln>
        </p:spPr>
        <p:txBody>
          <a:bodyPr spcFirstLastPara="1" wrap="square" lIns="0" tIns="0" rIns="0" bIns="0" anchor="t" anchorCtr="0">
            <a:spAutoFit/>
          </a:bodyPr>
          <a:lstStyle/>
          <a:p>
            <a:pPr marL="602086" marR="0" lvl="1" indent="-301043" algn="just" rtl="0">
              <a:lnSpc>
                <a:spcPct val="140028"/>
              </a:lnSpc>
              <a:spcBef>
                <a:spcPts val="0"/>
              </a:spcBef>
              <a:spcAft>
                <a:spcPts val="0"/>
              </a:spcAft>
              <a:buClr>
                <a:srgbClr val="000000"/>
              </a:buClr>
              <a:buSzPts val="2788"/>
              <a:buFont typeface="Arial"/>
              <a:buChar char="•"/>
            </a:pPr>
            <a:r>
              <a:rPr lang="bg-BG" sz="2788" b="1" i="0" u="none" strike="noStrike" cap="none">
                <a:solidFill>
                  <a:srgbClr val="000000"/>
                </a:solidFill>
                <a:latin typeface="Abhaya Libre"/>
                <a:ea typeface="Abhaya Libre"/>
                <a:cs typeface="Abhaya Libre"/>
                <a:sym typeface="Abhaya Libre"/>
              </a:rPr>
              <a:t>Вътрешни мотиватори: Вътрешното желание на човек да направи нещо поради неща като интереси, предизвикателство и лично удовлетворение.</a:t>
            </a:r>
            <a:endParaRPr/>
          </a:p>
          <a:p>
            <a:pPr marL="602086" marR="0" lvl="1" indent="-124005" algn="just" rtl="0">
              <a:lnSpc>
                <a:spcPct val="140028"/>
              </a:lnSpc>
              <a:spcBef>
                <a:spcPts val="0"/>
              </a:spcBef>
              <a:spcAft>
                <a:spcPts val="0"/>
              </a:spcAft>
              <a:buClr>
                <a:schemeClr val="dk1"/>
              </a:buClr>
              <a:buSzPts val="2788"/>
              <a:buFont typeface="Arial"/>
              <a:buNone/>
            </a:pPr>
            <a:endParaRPr sz="2788" b="1" i="0" u="none" strike="noStrike" cap="none">
              <a:solidFill>
                <a:srgbClr val="000000"/>
              </a:solidFill>
              <a:latin typeface="Abhaya Libre"/>
              <a:ea typeface="Abhaya Libre"/>
              <a:cs typeface="Abhaya Libre"/>
              <a:sym typeface="Abhaya Libre"/>
            </a:endParaRPr>
          </a:p>
          <a:p>
            <a:pPr marL="602086" marR="0" lvl="1" indent="-301043" algn="just" rtl="0">
              <a:lnSpc>
                <a:spcPct val="140028"/>
              </a:lnSpc>
              <a:spcBef>
                <a:spcPts val="0"/>
              </a:spcBef>
              <a:spcAft>
                <a:spcPts val="0"/>
              </a:spcAft>
              <a:buClr>
                <a:srgbClr val="000000"/>
              </a:buClr>
              <a:buSzPts val="2788"/>
              <a:buFont typeface="Arial"/>
              <a:buChar char="•"/>
            </a:pPr>
            <a:r>
              <a:rPr lang="bg-BG" sz="2788" b="1" i="0" u="none" strike="noStrike" cap="none">
                <a:solidFill>
                  <a:srgbClr val="000000"/>
                </a:solidFill>
                <a:latin typeface="Abhaya Libre"/>
                <a:ea typeface="Abhaya Libre"/>
                <a:cs typeface="Abhaya Libre"/>
                <a:sym typeface="Abhaya Libre"/>
              </a:rPr>
              <a:t>Външни мотиватори: Мотивация, която идва извън човека и включва неща като заплащане, бонуси и други осезаеми награди.</a:t>
            </a:r>
            <a:endParaRPr sz="2788" b="0" i="0" u="none" strike="noStrike" cap="none">
              <a:solidFill>
                <a:srgbClr val="000000"/>
              </a:solidFill>
              <a:latin typeface="Abhaya Libre"/>
              <a:ea typeface="Abhaya Libre"/>
              <a:cs typeface="Abhaya Libre"/>
              <a:sym typeface="Abhaya Libre"/>
            </a:endParaRPr>
          </a:p>
        </p:txBody>
      </p:sp>
      <p:sp>
        <p:nvSpPr>
          <p:cNvPr id="256" name="Google Shape;256;p8"/>
          <p:cNvSpPr txBox="1"/>
          <p:nvPr/>
        </p:nvSpPr>
        <p:spPr>
          <a:xfrm>
            <a:off x="3062514" y="1172079"/>
            <a:ext cx="11135669" cy="1676869"/>
          </a:xfrm>
          <a:prstGeom prst="rect">
            <a:avLst/>
          </a:prstGeom>
          <a:noFill/>
          <a:ln>
            <a:noFill/>
          </a:ln>
        </p:spPr>
        <p:txBody>
          <a:bodyPr spcFirstLastPara="1" wrap="square" lIns="0" tIns="0" rIns="0" bIns="0" anchor="t" anchorCtr="0">
            <a:spAutoFit/>
          </a:bodyPr>
          <a:lstStyle/>
          <a:p>
            <a:pPr marL="0" marR="0" lvl="0" indent="0" algn="ctr" rtl="0">
              <a:lnSpc>
                <a:spcPct val="85007"/>
              </a:lnSpc>
              <a:spcBef>
                <a:spcPts val="0"/>
              </a:spcBef>
              <a:spcAft>
                <a:spcPts val="0"/>
              </a:spcAft>
              <a:buNone/>
            </a:pPr>
            <a:r>
              <a:rPr lang="bg-BG" sz="6410" b="1" i="0" u="none" strike="noStrike" cap="none" dirty="0">
                <a:solidFill>
                  <a:srgbClr val="000000"/>
                </a:solidFill>
                <a:latin typeface="Abhaya Libre"/>
                <a:ea typeface="Abhaya Libre"/>
                <a:cs typeface="Abhaya Libre"/>
                <a:sym typeface="Abhaya Libre"/>
              </a:rPr>
              <a:t>2 – Хора, които мотивират хора: МОТИВАТОРИ </a:t>
            </a:r>
            <a:endParaRPr dirty="0"/>
          </a:p>
        </p:txBody>
      </p:sp>
      <p:pic>
        <p:nvPicPr>
          <p:cNvPr id="257" name="Google Shape;257;p8"/>
          <p:cNvPicPr preferRelativeResize="0"/>
          <p:nvPr/>
        </p:nvPicPr>
        <p:blipFill rotWithShape="1">
          <a:blip r:embed="rId6">
            <a:alphaModFix/>
          </a:blip>
          <a:srcRect/>
          <a:stretch/>
        </p:blipFill>
        <p:spPr>
          <a:xfrm>
            <a:off x="14993119" y="9508512"/>
            <a:ext cx="2360235" cy="602763"/>
          </a:xfrm>
          <a:prstGeom prst="rect">
            <a:avLst/>
          </a:prstGeom>
          <a:noFill/>
          <a:ln>
            <a:noFill/>
          </a:ln>
        </p:spPr>
      </p:pic>
      <p:pic>
        <p:nvPicPr>
          <p:cNvPr id="258" name="Google Shape;258;p8"/>
          <p:cNvPicPr preferRelativeResize="0"/>
          <p:nvPr/>
        </p:nvPicPr>
        <p:blipFill rotWithShape="1">
          <a:blip r:embed="rId7">
            <a:alphaModFix/>
          </a:blip>
          <a:srcRect/>
          <a:stretch/>
        </p:blipFill>
        <p:spPr>
          <a:xfrm>
            <a:off x="13456555" y="9092897"/>
            <a:ext cx="1068843" cy="1110057"/>
          </a:xfrm>
          <a:prstGeom prst="rect">
            <a:avLst/>
          </a:prstGeom>
          <a:noFill/>
          <a:ln>
            <a:noFill/>
          </a:ln>
        </p:spPr>
      </p:pic>
      <p:sp>
        <p:nvSpPr>
          <p:cNvPr id="259" name="Google Shape;259;p8"/>
          <p:cNvSpPr txBox="1"/>
          <p:nvPr/>
        </p:nvSpPr>
        <p:spPr>
          <a:xfrm>
            <a:off x="10744200" y="8034268"/>
            <a:ext cx="6849570" cy="324063"/>
          </a:xfrm>
          <a:prstGeom prst="rect">
            <a:avLst/>
          </a:prstGeom>
          <a:noFill/>
          <a:ln>
            <a:noFill/>
          </a:ln>
        </p:spPr>
        <p:txBody>
          <a:bodyPr spcFirstLastPara="1" wrap="square" lIns="0" tIns="0" rIns="0" bIns="0" anchor="t" anchorCtr="0">
            <a:spAutoFit/>
          </a:bodyPr>
          <a:lstStyle/>
          <a:p>
            <a:pPr marL="0" marR="0" lvl="0" indent="0" algn="ctr" rtl="0">
              <a:lnSpc>
                <a:spcPct val="140020"/>
              </a:lnSpc>
              <a:spcBef>
                <a:spcPts val="0"/>
              </a:spcBef>
              <a:spcAft>
                <a:spcPts val="0"/>
              </a:spcAft>
              <a:buNone/>
            </a:pPr>
            <a:r>
              <a:rPr lang="bg-BG" sz="1944" b="0" i="0" u="none" strike="noStrike" cap="none">
                <a:solidFill>
                  <a:srgbClr val="04989E"/>
                </a:solidFill>
                <a:latin typeface="Open Sans ExtraBold"/>
                <a:ea typeface="Open Sans ExtraBold"/>
                <a:cs typeface="Open Sans ExtraBold"/>
                <a:sym typeface="Open Sans ExtraBold"/>
              </a:rPr>
              <a:t>https://www.youtube.com/watch?v=wE5ZV7HfrXU</a:t>
            </a:r>
            <a:endParaRPr/>
          </a:p>
        </p:txBody>
      </p:sp>
      <p:pic>
        <p:nvPicPr>
          <p:cNvPr id="260" name="Google Shape;260;p8"/>
          <p:cNvPicPr preferRelativeResize="0"/>
          <p:nvPr/>
        </p:nvPicPr>
        <p:blipFill rotWithShape="1">
          <a:blip r:embed="rId8">
            <a:alphaModFix/>
          </a:blip>
          <a:srcRect/>
          <a:stretch/>
        </p:blipFill>
        <p:spPr>
          <a:xfrm>
            <a:off x="10386292" y="3333377"/>
            <a:ext cx="7565386" cy="4700891"/>
          </a:xfrm>
          <a:prstGeom prst="rect">
            <a:avLst/>
          </a:prstGeom>
          <a:noFill/>
          <a:ln>
            <a:noFill/>
          </a:ln>
        </p:spPr>
      </p:pic>
      <p:pic>
        <p:nvPicPr>
          <p:cNvPr id="261" name="Google Shape;261;p8"/>
          <p:cNvPicPr preferRelativeResize="0"/>
          <p:nvPr/>
        </p:nvPicPr>
        <p:blipFill>
          <a:blip r:embed="rId9">
            <a:alphaModFix/>
          </a:blip>
          <a:stretch>
            <a:fillRect/>
          </a:stretch>
        </p:blipFill>
        <p:spPr>
          <a:xfrm>
            <a:off x="7752200" y="9199825"/>
            <a:ext cx="3661230" cy="806250"/>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EFEFE"/>
        </a:solidFill>
        <a:effectLst/>
      </p:bgPr>
    </p:bg>
    <p:spTree>
      <p:nvGrpSpPr>
        <p:cNvPr id="1" name="Shape 265"/>
        <p:cNvGrpSpPr/>
        <p:nvPr/>
      </p:nvGrpSpPr>
      <p:grpSpPr>
        <a:xfrm>
          <a:off x="0" y="0"/>
          <a:ext cx="0" cy="0"/>
          <a:chOff x="0" y="0"/>
          <a:chExt cx="0" cy="0"/>
        </a:xfrm>
      </p:grpSpPr>
      <p:sp>
        <p:nvSpPr>
          <p:cNvPr id="266" name="Google Shape;266;p9"/>
          <p:cNvSpPr txBox="1"/>
          <p:nvPr/>
        </p:nvSpPr>
        <p:spPr>
          <a:xfrm>
            <a:off x="2809749" y="3305275"/>
            <a:ext cx="12325712" cy="3345018"/>
          </a:xfrm>
          <a:prstGeom prst="rect">
            <a:avLst/>
          </a:prstGeom>
          <a:noFill/>
          <a:ln>
            <a:noFill/>
          </a:ln>
        </p:spPr>
        <p:txBody>
          <a:bodyPr spcFirstLastPara="1" wrap="square" lIns="0" tIns="0" rIns="0" bIns="0" anchor="t" anchorCtr="0">
            <a:spAutoFit/>
          </a:bodyPr>
          <a:lstStyle/>
          <a:p>
            <a:pPr marL="0" marR="0" lvl="0" indent="0" algn="ctr" rtl="0">
              <a:lnSpc>
                <a:spcPct val="88995"/>
              </a:lnSpc>
              <a:spcBef>
                <a:spcPts val="0"/>
              </a:spcBef>
              <a:spcAft>
                <a:spcPts val="0"/>
              </a:spcAft>
              <a:buNone/>
            </a:pPr>
            <a:r>
              <a:rPr lang="bg-BG" sz="14030" b="0" i="0" u="none" strike="noStrike" cap="none">
                <a:solidFill>
                  <a:srgbClr val="000000"/>
                </a:solidFill>
                <a:latin typeface="Abhaya Libre"/>
                <a:ea typeface="Abhaya Libre"/>
                <a:cs typeface="Abhaya Libre"/>
                <a:sym typeface="Abhaya Libre"/>
              </a:rPr>
              <a:t>2. Теории за мотивацията</a:t>
            </a:r>
            <a:endParaRPr sz="14030" b="0" i="0" u="none" strike="noStrike" cap="none">
              <a:solidFill>
                <a:srgbClr val="000000"/>
              </a:solidFill>
              <a:latin typeface="Abhaya Libre"/>
              <a:ea typeface="Abhaya Libre"/>
              <a:cs typeface="Abhaya Libre"/>
              <a:sym typeface="Abhaya Libre"/>
            </a:endParaRPr>
          </a:p>
        </p:txBody>
      </p:sp>
      <p:pic>
        <p:nvPicPr>
          <p:cNvPr id="267" name="Google Shape;267;p9"/>
          <p:cNvPicPr preferRelativeResize="0"/>
          <p:nvPr/>
        </p:nvPicPr>
        <p:blipFill rotWithShape="1">
          <a:blip r:embed="rId3">
            <a:alphaModFix/>
          </a:blip>
          <a:srcRect/>
          <a:stretch/>
        </p:blipFill>
        <p:spPr>
          <a:xfrm rot="1852805">
            <a:off x="5778439" y="-2562204"/>
            <a:ext cx="5364129" cy="5364129"/>
          </a:xfrm>
          <a:prstGeom prst="rect">
            <a:avLst/>
          </a:prstGeom>
          <a:noFill/>
          <a:ln>
            <a:noFill/>
          </a:ln>
        </p:spPr>
      </p:pic>
      <p:pic>
        <p:nvPicPr>
          <p:cNvPr id="268" name="Google Shape;268;p9"/>
          <p:cNvPicPr preferRelativeResize="0"/>
          <p:nvPr/>
        </p:nvPicPr>
        <p:blipFill rotWithShape="1">
          <a:blip r:embed="rId4">
            <a:alphaModFix/>
          </a:blip>
          <a:srcRect/>
          <a:stretch/>
        </p:blipFill>
        <p:spPr>
          <a:xfrm rot="1167879">
            <a:off x="15048952" y="6594634"/>
            <a:ext cx="5721823" cy="5669807"/>
          </a:xfrm>
          <a:prstGeom prst="rect">
            <a:avLst/>
          </a:prstGeom>
          <a:noFill/>
          <a:ln>
            <a:noFill/>
          </a:ln>
        </p:spPr>
      </p:pic>
      <p:pic>
        <p:nvPicPr>
          <p:cNvPr id="269" name="Google Shape;269;p9"/>
          <p:cNvPicPr preferRelativeResize="0"/>
          <p:nvPr/>
        </p:nvPicPr>
        <p:blipFill rotWithShape="1">
          <a:blip r:embed="rId5">
            <a:alphaModFix/>
          </a:blip>
          <a:srcRect/>
          <a:stretch/>
        </p:blipFill>
        <p:spPr>
          <a:xfrm rot="-4196164">
            <a:off x="-4478873" y="6861709"/>
            <a:ext cx="11622266" cy="12388074"/>
          </a:xfrm>
          <a:prstGeom prst="rect">
            <a:avLst/>
          </a:prstGeom>
          <a:noFill/>
          <a:ln>
            <a:noFill/>
          </a:ln>
        </p:spPr>
      </p:pic>
      <p:pic>
        <p:nvPicPr>
          <p:cNvPr id="270" name="Google Shape;270;p9"/>
          <p:cNvPicPr preferRelativeResize="0"/>
          <p:nvPr/>
        </p:nvPicPr>
        <p:blipFill rotWithShape="1">
          <a:blip r:embed="rId6">
            <a:alphaModFix/>
          </a:blip>
          <a:srcRect/>
          <a:stretch/>
        </p:blipFill>
        <p:spPr>
          <a:xfrm rot="2228850">
            <a:off x="14026237" y="-3786037"/>
            <a:ext cx="6836042" cy="6773896"/>
          </a:xfrm>
          <a:prstGeom prst="rect">
            <a:avLst/>
          </a:prstGeom>
          <a:noFill/>
          <a:ln>
            <a:noFill/>
          </a:ln>
        </p:spPr>
      </p:pic>
      <p:pic>
        <p:nvPicPr>
          <p:cNvPr id="271" name="Google Shape;271;p9"/>
          <p:cNvPicPr preferRelativeResize="0"/>
          <p:nvPr/>
        </p:nvPicPr>
        <p:blipFill rotWithShape="1">
          <a:blip r:embed="rId7">
            <a:alphaModFix/>
          </a:blip>
          <a:srcRect/>
          <a:stretch/>
        </p:blipFill>
        <p:spPr>
          <a:xfrm rot="-9014864">
            <a:off x="-336415" y="7596737"/>
            <a:ext cx="5099239" cy="1965525"/>
          </a:xfrm>
          <a:prstGeom prst="rect">
            <a:avLst/>
          </a:prstGeom>
          <a:noFill/>
          <a:ln>
            <a:noFill/>
          </a:ln>
        </p:spPr>
      </p:pic>
      <p:pic>
        <p:nvPicPr>
          <p:cNvPr id="272" name="Google Shape;272;p9"/>
          <p:cNvPicPr preferRelativeResize="0"/>
          <p:nvPr/>
        </p:nvPicPr>
        <p:blipFill rotWithShape="1">
          <a:blip r:embed="rId8">
            <a:alphaModFix/>
          </a:blip>
          <a:srcRect/>
          <a:stretch/>
        </p:blipFill>
        <p:spPr>
          <a:xfrm>
            <a:off x="546191" y="-1794241"/>
            <a:ext cx="3334026" cy="3588482"/>
          </a:xfrm>
          <a:prstGeom prst="rect">
            <a:avLst/>
          </a:prstGeom>
          <a:noFill/>
          <a:ln>
            <a:noFill/>
          </a:ln>
        </p:spPr>
      </p:pic>
      <p:pic>
        <p:nvPicPr>
          <p:cNvPr id="273" name="Google Shape;273;p9"/>
          <p:cNvPicPr preferRelativeResize="0"/>
          <p:nvPr/>
        </p:nvPicPr>
        <p:blipFill rotWithShape="1">
          <a:blip r:embed="rId8">
            <a:alphaModFix/>
          </a:blip>
          <a:srcRect/>
          <a:stretch/>
        </p:blipFill>
        <p:spPr>
          <a:xfrm>
            <a:off x="13878502" y="8579500"/>
            <a:ext cx="2556197" cy="2751289"/>
          </a:xfrm>
          <a:prstGeom prst="rect">
            <a:avLst/>
          </a:prstGeom>
          <a:noFill/>
          <a:ln>
            <a:noFill/>
          </a:ln>
        </p:spPr>
      </p:pic>
      <p:pic>
        <p:nvPicPr>
          <p:cNvPr id="274" name="Google Shape;274;p9"/>
          <p:cNvPicPr preferRelativeResize="0"/>
          <p:nvPr/>
        </p:nvPicPr>
        <p:blipFill rotWithShape="1">
          <a:blip r:embed="rId9">
            <a:alphaModFix/>
          </a:blip>
          <a:srcRect/>
          <a:stretch/>
        </p:blipFill>
        <p:spPr>
          <a:xfrm rot="-1185502">
            <a:off x="-3202910" y="120674"/>
            <a:ext cx="4352147" cy="4346443"/>
          </a:xfrm>
          <a:prstGeom prst="rect">
            <a:avLst/>
          </a:prstGeom>
          <a:noFill/>
          <a:ln>
            <a:noFill/>
          </a:ln>
        </p:spPr>
      </p:pic>
      <p:pic>
        <p:nvPicPr>
          <p:cNvPr id="275" name="Google Shape;275;p9"/>
          <p:cNvPicPr preferRelativeResize="0"/>
          <p:nvPr/>
        </p:nvPicPr>
        <p:blipFill rotWithShape="1">
          <a:blip r:embed="rId10">
            <a:alphaModFix/>
          </a:blip>
          <a:srcRect/>
          <a:stretch/>
        </p:blipFill>
        <p:spPr>
          <a:xfrm rot="-7379619">
            <a:off x="3992986" y="9104884"/>
            <a:ext cx="5810576" cy="5802961"/>
          </a:xfrm>
          <a:prstGeom prst="rect">
            <a:avLst/>
          </a:prstGeom>
          <a:noFill/>
          <a:ln>
            <a:noFill/>
          </a:ln>
        </p:spPr>
      </p:pic>
      <p:pic>
        <p:nvPicPr>
          <p:cNvPr id="276" name="Google Shape;276;p9"/>
          <p:cNvPicPr preferRelativeResize="0"/>
          <p:nvPr/>
        </p:nvPicPr>
        <p:blipFill rotWithShape="1">
          <a:blip r:embed="rId11">
            <a:alphaModFix/>
          </a:blip>
          <a:srcRect/>
          <a:stretch/>
        </p:blipFill>
        <p:spPr>
          <a:xfrm rot="6632729">
            <a:off x="16634531" y="823224"/>
            <a:ext cx="4881157" cy="4874760"/>
          </a:xfrm>
          <a:prstGeom prst="rect">
            <a:avLst/>
          </a:prstGeom>
          <a:noFill/>
          <a:ln>
            <a:noFill/>
          </a:ln>
        </p:spPr>
      </p:pic>
      <p:grpSp>
        <p:nvGrpSpPr>
          <p:cNvPr id="277" name="Google Shape;277;p9"/>
          <p:cNvGrpSpPr/>
          <p:nvPr/>
        </p:nvGrpSpPr>
        <p:grpSpPr>
          <a:xfrm>
            <a:off x="14267800" y="1219491"/>
            <a:ext cx="2900572" cy="807706"/>
            <a:chOff x="0" y="0"/>
            <a:chExt cx="3867430" cy="1076940"/>
          </a:xfrm>
        </p:grpSpPr>
        <p:pic>
          <p:nvPicPr>
            <p:cNvPr id="278" name="Google Shape;278;p9"/>
            <p:cNvPicPr preferRelativeResize="0"/>
            <p:nvPr/>
          </p:nvPicPr>
          <p:blipFill rotWithShape="1">
            <a:blip r:embed="rId12">
              <a:alphaModFix/>
            </a:blip>
            <a:srcRect/>
            <a:stretch/>
          </p:blipFill>
          <p:spPr>
            <a:xfrm>
              <a:off x="0" y="0"/>
              <a:ext cx="3867430" cy="618789"/>
            </a:xfrm>
            <a:prstGeom prst="rect">
              <a:avLst/>
            </a:prstGeom>
            <a:noFill/>
            <a:ln>
              <a:noFill/>
            </a:ln>
          </p:spPr>
        </p:pic>
        <p:pic>
          <p:nvPicPr>
            <p:cNvPr id="279" name="Google Shape;279;p9"/>
            <p:cNvPicPr preferRelativeResize="0"/>
            <p:nvPr/>
          </p:nvPicPr>
          <p:blipFill rotWithShape="1">
            <a:blip r:embed="rId12">
              <a:alphaModFix/>
            </a:blip>
            <a:srcRect/>
            <a:stretch/>
          </p:blipFill>
          <p:spPr>
            <a:xfrm>
              <a:off x="0" y="458151"/>
              <a:ext cx="3867430" cy="618789"/>
            </a:xfrm>
            <a:prstGeom prst="rect">
              <a:avLst/>
            </a:prstGeom>
            <a:noFill/>
            <a:ln>
              <a:noFill/>
            </a:ln>
          </p:spPr>
        </p:pic>
      </p:grpSp>
      <p:pic>
        <p:nvPicPr>
          <p:cNvPr id="280" name="Google Shape;280;p9"/>
          <p:cNvPicPr preferRelativeResize="0"/>
          <p:nvPr/>
        </p:nvPicPr>
        <p:blipFill rotWithShape="1">
          <a:blip r:embed="rId13">
            <a:alphaModFix/>
          </a:blip>
          <a:srcRect/>
          <a:stretch/>
        </p:blipFill>
        <p:spPr>
          <a:xfrm>
            <a:off x="14993119" y="9508512"/>
            <a:ext cx="2360235" cy="602763"/>
          </a:xfrm>
          <a:prstGeom prst="rect">
            <a:avLst/>
          </a:prstGeom>
          <a:noFill/>
          <a:ln>
            <a:noFill/>
          </a:ln>
        </p:spPr>
      </p:pic>
      <p:pic>
        <p:nvPicPr>
          <p:cNvPr id="281" name="Google Shape;281;p9"/>
          <p:cNvPicPr preferRelativeResize="0"/>
          <p:nvPr/>
        </p:nvPicPr>
        <p:blipFill rotWithShape="1">
          <a:blip r:embed="rId14">
            <a:alphaModFix/>
          </a:blip>
          <a:srcRect/>
          <a:stretch/>
        </p:blipFill>
        <p:spPr>
          <a:xfrm>
            <a:off x="13456555" y="9092897"/>
            <a:ext cx="1068843" cy="1110057"/>
          </a:xfrm>
          <a:prstGeom prst="rect">
            <a:avLst/>
          </a:prstGeom>
          <a:noFill/>
          <a:ln>
            <a:noFill/>
          </a:ln>
        </p:spPr>
      </p:pic>
      <p:pic>
        <p:nvPicPr>
          <p:cNvPr id="282" name="Google Shape;282;p9"/>
          <p:cNvPicPr preferRelativeResize="0"/>
          <p:nvPr/>
        </p:nvPicPr>
        <p:blipFill>
          <a:blip r:embed="rId15">
            <a:alphaModFix/>
          </a:blip>
          <a:stretch>
            <a:fillRect/>
          </a:stretch>
        </p:blipFill>
        <p:spPr>
          <a:xfrm>
            <a:off x="7752200" y="9199825"/>
            <a:ext cx="3661230" cy="806250"/>
          </a:xfrm>
          <a:prstGeom prst="rect">
            <a:avLst/>
          </a:prstGeom>
          <a:noFill/>
          <a:ln>
            <a:noFill/>
          </a:ln>
        </p:spPr>
      </p:pic>
    </p:spTree>
  </p:cSld>
  <p:clrMapOvr>
    <a:masterClrMapping/>
  </p:clrMapOvr>
</p:sld>
</file>

<file path=ppt/theme/theme1.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43</TotalTime>
  <Words>2508</Words>
  <Application>Microsoft Office PowerPoint</Application>
  <PresentationFormat>Custom</PresentationFormat>
  <Paragraphs>246</Paragraphs>
  <Slides>44</Slides>
  <Notes>44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44</vt:i4>
      </vt:variant>
    </vt:vector>
  </HeadingPairs>
  <TitlesOfParts>
    <vt:vector size="52" baseType="lpstr">
      <vt:lpstr>arial</vt:lpstr>
      <vt:lpstr>Calibri</vt:lpstr>
      <vt:lpstr>Noto Sans Symbols</vt:lpstr>
      <vt:lpstr>Abhaya Libre Regular</vt:lpstr>
      <vt:lpstr>Open Sans ExtraBold</vt:lpstr>
      <vt:lpstr>Abhaya Libre</vt:lpstr>
      <vt:lpstr>Courier New</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International</dc:creator>
  <cp:lastModifiedBy>Radimira Radkova-Kireva</cp:lastModifiedBy>
  <cp:revision>2</cp:revision>
  <dcterms:created xsi:type="dcterms:W3CDTF">2006-08-16T00:00:00Z</dcterms:created>
  <dcterms:modified xsi:type="dcterms:W3CDTF">2023-07-21T15:28:04Z</dcterms:modified>
</cp:coreProperties>
</file>