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84" r:id="rId7"/>
    <p:sldId id="285" r:id="rId8"/>
    <p:sldId id="286" r:id="rId9"/>
    <p:sldId id="297" r:id="rId10"/>
    <p:sldId id="291" r:id="rId11"/>
    <p:sldId id="295" r:id="rId12"/>
    <p:sldId id="290" r:id="rId13"/>
    <p:sldId id="287" r:id="rId14"/>
    <p:sldId id="289" r:id="rId15"/>
    <p:sldId id="300" r:id="rId16"/>
    <p:sldId id="296" r:id="rId17"/>
    <p:sldId id="308" r:id="rId18"/>
    <p:sldId id="299" r:id="rId19"/>
    <p:sldId id="301" r:id="rId20"/>
    <p:sldId id="304" r:id="rId21"/>
    <p:sldId id="302" r:id="rId22"/>
    <p:sldId id="305" r:id="rId23"/>
    <p:sldId id="303" r:id="rId24"/>
    <p:sldId id="314" r:id="rId25"/>
    <p:sldId id="306" r:id="rId26"/>
    <p:sldId id="292" r:id="rId27"/>
    <p:sldId id="311" r:id="rId28"/>
    <p:sldId id="293" r:id="rId29"/>
    <p:sldId id="312" r:id="rId30"/>
    <p:sldId id="294" r:id="rId31"/>
    <p:sldId id="313" r:id="rId32"/>
    <p:sldId id="315" r:id="rId33"/>
    <p:sldId id="307" r:id="rId34"/>
    <p:sldId id="310" r:id="rId35"/>
    <p:sldId id="270" r:id="rId36"/>
    <p:sldId id="316" r:id="rId37"/>
    <p:sldId id="271" r:id="rId38"/>
  </p:sldIdLst>
  <p:sldSz cx="18288000" cy="10287000"/>
  <p:notesSz cx="6858000" cy="9144000"/>
  <p:embeddedFontLst>
    <p:embeddedFont>
      <p:font typeface="Abhaya Libre Regular" panose="020B0604020202020204" charset="0"/>
      <p:regular r:id="rId39"/>
    </p:embeddedFont>
    <p:embeddedFont>
      <p:font typeface="Abhaya Libre Regular Bold" panose="020B0604020202020204" charset="0"/>
      <p:regular r:id="rId40"/>
    </p:embeddedFont>
    <p:embeddedFont>
      <p:font typeface="Abhaya Libre Regular Bold Italics" panose="020B0604020202020204" charset="0"/>
      <p:regular r:id="rId41"/>
    </p:embeddedFont>
    <p:embeddedFont>
      <p:font typeface="Calibri" panose="020F0502020204030204" pitchFamily="34" charset="0"/>
      <p:regular r:id="rId42"/>
      <p:bold r:id="rId43"/>
      <p:italic r:id="rId44"/>
      <p:boldItalic r:id="rId45"/>
    </p:embeddedFont>
    <p:embeddedFont>
      <p:font typeface="Harlow Solid Italic" panose="020B0604020202020204" charset="0"/>
      <p:italic r:id="rId46"/>
    </p:embeddedFont>
    <p:embeddedFont>
      <p:font typeface="Roboto" panose="02000000000000000000" pitchFamily="2" charset="0"/>
      <p:regular r:id="rId47"/>
      <p:bold r:id="rId48"/>
      <p:italic r:id="rId49"/>
      <p:boldItalic r:id="rId5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B2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721EF7-4291-4F2B-968B-B9C6D2942983}" v="2428" dt="2023-02-13T14:45:51.183"/>
    <p1510:client id="{47E31CA9-8A77-8B1C-CD47-312EB9AB34D9}" v="1" dt="2023-02-23T09:21:34.59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571" autoAdjust="0"/>
    <p:restoredTop sz="23860" autoAdjust="0"/>
  </p:normalViewPr>
  <p:slideViewPr>
    <p:cSldViewPr snapToGrid="0">
      <p:cViewPr>
        <p:scale>
          <a:sx n="55" d="100"/>
          <a:sy n="55" d="100"/>
        </p:scale>
        <p:origin x="2250" y="76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55"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3.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6.fntdata"/><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font" Target="fonts/font10.fntdata"/><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E15280-3F25-4929-B92F-331D4EB4030C}" type="doc">
      <dgm:prSet loTypeId="urn:microsoft.com/office/officeart/2005/8/layout/funnel1" loCatId="process" qsTypeId="urn:microsoft.com/office/officeart/2005/8/quickstyle/simple1" qsCatId="simple" csTypeId="urn:microsoft.com/office/officeart/2005/8/colors/accent1_2" csCatId="accent1" phldr="1"/>
      <dgm:spPr/>
      <dgm:t>
        <a:bodyPr/>
        <a:lstStyle/>
        <a:p>
          <a:endParaRPr lang="en-GB"/>
        </a:p>
      </dgm:t>
    </dgm:pt>
    <dgm:pt modelId="{9EFB9FAA-CBA1-46D4-90F8-7AB1280E37CB}">
      <dgm:prSet phldrT="[Text]"/>
      <dgm:spPr/>
      <dgm:t>
        <a:bodyPr/>
        <a:lstStyle/>
        <a:p>
          <a:r>
            <a:rPr lang="en-GB"/>
            <a:t>Steps</a:t>
          </a:r>
        </a:p>
      </dgm:t>
    </dgm:pt>
    <dgm:pt modelId="{5A07FD9C-AFEC-41EC-9A11-F72899573E0A}" type="parTrans" cxnId="{40EABCBF-AC95-419B-937F-DDC53A1039C0}">
      <dgm:prSet/>
      <dgm:spPr/>
      <dgm:t>
        <a:bodyPr/>
        <a:lstStyle/>
        <a:p>
          <a:endParaRPr lang="en-GB"/>
        </a:p>
      </dgm:t>
    </dgm:pt>
    <dgm:pt modelId="{9893DA41-99EF-4438-8AFB-EB28D934AD4D}" type="sibTrans" cxnId="{40EABCBF-AC95-419B-937F-DDC53A1039C0}">
      <dgm:prSet/>
      <dgm:spPr/>
      <dgm:t>
        <a:bodyPr/>
        <a:lstStyle/>
        <a:p>
          <a:endParaRPr lang="en-GB"/>
        </a:p>
      </dgm:t>
    </dgm:pt>
    <dgm:pt modelId="{F32BB18B-050E-43E4-9631-BC5E7A5034EA}">
      <dgm:prSet phldrT="[Text]"/>
      <dgm:spPr/>
      <dgm:t>
        <a:bodyPr/>
        <a:lstStyle/>
        <a:p>
          <a:r>
            <a:rPr lang="en-GB"/>
            <a:t>Resources</a:t>
          </a:r>
        </a:p>
      </dgm:t>
    </dgm:pt>
    <dgm:pt modelId="{B5CF00BB-CF01-4F3E-B804-6AABDE9FFF0F}" type="parTrans" cxnId="{9F4957F2-47AD-46E9-B09A-7C2985B38524}">
      <dgm:prSet/>
      <dgm:spPr/>
      <dgm:t>
        <a:bodyPr/>
        <a:lstStyle/>
        <a:p>
          <a:endParaRPr lang="en-GB"/>
        </a:p>
      </dgm:t>
    </dgm:pt>
    <dgm:pt modelId="{2AEABECE-E5FA-40A4-95AC-4076BBAB2219}" type="sibTrans" cxnId="{9F4957F2-47AD-46E9-B09A-7C2985B38524}">
      <dgm:prSet/>
      <dgm:spPr/>
      <dgm:t>
        <a:bodyPr/>
        <a:lstStyle/>
        <a:p>
          <a:endParaRPr lang="en-GB"/>
        </a:p>
      </dgm:t>
    </dgm:pt>
    <dgm:pt modelId="{9881699D-FC06-4181-AD69-7BBF80915E8E}">
      <dgm:prSet phldrT="[Text]"/>
      <dgm:spPr/>
      <dgm:t>
        <a:bodyPr/>
        <a:lstStyle/>
        <a:p>
          <a:r>
            <a:rPr lang="en-GB"/>
            <a:t>Goals</a:t>
          </a:r>
        </a:p>
      </dgm:t>
    </dgm:pt>
    <dgm:pt modelId="{BAF336FC-EC27-4C88-BF24-0549FD94A9CD}" type="parTrans" cxnId="{8DBC700C-403D-4FAA-BB8C-E1A9BC0C1205}">
      <dgm:prSet/>
      <dgm:spPr/>
      <dgm:t>
        <a:bodyPr/>
        <a:lstStyle/>
        <a:p>
          <a:endParaRPr lang="en-GB"/>
        </a:p>
      </dgm:t>
    </dgm:pt>
    <dgm:pt modelId="{CB7ED468-41AF-455C-AADC-D0637133D94D}" type="sibTrans" cxnId="{8DBC700C-403D-4FAA-BB8C-E1A9BC0C1205}">
      <dgm:prSet/>
      <dgm:spPr/>
      <dgm:t>
        <a:bodyPr/>
        <a:lstStyle/>
        <a:p>
          <a:endParaRPr lang="en-GB"/>
        </a:p>
      </dgm:t>
    </dgm:pt>
    <dgm:pt modelId="{42C100F2-90F3-425C-961B-5B3640952252}">
      <dgm:prSet phldrT="[Text]"/>
      <dgm:spPr/>
      <dgm:t>
        <a:bodyPr/>
        <a:lstStyle/>
        <a:p>
          <a:r>
            <a:rPr lang="en-GB"/>
            <a:t>ACTION PLAN</a:t>
          </a:r>
        </a:p>
      </dgm:t>
    </dgm:pt>
    <dgm:pt modelId="{2D537AA5-412D-4687-A5E2-BEC9BD8F0178}" type="parTrans" cxnId="{768A9EAE-A3C4-4A6C-A8BC-ACCB4C76F7C8}">
      <dgm:prSet/>
      <dgm:spPr/>
      <dgm:t>
        <a:bodyPr/>
        <a:lstStyle/>
        <a:p>
          <a:endParaRPr lang="en-GB"/>
        </a:p>
      </dgm:t>
    </dgm:pt>
    <dgm:pt modelId="{B4E40DBE-0923-4558-A64A-6177CFB64CD5}" type="sibTrans" cxnId="{768A9EAE-A3C4-4A6C-A8BC-ACCB4C76F7C8}">
      <dgm:prSet/>
      <dgm:spPr/>
      <dgm:t>
        <a:bodyPr/>
        <a:lstStyle/>
        <a:p>
          <a:endParaRPr lang="en-GB"/>
        </a:p>
      </dgm:t>
    </dgm:pt>
    <dgm:pt modelId="{330B7204-DAAB-49E6-81BD-EEB4CBC6F678}" type="pres">
      <dgm:prSet presAssocID="{CBE15280-3F25-4929-B92F-331D4EB4030C}" presName="Name0" presStyleCnt="0">
        <dgm:presLayoutVars>
          <dgm:chMax val="4"/>
          <dgm:resizeHandles val="exact"/>
        </dgm:presLayoutVars>
      </dgm:prSet>
      <dgm:spPr/>
    </dgm:pt>
    <dgm:pt modelId="{BC2E7CD6-F556-4FB5-B3EC-0CCBF3EC6867}" type="pres">
      <dgm:prSet presAssocID="{CBE15280-3F25-4929-B92F-331D4EB4030C}" presName="ellipse" presStyleLbl="trBgShp" presStyleIdx="0" presStyleCnt="1"/>
      <dgm:spPr/>
    </dgm:pt>
    <dgm:pt modelId="{F45C887B-8F24-4E42-A30F-5423641775FE}" type="pres">
      <dgm:prSet presAssocID="{CBE15280-3F25-4929-B92F-331D4EB4030C}" presName="arrow1" presStyleLbl="fgShp" presStyleIdx="0" presStyleCnt="1"/>
      <dgm:spPr/>
    </dgm:pt>
    <dgm:pt modelId="{8BFDCE3B-3980-4875-BA78-41E5EBE558DA}" type="pres">
      <dgm:prSet presAssocID="{CBE15280-3F25-4929-B92F-331D4EB4030C}" presName="rectangle" presStyleLbl="revTx" presStyleIdx="0" presStyleCnt="1">
        <dgm:presLayoutVars>
          <dgm:bulletEnabled val="1"/>
        </dgm:presLayoutVars>
      </dgm:prSet>
      <dgm:spPr/>
    </dgm:pt>
    <dgm:pt modelId="{AF33E674-8E41-44A6-8A6C-781288A1516B}" type="pres">
      <dgm:prSet presAssocID="{F32BB18B-050E-43E4-9631-BC5E7A5034EA}" presName="item1" presStyleLbl="node1" presStyleIdx="0" presStyleCnt="3">
        <dgm:presLayoutVars>
          <dgm:bulletEnabled val="1"/>
        </dgm:presLayoutVars>
      </dgm:prSet>
      <dgm:spPr/>
    </dgm:pt>
    <dgm:pt modelId="{E6D36BBA-EF77-4432-A7C3-06B16D458907}" type="pres">
      <dgm:prSet presAssocID="{9881699D-FC06-4181-AD69-7BBF80915E8E}" presName="item2" presStyleLbl="node1" presStyleIdx="1" presStyleCnt="3">
        <dgm:presLayoutVars>
          <dgm:bulletEnabled val="1"/>
        </dgm:presLayoutVars>
      </dgm:prSet>
      <dgm:spPr/>
    </dgm:pt>
    <dgm:pt modelId="{596A0A3F-A74A-4A67-A68F-9D5A08A650AA}" type="pres">
      <dgm:prSet presAssocID="{42C100F2-90F3-425C-961B-5B3640952252}" presName="item3" presStyleLbl="node1" presStyleIdx="2" presStyleCnt="3">
        <dgm:presLayoutVars>
          <dgm:bulletEnabled val="1"/>
        </dgm:presLayoutVars>
      </dgm:prSet>
      <dgm:spPr/>
    </dgm:pt>
    <dgm:pt modelId="{7C91AB6B-81A7-4571-ACE0-10C9E7A390FE}" type="pres">
      <dgm:prSet presAssocID="{CBE15280-3F25-4929-B92F-331D4EB4030C}" presName="funnel" presStyleLbl="trAlignAcc1" presStyleIdx="0" presStyleCnt="1"/>
      <dgm:spPr/>
    </dgm:pt>
  </dgm:ptLst>
  <dgm:cxnLst>
    <dgm:cxn modelId="{4AB99507-3FE1-4497-AF24-F8E151CBDD60}" type="presOf" srcId="{F32BB18B-050E-43E4-9631-BC5E7A5034EA}" destId="{E6D36BBA-EF77-4432-A7C3-06B16D458907}" srcOrd="0" destOrd="0" presId="urn:microsoft.com/office/officeart/2005/8/layout/funnel1"/>
    <dgm:cxn modelId="{10000A0C-07FD-4D0F-8C84-BB3EC4DE507C}" type="presOf" srcId="{CBE15280-3F25-4929-B92F-331D4EB4030C}" destId="{330B7204-DAAB-49E6-81BD-EEB4CBC6F678}" srcOrd="0" destOrd="0" presId="urn:microsoft.com/office/officeart/2005/8/layout/funnel1"/>
    <dgm:cxn modelId="{8DBC700C-403D-4FAA-BB8C-E1A9BC0C1205}" srcId="{CBE15280-3F25-4929-B92F-331D4EB4030C}" destId="{9881699D-FC06-4181-AD69-7BBF80915E8E}" srcOrd="2" destOrd="0" parTransId="{BAF336FC-EC27-4C88-BF24-0549FD94A9CD}" sibTransId="{CB7ED468-41AF-455C-AADC-D0637133D94D}"/>
    <dgm:cxn modelId="{97588953-ADB2-4E5B-A30E-B9056A5E52F7}" type="presOf" srcId="{9EFB9FAA-CBA1-46D4-90F8-7AB1280E37CB}" destId="{596A0A3F-A74A-4A67-A68F-9D5A08A650AA}" srcOrd="0" destOrd="0" presId="urn:microsoft.com/office/officeart/2005/8/layout/funnel1"/>
    <dgm:cxn modelId="{4686D08B-87D0-465E-8AFB-0FA1CF669AAC}" type="presOf" srcId="{42C100F2-90F3-425C-961B-5B3640952252}" destId="{8BFDCE3B-3980-4875-BA78-41E5EBE558DA}" srcOrd="0" destOrd="0" presId="urn:microsoft.com/office/officeart/2005/8/layout/funnel1"/>
    <dgm:cxn modelId="{768A9EAE-A3C4-4A6C-A8BC-ACCB4C76F7C8}" srcId="{CBE15280-3F25-4929-B92F-331D4EB4030C}" destId="{42C100F2-90F3-425C-961B-5B3640952252}" srcOrd="3" destOrd="0" parTransId="{2D537AA5-412D-4687-A5E2-BEC9BD8F0178}" sibTransId="{B4E40DBE-0923-4558-A64A-6177CFB64CD5}"/>
    <dgm:cxn modelId="{40EABCBF-AC95-419B-937F-DDC53A1039C0}" srcId="{CBE15280-3F25-4929-B92F-331D4EB4030C}" destId="{9EFB9FAA-CBA1-46D4-90F8-7AB1280E37CB}" srcOrd="0" destOrd="0" parTransId="{5A07FD9C-AFEC-41EC-9A11-F72899573E0A}" sibTransId="{9893DA41-99EF-4438-8AFB-EB28D934AD4D}"/>
    <dgm:cxn modelId="{9F4957F2-47AD-46E9-B09A-7C2985B38524}" srcId="{CBE15280-3F25-4929-B92F-331D4EB4030C}" destId="{F32BB18B-050E-43E4-9631-BC5E7A5034EA}" srcOrd="1" destOrd="0" parTransId="{B5CF00BB-CF01-4F3E-B804-6AABDE9FFF0F}" sibTransId="{2AEABECE-E5FA-40A4-95AC-4076BBAB2219}"/>
    <dgm:cxn modelId="{32C527F5-B3B7-4D8E-B44E-8A394E4C67FE}" type="presOf" srcId="{9881699D-FC06-4181-AD69-7BBF80915E8E}" destId="{AF33E674-8E41-44A6-8A6C-781288A1516B}" srcOrd="0" destOrd="0" presId="urn:microsoft.com/office/officeart/2005/8/layout/funnel1"/>
    <dgm:cxn modelId="{9637D1B9-CE73-4ABB-A6E7-E8BCF8F30B4A}" type="presParOf" srcId="{330B7204-DAAB-49E6-81BD-EEB4CBC6F678}" destId="{BC2E7CD6-F556-4FB5-B3EC-0CCBF3EC6867}" srcOrd="0" destOrd="0" presId="urn:microsoft.com/office/officeart/2005/8/layout/funnel1"/>
    <dgm:cxn modelId="{81AB5EA8-4179-4649-84BB-57C13096E819}" type="presParOf" srcId="{330B7204-DAAB-49E6-81BD-EEB4CBC6F678}" destId="{F45C887B-8F24-4E42-A30F-5423641775FE}" srcOrd="1" destOrd="0" presId="urn:microsoft.com/office/officeart/2005/8/layout/funnel1"/>
    <dgm:cxn modelId="{5C533A00-3969-48D9-9A57-A624AC10AE87}" type="presParOf" srcId="{330B7204-DAAB-49E6-81BD-EEB4CBC6F678}" destId="{8BFDCE3B-3980-4875-BA78-41E5EBE558DA}" srcOrd="2" destOrd="0" presId="urn:microsoft.com/office/officeart/2005/8/layout/funnel1"/>
    <dgm:cxn modelId="{13DFC049-CE52-47CE-8961-E3A1A5B82CD4}" type="presParOf" srcId="{330B7204-DAAB-49E6-81BD-EEB4CBC6F678}" destId="{AF33E674-8E41-44A6-8A6C-781288A1516B}" srcOrd="3" destOrd="0" presId="urn:microsoft.com/office/officeart/2005/8/layout/funnel1"/>
    <dgm:cxn modelId="{0EED11AF-D184-46EB-ADD0-0594971A6684}" type="presParOf" srcId="{330B7204-DAAB-49E6-81BD-EEB4CBC6F678}" destId="{E6D36BBA-EF77-4432-A7C3-06B16D458907}" srcOrd="4" destOrd="0" presId="urn:microsoft.com/office/officeart/2005/8/layout/funnel1"/>
    <dgm:cxn modelId="{C167CC35-7130-4073-A826-DE209A44BBF7}" type="presParOf" srcId="{330B7204-DAAB-49E6-81BD-EEB4CBC6F678}" destId="{596A0A3F-A74A-4A67-A68F-9D5A08A650AA}" srcOrd="5" destOrd="0" presId="urn:microsoft.com/office/officeart/2005/8/layout/funnel1"/>
    <dgm:cxn modelId="{B86FB271-D4B9-44BE-8BFF-9D07247EA091}" type="presParOf" srcId="{330B7204-DAAB-49E6-81BD-EEB4CBC6F678}" destId="{7C91AB6B-81A7-4571-ACE0-10C9E7A390FE}" srcOrd="6" destOrd="0" presId="urn:microsoft.com/office/officeart/2005/8/layout/funnel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5075039-7E4E-49B7-92A9-88B5A6FC553A}"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555C0961-B9BD-4540-A682-7AC71C49719B}">
      <dgm:prSet phldrT="[Text]"/>
      <dgm:spPr/>
      <dgm:t>
        <a:bodyPr/>
        <a:lstStyle/>
        <a:p>
          <a:r>
            <a:rPr lang="en-GB" dirty="0">
              <a:effectLst/>
              <a:latin typeface="Times New Roman" panose="02020603050405020304" pitchFamily="18" charset="0"/>
              <a:ea typeface="Times New Roman" panose="02020603050405020304" pitchFamily="18" charset="0"/>
              <a:cs typeface="Times New Roman" panose="02020603050405020304" pitchFamily="18" charset="0"/>
            </a:rPr>
            <a:t>After having your detailed list of prioritised tasks, you can start assigning them proper resources, time and team members, and decide if you will outsource any parts of the Action Plan.</a:t>
          </a:r>
          <a:endParaRPr lang="en-GB" dirty="0"/>
        </a:p>
      </dgm:t>
    </dgm:pt>
    <dgm:pt modelId="{3B537111-87BF-4BFD-B1A5-038A53A5723E}" type="parTrans" cxnId="{FD62142D-6DF4-4556-8813-DF6F2F396963}">
      <dgm:prSet/>
      <dgm:spPr/>
      <dgm:t>
        <a:bodyPr/>
        <a:lstStyle/>
        <a:p>
          <a:endParaRPr lang="en-GB"/>
        </a:p>
      </dgm:t>
    </dgm:pt>
    <dgm:pt modelId="{8740DE77-38AE-4CD2-992C-B4A84752C05C}" type="sibTrans" cxnId="{FD62142D-6DF4-4556-8813-DF6F2F396963}">
      <dgm:prSet/>
      <dgm:spPr/>
      <dgm:t>
        <a:bodyPr/>
        <a:lstStyle/>
        <a:p>
          <a:endParaRPr lang="en-GB"/>
        </a:p>
      </dgm:t>
    </dgm:pt>
    <dgm:pt modelId="{6968E1DA-69B6-4781-98D4-C595611DBA24}">
      <dgm:prSet phldrT="[Text]"/>
      <dgm:spPr/>
      <dgm:t>
        <a:bodyPr/>
        <a:lstStyle/>
        <a:p>
          <a:r>
            <a:rPr lang="en-GB">
              <a:effectLst/>
              <a:latin typeface="Times New Roman" panose="02020603050405020304" pitchFamily="18" charset="0"/>
              <a:ea typeface="Times New Roman" panose="02020603050405020304" pitchFamily="18" charset="0"/>
              <a:cs typeface="Times New Roman" panose="02020603050405020304" pitchFamily="18" charset="0"/>
            </a:rPr>
            <a:t>Step 4 - Assign tasks</a:t>
          </a:r>
          <a:endParaRPr lang="en-GB"/>
        </a:p>
      </dgm:t>
    </dgm:pt>
    <dgm:pt modelId="{2F4890E7-B83B-4AC7-BAF2-631613E742FB}" type="parTrans" cxnId="{AA3F854A-806E-40C1-86F7-7EDC443ED082}">
      <dgm:prSet/>
      <dgm:spPr/>
      <dgm:t>
        <a:bodyPr/>
        <a:lstStyle/>
        <a:p>
          <a:endParaRPr lang="en-GB"/>
        </a:p>
      </dgm:t>
    </dgm:pt>
    <dgm:pt modelId="{0B10F00A-4100-4462-825B-23D1A062E115}" type="sibTrans" cxnId="{AA3F854A-806E-40C1-86F7-7EDC443ED082}">
      <dgm:prSet/>
      <dgm:spPr/>
      <dgm:t>
        <a:bodyPr/>
        <a:lstStyle/>
        <a:p>
          <a:endParaRPr lang="en-GB"/>
        </a:p>
      </dgm:t>
    </dgm:pt>
    <dgm:pt modelId="{C5380638-602C-4D3E-945D-CEE18067CCAE}" type="pres">
      <dgm:prSet presAssocID="{15075039-7E4E-49B7-92A9-88B5A6FC553A}" presName="Name0" presStyleCnt="0">
        <dgm:presLayoutVars>
          <dgm:dir/>
          <dgm:animLvl val="lvl"/>
          <dgm:resizeHandles val="exact"/>
        </dgm:presLayoutVars>
      </dgm:prSet>
      <dgm:spPr/>
    </dgm:pt>
    <dgm:pt modelId="{B230F95B-482B-4788-BCE6-D636A0AB0D3A}" type="pres">
      <dgm:prSet presAssocID="{6968E1DA-69B6-4781-98D4-C595611DBA24}" presName="linNode" presStyleCnt="0"/>
      <dgm:spPr/>
    </dgm:pt>
    <dgm:pt modelId="{6E1EAF87-1AF9-4CA0-8F21-23800DC958C8}" type="pres">
      <dgm:prSet presAssocID="{6968E1DA-69B6-4781-98D4-C595611DBA24}" presName="parentText" presStyleLbl="node1" presStyleIdx="0" presStyleCnt="1">
        <dgm:presLayoutVars>
          <dgm:chMax val="1"/>
          <dgm:bulletEnabled val="1"/>
        </dgm:presLayoutVars>
      </dgm:prSet>
      <dgm:spPr/>
    </dgm:pt>
    <dgm:pt modelId="{FA3273C0-DDD5-45A9-9AD2-790640F65450}" type="pres">
      <dgm:prSet presAssocID="{6968E1DA-69B6-4781-98D4-C595611DBA24}" presName="descendantText" presStyleLbl="alignAccFollowNode1" presStyleIdx="0" presStyleCnt="1">
        <dgm:presLayoutVars>
          <dgm:bulletEnabled val="1"/>
        </dgm:presLayoutVars>
      </dgm:prSet>
      <dgm:spPr/>
    </dgm:pt>
  </dgm:ptLst>
  <dgm:cxnLst>
    <dgm:cxn modelId="{FD62142D-6DF4-4556-8813-DF6F2F396963}" srcId="{6968E1DA-69B6-4781-98D4-C595611DBA24}" destId="{555C0961-B9BD-4540-A682-7AC71C49719B}" srcOrd="0" destOrd="0" parTransId="{3B537111-87BF-4BFD-B1A5-038A53A5723E}" sibTransId="{8740DE77-38AE-4CD2-992C-B4A84752C05C}"/>
    <dgm:cxn modelId="{D69F2A3D-DADD-4CCB-A395-1F869860CFE4}" type="presOf" srcId="{6968E1DA-69B6-4781-98D4-C595611DBA24}" destId="{6E1EAF87-1AF9-4CA0-8F21-23800DC958C8}" srcOrd="0" destOrd="0" presId="urn:microsoft.com/office/officeart/2005/8/layout/vList5"/>
    <dgm:cxn modelId="{AA3F854A-806E-40C1-86F7-7EDC443ED082}" srcId="{15075039-7E4E-49B7-92A9-88B5A6FC553A}" destId="{6968E1DA-69B6-4781-98D4-C595611DBA24}" srcOrd="0" destOrd="0" parTransId="{2F4890E7-B83B-4AC7-BAF2-631613E742FB}" sibTransId="{0B10F00A-4100-4462-825B-23D1A062E115}"/>
    <dgm:cxn modelId="{D9CB76AC-9AE2-4FCE-87A7-1F6F8E03A175}" type="presOf" srcId="{555C0961-B9BD-4540-A682-7AC71C49719B}" destId="{FA3273C0-DDD5-45A9-9AD2-790640F65450}" srcOrd="0" destOrd="0" presId="urn:microsoft.com/office/officeart/2005/8/layout/vList5"/>
    <dgm:cxn modelId="{FF18A4D0-C5DD-40F5-8B33-10EDF6692FB5}" type="presOf" srcId="{15075039-7E4E-49B7-92A9-88B5A6FC553A}" destId="{C5380638-602C-4D3E-945D-CEE18067CCAE}" srcOrd="0" destOrd="0" presId="urn:microsoft.com/office/officeart/2005/8/layout/vList5"/>
    <dgm:cxn modelId="{0D4F1501-7A4B-47E3-8119-CCE03D7C395E}" type="presParOf" srcId="{C5380638-602C-4D3E-945D-CEE18067CCAE}" destId="{B230F95B-482B-4788-BCE6-D636A0AB0D3A}" srcOrd="0" destOrd="0" presId="urn:microsoft.com/office/officeart/2005/8/layout/vList5"/>
    <dgm:cxn modelId="{F5F433DC-472B-490C-81EE-01EEC1C44FB0}" type="presParOf" srcId="{B230F95B-482B-4788-BCE6-D636A0AB0D3A}" destId="{6E1EAF87-1AF9-4CA0-8F21-23800DC958C8}" srcOrd="0" destOrd="0" presId="urn:microsoft.com/office/officeart/2005/8/layout/vList5"/>
    <dgm:cxn modelId="{D651EA45-7078-4865-B3C1-68E8962ADAB6}" type="presParOf" srcId="{B230F95B-482B-4788-BCE6-D636A0AB0D3A}" destId="{FA3273C0-DDD5-45A9-9AD2-790640F65450}" srcOrd="1" destOrd="0" presId="urn:microsoft.com/office/officeart/2005/8/layout/vList5"/>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36E64F9-EBFE-4107-8F14-01784B543F71}" type="doc">
      <dgm:prSet loTypeId="urn:microsoft.com/office/officeart/2005/8/layout/hList1" loCatId="list" qsTypeId="urn:microsoft.com/office/officeart/2005/8/quickstyle/simple1" qsCatId="simple" csTypeId="urn:microsoft.com/office/officeart/2005/8/colors/accent5_2" csCatId="accent5" phldr="1"/>
      <dgm:spPr/>
      <dgm:t>
        <a:bodyPr/>
        <a:lstStyle/>
        <a:p>
          <a:endParaRPr lang="en-GB"/>
        </a:p>
      </dgm:t>
    </dgm:pt>
    <dgm:pt modelId="{F6638034-B778-482A-90BE-BAFE9AEAF818}">
      <dgm:prSet phldrT="[Text]"/>
      <dgm:spPr/>
      <dgm:t>
        <a:bodyPr/>
        <a:lstStyle/>
        <a:p>
          <a:r>
            <a:rPr lang="en-GB" dirty="0"/>
            <a:t>Resources</a:t>
          </a:r>
        </a:p>
      </dgm:t>
    </dgm:pt>
    <dgm:pt modelId="{CAD9294C-B661-48EB-9DC5-92F75192A592}" type="parTrans" cxnId="{7851A659-E42C-4BC3-891B-FD6705F4625B}">
      <dgm:prSet/>
      <dgm:spPr/>
      <dgm:t>
        <a:bodyPr/>
        <a:lstStyle/>
        <a:p>
          <a:endParaRPr lang="en-GB"/>
        </a:p>
      </dgm:t>
    </dgm:pt>
    <dgm:pt modelId="{25B59CF1-FD71-4998-9C65-1C2C6EB43AD9}" type="sibTrans" cxnId="{7851A659-E42C-4BC3-891B-FD6705F4625B}">
      <dgm:prSet/>
      <dgm:spPr/>
      <dgm:t>
        <a:bodyPr/>
        <a:lstStyle/>
        <a:p>
          <a:endParaRPr lang="en-GB"/>
        </a:p>
      </dgm:t>
    </dgm:pt>
    <dgm:pt modelId="{8352AD77-9FB7-4F7F-98B6-C9A216E31D70}">
      <dgm:prSet phldrT="[Text]"/>
      <dgm:spPr/>
      <dgm:t>
        <a:bodyPr/>
        <a:lstStyle/>
        <a:p>
          <a:r>
            <a:rPr lang="en-GB" b="0" dirty="0"/>
            <a:t>Your Action Plan requires some specific resources. After drafting your action item prioritised list , it will be easier to understand what resources you should assign to each task and distribute them accordingly.</a:t>
          </a:r>
        </a:p>
      </dgm:t>
    </dgm:pt>
    <dgm:pt modelId="{63CAFFD2-AFF1-42FD-AB93-D14ACED4266F}" type="parTrans" cxnId="{AD365029-AA1F-4B48-A15D-E5AC02F9EC32}">
      <dgm:prSet/>
      <dgm:spPr/>
      <dgm:t>
        <a:bodyPr/>
        <a:lstStyle/>
        <a:p>
          <a:endParaRPr lang="en-GB"/>
        </a:p>
      </dgm:t>
    </dgm:pt>
    <dgm:pt modelId="{F5416D26-2AA5-4EB9-B015-D7FEE0B82E32}" type="sibTrans" cxnId="{AD365029-AA1F-4B48-A15D-E5AC02F9EC32}">
      <dgm:prSet/>
      <dgm:spPr/>
      <dgm:t>
        <a:bodyPr/>
        <a:lstStyle/>
        <a:p>
          <a:endParaRPr lang="en-GB"/>
        </a:p>
      </dgm:t>
    </dgm:pt>
    <dgm:pt modelId="{FD75EBBB-205B-43B7-B4EA-69BE640D6E6A}">
      <dgm:prSet phldrT="[Text]"/>
      <dgm:spPr/>
      <dgm:t>
        <a:bodyPr/>
        <a:lstStyle/>
        <a:p>
          <a:r>
            <a:rPr lang="en-GB" dirty="0"/>
            <a:t>Team members</a:t>
          </a:r>
        </a:p>
      </dgm:t>
    </dgm:pt>
    <dgm:pt modelId="{52D98E8C-F160-4088-8DC1-D050B356FAEB}" type="parTrans" cxnId="{9E86FA74-2BB3-4305-8A45-F1EE8F76E433}">
      <dgm:prSet/>
      <dgm:spPr/>
      <dgm:t>
        <a:bodyPr/>
        <a:lstStyle/>
        <a:p>
          <a:endParaRPr lang="en-GB"/>
        </a:p>
      </dgm:t>
    </dgm:pt>
    <dgm:pt modelId="{C832861A-2BB4-4EE4-89A0-227D07295CA3}" type="sibTrans" cxnId="{9E86FA74-2BB3-4305-8A45-F1EE8F76E433}">
      <dgm:prSet/>
      <dgm:spPr/>
      <dgm:t>
        <a:bodyPr/>
        <a:lstStyle/>
        <a:p>
          <a:endParaRPr lang="en-GB"/>
        </a:p>
      </dgm:t>
    </dgm:pt>
    <dgm:pt modelId="{CF3A0210-AEF5-4EB0-943B-95750D5485E0}">
      <dgm:prSet phldrT="[Text]"/>
      <dgm:spPr/>
      <dgm:t>
        <a:bodyPr/>
        <a:lstStyle/>
        <a:p>
          <a:r>
            <a:rPr lang="en-GB" b="0" i="0" dirty="0"/>
            <a:t>After dividing the work required to accomplish your action plan in tasks/action items, you’ll need to assign them to your project team members and define their roles and responsibilities.</a:t>
          </a:r>
          <a:endParaRPr lang="en-GB" dirty="0"/>
        </a:p>
      </dgm:t>
    </dgm:pt>
    <dgm:pt modelId="{FA8A667F-B447-46F4-AAE7-6211A0BEFE7B}" type="parTrans" cxnId="{830A1537-84BF-412E-A9E2-1606AE90ECEB}">
      <dgm:prSet/>
      <dgm:spPr/>
      <dgm:t>
        <a:bodyPr/>
        <a:lstStyle/>
        <a:p>
          <a:endParaRPr lang="en-GB"/>
        </a:p>
      </dgm:t>
    </dgm:pt>
    <dgm:pt modelId="{4EAB0184-75AF-475A-84D0-583C89C23AB0}" type="sibTrans" cxnId="{830A1537-84BF-412E-A9E2-1606AE90ECEB}">
      <dgm:prSet/>
      <dgm:spPr/>
      <dgm:t>
        <a:bodyPr/>
        <a:lstStyle/>
        <a:p>
          <a:endParaRPr lang="en-GB"/>
        </a:p>
      </dgm:t>
    </dgm:pt>
    <dgm:pt modelId="{9765A844-E854-4323-BB40-414A8AA8049C}" type="pres">
      <dgm:prSet presAssocID="{C36E64F9-EBFE-4107-8F14-01784B543F71}" presName="Name0" presStyleCnt="0">
        <dgm:presLayoutVars>
          <dgm:dir/>
          <dgm:animLvl val="lvl"/>
          <dgm:resizeHandles val="exact"/>
        </dgm:presLayoutVars>
      </dgm:prSet>
      <dgm:spPr/>
    </dgm:pt>
    <dgm:pt modelId="{2AFE82D1-C045-46D0-BE5E-46C937AD9DA0}" type="pres">
      <dgm:prSet presAssocID="{F6638034-B778-482A-90BE-BAFE9AEAF818}" presName="composite" presStyleCnt="0"/>
      <dgm:spPr/>
    </dgm:pt>
    <dgm:pt modelId="{27FDC0BC-E4E7-4907-B645-32C82C7A6DC4}" type="pres">
      <dgm:prSet presAssocID="{F6638034-B778-482A-90BE-BAFE9AEAF818}" presName="parTx" presStyleLbl="alignNode1" presStyleIdx="0" presStyleCnt="2">
        <dgm:presLayoutVars>
          <dgm:chMax val="0"/>
          <dgm:chPref val="0"/>
          <dgm:bulletEnabled val="1"/>
        </dgm:presLayoutVars>
      </dgm:prSet>
      <dgm:spPr/>
    </dgm:pt>
    <dgm:pt modelId="{1ABD08A4-B1F5-462D-B17D-EA84EAED6821}" type="pres">
      <dgm:prSet presAssocID="{F6638034-B778-482A-90BE-BAFE9AEAF818}" presName="desTx" presStyleLbl="alignAccFollowNode1" presStyleIdx="0" presStyleCnt="2">
        <dgm:presLayoutVars>
          <dgm:bulletEnabled val="1"/>
        </dgm:presLayoutVars>
      </dgm:prSet>
      <dgm:spPr/>
    </dgm:pt>
    <dgm:pt modelId="{FCF0B765-8BF1-4BC8-8279-50B4BC9689D8}" type="pres">
      <dgm:prSet presAssocID="{25B59CF1-FD71-4998-9C65-1C2C6EB43AD9}" presName="space" presStyleCnt="0"/>
      <dgm:spPr/>
    </dgm:pt>
    <dgm:pt modelId="{32E63741-BAAA-4F32-9DE2-DB6FC16128A4}" type="pres">
      <dgm:prSet presAssocID="{FD75EBBB-205B-43B7-B4EA-69BE640D6E6A}" presName="composite" presStyleCnt="0"/>
      <dgm:spPr/>
    </dgm:pt>
    <dgm:pt modelId="{EAEE728C-F19C-48FA-958C-5E8D3BA365A5}" type="pres">
      <dgm:prSet presAssocID="{FD75EBBB-205B-43B7-B4EA-69BE640D6E6A}" presName="parTx" presStyleLbl="alignNode1" presStyleIdx="1" presStyleCnt="2">
        <dgm:presLayoutVars>
          <dgm:chMax val="0"/>
          <dgm:chPref val="0"/>
          <dgm:bulletEnabled val="1"/>
        </dgm:presLayoutVars>
      </dgm:prSet>
      <dgm:spPr/>
    </dgm:pt>
    <dgm:pt modelId="{031A31B4-8E71-4949-8BA8-5BBF8D938555}" type="pres">
      <dgm:prSet presAssocID="{FD75EBBB-205B-43B7-B4EA-69BE640D6E6A}" presName="desTx" presStyleLbl="alignAccFollowNode1" presStyleIdx="1" presStyleCnt="2" custLinFactNeighborX="1" custLinFactNeighborY="515">
        <dgm:presLayoutVars>
          <dgm:bulletEnabled val="1"/>
        </dgm:presLayoutVars>
      </dgm:prSet>
      <dgm:spPr/>
    </dgm:pt>
  </dgm:ptLst>
  <dgm:cxnLst>
    <dgm:cxn modelId="{AD365029-AA1F-4B48-A15D-E5AC02F9EC32}" srcId="{F6638034-B778-482A-90BE-BAFE9AEAF818}" destId="{8352AD77-9FB7-4F7F-98B6-C9A216E31D70}" srcOrd="0" destOrd="0" parTransId="{63CAFFD2-AFF1-42FD-AB93-D14ACED4266F}" sibTransId="{F5416D26-2AA5-4EB9-B015-D7FEE0B82E32}"/>
    <dgm:cxn modelId="{830A1537-84BF-412E-A9E2-1606AE90ECEB}" srcId="{FD75EBBB-205B-43B7-B4EA-69BE640D6E6A}" destId="{CF3A0210-AEF5-4EB0-943B-95750D5485E0}" srcOrd="0" destOrd="0" parTransId="{FA8A667F-B447-46F4-AAE7-6211A0BEFE7B}" sibTransId="{4EAB0184-75AF-475A-84D0-583C89C23AB0}"/>
    <dgm:cxn modelId="{9E86FA74-2BB3-4305-8A45-F1EE8F76E433}" srcId="{C36E64F9-EBFE-4107-8F14-01784B543F71}" destId="{FD75EBBB-205B-43B7-B4EA-69BE640D6E6A}" srcOrd="1" destOrd="0" parTransId="{52D98E8C-F160-4088-8DC1-D050B356FAEB}" sibTransId="{C832861A-2BB4-4EE4-89A0-227D07295CA3}"/>
    <dgm:cxn modelId="{7851A659-E42C-4BC3-891B-FD6705F4625B}" srcId="{C36E64F9-EBFE-4107-8F14-01784B543F71}" destId="{F6638034-B778-482A-90BE-BAFE9AEAF818}" srcOrd="0" destOrd="0" parTransId="{CAD9294C-B661-48EB-9DC5-92F75192A592}" sibTransId="{25B59CF1-FD71-4998-9C65-1C2C6EB43AD9}"/>
    <dgm:cxn modelId="{458857AE-2FB0-4EF5-BC59-F53D7E23340B}" type="presOf" srcId="{8352AD77-9FB7-4F7F-98B6-C9A216E31D70}" destId="{1ABD08A4-B1F5-462D-B17D-EA84EAED6821}" srcOrd="0" destOrd="0" presId="urn:microsoft.com/office/officeart/2005/8/layout/hList1"/>
    <dgm:cxn modelId="{3ACD45CA-D50B-4CEE-A5AA-56344BB1B186}" type="presOf" srcId="{CF3A0210-AEF5-4EB0-943B-95750D5485E0}" destId="{031A31B4-8E71-4949-8BA8-5BBF8D938555}" srcOrd="0" destOrd="0" presId="urn:microsoft.com/office/officeart/2005/8/layout/hList1"/>
    <dgm:cxn modelId="{562827D1-0864-4831-80C0-44349822A68A}" type="presOf" srcId="{C36E64F9-EBFE-4107-8F14-01784B543F71}" destId="{9765A844-E854-4323-BB40-414A8AA8049C}" srcOrd="0" destOrd="0" presId="urn:microsoft.com/office/officeart/2005/8/layout/hList1"/>
    <dgm:cxn modelId="{7E3E0BD2-5439-4D81-9D9B-9F67DFD7FA0E}" type="presOf" srcId="{FD75EBBB-205B-43B7-B4EA-69BE640D6E6A}" destId="{EAEE728C-F19C-48FA-958C-5E8D3BA365A5}" srcOrd="0" destOrd="0" presId="urn:microsoft.com/office/officeart/2005/8/layout/hList1"/>
    <dgm:cxn modelId="{54EF03DC-E862-4820-9CD0-68177509215B}" type="presOf" srcId="{F6638034-B778-482A-90BE-BAFE9AEAF818}" destId="{27FDC0BC-E4E7-4907-B645-32C82C7A6DC4}" srcOrd="0" destOrd="0" presId="urn:microsoft.com/office/officeart/2005/8/layout/hList1"/>
    <dgm:cxn modelId="{360D5B88-A717-4243-9135-C5D5D47E3EDF}" type="presParOf" srcId="{9765A844-E854-4323-BB40-414A8AA8049C}" destId="{2AFE82D1-C045-46D0-BE5E-46C937AD9DA0}" srcOrd="0" destOrd="0" presId="urn:microsoft.com/office/officeart/2005/8/layout/hList1"/>
    <dgm:cxn modelId="{205A6BAF-8D70-4C28-868E-50418ADFEE8C}" type="presParOf" srcId="{2AFE82D1-C045-46D0-BE5E-46C937AD9DA0}" destId="{27FDC0BC-E4E7-4907-B645-32C82C7A6DC4}" srcOrd="0" destOrd="0" presId="urn:microsoft.com/office/officeart/2005/8/layout/hList1"/>
    <dgm:cxn modelId="{B6DBF2A9-4A9F-4087-BF71-39361A6E1747}" type="presParOf" srcId="{2AFE82D1-C045-46D0-BE5E-46C937AD9DA0}" destId="{1ABD08A4-B1F5-462D-B17D-EA84EAED6821}" srcOrd="1" destOrd="0" presId="urn:microsoft.com/office/officeart/2005/8/layout/hList1"/>
    <dgm:cxn modelId="{5E917B93-EC2E-4052-99F0-6BD0D84A8967}" type="presParOf" srcId="{9765A844-E854-4323-BB40-414A8AA8049C}" destId="{FCF0B765-8BF1-4BC8-8279-50B4BC9689D8}" srcOrd="1" destOrd="0" presId="urn:microsoft.com/office/officeart/2005/8/layout/hList1"/>
    <dgm:cxn modelId="{16737825-636D-4DA7-BE75-B902BD8ABF1A}" type="presParOf" srcId="{9765A844-E854-4323-BB40-414A8AA8049C}" destId="{32E63741-BAAA-4F32-9DE2-DB6FC16128A4}" srcOrd="2" destOrd="0" presId="urn:microsoft.com/office/officeart/2005/8/layout/hList1"/>
    <dgm:cxn modelId="{A68D0A8A-8EE9-4906-B534-DEF2EF5E87C4}" type="presParOf" srcId="{32E63741-BAAA-4F32-9DE2-DB6FC16128A4}" destId="{EAEE728C-F19C-48FA-958C-5E8D3BA365A5}" srcOrd="0" destOrd="0" presId="urn:microsoft.com/office/officeart/2005/8/layout/hList1"/>
    <dgm:cxn modelId="{F3904035-3A69-42D8-A39D-809A89549347}" type="presParOf" srcId="{32E63741-BAAA-4F32-9DE2-DB6FC16128A4}" destId="{031A31B4-8E71-4949-8BA8-5BBF8D938555}" srcOrd="1" destOrd="0" presId="urn:microsoft.com/office/officeart/2005/8/layout/hList1"/>
  </dgm:cxnLst>
  <dgm:bg/>
  <dgm:whole/>
  <dgm:extLst>
    <a:ext uri="http://schemas.microsoft.com/office/drawing/2008/diagram">
      <dsp:dataModelExt xmlns:dsp="http://schemas.microsoft.com/office/drawing/2008/diagram" relId="rId19"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5075039-7E4E-49B7-92A9-88B5A6FC553A}"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147007D5-28C1-499F-A7BC-A6090F3FC228}">
      <dgm:prSet phldrT="[Text]"/>
      <dgm:spPr/>
      <dgm:t>
        <a:bodyPr/>
        <a:lstStyle/>
        <a:p>
          <a:r>
            <a:rPr lang="en-GB" dirty="0">
              <a:effectLst/>
              <a:latin typeface="Times New Roman" panose="02020603050405020304" pitchFamily="18" charset="0"/>
              <a:ea typeface="Times New Roman" panose="02020603050405020304" pitchFamily="18" charset="0"/>
              <a:cs typeface="Times New Roman" panose="02020603050405020304" pitchFamily="18" charset="0"/>
            </a:rPr>
            <a:t>After completing each action item or task group, it is recommended to assess the ongoing progress and improve the Action Plan accordingly. Collect feedback from the action item responsible agents and improvement suggestions from them, to become more efficient in the execution of upcoming tasks.</a:t>
          </a:r>
          <a:endParaRPr lang="en-GB" dirty="0"/>
        </a:p>
      </dgm:t>
    </dgm:pt>
    <dgm:pt modelId="{EE565ED7-13DE-4D66-B04C-89F65FD42830}" type="parTrans" cxnId="{AA3CF717-9EB4-4FC1-8B93-12922821F000}">
      <dgm:prSet/>
      <dgm:spPr/>
      <dgm:t>
        <a:bodyPr/>
        <a:lstStyle/>
        <a:p>
          <a:endParaRPr lang="en-GB"/>
        </a:p>
      </dgm:t>
    </dgm:pt>
    <dgm:pt modelId="{F42C9228-7575-48A4-86FA-CFE64C63D4EA}" type="sibTrans" cxnId="{AA3CF717-9EB4-4FC1-8B93-12922821F000}">
      <dgm:prSet/>
      <dgm:spPr/>
      <dgm:t>
        <a:bodyPr/>
        <a:lstStyle/>
        <a:p>
          <a:endParaRPr lang="en-GB"/>
        </a:p>
      </dgm:t>
    </dgm:pt>
    <dgm:pt modelId="{88D84AFB-EC13-46F1-9745-859C93654E18}">
      <dgm:prSet phldrT="[Text]"/>
      <dgm:spPr/>
      <dgm:t>
        <a:bodyPr/>
        <a:lstStyle/>
        <a:p>
          <a:r>
            <a:rPr lang="en-GB">
              <a:effectLst/>
              <a:latin typeface="Times New Roman" panose="02020603050405020304" pitchFamily="18" charset="0"/>
              <a:ea typeface="Times New Roman" panose="02020603050405020304" pitchFamily="18" charset="0"/>
              <a:cs typeface="Times New Roman" panose="02020603050405020304" pitchFamily="18" charset="0"/>
            </a:rPr>
            <a:t>Step 5 - Assess and improve</a:t>
          </a:r>
          <a:endParaRPr lang="en-GB"/>
        </a:p>
      </dgm:t>
    </dgm:pt>
    <dgm:pt modelId="{31B62052-05D6-4868-BF95-A5188766364E}" type="parTrans" cxnId="{F0012066-D03E-4FF1-B43C-2BBABDD7EDB1}">
      <dgm:prSet/>
      <dgm:spPr/>
      <dgm:t>
        <a:bodyPr/>
        <a:lstStyle/>
        <a:p>
          <a:endParaRPr lang="en-GB"/>
        </a:p>
      </dgm:t>
    </dgm:pt>
    <dgm:pt modelId="{AE3AB880-47E5-491C-9397-6FC5DBCDBA45}" type="sibTrans" cxnId="{F0012066-D03E-4FF1-B43C-2BBABDD7EDB1}">
      <dgm:prSet/>
      <dgm:spPr/>
      <dgm:t>
        <a:bodyPr/>
        <a:lstStyle/>
        <a:p>
          <a:endParaRPr lang="en-GB"/>
        </a:p>
      </dgm:t>
    </dgm:pt>
    <dgm:pt modelId="{C5380638-602C-4D3E-945D-CEE18067CCAE}" type="pres">
      <dgm:prSet presAssocID="{15075039-7E4E-49B7-92A9-88B5A6FC553A}" presName="Name0" presStyleCnt="0">
        <dgm:presLayoutVars>
          <dgm:dir/>
          <dgm:animLvl val="lvl"/>
          <dgm:resizeHandles val="exact"/>
        </dgm:presLayoutVars>
      </dgm:prSet>
      <dgm:spPr/>
    </dgm:pt>
    <dgm:pt modelId="{7CF07C71-C8D3-4993-BBEE-B623A4B982B4}" type="pres">
      <dgm:prSet presAssocID="{88D84AFB-EC13-46F1-9745-859C93654E18}" presName="linNode" presStyleCnt="0"/>
      <dgm:spPr/>
    </dgm:pt>
    <dgm:pt modelId="{77758964-1ED5-4BCD-A700-26EBBFBD9BD7}" type="pres">
      <dgm:prSet presAssocID="{88D84AFB-EC13-46F1-9745-859C93654E18}" presName="parentText" presStyleLbl="node1" presStyleIdx="0" presStyleCnt="1">
        <dgm:presLayoutVars>
          <dgm:chMax val="1"/>
          <dgm:bulletEnabled val="1"/>
        </dgm:presLayoutVars>
      </dgm:prSet>
      <dgm:spPr/>
    </dgm:pt>
    <dgm:pt modelId="{39B450C9-4ED7-4902-B707-5A51F3B106CF}" type="pres">
      <dgm:prSet presAssocID="{88D84AFB-EC13-46F1-9745-859C93654E18}" presName="descendantText" presStyleLbl="alignAccFollowNode1" presStyleIdx="0" presStyleCnt="1">
        <dgm:presLayoutVars>
          <dgm:bulletEnabled val="1"/>
        </dgm:presLayoutVars>
      </dgm:prSet>
      <dgm:spPr/>
    </dgm:pt>
  </dgm:ptLst>
  <dgm:cxnLst>
    <dgm:cxn modelId="{AA3CF717-9EB4-4FC1-8B93-12922821F000}" srcId="{88D84AFB-EC13-46F1-9745-859C93654E18}" destId="{147007D5-28C1-499F-A7BC-A6090F3FC228}" srcOrd="0" destOrd="0" parTransId="{EE565ED7-13DE-4D66-B04C-89F65FD42830}" sibTransId="{F42C9228-7575-48A4-86FA-CFE64C63D4EA}"/>
    <dgm:cxn modelId="{F0012066-D03E-4FF1-B43C-2BBABDD7EDB1}" srcId="{15075039-7E4E-49B7-92A9-88B5A6FC553A}" destId="{88D84AFB-EC13-46F1-9745-859C93654E18}" srcOrd="0" destOrd="0" parTransId="{31B62052-05D6-4868-BF95-A5188766364E}" sibTransId="{AE3AB880-47E5-491C-9397-6FC5DBCDBA45}"/>
    <dgm:cxn modelId="{5D51C375-4539-4B2A-84E4-6177AEC1BDB0}" type="presOf" srcId="{88D84AFB-EC13-46F1-9745-859C93654E18}" destId="{77758964-1ED5-4BCD-A700-26EBBFBD9BD7}" srcOrd="0" destOrd="0" presId="urn:microsoft.com/office/officeart/2005/8/layout/vList5"/>
    <dgm:cxn modelId="{1DA63B7F-5801-4B21-BAEE-D5D880002627}" type="presOf" srcId="{147007D5-28C1-499F-A7BC-A6090F3FC228}" destId="{39B450C9-4ED7-4902-B707-5A51F3B106CF}" srcOrd="0" destOrd="0" presId="urn:microsoft.com/office/officeart/2005/8/layout/vList5"/>
    <dgm:cxn modelId="{FF18A4D0-C5DD-40F5-8B33-10EDF6692FB5}" type="presOf" srcId="{15075039-7E4E-49B7-92A9-88B5A6FC553A}" destId="{C5380638-602C-4D3E-945D-CEE18067CCAE}" srcOrd="0" destOrd="0" presId="urn:microsoft.com/office/officeart/2005/8/layout/vList5"/>
    <dgm:cxn modelId="{958C2503-6DB6-46A2-A41B-81A182963A90}" type="presParOf" srcId="{C5380638-602C-4D3E-945D-CEE18067CCAE}" destId="{7CF07C71-C8D3-4993-BBEE-B623A4B982B4}" srcOrd="0" destOrd="0" presId="urn:microsoft.com/office/officeart/2005/8/layout/vList5"/>
    <dgm:cxn modelId="{974D6E19-EAC1-4631-A20D-2CE4A49F61BB}" type="presParOf" srcId="{7CF07C71-C8D3-4993-BBEE-B623A4B982B4}" destId="{77758964-1ED5-4BCD-A700-26EBBFBD9BD7}" srcOrd="0" destOrd="0" presId="urn:microsoft.com/office/officeart/2005/8/layout/vList5"/>
    <dgm:cxn modelId="{8C706296-FDE4-415B-9D83-5714398C52BA}" type="presParOf" srcId="{7CF07C71-C8D3-4993-BBEE-B623A4B982B4}" destId="{39B450C9-4ED7-4902-B707-5A51F3B106CF}" srcOrd="1" destOrd="0" presId="urn:microsoft.com/office/officeart/2005/8/layout/vList5"/>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15075039-7E4E-49B7-92A9-88B5A6FC553A}"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147007D5-28C1-499F-A7BC-A6090F3FC228}">
      <dgm:prSet phldrT="[Text]"/>
      <dgm:spPr/>
      <dgm:t>
        <a:bodyPr/>
        <a:lstStyle/>
        <a:p>
          <a:r>
            <a:rPr lang="en-GB" dirty="0">
              <a:effectLst/>
              <a:latin typeface="Times New Roman" panose="02020603050405020304" pitchFamily="18" charset="0"/>
              <a:ea typeface="Times New Roman" panose="02020603050405020304" pitchFamily="18" charset="0"/>
              <a:cs typeface="Times New Roman" panose="02020603050405020304" pitchFamily="18" charset="0"/>
            </a:rPr>
            <a:t>After completing each action item or task group, it is recommended to assess the ongoing progress and improve the Action Plan accordingly. Collect feedback from the action item responsible agents and improvement suggestions from them, to become more efficient in the execution of upcoming tasks.</a:t>
          </a:r>
          <a:endParaRPr lang="en-GB" dirty="0"/>
        </a:p>
      </dgm:t>
    </dgm:pt>
    <dgm:pt modelId="{EE565ED7-13DE-4D66-B04C-89F65FD42830}" type="parTrans" cxnId="{AA3CF717-9EB4-4FC1-8B93-12922821F000}">
      <dgm:prSet/>
      <dgm:spPr/>
      <dgm:t>
        <a:bodyPr/>
        <a:lstStyle/>
        <a:p>
          <a:endParaRPr lang="en-GB"/>
        </a:p>
      </dgm:t>
    </dgm:pt>
    <dgm:pt modelId="{F42C9228-7575-48A4-86FA-CFE64C63D4EA}" type="sibTrans" cxnId="{AA3CF717-9EB4-4FC1-8B93-12922821F000}">
      <dgm:prSet/>
      <dgm:spPr/>
      <dgm:t>
        <a:bodyPr/>
        <a:lstStyle/>
        <a:p>
          <a:endParaRPr lang="en-GB"/>
        </a:p>
      </dgm:t>
    </dgm:pt>
    <dgm:pt modelId="{88D84AFB-EC13-46F1-9745-859C93654E18}">
      <dgm:prSet phldrT="[Text]"/>
      <dgm:spPr/>
      <dgm:t>
        <a:bodyPr/>
        <a:lstStyle/>
        <a:p>
          <a:r>
            <a:rPr lang="en-GB">
              <a:effectLst/>
              <a:latin typeface="Times New Roman" panose="02020603050405020304" pitchFamily="18" charset="0"/>
              <a:ea typeface="Times New Roman" panose="02020603050405020304" pitchFamily="18" charset="0"/>
              <a:cs typeface="Times New Roman" panose="02020603050405020304" pitchFamily="18" charset="0"/>
            </a:rPr>
            <a:t>Step 5 - Assess and improve</a:t>
          </a:r>
          <a:endParaRPr lang="en-GB"/>
        </a:p>
      </dgm:t>
    </dgm:pt>
    <dgm:pt modelId="{31B62052-05D6-4868-BF95-A5188766364E}" type="parTrans" cxnId="{F0012066-D03E-4FF1-B43C-2BBABDD7EDB1}">
      <dgm:prSet/>
      <dgm:spPr/>
      <dgm:t>
        <a:bodyPr/>
        <a:lstStyle/>
        <a:p>
          <a:endParaRPr lang="en-GB"/>
        </a:p>
      </dgm:t>
    </dgm:pt>
    <dgm:pt modelId="{AE3AB880-47E5-491C-9397-6FC5DBCDBA45}" type="sibTrans" cxnId="{F0012066-D03E-4FF1-B43C-2BBABDD7EDB1}">
      <dgm:prSet/>
      <dgm:spPr/>
      <dgm:t>
        <a:bodyPr/>
        <a:lstStyle/>
        <a:p>
          <a:endParaRPr lang="en-GB"/>
        </a:p>
      </dgm:t>
    </dgm:pt>
    <dgm:pt modelId="{C5380638-602C-4D3E-945D-CEE18067CCAE}" type="pres">
      <dgm:prSet presAssocID="{15075039-7E4E-49B7-92A9-88B5A6FC553A}" presName="Name0" presStyleCnt="0">
        <dgm:presLayoutVars>
          <dgm:dir/>
          <dgm:animLvl val="lvl"/>
          <dgm:resizeHandles val="exact"/>
        </dgm:presLayoutVars>
      </dgm:prSet>
      <dgm:spPr/>
    </dgm:pt>
    <dgm:pt modelId="{7CF07C71-C8D3-4993-BBEE-B623A4B982B4}" type="pres">
      <dgm:prSet presAssocID="{88D84AFB-EC13-46F1-9745-859C93654E18}" presName="linNode" presStyleCnt="0"/>
      <dgm:spPr/>
    </dgm:pt>
    <dgm:pt modelId="{77758964-1ED5-4BCD-A700-26EBBFBD9BD7}" type="pres">
      <dgm:prSet presAssocID="{88D84AFB-EC13-46F1-9745-859C93654E18}" presName="parentText" presStyleLbl="node1" presStyleIdx="0" presStyleCnt="1" custLinFactNeighborX="588" custLinFactNeighborY="-3218">
        <dgm:presLayoutVars>
          <dgm:chMax val="1"/>
          <dgm:bulletEnabled val="1"/>
        </dgm:presLayoutVars>
      </dgm:prSet>
      <dgm:spPr/>
    </dgm:pt>
    <dgm:pt modelId="{39B450C9-4ED7-4902-B707-5A51F3B106CF}" type="pres">
      <dgm:prSet presAssocID="{88D84AFB-EC13-46F1-9745-859C93654E18}" presName="descendantText" presStyleLbl="alignAccFollowNode1" presStyleIdx="0" presStyleCnt="1">
        <dgm:presLayoutVars>
          <dgm:bulletEnabled val="1"/>
        </dgm:presLayoutVars>
      </dgm:prSet>
      <dgm:spPr/>
    </dgm:pt>
  </dgm:ptLst>
  <dgm:cxnLst>
    <dgm:cxn modelId="{AA3CF717-9EB4-4FC1-8B93-12922821F000}" srcId="{88D84AFB-EC13-46F1-9745-859C93654E18}" destId="{147007D5-28C1-499F-A7BC-A6090F3FC228}" srcOrd="0" destOrd="0" parTransId="{EE565ED7-13DE-4D66-B04C-89F65FD42830}" sibTransId="{F42C9228-7575-48A4-86FA-CFE64C63D4EA}"/>
    <dgm:cxn modelId="{F0012066-D03E-4FF1-B43C-2BBABDD7EDB1}" srcId="{15075039-7E4E-49B7-92A9-88B5A6FC553A}" destId="{88D84AFB-EC13-46F1-9745-859C93654E18}" srcOrd="0" destOrd="0" parTransId="{31B62052-05D6-4868-BF95-A5188766364E}" sibTransId="{AE3AB880-47E5-491C-9397-6FC5DBCDBA45}"/>
    <dgm:cxn modelId="{5D51C375-4539-4B2A-84E4-6177AEC1BDB0}" type="presOf" srcId="{88D84AFB-EC13-46F1-9745-859C93654E18}" destId="{77758964-1ED5-4BCD-A700-26EBBFBD9BD7}" srcOrd="0" destOrd="0" presId="urn:microsoft.com/office/officeart/2005/8/layout/vList5"/>
    <dgm:cxn modelId="{1DA63B7F-5801-4B21-BAEE-D5D880002627}" type="presOf" srcId="{147007D5-28C1-499F-A7BC-A6090F3FC228}" destId="{39B450C9-4ED7-4902-B707-5A51F3B106CF}" srcOrd="0" destOrd="0" presId="urn:microsoft.com/office/officeart/2005/8/layout/vList5"/>
    <dgm:cxn modelId="{FF18A4D0-C5DD-40F5-8B33-10EDF6692FB5}" type="presOf" srcId="{15075039-7E4E-49B7-92A9-88B5A6FC553A}" destId="{C5380638-602C-4D3E-945D-CEE18067CCAE}" srcOrd="0" destOrd="0" presId="urn:microsoft.com/office/officeart/2005/8/layout/vList5"/>
    <dgm:cxn modelId="{958C2503-6DB6-46A2-A41B-81A182963A90}" type="presParOf" srcId="{C5380638-602C-4D3E-945D-CEE18067CCAE}" destId="{7CF07C71-C8D3-4993-BBEE-B623A4B982B4}" srcOrd="0" destOrd="0" presId="urn:microsoft.com/office/officeart/2005/8/layout/vList5"/>
    <dgm:cxn modelId="{974D6E19-EAC1-4631-A20D-2CE4A49F61BB}" type="presParOf" srcId="{7CF07C71-C8D3-4993-BBEE-B623A4B982B4}" destId="{77758964-1ED5-4BCD-A700-26EBBFBD9BD7}" srcOrd="0" destOrd="0" presId="urn:microsoft.com/office/officeart/2005/8/layout/vList5"/>
    <dgm:cxn modelId="{8C706296-FDE4-415B-9D83-5714398C52BA}" type="presParOf" srcId="{7CF07C71-C8D3-4993-BBEE-B623A4B982B4}" destId="{39B450C9-4ED7-4902-B707-5A51F3B106CF}" srcOrd="1" destOrd="0" presId="urn:microsoft.com/office/officeart/2005/8/layout/vList5"/>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5A92672F-2A6D-4AEB-87AE-FE2CF0E8B56B}" type="doc">
      <dgm:prSet loTypeId="urn:microsoft.com/office/officeart/2008/layout/HorizontalMultiLevelHierarchy" loCatId="hierarchy" qsTypeId="urn:microsoft.com/office/officeart/2005/8/quickstyle/simple1" qsCatId="simple" csTypeId="urn:microsoft.com/office/officeart/2005/8/colors/accent5_2" csCatId="accent5" phldr="1"/>
      <dgm:spPr/>
      <dgm:t>
        <a:bodyPr/>
        <a:lstStyle/>
        <a:p>
          <a:endParaRPr lang="en-GB"/>
        </a:p>
      </dgm:t>
    </dgm:pt>
    <dgm:pt modelId="{6FF91C88-EEC3-48BE-8B1E-D5616C92DD04}">
      <dgm:prSet phldrT="[Text]"/>
      <dgm:spPr/>
      <dgm:t>
        <a:bodyPr/>
        <a:lstStyle/>
        <a:p>
          <a:r>
            <a:rPr lang="en-GB" dirty="0"/>
            <a:t>MILESTONES</a:t>
          </a:r>
        </a:p>
      </dgm:t>
    </dgm:pt>
    <dgm:pt modelId="{8D496C3D-E94D-476A-88E2-49F4DB5A1EA0}" type="parTrans" cxnId="{83C93EE7-2885-4EBF-AC92-892D9896F3E6}">
      <dgm:prSet/>
      <dgm:spPr/>
      <dgm:t>
        <a:bodyPr/>
        <a:lstStyle/>
        <a:p>
          <a:endParaRPr lang="en-GB"/>
        </a:p>
      </dgm:t>
    </dgm:pt>
    <dgm:pt modelId="{D45DD488-3F6F-413F-8D15-20BABB349C3D}" type="sibTrans" cxnId="{83C93EE7-2885-4EBF-AC92-892D9896F3E6}">
      <dgm:prSet/>
      <dgm:spPr/>
      <dgm:t>
        <a:bodyPr/>
        <a:lstStyle/>
        <a:p>
          <a:endParaRPr lang="en-GB"/>
        </a:p>
      </dgm:t>
    </dgm:pt>
    <dgm:pt modelId="{C4B97899-E364-4F0D-AF43-EB36F6163FEE}">
      <dgm:prSet phldrT="[Text]" custT="1"/>
      <dgm:spPr/>
      <dgm:t>
        <a:bodyPr/>
        <a:lstStyle/>
        <a:p>
          <a:r>
            <a:rPr lang="en-GB" sz="2400" dirty="0"/>
            <a:t>A milestone is a tool that will allow you to divide a project schedule into smaller pieces.</a:t>
          </a:r>
        </a:p>
      </dgm:t>
    </dgm:pt>
    <dgm:pt modelId="{2164E534-AEFC-4A6C-B788-CC9716DF1937}" type="parTrans" cxnId="{0AFA88F6-BB64-4A84-A601-077EB7F9C8F9}">
      <dgm:prSet/>
      <dgm:spPr/>
      <dgm:t>
        <a:bodyPr/>
        <a:lstStyle/>
        <a:p>
          <a:endParaRPr lang="en-GB"/>
        </a:p>
      </dgm:t>
    </dgm:pt>
    <dgm:pt modelId="{D9E33E26-692E-4463-9C6F-BF4E73A2C307}" type="sibTrans" cxnId="{0AFA88F6-BB64-4A84-A601-077EB7F9C8F9}">
      <dgm:prSet/>
      <dgm:spPr/>
      <dgm:t>
        <a:bodyPr/>
        <a:lstStyle/>
        <a:p>
          <a:endParaRPr lang="en-GB"/>
        </a:p>
      </dgm:t>
    </dgm:pt>
    <dgm:pt modelId="{8C367A3A-88E7-4887-AED1-07B1988D2ECA}">
      <dgm:prSet custT="1"/>
      <dgm:spPr/>
      <dgm:t>
        <a:bodyPr/>
        <a:lstStyle/>
        <a:p>
          <a:r>
            <a:rPr lang="en-GB" sz="2000" dirty="0"/>
            <a:t>Milestones allow you to monitor the progress by dividing the process and indicating the end of a group of action items and the beginning of a new one.</a:t>
          </a:r>
        </a:p>
      </dgm:t>
    </dgm:pt>
    <dgm:pt modelId="{92C4F1A5-7B7F-4B7E-8733-FD54B0EE3C34}" type="parTrans" cxnId="{C8D07B7D-4750-4BDF-8994-289525B2B79E}">
      <dgm:prSet/>
      <dgm:spPr/>
      <dgm:t>
        <a:bodyPr/>
        <a:lstStyle/>
        <a:p>
          <a:endParaRPr lang="en-GB"/>
        </a:p>
      </dgm:t>
    </dgm:pt>
    <dgm:pt modelId="{12CE0EB7-2FA4-4F08-A08A-E3F27BDD4E63}" type="sibTrans" cxnId="{C8D07B7D-4750-4BDF-8994-289525B2B79E}">
      <dgm:prSet/>
      <dgm:spPr/>
      <dgm:t>
        <a:bodyPr/>
        <a:lstStyle/>
        <a:p>
          <a:endParaRPr lang="en-GB"/>
        </a:p>
      </dgm:t>
    </dgm:pt>
    <dgm:pt modelId="{AD9F251B-CD08-4FEC-99FB-D811922D105C}">
      <dgm:prSet custT="1"/>
      <dgm:spPr/>
      <dgm:t>
        <a:bodyPr/>
        <a:lstStyle/>
        <a:p>
          <a:r>
            <a:rPr lang="en-GB" sz="2000" dirty="0"/>
            <a:t>When a milestone focuses on big progress indicators, it helps identifying opportunities to improve the process, in order to better plan, schedule and execute the Action Plan.</a:t>
          </a:r>
        </a:p>
      </dgm:t>
    </dgm:pt>
    <dgm:pt modelId="{6588B040-365C-4008-802E-92D58C994B4E}" type="parTrans" cxnId="{E7213FFE-AE6B-49D7-8307-069136971517}">
      <dgm:prSet/>
      <dgm:spPr/>
      <dgm:t>
        <a:bodyPr/>
        <a:lstStyle/>
        <a:p>
          <a:endParaRPr lang="en-GB"/>
        </a:p>
      </dgm:t>
    </dgm:pt>
    <dgm:pt modelId="{9FEA4B7B-98F4-40D4-9E7A-7F2E4655210C}" type="sibTrans" cxnId="{E7213FFE-AE6B-49D7-8307-069136971517}">
      <dgm:prSet/>
      <dgm:spPr/>
      <dgm:t>
        <a:bodyPr/>
        <a:lstStyle/>
        <a:p>
          <a:endParaRPr lang="en-GB"/>
        </a:p>
      </dgm:t>
    </dgm:pt>
    <dgm:pt modelId="{FA712019-7B79-4B00-A20C-D35F5143FD89}">
      <dgm:prSet custT="1"/>
      <dgm:spPr/>
      <dgm:t>
        <a:bodyPr/>
        <a:lstStyle/>
        <a:p>
          <a:r>
            <a:rPr lang="en-GB" sz="2000" dirty="0"/>
            <a:t>Milestones are also an advantage to estimate the Action Plan’s required time by indicating and separating big relevant deliverables and progress indicators, which makes them a very useful tool for project managers.</a:t>
          </a:r>
        </a:p>
      </dgm:t>
    </dgm:pt>
    <dgm:pt modelId="{F79FE278-8451-487F-976A-4D34AB2C2BCC}" type="parTrans" cxnId="{22D33160-9C36-4D67-B335-4586168D04D0}">
      <dgm:prSet/>
      <dgm:spPr/>
      <dgm:t>
        <a:bodyPr/>
        <a:lstStyle/>
        <a:p>
          <a:endParaRPr lang="en-GB"/>
        </a:p>
      </dgm:t>
    </dgm:pt>
    <dgm:pt modelId="{C2B415EF-BCED-4712-BA1C-AE586D1918A4}" type="sibTrans" cxnId="{22D33160-9C36-4D67-B335-4586168D04D0}">
      <dgm:prSet/>
      <dgm:spPr/>
      <dgm:t>
        <a:bodyPr/>
        <a:lstStyle/>
        <a:p>
          <a:endParaRPr lang="en-GB"/>
        </a:p>
      </dgm:t>
    </dgm:pt>
    <dgm:pt modelId="{67E8AAAB-3D91-4D0E-B8A3-77591B20C91B}" type="pres">
      <dgm:prSet presAssocID="{5A92672F-2A6D-4AEB-87AE-FE2CF0E8B56B}" presName="Name0" presStyleCnt="0">
        <dgm:presLayoutVars>
          <dgm:chPref val="1"/>
          <dgm:dir/>
          <dgm:animOne val="branch"/>
          <dgm:animLvl val="lvl"/>
          <dgm:resizeHandles val="exact"/>
        </dgm:presLayoutVars>
      </dgm:prSet>
      <dgm:spPr/>
    </dgm:pt>
    <dgm:pt modelId="{578795C2-EC90-42DA-B411-C8EBCF19A8CE}" type="pres">
      <dgm:prSet presAssocID="{6FF91C88-EEC3-48BE-8B1E-D5616C92DD04}" presName="root1" presStyleCnt="0"/>
      <dgm:spPr/>
    </dgm:pt>
    <dgm:pt modelId="{D9225642-83EE-431D-B9ED-115C8BFF4EBE}" type="pres">
      <dgm:prSet presAssocID="{6FF91C88-EEC3-48BE-8B1E-D5616C92DD04}" presName="LevelOneTextNode" presStyleLbl="node0" presStyleIdx="0" presStyleCnt="1">
        <dgm:presLayoutVars>
          <dgm:chPref val="3"/>
        </dgm:presLayoutVars>
      </dgm:prSet>
      <dgm:spPr/>
    </dgm:pt>
    <dgm:pt modelId="{6D92BB8D-DFA1-445C-978C-06BC3E758417}" type="pres">
      <dgm:prSet presAssocID="{6FF91C88-EEC3-48BE-8B1E-D5616C92DD04}" presName="level2hierChild" presStyleCnt="0"/>
      <dgm:spPr/>
    </dgm:pt>
    <dgm:pt modelId="{4EA54B27-707A-4D3C-B745-53FE85018E7C}" type="pres">
      <dgm:prSet presAssocID="{2164E534-AEFC-4A6C-B788-CC9716DF1937}" presName="conn2-1" presStyleLbl="parChTrans1D2" presStyleIdx="0" presStyleCnt="4"/>
      <dgm:spPr/>
    </dgm:pt>
    <dgm:pt modelId="{6B7560AD-456E-400C-A600-09250976FECC}" type="pres">
      <dgm:prSet presAssocID="{2164E534-AEFC-4A6C-B788-CC9716DF1937}" presName="connTx" presStyleLbl="parChTrans1D2" presStyleIdx="0" presStyleCnt="4"/>
      <dgm:spPr/>
    </dgm:pt>
    <dgm:pt modelId="{04D09FDE-8628-4CD9-90EC-C010B5986F94}" type="pres">
      <dgm:prSet presAssocID="{C4B97899-E364-4F0D-AF43-EB36F6163FEE}" presName="root2" presStyleCnt="0"/>
      <dgm:spPr/>
    </dgm:pt>
    <dgm:pt modelId="{42D1F265-B935-478D-A136-FD565F73D7F4}" type="pres">
      <dgm:prSet presAssocID="{C4B97899-E364-4F0D-AF43-EB36F6163FEE}" presName="LevelTwoTextNode" presStyleLbl="node2" presStyleIdx="0" presStyleCnt="4" custScaleX="392289" custLinFactNeighborX="350" custLinFactNeighborY="6301">
        <dgm:presLayoutVars>
          <dgm:chPref val="3"/>
        </dgm:presLayoutVars>
      </dgm:prSet>
      <dgm:spPr/>
    </dgm:pt>
    <dgm:pt modelId="{260B0FAF-4C09-46BF-911F-DB4281583015}" type="pres">
      <dgm:prSet presAssocID="{C4B97899-E364-4F0D-AF43-EB36F6163FEE}" presName="level3hierChild" presStyleCnt="0"/>
      <dgm:spPr/>
    </dgm:pt>
    <dgm:pt modelId="{D73105DA-918F-47B6-B071-4B684A623240}" type="pres">
      <dgm:prSet presAssocID="{92C4F1A5-7B7F-4B7E-8733-FD54B0EE3C34}" presName="conn2-1" presStyleLbl="parChTrans1D2" presStyleIdx="1" presStyleCnt="4"/>
      <dgm:spPr/>
    </dgm:pt>
    <dgm:pt modelId="{96EA9795-EE2C-4B52-AE70-A2B3FBC58FE4}" type="pres">
      <dgm:prSet presAssocID="{92C4F1A5-7B7F-4B7E-8733-FD54B0EE3C34}" presName="connTx" presStyleLbl="parChTrans1D2" presStyleIdx="1" presStyleCnt="4"/>
      <dgm:spPr/>
    </dgm:pt>
    <dgm:pt modelId="{2CB78530-3153-4A93-B842-5A24B69A1C36}" type="pres">
      <dgm:prSet presAssocID="{8C367A3A-88E7-4887-AED1-07B1988D2ECA}" presName="root2" presStyleCnt="0"/>
      <dgm:spPr/>
    </dgm:pt>
    <dgm:pt modelId="{8FDFC6FD-F8AB-4D56-8FBB-9D87447FB1A8}" type="pres">
      <dgm:prSet presAssocID="{8C367A3A-88E7-4887-AED1-07B1988D2ECA}" presName="LevelTwoTextNode" presStyleLbl="node2" presStyleIdx="1" presStyleCnt="4" custScaleX="392288" custLinFactNeighborX="350" custLinFactNeighborY="6301">
        <dgm:presLayoutVars>
          <dgm:chPref val="3"/>
        </dgm:presLayoutVars>
      </dgm:prSet>
      <dgm:spPr/>
    </dgm:pt>
    <dgm:pt modelId="{AF675F1A-849D-4EC4-9AD0-14B930A9A928}" type="pres">
      <dgm:prSet presAssocID="{8C367A3A-88E7-4887-AED1-07B1988D2ECA}" presName="level3hierChild" presStyleCnt="0"/>
      <dgm:spPr/>
    </dgm:pt>
    <dgm:pt modelId="{539C2213-8A93-4623-AF24-3AD9A7D12F67}" type="pres">
      <dgm:prSet presAssocID="{6588B040-365C-4008-802E-92D58C994B4E}" presName="conn2-1" presStyleLbl="parChTrans1D2" presStyleIdx="2" presStyleCnt="4"/>
      <dgm:spPr/>
    </dgm:pt>
    <dgm:pt modelId="{4DCD5052-BBBA-4DC6-B8E4-A7E0DC4F1C2B}" type="pres">
      <dgm:prSet presAssocID="{6588B040-365C-4008-802E-92D58C994B4E}" presName="connTx" presStyleLbl="parChTrans1D2" presStyleIdx="2" presStyleCnt="4"/>
      <dgm:spPr/>
    </dgm:pt>
    <dgm:pt modelId="{FCD0C507-1740-420C-89F8-4A49299A776E}" type="pres">
      <dgm:prSet presAssocID="{AD9F251B-CD08-4FEC-99FB-D811922D105C}" presName="root2" presStyleCnt="0"/>
      <dgm:spPr/>
    </dgm:pt>
    <dgm:pt modelId="{9329C8FE-B591-4420-82A6-FC6DB67594AE}" type="pres">
      <dgm:prSet presAssocID="{AD9F251B-CD08-4FEC-99FB-D811922D105C}" presName="LevelTwoTextNode" presStyleLbl="node2" presStyleIdx="2" presStyleCnt="4" custScaleX="391796">
        <dgm:presLayoutVars>
          <dgm:chPref val="3"/>
        </dgm:presLayoutVars>
      </dgm:prSet>
      <dgm:spPr/>
    </dgm:pt>
    <dgm:pt modelId="{80D79ED6-C3AA-4195-9D1F-1CFCFA8A9738}" type="pres">
      <dgm:prSet presAssocID="{AD9F251B-CD08-4FEC-99FB-D811922D105C}" presName="level3hierChild" presStyleCnt="0"/>
      <dgm:spPr/>
    </dgm:pt>
    <dgm:pt modelId="{20DE6B89-9336-4DB6-ABD8-C23938005CFE}" type="pres">
      <dgm:prSet presAssocID="{F79FE278-8451-487F-976A-4D34AB2C2BCC}" presName="conn2-1" presStyleLbl="parChTrans1D2" presStyleIdx="3" presStyleCnt="4"/>
      <dgm:spPr/>
    </dgm:pt>
    <dgm:pt modelId="{BAB102A7-E2B5-4573-BFFB-2E796F35A214}" type="pres">
      <dgm:prSet presAssocID="{F79FE278-8451-487F-976A-4D34AB2C2BCC}" presName="connTx" presStyleLbl="parChTrans1D2" presStyleIdx="3" presStyleCnt="4"/>
      <dgm:spPr/>
    </dgm:pt>
    <dgm:pt modelId="{1A691B21-EA44-4F96-9F85-AF8FDFD045C7}" type="pres">
      <dgm:prSet presAssocID="{FA712019-7B79-4B00-A20C-D35F5143FD89}" presName="root2" presStyleCnt="0"/>
      <dgm:spPr/>
    </dgm:pt>
    <dgm:pt modelId="{A4FD5D5D-5766-4B5B-A3C8-A79FA06F7A76}" type="pres">
      <dgm:prSet presAssocID="{FA712019-7B79-4B00-A20C-D35F5143FD89}" presName="LevelTwoTextNode" presStyleLbl="node2" presStyleIdx="3" presStyleCnt="4" custScaleX="391837">
        <dgm:presLayoutVars>
          <dgm:chPref val="3"/>
        </dgm:presLayoutVars>
      </dgm:prSet>
      <dgm:spPr/>
    </dgm:pt>
    <dgm:pt modelId="{42CEAF5C-4CB5-4E3F-974B-F4111BC62396}" type="pres">
      <dgm:prSet presAssocID="{FA712019-7B79-4B00-A20C-D35F5143FD89}" presName="level3hierChild" presStyleCnt="0"/>
      <dgm:spPr/>
    </dgm:pt>
  </dgm:ptLst>
  <dgm:cxnLst>
    <dgm:cxn modelId="{07A05D0C-1655-4CAF-A5F9-DAD3155B5A79}" type="presOf" srcId="{5A92672F-2A6D-4AEB-87AE-FE2CF0E8B56B}" destId="{67E8AAAB-3D91-4D0E-B8A3-77591B20C91B}" srcOrd="0" destOrd="0" presId="urn:microsoft.com/office/officeart/2008/layout/HorizontalMultiLevelHierarchy"/>
    <dgm:cxn modelId="{382CE820-6F73-4931-AC9F-D115EB238BD7}" type="presOf" srcId="{F79FE278-8451-487F-976A-4D34AB2C2BCC}" destId="{20DE6B89-9336-4DB6-ABD8-C23938005CFE}" srcOrd="0" destOrd="0" presId="urn:microsoft.com/office/officeart/2008/layout/HorizontalMultiLevelHierarchy"/>
    <dgm:cxn modelId="{1516F721-61EE-4643-B858-69E917ED182F}" type="presOf" srcId="{6588B040-365C-4008-802E-92D58C994B4E}" destId="{539C2213-8A93-4623-AF24-3AD9A7D12F67}" srcOrd="0" destOrd="0" presId="urn:microsoft.com/office/officeart/2008/layout/HorizontalMultiLevelHierarchy"/>
    <dgm:cxn modelId="{22D33160-9C36-4D67-B335-4586168D04D0}" srcId="{6FF91C88-EEC3-48BE-8B1E-D5616C92DD04}" destId="{FA712019-7B79-4B00-A20C-D35F5143FD89}" srcOrd="3" destOrd="0" parTransId="{F79FE278-8451-487F-976A-4D34AB2C2BCC}" sibTransId="{C2B415EF-BCED-4712-BA1C-AE586D1918A4}"/>
    <dgm:cxn modelId="{2B50D673-5BDB-4E93-BA94-2F5BE035B949}" type="presOf" srcId="{92C4F1A5-7B7F-4B7E-8733-FD54B0EE3C34}" destId="{D73105DA-918F-47B6-B071-4B684A623240}" srcOrd="0" destOrd="0" presId="urn:microsoft.com/office/officeart/2008/layout/HorizontalMultiLevelHierarchy"/>
    <dgm:cxn modelId="{FAD4C659-419B-4EE1-A532-BAA9DF94E343}" type="presOf" srcId="{2164E534-AEFC-4A6C-B788-CC9716DF1937}" destId="{6B7560AD-456E-400C-A600-09250976FECC}" srcOrd="1" destOrd="0" presId="urn:microsoft.com/office/officeart/2008/layout/HorizontalMultiLevelHierarchy"/>
    <dgm:cxn modelId="{C8D07B7D-4750-4BDF-8994-289525B2B79E}" srcId="{6FF91C88-EEC3-48BE-8B1E-D5616C92DD04}" destId="{8C367A3A-88E7-4887-AED1-07B1988D2ECA}" srcOrd="1" destOrd="0" parTransId="{92C4F1A5-7B7F-4B7E-8733-FD54B0EE3C34}" sibTransId="{12CE0EB7-2FA4-4F08-A08A-E3F27BDD4E63}"/>
    <dgm:cxn modelId="{AB479D92-1319-4CD3-BF80-874ED8D952F4}" type="presOf" srcId="{6588B040-365C-4008-802E-92D58C994B4E}" destId="{4DCD5052-BBBA-4DC6-B8E4-A7E0DC4F1C2B}" srcOrd="1" destOrd="0" presId="urn:microsoft.com/office/officeart/2008/layout/HorizontalMultiLevelHierarchy"/>
    <dgm:cxn modelId="{053D3C9C-84CC-4010-A3E3-C5E7C55F62D5}" type="presOf" srcId="{2164E534-AEFC-4A6C-B788-CC9716DF1937}" destId="{4EA54B27-707A-4D3C-B745-53FE85018E7C}" srcOrd="0" destOrd="0" presId="urn:microsoft.com/office/officeart/2008/layout/HorizontalMultiLevelHierarchy"/>
    <dgm:cxn modelId="{224649A3-AF0B-43C2-B6E7-9C0591189D13}" type="presOf" srcId="{8C367A3A-88E7-4887-AED1-07B1988D2ECA}" destId="{8FDFC6FD-F8AB-4D56-8FBB-9D87447FB1A8}" srcOrd="0" destOrd="0" presId="urn:microsoft.com/office/officeart/2008/layout/HorizontalMultiLevelHierarchy"/>
    <dgm:cxn modelId="{936431C4-8F9B-44A8-A098-02C858C09348}" type="presOf" srcId="{AD9F251B-CD08-4FEC-99FB-D811922D105C}" destId="{9329C8FE-B591-4420-82A6-FC6DB67594AE}" srcOrd="0" destOrd="0" presId="urn:microsoft.com/office/officeart/2008/layout/HorizontalMultiLevelHierarchy"/>
    <dgm:cxn modelId="{42C620C7-56A1-45A9-AB92-9949DA237F7F}" type="presOf" srcId="{92C4F1A5-7B7F-4B7E-8733-FD54B0EE3C34}" destId="{96EA9795-EE2C-4B52-AE70-A2B3FBC58FE4}" srcOrd="1" destOrd="0" presId="urn:microsoft.com/office/officeart/2008/layout/HorizontalMultiLevelHierarchy"/>
    <dgm:cxn modelId="{D8F321CF-EAB8-4B88-A0B2-A95B73F731A4}" type="presOf" srcId="{C4B97899-E364-4F0D-AF43-EB36F6163FEE}" destId="{42D1F265-B935-478D-A136-FD565F73D7F4}" srcOrd="0" destOrd="0" presId="urn:microsoft.com/office/officeart/2008/layout/HorizontalMultiLevelHierarchy"/>
    <dgm:cxn modelId="{4C2F54D6-7472-4F68-8772-8A4201893048}" type="presOf" srcId="{F79FE278-8451-487F-976A-4D34AB2C2BCC}" destId="{BAB102A7-E2B5-4573-BFFB-2E796F35A214}" srcOrd="1" destOrd="0" presId="urn:microsoft.com/office/officeart/2008/layout/HorizontalMultiLevelHierarchy"/>
    <dgm:cxn modelId="{FD00FDDA-B5AC-4156-A4DE-82AC26FCC1C1}" type="presOf" srcId="{6FF91C88-EEC3-48BE-8B1E-D5616C92DD04}" destId="{D9225642-83EE-431D-B9ED-115C8BFF4EBE}" srcOrd="0" destOrd="0" presId="urn:microsoft.com/office/officeart/2008/layout/HorizontalMultiLevelHierarchy"/>
    <dgm:cxn modelId="{83C93EE7-2885-4EBF-AC92-892D9896F3E6}" srcId="{5A92672F-2A6D-4AEB-87AE-FE2CF0E8B56B}" destId="{6FF91C88-EEC3-48BE-8B1E-D5616C92DD04}" srcOrd="0" destOrd="0" parTransId="{8D496C3D-E94D-476A-88E2-49F4DB5A1EA0}" sibTransId="{D45DD488-3F6F-413F-8D15-20BABB349C3D}"/>
    <dgm:cxn modelId="{B70B6CED-FCE1-4ECC-9DC9-3E9CA9D64058}" type="presOf" srcId="{FA712019-7B79-4B00-A20C-D35F5143FD89}" destId="{A4FD5D5D-5766-4B5B-A3C8-A79FA06F7A76}" srcOrd="0" destOrd="0" presId="urn:microsoft.com/office/officeart/2008/layout/HorizontalMultiLevelHierarchy"/>
    <dgm:cxn modelId="{0AFA88F6-BB64-4A84-A601-077EB7F9C8F9}" srcId="{6FF91C88-EEC3-48BE-8B1E-D5616C92DD04}" destId="{C4B97899-E364-4F0D-AF43-EB36F6163FEE}" srcOrd="0" destOrd="0" parTransId="{2164E534-AEFC-4A6C-B788-CC9716DF1937}" sibTransId="{D9E33E26-692E-4463-9C6F-BF4E73A2C307}"/>
    <dgm:cxn modelId="{E7213FFE-AE6B-49D7-8307-069136971517}" srcId="{6FF91C88-EEC3-48BE-8B1E-D5616C92DD04}" destId="{AD9F251B-CD08-4FEC-99FB-D811922D105C}" srcOrd="2" destOrd="0" parTransId="{6588B040-365C-4008-802E-92D58C994B4E}" sibTransId="{9FEA4B7B-98F4-40D4-9E7A-7F2E4655210C}"/>
    <dgm:cxn modelId="{64CAF111-1969-45B0-B158-71ED319D939F}" type="presParOf" srcId="{67E8AAAB-3D91-4D0E-B8A3-77591B20C91B}" destId="{578795C2-EC90-42DA-B411-C8EBCF19A8CE}" srcOrd="0" destOrd="0" presId="urn:microsoft.com/office/officeart/2008/layout/HorizontalMultiLevelHierarchy"/>
    <dgm:cxn modelId="{FB50273F-06F4-4BB7-8635-D50C78F23C3D}" type="presParOf" srcId="{578795C2-EC90-42DA-B411-C8EBCF19A8CE}" destId="{D9225642-83EE-431D-B9ED-115C8BFF4EBE}" srcOrd="0" destOrd="0" presId="urn:microsoft.com/office/officeart/2008/layout/HorizontalMultiLevelHierarchy"/>
    <dgm:cxn modelId="{E00483A7-1815-4647-885A-312394D02D5F}" type="presParOf" srcId="{578795C2-EC90-42DA-B411-C8EBCF19A8CE}" destId="{6D92BB8D-DFA1-445C-978C-06BC3E758417}" srcOrd="1" destOrd="0" presId="urn:microsoft.com/office/officeart/2008/layout/HorizontalMultiLevelHierarchy"/>
    <dgm:cxn modelId="{CC9EA198-E65E-4B09-8AE8-0434C05AC4A9}" type="presParOf" srcId="{6D92BB8D-DFA1-445C-978C-06BC3E758417}" destId="{4EA54B27-707A-4D3C-B745-53FE85018E7C}" srcOrd="0" destOrd="0" presId="urn:microsoft.com/office/officeart/2008/layout/HorizontalMultiLevelHierarchy"/>
    <dgm:cxn modelId="{C495B772-7514-49DE-B0C7-3E639AB3FE95}" type="presParOf" srcId="{4EA54B27-707A-4D3C-B745-53FE85018E7C}" destId="{6B7560AD-456E-400C-A600-09250976FECC}" srcOrd="0" destOrd="0" presId="urn:microsoft.com/office/officeart/2008/layout/HorizontalMultiLevelHierarchy"/>
    <dgm:cxn modelId="{1112E623-C59D-42FD-8D1E-D2F33897E758}" type="presParOf" srcId="{6D92BB8D-DFA1-445C-978C-06BC3E758417}" destId="{04D09FDE-8628-4CD9-90EC-C010B5986F94}" srcOrd="1" destOrd="0" presId="urn:microsoft.com/office/officeart/2008/layout/HorizontalMultiLevelHierarchy"/>
    <dgm:cxn modelId="{9E04A7FF-5824-4F4A-A1C0-3A49047F0D0F}" type="presParOf" srcId="{04D09FDE-8628-4CD9-90EC-C010B5986F94}" destId="{42D1F265-B935-478D-A136-FD565F73D7F4}" srcOrd="0" destOrd="0" presId="urn:microsoft.com/office/officeart/2008/layout/HorizontalMultiLevelHierarchy"/>
    <dgm:cxn modelId="{66200CF8-3D7A-401C-9F02-3382BD3A3AAA}" type="presParOf" srcId="{04D09FDE-8628-4CD9-90EC-C010B5986F94}" destId="{260B0FAF-4C09-46BF-911F-DB4281583015}" srcOrd="1" destOrd="0" presId="urn:microsoft.com/office/officeart/2008/layout/HorizontalMultiLevelHierarchy"/>
    <dgm:cxn modelId="{5FC0ED34-9E69-4849-A1BD-394C6915EBA9}" type="presParOf" srcId="{6D92BB8D-DFA1-445C-978C-06BC3E758417}" destId="{D73105DA-918F-47B6-B071-4B684A623240}" srcOrd="2" destOrd="0" presId="urn:microsoft.com/office/officeart/2008/layout/HorizontalMultiLevelHierarchy"/>
    <dgm:cxn modelId="{73344319-27BE-4106-9ECD-24FC8DAEC491}" type="presParOf" srcId="{D73105DA-918F-47B6-B071-4B684A623240}" destId="{96EA9795-EE2C-4B52-AE70-A2B3FBC58FE4}" srcOrd="0" destOrd="0" presId="urn:microsoft.com/office/officeart/2008/layout/HorizontalMultiLevelHierarchy"/>
    <dgm:cxn modelId="{89691D86-B728-42FF-884F-0FF415E09F8A}" type="presParOf" srcId="{6D92BB8D-DFA1-445C-978C-06BC3E758417}" destId="{2CB78530-3153-4A93-B842-5A24B69A1C36}" srcOrd="3" destOrd="0" presId="urn:microsoft.com/office/officeart/2008/layout/HorizontalMultiLevelHierarchy"/>
    <dgm:cxn modelId="{6AB3C1A5-4C5C-4BBD-8EA3-8C77C1F86ED4}" type="presParOf" srcId="{2CB78530-3153-4A93-B842-5A24B69A1C36}" destId="{8FDFC6FD-F8AB-4D56-8FBB-9D87447FB1A8}" srcOrd="0" destOrd="0" presId="urn:microsoft.com/office/officeart/2008/layout/HorizontalMultiLevelHierarchy"/>
    <dgm:cxn modelId="{C41A92DD-C6A7-4520-B247-01FAE89A8224}" type="presParOf" srcId="{2CB78530-3153-4A93-B842-5A24B69A1C36}" destId="{AF675F1A-849D-4EC4-9AD0-14B930A9A928}" srcOrd="1" destOrd="0" presId="urn:microsoft.com/office/officeart/2008/layout/HorizontalMultiLevelHierarchy"/>
    <dgm:cxn modelId="{3C798984-43F1-4A9C-B811-FBFE6CBF8569}" type="presParOf" srcId="{6D92BB8D-DFA1-445C-978C-06BC3E758417}" destId="{539C2213-8A93-4623-AF24-3AD9A7D12F67}" srcOrd="4" destOrd="0" presId="urn:microsoft.com/office/officeart/2008/layout/HorizontalMultiLevelHierarchy"/>
    <dgm:cxn modelId="{AE7E5949-4B96-4C2E-8324-13FAC46579F6}" type="presParOf" srcId="{539C2213-8A93-4623-AF24-3AD9A7D12F67}" destId="{4DCD5052-BBBA-4DC6-B8E4-A7E0DC4F1C2B}" srcOrd="0" destOrd="0" presId="urn:microsoft.com/office/officeart/2008/layout/HorizontalMultiLevelHierarchy"/>
    <dgm:cxn modelId="{EF656AB7-36B2-4128-8AA5-48C2387648F1}" type="presParOf" srcId="{6D92BB8D-DFA1-445C-978C-06BC3E758417}" destId="{FCD0C507-1740-420C-89F8-4A49299A776E}" srcOrd="5" destOrd="0" presId="urn:microsoft.com/office/officeart/2008/layout/HorizontalMultiLevelHierarchy"/>
    <dgm:cxn modelId="{667B0C0A-09C4-4E29-B9D4-0F6A6ACF58CA}" type="presParOf" srcId="{FCD0C507-1740-420C-89F8-4A49299A776E}" destId="{9329C8FE-B591-4420-82A6-FC6DB67594AE}" srcOrd="0" destOrd="0" presId="urn:microsoft.com/office/officeart/2008/layout/HorizontalMultiLevelHierarchy"/>
    <dgm:cxn modelId="{70EB8204-AF2E-433F-B161-57B00A011FD0}" type="presParOf" srcId="{FCD0C507-1740-420C-89F8-4A49299A776E}" destId="{80D79ED6-C3AA-4195-9D1F-1CFCFA8A9738}" srcOrd="1" destOrd="0" presId="urn:microsoft.com/office/officeart/2008/layout/HorizontalMultiLevelHierarchy"/>
    <dgm:cxn modelId="{070ED118-C02B-44B2-8D74-AEAEC9A5564D}" type="presParOf" srcId="{6D92BB8D-DFA1-445C-978C-06BC3E758417}" destId="{20DE6B89-9336-4DB6-ABD8-C23938005CFE}" srcOrd="6" destOrd="0" presId="urn:microsoft.com/office/officeart/2008/layout/HorizontalMultiLevelHierarchy"/>
    <dgm:cxn modelId="{70D86A4E-D5B0-41C3-B1A9-3D866CCA4925}" type="presParOf" srcId="{20DE6B89-9336-4DB6-ABD8-C23938005CFE}" destId="{BAB102A7-E2B5-4573-BFFB-2E796F35A214}" srcOrd="0" destOrd="0" presId="urn:microsoft.com/office/officeart/2008/layout/HorizontalMultiLevelHierarchy"/>
    <dgm:cxn modelId="{1A84A931-9E6E-4FF9-AB4E-7DA66427D775}" type="presParOf" srcId="{6D92BB8D-DFA1-445C-978C-06BC3E758417}" destId="{1A691B21-EA44-4F96-9F85-AF8FDFD045C7}" srcOrd="7" destOrd="0" presId="urn:microsoft.com/office/officeart/2008/layout/HorizontalMultiLevelHierarchy"/>
    <dgm:cxn modelId="{4CB10BA6-30B6-464A-B97F-7F0AF13741DB}" type="presParOf" srcId="{1A691B21-EA44-4F96-9F85-AF8FDFD045C7}" destId="{A4FD5D5D-5766-4B5B-A3C8-A79FA06F7A76}" srcOrd="0" destOrd="0" presId="urn:microsoft.com/office/officeart/2008/layout/HorizontalMultiLevelHierarchy"/>
    <dgm:cxn modelId="{20000FEE-6E6F-4042-A79B-A18764E6FE3A}" type="presParOf" srcId="{1A691B21-EA44-4F96-9F85-AF8FDFD045C7}" destId="{42CEAF5C-4CB5-4E3F-974B-F4111BC62396}" srcOrd="1" destOrd="0" presId="urn:microsoft.com/office/officeart/2008/layout/HorizontalMultiLevelHierarchy"/>
  </dgm:cxnLst>
  <dgm:bg/>
  <dgm:whole/>
  <dgm:extLst>
    <a:ext uri="http://schemas.microsoft.com/office/drawing/2008/diagram">
      <dsp:dataModelExt xmlns:dsp="http://schemas.microsoft.com/office/drawing/2008/diagram" relId="rId19"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E2AF4351-C795-47BC-8333-E2BDE425E303}" type="doc">
      <dgm:prSet loTypeId="urn:microsoft.com/office/officeart/2005/8/layout/hierarchy3" loCatId="hierarchy" qsTypeId="urn:microsoft.com/office/officeart/2005/8/quickstyle/simple4" qsCatId="simple" csTypeId="urn:microsoft.com/office/officeart/2005/8/colors/accent5_2" csCatId="accent5" phldr="1"/>
      <dgm:spPr/>
      <dgm:t>
        <a:bodyPr/>
        <a:lstStyle/>
        <a:p>
          <a:endParaRPr lang="en-GB"/>
        </a:p>
      </dgm:t>
    </dgm:pt>
    <dgm:pt modelId="{1872644C-1D09-41E7-9B07-4E66C386B7BB}">
      <dgm:prSet phldrT="[Text]"/>
      <dgm:spPr/>
      <dgm:t>
        <a:bodyPr/>
        <a:lstStyle/>
        <a:p>
          <a:r>
            <a:rPr lang="en-GB" dirty="0">
              <a:latin typeface="+mn-lt"/>
            </a:rPr>
            <a:t>What is an Action Plan?</a:t>
          </a:r>
        </a:p>
      </dgm:t>
    </dgm:pt>
    <dgm:pt modelId="{F8E7DA32-651F-439A-9C46-96FD25FBE17B}" type="parTrans" cxnId="{8B0DF4E8-62F4-47DC-8A28-1BF220B54BE6}">
      <dgm:prSet/>
      <dgm:spPr/>
      <dgm:t>
        <a:bodyPr/>
        <a:lstStyle/>
        <a:p>
          <a:endParaRPr lang="en-GB">
            <a:latin typeface="+mn-lt"/>
          </a:endParaRPr>
        </a:p>
      </dgm:t>
    </dgm:pt>
    <dgm:pt modelId="{786FAE53-5263-48E4-BD3B-93C19E74DC9D}" type="sibTrans" cxnId="{8B0DF4E8-62F4-47DC-8A28-1BF220B54BE6}">
      <dgm:prSet/>
      <dgm:spPr/>
      <dgm:t>
        <a:bodyPr/>
        <a:lstStyle/>
        <a:p>
          <a:endParaRPr lang="en-GB">
            <a:latin typeface="+mn-lt"/>
          </a:endParaRPr>
        </a:p>
      </dgm:t>
    </dgm:pt>
    <dgm:pt modelId="{88F92B2F-EF8F-4BCD-A9CA-2283DBB25CC0}">
      <dgm:prSet phldrT="[Text]" custT="1"/>
      <dgm:spPr/>
      <dgm:t>
        <a:bodyPr/>
        <a:lstStyle/>
        <a:p>
          <a:r>
            <a:rPr lang="en-GB" sz="2400" spc="-36" dirty="0">
              <a:solidFill>
                <a:srgbClr val="000000"/>
              </a:solidFill>
              <a:latin typeface="+mn-lt"/>
            </a:rPr>
            <a:t>An action plan is a list of </a:t>
          </a:r>
          <a:r>
            <a:rPr lang="en-GB" sz="2400" b="1" spc="-36" dirty="0">
              <a:solidFill>
                <a:srgbClr val="23B2A3"/>
              </a:solidFill>
              <a:latin typeface="+mn-lt"/>
            </a:rPr>
            <a:t>action items </a:t>
          </a:r>
          <a:r>
            <a:rPr lang="en-GB" sz="2400" spc="-36" dirty="0">
              <a:solidFill>
                <a:srgbClr val="000000"/>
              </a:solidFill>
              <a:latin typeface="+mn-lt"/>
            </a:rPr>
            <a:t>and </a:t>
          </a:r>
          <a:r>
            <a:rPr lang="en-GB" sz="2400" b="1" spc="-36" dirty="0">
              <a:solidFill>
                <a:srgbClr val="23B2A3"/>
              </a:solidFill>
              <a:latin typeface="+mn-lt"/>
            </a:rPr>
            <a:t>resources</a:t>
          </a:r>
          <a:r>
            <a:rPr lang="en-GB" sz="2400" spc="-36" dirty="0">
              <a:solidFill>
                <a:srgbClr val="000000"/>
              </a:solidFill>
              <a:latin typeface="+mn-lt"/>
            </a:rPr>
            <a:t> needed to achieve project </a:t>
          </a:r>
          <a:r>
            <a:rPr lang="en-GB" sz="2400" b="1" spc="-36" dirty="0">
              <a:solidFill>
                <a:srgbClr val="23B2A3"/>
              </a:solidFill>
              <a:latin typeface="+mn-lt"/>
            </a:rPr>
            <a:t>goals</a:t>
          </a:r>
          <a:r>
            <a:rPr lang="en-GB" sz="2400" spc="-36" dirty="0">
              <a:solidFill>
                <a:srgbClr val="000000"/>
              </a:solidFill>
              <a:latin typeface="+mn-lt"/>
            </a:rPr>
            <a:t> and objectives.</a:t>
          </a:r>
          <a:endParaRPr lang="en-GB" sz="2400" dirty="0">
            <a:latin typeface="+mn-lt"/>
          </a:endParaRPr>
        </a:p>
      </dgm:t>
    </dgm:pt>
    <dgm:pt modelId="{FB1835FA-4B4C-48D1-9A47-290C9C43342D}" type="parTrans" cxnId="{BEB48FAD-DC97-464A-9368-2A9B32722BEC}">
      <dgm:prSet/>
      <dgm:spPr/>
      <dgm:t>
        <a:bodyPr/>
        <a:lstStyle/>
        <a:p>
          <a:endParaRPr lang="en-GB">
            <a:latin typeface="+mn-lt"/>
          </a:endParaRPr>
        </a:p>
      </dgm:t>
    </dgm:pt>
    <dgm:pt modelId="{DBE11468-1A24-42A1-9145-39077A4886A0}" type="sibTrans" cxnId="{BEB48FAD-DC97-464A-9368-2A9B32722BEC}">
      <dgm:prSet/>
      <dgm:spPr/>
      <dgm:t>
        <a:bodyPr/>
        <a:lstStyle/>
        <a:p>
          <a:endParaRPr lang="en-GB">
            <a:latin typeface="+mn-lt"/>
          </a:endParaRPr>
        </a:p>
      </dgm:t>
    </dgm:pt>
    <dgm:pt modelId="{83BFD7DF-9DD6-45B3-BF78-55AD54B4F4DD}">
      <dgm:prSet phldrT="[Text]"/>
      <dgm:spPr/>
      <dgm:t>
        <a:bodyPr/>
        <a:lstStyle/>
        <a:p>
          <a:r>
            <a:rPr lang="en-GB">
              <a:latin typeface="+mn-lt"/>
            </a:rPr>
            <a:t>Why do you need an Action Plan?</a:t>
          </a:r>
        </a:p>
      </dgm:t>
    </dgm:pt>
    <dgm:pt modelId="{2F6BCDCA-A978-4815-BE7A-64F884599E4C}" type="parTrans" cxnId="{46B4F103-E233-46ED-B8BC-735CF9E7A1F8}">
      <dgm:prSet/>
      <dgm:spPr/>
      <dgm:t>
        <a:bodyPr/>
        <a:lstStyle/>
        <a:p>
          <a:endParaRPr lang="en-GB">
            <a:latin typeface="+mn-lt"/>
          </a:endParaRPr>
        </a:p>
      </dgm:t>
    </dgm:pt>
    <dgm:pt modelId="{01EFA9CB-D8AB-420D-B72C-05EDB926E33B}" type="sibTrans" cxnId="{46B4F103-E233-46ED-B8BC-735CF9E7A1F8}">
      <dgm:prSet/>
      <dgm:spPr/>
      <dgm:t>
        <a:bodyPr/>
        <a:lstStyle/>
        <a:p>
          <a:endParaRPr lang="en-GB">
            <a:latin typeface="+mn-lt"/>
          </a:endParaRPr>
        </a:p>
      </dgm:t>
    </dgm:pt>
    <dgm:pt modelId="{1411C99B-4264-4A38-B390-AE797A9E5740}">
      <dgm:prSet phldrT="[Text]" custT="1"/>
      <dgm:spPr/>
      <dgm:t>
        <a:bodyPr/>
        <a:lstStyle/>
        <a:p>
          <a:r>
            <a:rPr lang="en-GB" sz="2400" b="0" kern="1200" dirty="0"/>
            <a:t>An Action Plan clarifies </a:t>
          </a:r>
          <a:r>
            <a:rPr lang="en-GB" sz="2400" b="1" kern="1200" dirty="0">
              <a:solidFill>
                <a:srgbClr val="23B2A3"/>
              </a:solidFill>
            </a:rPr>
            <a:t>goals</a:t>
          </a:r>
          <a:r>
            <a:rPr lang="en-GB" sz="2400" b="0" kern="1200" dirty="0"/>
            <a:t> to be achieved, </a:t>
          </a:r>
          <a:r>
            <a:rPr lang="en-GB" sz="2400" b="1" kern="1200" dirty="0">
              <a:solidFill>
                <a:srgbClr val="23B2A3"/>
              </a:solidFill>
              <a:latin typeface="Calibri"/>
              <a:ea typeface="+mn-ea"/>
              <a:cs typeface="+mn-cs"/>
            </a:rPr>
            <a:t>teams</a:t>
          </a:r>
          <a:r>
            <a:rPr lang="en-GB" sz="2400" b="0" kern="1200" dirty="0"/>
            <a:t> and service providers to involve, </a:t>
          </a:r>
          <a:r>
            <a:rPr lang="en-GB" sz="2400" b="1" kern="1200" dirty="0">
              <a:solidFill>
                <a:srgbClr val="23B2A3"/>
              </a:solidFill>
              <a:latin typeface="Calibri"/>
              <a:ea typeface="+mn-ea"/>
              <a:cs typeface="+mn-cs"/>
            </a:rPr>
            <a:t>tasks</a:t>
          </a:r>
          <a:r>
            <a:rPr lang="en-GB" sz="2400" b="0" kern="1200" dirty="0"/>
            <a:t>, </a:t>
          </a:r>
          <a:r>
            <a:rPr lang="en-GB" sz="2400" b="1" kern="1200" dirty="0">
              <a:solidFill>
                <a:srgbClr val="23B2A3"/>
              </a:solidFill>
              <a:latin typeface="Calibri"/>
              <a:ea typeface="+mn-ea"/>
              <a:cs typeface="+mn-cs"/>
            </a:rPr>
            <a:t>milestones</a:t>
          </a:r>
          <a:r>
            <a:rPr lang="en-GB" sz="2400" b="0" kern="1200" dirty="0"/>
            <a:t>, and </a:t>
          </a:r>
          <a:r>
            <a:rPr lang="en-GB" sz="2400" b="1" kern="1200" dirty="0">
              <a:solidFill>
                <a:srgbClr val="23B2A3"/>
              </a:solidFill>
              <a:latin typeface="Calibri"/>
              <a:ea typeface="+mn-ea"/>
              <a:cs typeface="+mn-cs"/>
            </a:rPr>
            <a:t>resources</a:t>
          </a:r>
          <a:r>
            <a:rPr lang="en-GB" sz="2400" b="0" kern="1200" dirty="0"/>
            <a:t> needed to complete the project.</a:t>
          </a:r>
          <a:endParaRPr lang="en-GB" sz="2400" b="0" kern="1200" dirty="0">
            <a:latin typeface="+mn-lt"/>
          </a:endParaRPr>
        </a:p>
      </dgm:t>
    </dgm:pt>
    <dgm:pt modelId="{72946058-7EBD-4448-9479-92775E8B75FF}" type="parTrans" cxnId="{0561CE32-6267-4E65-AEDA-897DA379405E}">
      <dgm:prSet/>
      <dgm:spPr/>
      <dgm:t>
        <a:bodyPr/>
        <a:lstStyle/>
        <a:p>
          <a:endParaRPr lang="en-GB">
            <a:latin typeface="+mn-lt"/>
          </a:endParaRPr>
        </a:p>
      </dgm:t>
    </dgm:pt>
    <dgm:pt modelId="{4A500613-A446-49AB-8565-8AF18E9B36BD}" type="sibTrans" cxnId="{0561CE32-6267-4E65-AEDA-897DA379405E}">
      <dgm:prSet/>
      <dgm:spPr/>
      <dgm:t>
        <a:bodyPr/>
        <a:lstStyle/>
        <a:p>
          <a:endParaRPr lang="en-GB">
            <a:latin typeface="+mn-lt"/>
          </a:endParaRPr>
        </a:p>
      </dgm:t>
    </dgm:pt>
    <dgm:pt modelId="{AE555288-A6EE-43E7-9511-00293BA47A07}">
      <dgm:prSet phldrT="[Text]" custT="1"/>
      <dgm:spPr/>
      <dgm:t>
        <a:bodyPr/>
        <a:lstStyle/>
        <a:p>
          <a:pPr>
            <a:buFont typeface="+mj-lt"/>
            <a:buAutoNum type="alphaUcPeriod"/>
          </a:pPr>
          <a:r>
            <a:rPr lang="en-GB" sz="2400">
              <a:latin typeface="+mn-lt"/>
            </a:rPr>
            <a:t>Goals</a:t>
          </a:r>
        </a:p>
      </dgm:t>
    </dgm:pt>
    <dgm:pt modelId="{C65B2EA1-6F12-4196-9D97-57FDEE88D4B8}" type="parTrans" cxnId="{8104B7FF-04FA-4E43-B649-C91136B5CD20}">
      <dgm:prSet/>
      <dgm:spPr/>
      <dgm:t>
        <a:bodyPr/>
        <a:lstStyle/>
        <a:p>
          <a:endParaRPr lang="en-GB">
            <a:latin typeface="+mn-lt"/>
          </a:endParaRPr>
        </a:p>
      </dgm:t>
    </dgm:pt>
    <dgm:pt modelId="{17001808-47FA-4605-A2DE-ADBD7F4D18CF}" type="sibTrans" cxnId="{8104B7FF-04FA-4E43-B649-C91136B5CD20}">
      <dgm:prSet/>
      <dgm:spPr/>
      <dgm:t>
        <a:bodyPr/>
        <a:lstStyle/>
        <a:p>
          <a:endParaRPr lang="en-GB">
            <a:latin typeface="+mn-lt"/>
          </a:endParaRPr>
        </a:p>
      </dgm:t>
    </dgm:pt>
    <dgm:pt modelId="{4082B0DF-2448-4A16-9694-B46FA707E072}">
      <dgm:prSet phldrT="[Text]" custT="1"/>
      <dgm:spPr/>
      <dgm:t>
        <a:bodyPr/>
        <a:lstStyle/>
        <a:p>
          <a:r>
            <a:rPr lang="en-GB" sz="2400">
              <a:effectLst/>
              <a:latin typeface="+mn-lt"/>
              <a:ea typeface="Times New Roman" panose="02020603050405020304" pitchFamily="18" charset="0"/>
              <a:cs typeface="Times New Roman" panose="02020603050405020304" pitchFamily="18" charset="0"/>
            </a:rPr>
            <a:t>1- Define your goal </a:t>
          </a:r>
          <a:endParaRPr lang="en-GB" sz="2400">
            <a:latin typeface="+mn-lt"/>
          </a:endParaRPr>
        </a:p>
      </dgm:t>
    </dgm:pt>
    <dgm:pt modelId="{7B9D2961-4FE1-4AB5-B274-C2449D5027D2}" type="parTrans" cxnId="{F074E2E9-9FB8-4352-91DD-C3FA5E3D9EF2}">
      <dgm:prSet/>
      <dgm:spPr/>
      <dgm:t>
        <a:bodyPr/>
        <a:lstStyle/>
        <a:p>
          <a:endParaRPr lang="en-GB">
            <a:latin typeface="+mn-lt"/>
          </a:endParaRPr>
        </a:p>
      </dgm:t>
    </dgm:pt>
    <dgm:pt modelId="{EC5A7657-9935-484B-9021-17B6E19EE8E2}" type="sibTrans" cxnId="{F074E2E9-9FB8-4352-91DD-C3FA5E3D9EF2}">
      <dgm:prSet/>
      <dgm:spPr/>
      <dgm:t>
        <a:bodyPr/>
        <a:lstStyle/>
        <a:p>
          <a:endParaRPr lang="en-GB">
            <a:latin typeface="+mn-lt"/>
          </a:endParaRPr>
        </a:p>
      </dgm:t>
    </dgm:pt>
    <dgm:pt modelId="{482605C1-9D1A-493C-9ADF-A85E1FDA4AD2}">
      <dgm:prSet phldrT="[Text]"/>
      <dgm:spPr/>
      <dgm:t>
        <a:bodyPr/>
        <a:lstStyle/>
        <a:p>
          <a:r>
            <a:rPr lang="en-GB" dirty="0">
              <a:latin typeface="+mn-lt"/>
            </a:rPr>
            <a:t>Steps to develop an Action Plan</a:t>
          </a:r>
        </a:p>
      </dgm:t>
    </dgm:pt>
    <dgm:pt modelId="{E8C01418-58C4-4861-9E64-00F06CE9CED7}" type="parTrans" cxnId="{D9BDABE1-833A-48A3-9868-41AF73EDA380}">
      <dgm:prSet/>
      <dgm:spPr/>
      <dgm:t>
        <a:bodyPr/>
        <a:lstStyle/>
        <a:p>
          <a:endParaRPr lang="en-GB">
            <a:latin typeface="+mn-lt"/>
          </a:endParaRPr>
        </a:p>
      </dgm:t>
    </dgm:pt>
    <dgm:pt modelId="{67102EAC-1E45-4811-A5B7-33D0C20F016E}" type="sibTrans" cxnId="{D9BDABE1-833A-48A3-9868-41AF73EDA380}">
      <dgm:prSet/>
      <dgm:spPr/>
      <dgm:t>
        <a:bodyPr/>
        <a:lstStyle/>
        <a:p>
          <a:endParaRPr lang="en-GB">
            <a:latin typeface="+mn-lt"/>
          </a:endParaRPr>
        </a:p>
      </dgm:t>
    </dgm:pt>
    <dgm:pt modelId="{909A2449-B438-4500-84CB-FF7153777C66}">
      <dgm:prSet phldrT="[Text]"/>
      <dgm:spPr/>
      <dgm:t>
        <a:bodyPr/>
        <a:lstStyle/>
        <a:p>
          <a:r>
            <a:rPr lang="en-GB">
              <a:latin typeface="+mn-lt"/>
            </a:rPr>
            <a:t>Key elements of an Action Plan</a:t>
          </a:r>
        </a:p>
      </dgm:t>
    </dgm:pt>
    <dgm:pt modelId="{3D7AB03E-AEC6-4F5F-A18D-94A863A962B8}" type="parTrans" cxnId="{85493A42-2A79-472A-A1C8-12F616A9849D}">
      <dgm:prSet/>
      <dgm:spPr/>
      <dgm:t>
        <a:bodyPr/>
        <a:lstStyle/>
        <a:p>
          <a:endParaRPr lang="en-GB">
            <a:latin typeface="+mn-lt"/>
          </a:endParaRPr>
        </a:p>
      </dgm:t>
    </dgm:pt>
    <dgm:pt modelId="{AAE6B4E2-5A40-4798-838E-3BD05B0051C8}" type="sibTrans" cxnId="{85493A42-2A79-472A-A1C8-12F616A9849D}">
      <dgm:prSet/>
      <dgm:spPr/>
      <dgm:t>
        <a:bodyPr/>
        <a:lstStyle/>
        <a:p>
          <a:endParaRPr lang="en-GB">
            <a:latin typeface="+mn-lt"/>
          </a:endParaRPr>
        </a:p>
      </dgm:t>
    </dgm:pt>
    <dgm:pt modelId="{E9B714B1-F23E-4577-B783-B9343B0F73AD}">
      <dgm:prSet phldrT="[Text]" custT="1"/>
      <dgm:spPr/>
      <dgm:t>
        <a:bodyPr/>
        <a:lstStyle/>
        <a:p>
          <a:r>
            <a:rPr lang="en-GB" sz="2400">
              <a:effectLst/>
              <a:latin typeface="+mn-lt"/>
              <a:ea typeface="Times New Roman" panose="02020603050405020304" pitchFamily="18" charset="0"/>
              <a:cs typeface="Times New Roman" panose="02020603050405020304" pitchFamily="18" charset="0"/>
            </a:rPr>
            <a:t>2 - List tasks</a:t>
          </a:r>
          <a:endParaRPr lang="en-GB" sz="2400">
            <a:latin typeface="+mn-lt"/>
          </a:endParaRPr>
        </a:p>
      </dgm:t>
    </dgm:pt>
    <dgm:pt modelId="{928DD7E7-4926-48F0-BD10-2D3A9A9D740C}" type="parTrans" cxnId="{968B6C89-BC82-47BF-AFB0-02A0C06493C2}">
      <dgm:prSet/>
      <dgm:spPr/>
      <dgm:t>
        <a:bodyPr/>
        <a:lstStyle/>
        <a:p>
          <a:endParaRPr lang="en-GB">
            <a:latin typeface="+mn-lt"/>
          </a:endParaRPr>
        </a:p>
      </dgm:t>
    </dgm:pt>
    <dgm:pt modelId="{2B2CED12-45F8-4025-90A8-8DD52118141D}" type="sibTrans" cxnId="{968B6C89-BC82-47BF-AFB0-02A0C06493C2}">
      <dgm:prSet/>
      <dgm:spPr/>
      <dgm:t>
        <a:bodyPr/>
        <a:lstStyle/>
        <a:p>
          <a:endParaRPr lang="en-GB">
            <a:latin typeface="+mn-lt"/>
          </a:endParaRPr>
        </a:p>
      </dgm:t>
    </dgm:pt>
    <dgm:pt modelId="{F0CD3E40-10BF-4238-999C-00ED088A375A}">
      <dgm:prSet phldrT="[Text]" custT="1"/>
      <dgm:spPr/>
      <dgm:t>
        <a:bodyPr/>
        <a:lstStyle/>
        <a:p>
          <a:r>
            <a:rPr lang="en-GB" sz="2400">
              <a:effectLst/>
              <a:latin typeface="+mn-lt"/>
              <a:ea typeface="Times New Roman" panose="02020603050405020304" pitchFamily="18" charset="0"/>
              <a:cs typeface="Times New Roman" panose="02020603050405020304" pitchFamily="18" charset="0"/>
            </a:rPr>
            <a:t>3 - </a:t>
          </a:r>
          <a:r>
            <a:rPr lang="en-GB" sz="2400">
              <a:effectLst/>
              <a:latin typeface="+mn-lt"/>
              <a:cs typeface="Times New Roman" panose="02020603050405020304" pitchFamily="18" charset="0"/>
            </a:rPr>
            <a:t>Prioritise tasks</a:t>
          </a:r>
          <a:endParaRPr lang="en-GB" sz="2400">
            <a:latin typeface="+mn-lt"/>
          </a:endParaRPr>
        </a:p>
      </dgm:t>
    </dgm:pt>
    <dgm:pt modelId="{799EBA55-4052-4E00-ABD5-1A1C6E98BF24}" type="parTrans" cxnId="{45CD5F58-72BC-4D41-946C-A4F0E4B300FC}">
      <dgm:prSet/>
      <dgm:spPr/>
      <dgm:t>
        <a:bodyPr/>
        <a:lstStyle/>
        <a:p>
          <a:endParaRPr lang="en-GB">
            <a:latin typeface="+mn-lt"/>
          </a:endParaRPr>
        </a:p>
      </dgm:t>
    </dgm:pt>
    <dgm:pt modelId="{656C12E2-7573-4474-94F4-8345652BCB2F}" type="sibTrans" cxnId="{45CD5F58-72BC-4D41-946C-A4F0E4B300FC}">
      <dgm:prSet/>
      <dgm:spPr/>
      <dgm:t>
        <a:bodyPr/>
        <a:lstStyle/>
        <a:p>
          <a:endParaRPr lang="en-GB">
            <a:latin typeface="+mn-lt"/>
          </a:endParaRPr>
        </a:p>
      </dgm:t>
    </dgm:pt>
    <dgm:pt modelId="{CBECEB3A-27ED-4537-9570-17C2E636BCCA}">
      <dgm:prSet phldrT="[Text]" custT="1"/>
      <dgm:spPr/>
      <dgm:t>
        <a:bodyPr/>
        <a:lstStyle/>
        <a:p>
          <a:r>
            <a:rPr lang="en-GB" sz="2400">
              <a:effectLst/>
              <a:latin typeface="+mn-lt"/>
              <a:ea typeface="Times New Roman" panose="02020603050405020304" pitchFamily="18" charset="0"/>
              <a:cs typeface="Times New Roman" panose="02020603050405020304" pitchFamily="18" charset="0"/>
            </a:rPr>
            <a:t>4 - Assign tasks</a:t>
          </a:r>
          <a:endParaRPr lang="en-GB" sz="2400">
            <a:latin typeface="+mn-lt"/>
          </a:endParaRPr>
        </a:p>
      </dgm:t>
    </dgm:pt>
    <dgm:pt modelId="{2A118532-E09D-4BBB-A689-DBD81C8B1DA1}" type="parTrans" cxnId="{DF75D2FC-DC06-43F1-B0ED-7E041E907FC6}">
      <dgm:prSet/>
      <dgm:spPr/>
      <dgm:t>
        <a:bodyPr/>
        <a:lstStyle/>
        <a:p>
          <a:endParaRPr lang="en-GB">
            <a:latin typeface="+mn-lt"/>
          </a:endParaRPr>
        </a:p>
      </dgm:t>
    </dgm:pt>
    <dgm:pt modelId="{52A2651D-185D-4A47-A479-B32C9F61F1BE}" type="sibTrans" cxnId="{DF75D2FC-DC06-43F1-B0ED-7E041E907FC6}">
      <dgm:prSet/>
      <dgm:spPr/>
      <dgm:t>
        <a:bodyPr/>
        <a:lstStyle/>
        <a:p>
          <a:endParaRPr lang="en-GB">
            <a:latin typeface="+mn-lt"/>
          </a:endParaRPr>
        </a:p>
      </dgm:t>
    </dgm:pt>
    <dgm:pt modelId="{C7D25910-CC2E-4BF8-A443-7427075CA5BC}">
      <dgm:prSet phldrT="[Text]" custT="1"/>
      <dgm:spPr/>
      <dgm:t>
        <a:bodyPr/>
        <a:lstStyle/>
        <a:p>
          <a:r>
            <a:rPr lang="en-GB" sz="2400" dirty="0">
              <a:effectLst/>
              <a:latin typeface="+mn-lt"/>
              <a:ea typeface="Times New Roman" panose="02020603050405020304" pitchFamily="18" charset="0"/>
              <a:cs typeface="Times New Roman" panose="02020603050405020304" pitchFamily="18" charset="0"/>
            </a:rPr>
            <a:t>5 - Assess and improve</a:t>
          </a:r>
          <a:endParaRPr lang="en-GB" sz="2400" dirty="0">
            <a:latin typeface="+mn-lt"/>
          </a:endParaRPr>
        </a:p>
      </dgm:t>
    </dgm:pt>
    <dgm:pt modelId="{69D3D23A-F71A-4953-BCEC-784FD38B95F2}" type="parTrans" cxnId="{3E26AC1B-1695-49C9-90E5-866D2F491D11}">
      <dgm:prSet/>
      <dgm:spPr/>
      <dgm:t>
        <a:bodyPr/>
        <a:lstStyle/>
        <a:p>
          <a:endParaRPr lang="en-GB">
            <a:latin typeface="+mn-lt"/>
          </a:endParaRPr>
        </a:p>
      </dgm:t>
    </dgm:pt>
    <dgm:pt modelId="{F4663123-4D47-4B2D-9593-DFB6EFCFB170}" type="sibTrans" cxnId="{3E26AC1B-1695-49C9-90E5-866D2F491D11}">
      <dgm:prSet/>
      <dgm:spPr/>
      <dgm:t>
        <a:bodyPr/>
        <a:lstStyle/>
        <a:p>
          <a:endParaRPr lang="en-GB">
            <a:latin typeface="+mn-lt"/>
          </a:endParaRPr>
        </a:p>
      </dgm:t>
    </dgm:pt>
    <dgm:pt modelId="{F0DD470E-EA4C-4BAE-B0D9-82DB1E92B108}">
      <dgm:prSet phldrT="[Text]" custT="1"/>
      <dgm:spPr/>
      <dgm:t>
        <a:bodyPr/>
        <a:lstStyle/>
        <a:p>
          <a:pPr>
            <a:buFont typeface="+mj-lt"/>
            <a:buAutoNum type="alphaUcPeriod"/>
          </a:pPr>
          <a:r>
            <a:rPr lang="en-GB" sz="2400" dirty="0">
              <a:latin typeface="+mn-lt"/>
            </a:rPr>
            <a:t>Action items</a:t>
          </a:r>
        </a:p>
      </dgm:t>
    </dgm:pt>
    <dgm:pt modelId="{0F0D7AE7-38FA-4AB0-BDAE-FF9BDEF102E8}" type="parTrans" cxnId="{2D94FB21-6046-4635-8638-1B4D936F9160}">
      <dgm:prSet/>
      <dgm:spPr/>
      <dgm:t>
        <a:bodyPr/>
        <a:lstStyle/>
        <a:p>
          <a:endParaRPr lang="en-GB">
            <a:latin typeface="+mn-lt"/>
          </a:endParaRPr>
        </a:p>
      </dgm:t>
    </dgm:pt>
    <dgm:pt modelId="{B4DBC79F-A302-41F6-B0E1-F6D69C1A5286}" type="sibTrans" cxnId="{2D94FB21-6046-4635-8638-1B4D936F9160}">
      <dgm:prSet/>
      <dgm:spPr/>
      <dgm:t>
        <a:bodyPr/>
        <a:lstStyle/>
        <a:p>
          <a:endParaRPr lang="en-GB">
            <a:latin typeface="+mn-lt"/>
          </a:endParaRPr>
        </a:p>
      </dgm:t>
    </dgm:pt>
    <dgm:pt modelId="{E536824B-486F-4859-BFA8-3D2187CD78E0}">
      <dgm:prSet phldrT="[Text]" custT="1"/>
      <dgm:spPr/>
      <dgm:t>
        <a:bodyPr/>
        <a:lstStyle/>
        <a:p>
          <a:pPr>
            <a:buFont typeface="+mj-lt"/>
            <a:buAutoNum type="alphaUcPeriod"/>
          </a:pPr>
          <a:r>
            <a:rPr lang="en-GB" sz="2400" dirty="0">
              <a:latin typeface="+mn-lt"/>
            </a:rPr>
            <a:t>Agents for each action item</a:t>
          </a:r>
        </a:p>
      </dgm:t>
    </dgm:pt>
    <dgm:pt modelId="{B38A734E-17C5-4FDB-B59C-A6683A963F1C}" type="parTrans" cxnId="{5D39353E-C264-4B66-80F5-7180D953179F}">
      <dgm:prSet/>
      <dgm:spPr/>
      <dgm:t>
        <a:bodyPr/>
        <a:lstStyle/>
        <a:p>
          <a:endParaRPr lang="en-GB">
            <a:latin typeface="+mn-lt"/>
          </a:endParaRPr>
        </a:p>
      </dgm:t>
    </dgm:pt>
    <dgm:pt modelId="{155FE8F0-1055-4AB9-B4D0-82FF12870375}" type="sibTrans" cxnId="{5D39353E-C264-4B66-80F5-7180D953179F}">
      <dgm:prSet/>
      <dgm:spPr/>
      <dgm:t>
        <a:bodyPr/>
        <a:lstStyle/>
        <a:p>
          <a:endParaRPr lang="en-GB">
            <a:latin typeface="+mn-lt"/>
          </a:endParaRPr>
        </a:p>
      </dgm:t>
    </dgm:pt>
    <dgm:pt modelId="{392D456E-B471-48AA-A713-352A54AA11CD}">
      <dgm:prSet phldrT="[Text]" custT="1"/>
      <dgm:spPr/>
      <dgm:t>
        <a:bodyPr/>
        <a:lstStyle/>
        <a:p>
          <a:pPr>
            <a:buFont typeface="+mj-lt"/>
            <a:buAutoNum type="alphaUcPeriod"/>
          </a:pPr>
          <a:r>
            <a:rPr lang="en-GB" sz="2400">
              <a:latin typeface="+mn-lt"/>
            </a:rPr>
            <a:t>Measures to evaluate progress</a:t>
          </a:r>
        </a:p>
      </dgm:t>
    </dgm:pt>
    <dgm:pt modelId="{4A178B24-078F-493F-B2CA-4F012689C2CD}" type="parTrans" cxnId="{0E3E31E6-F6D5-4129-AC9D-58F0277C7807}">
      <dgm:prSet/>
      <dgm:spPr/>
      <dgm:t>
        <a:bodyPr/>
        <a:lstStyle/>
        <a:p>
          <a:endParaRPr lang="en-GB">
            <a:latin typeface="+mn-lt"/>
          </a:endParaRPr>
        </a:p>
      </dgm:t>
    </dgm:pt>
    <dgm:pt modelId="{308882F3-5129-42A3-A6B5-6806C5E67600}" type="sibTrans" cxnId="{0E3E31E6-F6D5-4129-AC9D-58F0277C7807}">
      <dgm:prSet/>
      <dgm:spPr/>
      <dgm:t>
        <a:bodyPr/>
        <a:lstStyle/>
        <a:p>
          <a:endParaRPr lang="en-GB">
            <a:latin typeface="+mn-lt"/>
          </a:endParaRPr>
        </a:p>
      </dgm:t>
    </dgm:pt>
    <dgm:pt modelId="{C7621294-4297-464A-BD66-DF0E0FA6B4A1}">
      <dgm:prSet phldrT="[Text]" custT="1"/>
      <dgm:spPr/>
      <dgm:t>
        <a:bodyPr/>
        <a:lstStyle/>
        <a:p>
          <a:pPr>
            <a:buFont typeface="+mj-lt"/>
            <a:buAutoNum type="alphaUcPeriod"/>
          </a:pPr>
          <a:r>
            <a:rPr lang="en-GB" sz="2400">
              <a:latin typeface="+mn-lt"/>
            </a:rPr>
            <a:t>Resources for each action item</a:t>
          </a:r>
        </a:p>
      </dgm:t>
    </dgm:pt>
    <dgm:pt modelId="{7EFEA926-E4E9-470D-B161-7D66D2AB2255}" type="parTrans" cxnId="{94773C29-9FBA-415E-9A53-096ECC2DA11F}">
      <dgm:prSet/>
      <dgm:spPr/>
      <dgm:t>
        <a:bodyPr/>
        <a:lstStyle/>
        <a:p>
          <a:endParaRPr lang="en-GB">
            <a:latin typeface="+mn-lt"/>
          </a:endParaRPr>
        </a:p>
      </dgm:t>
    </dgm:pt>
    <dgm:pt modelId="{8959C528-570B-4F6B-88E2-0A27782A5FF8}" type="sibTrans" cxnId="{94773C29-9FBA-415E-9A53-096ECC2DA11F}">
      <dgm:prSet/>
      <dgm:spPr/>
      <dgm:t>
        <a:bodyPr/>
        <a:lstStyle/>
        <a:p>
          <a:endParaRPr lang="en-GB">
            <a:latin typeface="+mn-lt"/>
          </a:endParaRPr>
        </a:p>
      </dgm:t>
    </dgm:pt>
    <dgm:pt modelId="{228EF2A9-B78E-4CF3-9185-7D57FA151F18}" type="pres">
      <dgm:prSet presAssocID="{E2AF4351-C795-47BC-8333-E2BDE425E303}" presName="diagram" presStyleCnt="0">
        <dgm:presLayoutVars>
          <dgm:chPref val="1"/>
          <dgm:dir/>
          <dgm:animOne val="branch"/>
          <dgm:animLvl val="lvl"/>
          <dgm:resizeHandles/>
        </dgm:presLayoutVars>
      </dgm:prSet>
      <dgm:spPr/>
    </dgm:pt>
    <dgm:pt modelId="{75586CF8-EBD4-4E00-AECC-9E2BE580EB17}" type="pres">
      <dgm:prSet presAssocID="{1872644C-1D09-41E7-9B07-4E66C386B7BB}" presName="root" presStyleCnt="0"/>
      <dgm:spPr/>
    </dgm:pt>
    <dgm:pt modelId="{5C692E06-08F1-4581-9CB8-579E54C91AAA}" type="pres">
      <dgm:prSet presAssocID="{1872644C-1D09-41E7-9B07-4E66C386B7BB}" presName="rootComposite" presStyleCnt="0"/>
      <dgm:spPr/>
    </dgm:pt>
    <dgm:pt modelId="{5BD675CF-295F-4D42-BBA9-BB2830B7362C}" type="pres">
      <dgm:prSet presAssocID="{1872644C-1D09-41E7-9B07-4E66C386B7BB}" presName="rootText" presStyleLbl="node1" presStyleIdx="0" presStyleCnt="4" custScaleX="192272"/>
      <dgm:spPr/>
    </dgm:pt>
    <dgm:pt modelId="{FE3E70E7-7125-4A52-AE27-FA483BB9FB42}" type="pres">
      <dgm:prSet presAssocID="{1872644C-1D09-41E7-9B07-4E66C386B7BB}" presName="rootConnector" presStyleLbl="node1" presStyleIdx="0" presStyleCnt="4"/>
      <dgm:spPr/>
    </dgm:pt>
    <dgm:pt modelId="{CFCC8863-B76D-476F-AA93-C46A996E319B}" type="pres">
      <dgm:prSet presAssocID="{1872644C-1D09-41E7-9B07-4E66C386B7BB}" presName="childShape" presStyleCnt="0"/>
      <dgm:spPr/>
    </dgm:pt>
    <dgm:pt modelId="{28CC87E7-BE95-4D55-BBE9-B48C7F8218D3}" type="pres">
      <dgm:prSet presAssocID="{FB1835FA-4B4C-48D1-9A47-290C9C43342D}" presName="Name13" presStyleLbl="parChTrans1D2" presStyleIdx="0" presStyleCnt="12"/>
      <dgm:spPr/>
    </dgm:pt>
    <dgm:pt modelId="{EA2AECB7-09B1-4349-A393-3997E16B9805}" type="pres">
      <dgm:prSet presAssocID="{88F92B2F-EF8F-4BCD-A9CA-2283DBB25CC0}" presName="childText" presStyleLbl="bgAcc1" presStyleIdx="0" presStyleCnt="12" custScaleX="189030" custScaleY="278652">
        <dgm:presLayoutVars>
          <dgm:bulletEnabled val="1"/>
        </dgm:presLayoutVars>
      </dgm:prSet>
      <dgm:spPr/>
    </dgm:pt>
    <dgm:pt modelId="{8F1A3C04-B3D4-467B-82D1-14DEBB928255}" type="pres">
      <dgm:prSet presAssocID="{83BFD7DF-9DD6-45B3-BF78-55AD54B4F4DD}" presName="root" presStyleCnt="0"/>
      <dgm:spPr/>
    </dgm:pt>
    <dgm:pt modelId="{A0B07A76-A95E-4FCA-B579-738F615BDC9B}" type="pres">
      <dgm:prSet presAssocID="{83BFD7DF-9DD6-45B3-BF78-55AD54B4F4DD}" presName="rootComposite" presStyleCnt="0"/>
      <dgm:spPr/>
    </dgm:pt>
    <dgm:pt modelId="{DD252125-B290-47D1-9C81-E4182AC57DEA}" type="pres">
      <dgm:prSet presAssocID="{83BFD7DF-9DD6-45B3-BF78-55AD54B4F4DD}" presName="rootText" presStyleLbl="node1" presStyleIdx="1" presStyleCnt="4" custScaleX="192272"/>
      <dgm:spPr/>
    </dgm:pt>
    <dgm:pt modelId="{8DC3B7FE-08A1-4A1D-8113-11B18C0A47DC}" type="pres">
      <dgm:prSet presAssocID="{83BFD7DF-9DD6-45B3-BF78-55AD54B4F4DD}" presName="rootConnector" presStyleLbl="node1" presStyleIdx="1" presStyleCnt="4"/>
      <dgm:spPr/>
    </dgm:pt>
    <dgm:pt modelId="{2E60EE1F-42DF-4F56-AA5D-A660FC0560EE}" type="pres">
      <dgm:prSet presAssocID="{83BFD7DF-9DD6-45B3-BF78-55AD54B4F4DD}" presName="childShape" presStyleCnt="0"/>
      <dgm:spPr/>
    </dgm:pt>
    <dgm:pt modelId="{1CF1B021-E5CC-459B-8480-75888348066B}" type="pres">
      <dgm:prSet presAssocID="{72946058-7EBD-4448-9479-92775E8B75FF}" presName="Name13" presStyleLbl="parChTrans1D2" presStyleIdx="1" presStyleCnt="12"/>
      <dgm:spPr/>
    </dgm:pt>
    <dgm:pt modelId="{2B5EB86A-6BD2-4E3E-B68B-68C96F79809A}" type="pres">
      <dgm:prSet presAssocID="{1411C99B-4264-4A38-B390-AE797A9E5740}" presName="childText" presStyleLbl="bgAcc1" presStyleIdx="1" presStyleCnt="12" custScaleX="191356" custScaleY="368170">
        <dgm:presLayoutVars>
          <dgm:bulletEnabled val="1"/>
        </dgm:presLayoutVars>
      </dgm:prSet>
      <dgm:spPr/>
    </dgm:pt>
    <dgm:pt modelId="{870FB4F8-0BFD-4050-B33A-4571640C50AF}" type="pres">
      <dgm:prSet presAssocID="{909A2449-B438-4500-84CB-FF7153777C66}" presName="root" presStyleCnt="0"/>
      <dgm:spPr/>
    </dgm:pt>
    <dgm:pt modelId="{9A37CBD3-189C-4125-981D-7FEF86AE742A}" type="pres">
      <dgm:prSet presAssocID="{909A2449-B438-4500-84CB-FF7153777C66}" presName="rootComposite" presStyleCnt="0"/>
      <dgm:spPr/>
    </dgm:pt>
    <dgm:pt modelId="{367AE97E-A12C-4C22-B027-57E20597FD55}" type="pres">
      <dgm:prSet presAssocID="{909A2449-B438-4500-84CB-FF7153777C66}" presName="rootText" presStyleLbl="node1" presStyleIdx="2" presStyleCnt="4" custScaleX="192272"/>
      <dgm:spPr/>
    </dgm:pt>
    <dgm:pt modelId="{F3A0F15E-E90A-45B0-BCE7-0B3EA13B6552}" type="pres">
      <dgm:prSet presAssocID="{909A2449-B438-4500-84CB-FF7153777C66}" presName="rootConnector" presStyleLbl="node1" presStyleIdx="2" presStyleCnt="4"/>
      <dgm:spPr/>
    </dgm:pt>
    <dgm:pt modelId="{95604DC3-A053-4882-AB68-7EE060D6DC20}" type="pres">
      <dgm:prSet presAssocID="{909A2449-B438-4500-84CB-FF7153777C66}" presName="childShape" presStyleCnt="0"/>
      <dgm:spPr/>
    </dgm:pt>
    <dgm:pt modelId="{6E0E450A-69B5-4844-8258-3BFBA7B32721}" type="pres">
      <dgm:prSet presAssocID="{C65B2EA1-6F12-4196-9D97-57FDEE88D4B8}" presName="Name13" presStyleLbl="parChTrans1D2" presStyleIdx="2" presStyleCnt="12"/>
      <dgm:spPr/>
    </dgm:pt>
    <dgm:pt modelId="{B34F7A5C-BA4B-4056-84BD-64441B36E116}" type="pres">
      <dgm:prSet presAssocID="{AE555288-A6EE-43E7-9511-00293BA47A07}" presName="childText" presStyleLbl="bgAcc1" presStyleIdx="2" presStyleCnt="12" custScaleX="171054">
        <dgm:presLayoutVars>
          <dgm:bulletEnabled val="1"/>
        </dgm:presLayoutVars>
      </dgm:prSet>
      <dgm:spPr/>
    </dgm:pt>
    <dgm:pt modelId="{A028D9B4-8EBA-4CB8-A8B6-EBDB445F9D05}" type="pres">
      <dgm:prSet presAssocID="{0F0D7AE7-38FA-4AB0-BDAE-FF9BDEF102E8}" presName="Name13" presStyleLbl="parChTrans1D2" presStyleIdx="3" presStyleCnt="12"/>
      <dgm:spPr/>
    </dgm:pt>
    <dgm:pt modelId="{13B6D6A8-F5D6-4544-A7D4-56E0B64943CF}" type="pres">
      <dgm:prSet presAssocID="{F0DD470E-EA4C-4BAE-B0D9-82DB1E92B108}" presName="childText" presStyleLbl="bgAcc1" presStyleIdx="3" presStyleCnt="12" custScaleX="171054">
        <dgm:presLayoutVars>
          <dgm:bulletEnabled val="1"/>
        </dgm:presLayoutVars>
      </dgm:prSet>
      <dgm:spPr/>
    </dgm:pt>
    <dgm:pt modelId="{940AA09A-FDEC-45A6-A47D-E36191EE8CB8}" type="pres">
      <dgm:prSet presAssocID="{B38A734E-17C5-4FDB-B59C-A6683A963F1C}" presName="Name13" presStyleLbl="parChTrans1D2" presStyleIdx="4" presStyleCnt="12"/>
      <dgm:spPr/>
    </dgm:pt>
    <dgm:pt modelId="{C8CF19A4-9DCF-4D2E-AD36-C779C4E7DC23}" type="pres">
      <dgm:prSet presAssocID="{E536824B-486F-4859-BFA8-3D2187CD78E0}" presName="childText" presStyleLbl="bgAcc1" presStyleIdx="4" presStyleCnt="12" custScaleX="171054">
        <dgm:presLayoutVars>
          <dgm:bulletEnabled val="1"/>
        </dgm:presLayoutVars>
      </dgm:prSet>
      <dgm:spPr/>
    </dgm:pt>
    <dgm:pt modelId="{AE92C1F1-0E99-437D-910F-F4F3EA423D97}" type="pres">
      <dgm:prSet presAssocID="{7EFEA926-E4E9-470D-B161-7D66D2AB2255}" presName="Name13" presStyleLbl="parChTrans1D2" presStyleIdx="5" presStyleCnt="12"/>
      <dgm:spPr/>
    </dgm:pt>
    <dgm:pt modelId="{1970BA0A-9BFE-4015-8C8E-0EFE9201B3F5}" type="pres">
      <dgm:prSet presAssocID="{C7621294-4297-464A-BD66-DF0E0FA6B4A1}" presName="childText" presStyleLbl="bgAcc1" presStyleIdx="5" presStyleCnt="12" custScaleX="171054">
        <dgm:presLayoutVars>
          <dgm:bulletEnabled val="1"/>
        </dgm:presLayoutVars>
      </dgm:prSet>
      <dgm:spPr/>
    </dgm:pt>
    <dgm:pt modelId="{C4206E54-D89C-4C77-AF42-C82CD2346D52}" type="pres">
      <dgm:prSet presAssocID="{4A178B24-078F-493F-B2CA-4F012689C2CD}" presName="Name13" presStyleLbl="parChTrans1D2" presStyleIdx="6" presStyleCnt="12"/>
      <dgm:spPr/>
    </dgm:pt>
    <dgm:pt modelId="{91E9E922-54AD-40DA-8854-4C536744A6BA}" type="pres">
      <dgm:prSet presAssocID="{392D456E-B471-48AA-A713-352A54AA11CD}" presName="childText" presStyleLbl="bgAcc1" presStyleIdx="6" presStyleCnt="12" custScaleX="171054">
        <dgm:presLayoutVars>
          <dgm:bulletEnabled val="1"/>
        </dgm:presLayoutVars>
      </dgm:prSet>
      <dgm:spPr/>
    </dgm:pt>
    <dgm:pt modelId="{6E10BD3F-5442-4BE7-920A-238177292D3C}" type="pres">
      <dgm:prSet presAssocID="{482605C1-9D1A-493C-9ADF-A85E1FDA4AD2}" presName="root" presStyleCnt="0"/>
      <dgm:spPr/>
    </dgm:pt>
    <dgm:pt modelId="{A8FAFDD6-8FEB-474B-8C0C-3DA640D87E08}" type="pres">
      <dgm:prSet presAssocID="{482605C1-9D1A-493C-9ADF-A85E1FDA4AD2}" presName="rootComposite" presStyleCnt="0"/>
      <dgm:spPr/>
    </dgm:pt>
    <dgm:pt modelId="{C3277628-7882-4482-924E-731479666F82}" type="pres">
      <dgm:prSet presAssocID="{482605C1-9D1A-493C-9ADF-A85E1FDA4AD2}" presName="rootText" presStyleLbl="node1" presStyleIdx="3" presStyleCnt="4" custScaleX="192272"/>
      <dgm:spPr/>
    </dgm:pt>
    <dgm:pt modelId="{719AB4D6-61DA-4057-87C3-350DAE679BED}" type="pres">
      <dgm:prSet presAssocID="{482605C1-9D1A-493C-9ADF-A85E1FDA4AD2}" presName="rootConnector" presStyleLbl="node1" presStyleIdx="3" presStyleCnt="4"/>
      <dgm:spPr/>
    </dgm:pt>
    <dgm:pt modelId="{641A857E-898D-4A55-8387-E0F890065B0A}" type="pres">
      <dgm:prSet presAssocID="{482605C1-9D1A-493C-9ADF-A85E1FDA4AD2}" presName="childShape" presStyleCnt="0"/>
      <dgm:spPr/>
    </dgm:pt>
    <dgm:pt modelId="{7B66FAFD-42D1-4102-8D67-019BD9A79BC1}" type="pres">
      <dgm:prSet presAssocID="{7B9D2961-4FE1-4AB5-B274-C2449D5027D2}" presName="Name13" presStyleLbl="parChTrans1D2" presStyleIdx="7" presStyleCnt="12"/>
      <dgm:spPr/>
    </dgm:pt>
    <dgm:pt modelId="{F94C05EA-FD54-4B94-913F-F1A22686E680}" type="pres">
      <dgm:prSet presAssocID="{4082B0DF-2448-4A16-9694-B46FA707E072}" presName="childText" presStyleLbl="bgAcc1" presStyleIdx="7" presStyleCnt="12" custScaleX="173446">
        <dgm:presLayoutVars>
          <dgm:bulletEnabled val="1"/>
        </dgm:presLayoutVars>
      </dgm:prSet>
      <dgm:spPr/>
    </dgm:pt>
    <dgm:pt modelId="{9D52BF8F-BB5E-4E84-ACF8-BECE5F1A6157}" type="pres">
      <dgm:prSet presAssocID="{928DD7E7-4926-48F0-BD10-2D3A9A9D740C}" presName="Name13" presStyleLbl="parChTrans1D2" presStyleIdx="8" presStyleCnt="12"/>
      <dgm:spPr/>
    </dgm:pt>
    <dgm:pt modelId="{30B2EA51-21CF-4CE1-AFC8-96ECA22E50AB}" type="pres">
      <dgm:prSet presAssocID="{E9B714B1-F23E-4577-B783-B9343B0F73AD}" presName="childText" presStyleLbl="bgAcc1" presStyleIdx="8" presStyleCnt="12" custScaleX="173446" custLinFactNeighborX="-311" custLinFactNeighborY="3843">
        <dgm:presLayoutVars>
          <dgm:bulletEnabled val="1"/>
        </dgm:presLayoutVars>
      </dgm:prSet>
      <dgm:spPr/>
    </dgm:pt>
    <dgm:pt modelId="{C9F5A91D-ED00-4BA7-9E53-A0662FFF3A50}" type="pres">
      <dgm:prSet presAssocID="{799EBA55-4052-4E00-ABD5-1A1C6E98BF24}" presName="Name13" presStyleLbl="parChTrans1D2" presStyleIdx="9" presStyleCnt="12"/>
      <dgm:spPr/>
    </dgm:pt>
    <dgm:pt modelId="{7B2DB815-76FA-4780-BC00-120852DD3078}" type="pres">
      <dgm:prSet presAssocID="{F0CD3E40-10BF-4238-999C-00ED088A375A}" presName="childText" presStyleLbl="bgAcc1" presStyleIdx="9" presStyleCnt="12" custScaleX="173446">
        <dgm:presLayoutVars>
          <dgm:bulletEnabled val="1"/>
        </dgm:presLayoutVars>
      </dgm:prSet>
      <dgm:spPr/>
    </dgm:pt>
    <dgm:pt modelId="{D55F7C35-A1B1-482A-AEEE-79EAC3748A60}" type="pres">
      <dgm:prSet presAssocID="{2A118532-E09D-4BBB-A689-DBD81C8B1DA1}" presName="Name13" presStyleLbl="parChTrans1D2" presStyleIdx="10" presStyleCnt="12"/>
      <dgm:spPr/>
    </dgm:pt>
    <dgm:pt modelId="{AC347BDF-F719-4440-AB1C-AC98C2111648}" type="pres">
      <dgm:prSet presAssocID="{CBECEB3A-27ED-4537-9570-17C2E636BCCA}" presName="childText" presStyleLbl="bgAcc1" presStyleIdx="10" presStyleCnt="12" custScaleX="173446">
        <dgm:presLayoutVars>
          <dgm:bulletEnabled val="1"/>
        </dgm:presLayoutVars>
      </dgm:prSet>
      <dgm:spPr/>
    </dgm:pt>
    <dgm:pt modelId="{EA2FE729-E6ED-4597-A3CD-FEE156F40F3C}" type="pres">
      <dgm:prSet presAssocID="{69D3D23A-F71A-4953-BCEC-784FD38B95F2}" presName="Name13" presStyleLbl="parChTrans1D2" presStyleIdx="11" presStyleCnt="12"/>
      <dgm:spPr/>
    </dgm:pt>
    <dgm:pt modelId="{3C742E31-15CB-496D-A1DC-4FAECCD8F202}" type="pres">
      <dgm:prSet presAssocID="{C7D25910-CC2E-4BF8-A443-7427075CA5BC}" presName="childText" presStyleLbl="bgAcc1" presStyleIdx="11" presStyleCnt="12" custScaleX="173446">
        <dgm:presLayoutVars>
          <dgm:bulletEnabled val="1"/>
        </dgm:presLayoutVars>
      </dgm:prSet>
      <dgm:spPr/>
    </dgm:pt>
  </dgm:ptLst>
  <dgm:cxnLst>
    <dgm:cxn modelId="{46B4F103-E233-46ED-B8BC-735CF9E7A1F8}" srcId="{E2AF4351-C795-47BC-8333-E2BDE425E303}" destId="{83BFD7DF-9DD6-45B3-BF78-55AD54B4F4DD}" srcOrd="1" destOrd="0" parTransId="{2F6BCDCA-A978-4815-BE7A-64F884599E4C}" sibTransId="{01EFA9CB-D8AB-420D-B72C-05EDB926E33B}"/>
    <dgm:cxn modelId="{5FA3E104-9022-44F1-BC16-0601554C417A}" type="presOf" srcId="{83BFD7DF-9DD6-45B3-BF78-55AD54B4F4DD}" destId="{8DC3B7FE-08A1-4A1D-8113-11B18C0A47DC}" srcOrd="1" destOrd="0" presId="urn:microsoft.com/office/officeart/2005/8/layout/hierarchy3"/>
    <dgm:cxn modelId="{3612A605-5CCE-4F9E-8305-0500BFEC3C21}" type="presOf" srcId="{4A178B24-078F-493F-B2CA-4F012689C2CD}" destId="{C4206E54-D89C-4C77-AF42-C82CD2346D52}" srcOrd="0" destOrd="0" presId="urn:microsoft.com/office/officeart/2005/8/layout/hierarchy3"/>
    <dgm:cxn modelId="{F1942E12-51A5-40C8-BB49-CA97D92C5F20}" type="presOf" srcId="{1872644C-1D09-41E7-9B07-4E66C386B7BB}" destId="{FE3E70E7-7125-4A52-AE27-FA483BB9FB42}" srcOrd="1" destOrd="0" presId="urn:microsoft.com/office/officeart/2005/8/layout/hierarchy3"/>
    <dgm:cxn modelId="{C8AECD1A-4F47-40E3-9B81-7D48AB008A07}" type="presOf" srcId="{FB1835FA-4B4C-48D1-9A47-290C9C43342D}" destId="{28CC87E7-BE95-4D55-BBE9-B48C7F8218D3}" srcOrd="0" destOrd="0" presId="urn:microsoft.com/office/officeart/2005/8/layout/hierarchy3"/>
    <dgm:cxn modelId="{3E26AC1B-1695-49C9-90E5-866D2F491D11}" srcId="{482605C1-9D1A-493C-9ADF-A85E1FDA4AD2}" destId="{C7D25910-CC2E-4BF8-A443-7427075CA5BC}" srcOrd="4" destOrd="0" parTransId="{69D3D23A-F71A-4953-BCEC-784FD38B95F2}" sibTransId="{F4663123-4D47-4B2D-9593-DFB6EFCFB170}"/>
    <dgm:cxn modelId="{2D94FB21-6046-4635-8638-1B4D936F9160}" srcId="{909A2449-B438-4500-84CB-FF7153777C66}" destId="{F0DD470E-EA4C-4BAE-B0D9-82DB1E92B108}" srcOrd="1" destOrd="0" parTransId="{0F0D7AE7-38FA-4AB0-BDAE-FF9BDEF102E8}" sibTransId="{B4DBC79F-A302-41F6-B0E1-F6D69C1A5286}"/>
    <dgm:cxn modelId="{0592FF21-775D-43EA-91BB-D85FB14DF6B7}" type="presOf" srcId="{B38A734E-17C5-4FDB-B59C-A6683A963F1C}" destId="{940AA09A-FDEC-45A6-A47D-E36191EE8CB8}" srcOrd="0" destOrd="0" presId="urn:microsoft.com/office/officeart/2005/8/layout/hierarchy3"/>
    <dgm:cxn modelId="{94773C29-9FBA-415E-9A53-096ECC2DA11F}" srcId="{909A2449-B438-4500-84CB-FF7153777C66}" destId="{C7621294-4297-464A-BD66-DF0E0FA6B4A1}" srcOrd="3" destOrd="0" parTransId="{7EFEA926-E4E9-470D-B161-7D66D2AB2255}" sibTransId="{8959C528-570B-4F6B-88E2-0A27782A5FF8}"/>
    <dgm:cxn modelId="{4DE0C92D-41FA-4961-B0D5-70FDA9B00D8E}" type="presOf" srcId="{392D456E-B471-48AA-A713-352A54AA11CD}" destId="{91E9E922-54AD-40DA-8854-4C536744A6BA}" srcOrd="0" destOrd="0" presId="urn:microsoft.com/office/officeart/2005/8/layout/hierarchy3"/>
    <dgm:cxn modelId="{0561CE32-6267-4E65-AEDA-897DA379405E}" srcId="{83BFD7DF-9DD6-45B3-BF78-55AD54B4F4DD}" destId="{1411C99B-4264-4A38-B390-AE797A9E5740}" srcOrd="0" destOrd="0" parTransId="{72946058-7EBD-4448-9479-92775E8B75FF}" sibTransId="{4A500613-A446-49AB-8565-8AF18E9B36BD}"/>
    <dgm:cxn modelId="{F067D334-1BA2-4F50-8D41-F69C8E1FD5C1}" type="presOf" srcId="{2A118532-E09D-4BBB-A689-DBD81C8B1DA1}" destId="{D55F7C35-A1B1-482A-AEEE-79EAC3748A60}" srcOrd="0" destOrd="0" presId="urn:microsoft.com/office/officeart/2005/8/layout/hierarchy3"/>
    <dgm:cxn modelId="{D82DA436-2E03-47C6-8F77-4B8640C0BE2A}" type="presOf" srcId="{88F92B2F-EF8F-4BCD-A9CA-2283DBB25CC0}" destId="{EA2AECB7-09B1-4349-A393-3997E16B9805}" srcOrd="0" destOrd="0" presId="urn:microsoft.com/office/officeart/2005/8/layout/hierarchy3"/>
    <dgm:cxn modelId="{14CBCD3D-8159-405F-8CB9-09A2E0CC36B0}" type="presOf" srcId="{482605C1-9D1A-493C-9ADF-A85E1FDA4AD2}" destId="{719AB4D6-61DA-4057-87C3-350DAE679BED}" srcOrd="1" destOrd="0" presId="urn:microsoft.com/office/officeart/2005/8/layout/hierarchy3"/>
    <dgm:cxn modelId="{5D39353E-C264-4B66-80F5-7180D953179F}" srcId="{909A2449-B438-4500-84CB-FF7153777C66}" destId="{E536824B-486F-4859-BFA8-3D2187CD78E0}" srcOrd="2" destOrd="0" parTransId="{B38A734E-17C5-4FDB-B59C-A6683A963F1C}" sibTransId="{155FE8F0-1055-4AB9-B4D0-82FF12870375}"/>
    <dgm:cxn modelId="{6FF8395B-FEDB-4A81-9F2A-BF852A67DDFB}" type="presOf" srcId="{909A2449-B438-4500-84CB-FF7153777C66}" destId="{367AE97E-A12C-4C22-B027-57E20597FD55}" srcOrd="0" destOrd="0" presId="urn:microsoft.com/office/officeart/2005/8/layout/hierarchy3"/>
    <dgm:cxn modelId="{85493A42-2A79-472A-A1C8-12F616A9849D}" srcId="{E2AF4351-C795-47BC-8333-E2BDE425E303}" destId="{909A2449-B438-4500-84CB-FF7153777C66}" srcOrd="2" destOrd="0" parTransId="{3D7AB03E-AEC6-4F5F-A18D-94A863A962B8}" sibTransId="{AAE6B4E2-5A40-4798-838E-3BD05B0051C8}"/>
    <dgm:cxn modelId="{0062A063-03BB-413F-A3EC-0B96409DF977}" type="presOf" srcId="{7B9D2961-4FE1-4AB5-B274-C2449D5027D2}" destId="{7B66FAFD-42D1-4102-8D67-019BD9A79BC1}" srcOrd="0" destOrd="0" presId="urn:microsoft.com/office/officeart/2005/8/layout/hierarchy3"/>
    <dgm:cxn modelId="{04F57864-3029-4C59-AF49-E262A329C229}" type="presOf" srcId="{C7D25910-CC2E-4BF8-A443-7427075CA5BC}" destId="{3C742E31-15CB-496D-A1DC-4FAECCD8F202}" srcOrd="0" destOrd="0" presId="urn:microsoft.com/office/officeart/2005/8/layout/hierarchy3"/>
    <dgm:cxn modelId="{2CE4FD45-A80E-45EE-A19A-10478D034FF5}" type="presOf" srcId="{7EFEA926-E4E9-470D-B161-7D66D2AB2255}" destId="{AE92C1F1-0E99-437D-910F-F4F3EA423D97}" srcOrd="0" destOrd="0" presId="urn:microsoft.com/office/officeart/2005/8/layout/hierarchy3"/>
    <dgm:cxn modelId="{10DF656B-7A57-443D-8C68-4F23154B18B1}" type="presOf" srcId="{69D3D23A-F71A-4953-BCEC-784FD38B95F2}" destId="{EA2FE729-E6ED-4597-A3CD-FEE156F40F3C}" srcOrd="0" destOrd="0" presId="urn:microsoft.com/office/officeart/2005/8/layout/hierarchy3"/>
    <dgm:cxn modelId="{6825226E-6284-48C7-B0D2-F46045DAB30A}" type="presOf" srcId="{928DD7E7-4926-48F0-BD10-2D3A9A9D740C}" destId="{9D52BF8F-BB5E-4E84-ACF8-BECE5F1A6157}" srcOrd="0" destOrd="0" presId="urn:microsoft.com/office/officeart/2005/8/layout/hierarchy3"/>
    <dgm:cxn modelId="{9B2DDC77-75C4-4374-98D1-CF70EF9D0C29}" type="presOf" srcId="{1872644C-1D09-41E7-9B07-4E66C386B7BB}" destId="{5BD675CF-295F-4D42-BBA9-BB2830B7362C}" srcOrd="0" destOrd="0" presId="urn:microsoft.com/office/officeart/2005/8/layout/hierarchy3"/>
    <dgm:cxn modelId="{45CD5F58-72BC-4D41-946C-A4F0E4B300FC}" srcId="{482605C1-9D1A-493C-9ADF-A85E1FDA4AD2}" destId="{F0CD3E40-10BF-4238-999C-00ED088A375A}" srcOrd="2" destOrd="0" parTransId="{799EBA55-4052-4E00-ABD5-1A1C6E98BF24}" sibTransId="{656C12E2-7573-4474-94F4-8345652BCB2F}"/>
    <dgm:cxn modelId="{08122D7C-1B8C-48AD-A333-EE6964429B86}" type="presOf" srcId="{799EBA55-4052-4E00-ABD5-1A1C6E98BF24}" destId="{C9F5A91D-ED00-4BA7-9E53-A0662FFF3A50}" srcOrd="0" destOrd="0" presId="urn:microsoft.com/office/officeart/2005/8/layout/hierarchy3"/>
    <dgm:cxn modelId="{04A45D85-74A0-4973-B767-1254D00C84FB}" type="presOf" srcId="{CBECEB3A-27ED-4537-9570-17C2E636BCCA}" destId="{AC347BDF-F719-4440-AB1C-AC98C2111648}" srcOrd="0" destOrd="0" presId="urn:microsoft.com/office/officeart/2005/8/layout/hierarchy3"/>
    <dgm:cxn modelId="{968B6C89-BC82-47BF-AFB0-02A0C06493C2}" srcId="{482605C1-9D1A-493C-9ADF-A85E1FDA4AD2}" destId="{E9B714B1-F23E-4577-B783-B9343B0F73AD}" srcOrd="1" destOrd="0" parTransId="{928DD7E7-4926-48F0-BD10-2D3A9A9D740C}" sibTransId="{2B2CED12-45F8-4025-90A8-8DD52118141D}"/>
    <dgm:cxn modelId="{6463E78F-E020-4BD8-B44E-5F830574081E}" type="presOf" srcId="{72946058-7EBD-4448-9479-92775E8B75FF}" destId="{1CF1B021-E5CC-459B-8480-75888348066B}" srcOrd="0" destOrd="0" presId="urn:microsoft.com/office/officeart/2005/8/layout/hierarchy3"/>
    <dgm:cxn modelId="{63C98D9F-8DB0-4FF9-806C-2A3B72437597}" type="presOf" srcId="{F0CD3E40-10BF-4238-999C-00ED088A375A}" destId="{7B2DB815-76FA-4780-BC00-120852DD3078}" srcOrd="0" destOrd="0" presId="urn:microsoft.com/office/officeart/2005/8/layout/hierarchy3"/>
    <dgm:cxn modelId="{E7FDCCA6-9DAA-4DC3-A163-B05214CA9F92}" type="presOf" srcId="{482605C1-9D1A-493C-9ADF-A85E1FDA4AD2}" destId="{C3277628-7882-4482-924E-731479666F82}" srcOrd="0" destOrd="0" presId="urn:microsoft.com/office/officeart/2005/8/layout/hierarchy3"/>
    <dgm:cxn modelId="{BEB48FAD-DC97-464A-9368-2A9B32722BEC}" srcId="{1872644C-1D09-41E7-9B07-4E66C386B7BB}" destId="{88F92B2F-EF8F-4BCD-A9CA-2283DBB25CC0}" srcOrd="0" destOrd="0" parTransId="{FB1835FA-4B4C-48D1-9A47-290C9C43342D}" sibTransId="{DBE11468-1A24-42A1-9145-39077A4886A0}"/>
    <dgm:cxn modelId="{85D5C8AE-8B5B-4B47-9DF2-E3D42F72B47C}" type="presOf" srcId="{0F0D7AE7-38FA-4AB0-BDAE-FF9BDEF102E8}" destId="{A028D9B4-8EBA-4CB8-A8B6-EBDB445F9D05}" srcOrd="0" destOrd="0" presId="urn:microsoft.com/office/officeart/2005/8/layout/hierarchy3"/>
    <dgm:cxn modelId="{21EE07B5-C820-4711-B2F2-9C17C29EFA86}" type="presOf" srcId="{83BFD7DF-9DD6-45B3-BF78-55AD54B4F4DD}" destId="{DD252125-B290-47D1-9C81-E4182AC57DEA}" srcOrd="0" destOrd="0" presId="urn:microsoft.com/office/officeart/2005/8/layout/hierarchy3"/>
    <dgm:cxn modelId="{CA5FDCBD-A874-48E6-B2B4-41F524BEC1CA}" type="presOf" srcId="{F0DD470E-EA4C-4BAE-B0D9-82DB1E92B108}" destId="{13B6D6A8-F5D6-4544-A7D4-56E0B64943CF}" srcOrd="0" destOrd="0" presId="urn:microsoft.com/office/officeart/2005/8/layout/hierarchy3"/>
    <dgm:cxn modelId="{E4302DC3-29E0-4F3B-BC37-BAC027311526}" type="presOf" srcId="{E2AF4351-C795-47BC-8333-E2BDE425E303}" destId="{228EF2A9-B78E-4CF3-9185-7D57FA151F18}" srcOrd="0" destOrd="0" presId="urn:microsoft.com/office/officeart/2005/8/layout/hierarchy3"/>
    <dgm:cxn modelId="{05D133C3-1846-4CC4-98AB-29096F8512EF}" type="presOf" srcId="{C7621294-4297-464A-BD66-DF0E0FA6B4A1}" destId="{1970BA0A-9BFE-4015-8C8E-0EFE9201B3F5}" srcOrd="0" destOrd="0" presId="urn:microsoft.com/office/officeart/2005/8/layout/hierarchy3"/>
    <dgm:cxn modelId="{167F97C8-258A-41B0-B0C4-891DE6960BAF}" type="presOf" srcId="{E536824B-486F-4859-BFA8-3D2187CD78E0}" destId="{C8CF19A4-9DCF-4D2E-AD36-C779C4E7DC23}" srcOrd="0" destOrd="0" presId="urn:microsoft.com/office/officeart/2005/8/layout/hierarchy3"/>
    <dgm:cxn modelId="{12E8D0D0-EC70-4E59-BD94-7D8B7824C65C}" type="presOf" srcId="{C65B2EA1-6F12-4196-9D97-57FDEE88D4B8}" destId="{6E0E450A-69B5-4844-8258-3BFBA7B32721}" srcOrd="0" destOrd="0" presId="urn:microsoft.com/office/officeart/2005/8/layout/hierarchy3"/>
    <dgm:cxn modelId="{51F4AFD6-1166-49E4-9B15-53FA2530E78C}" type="presOf" srcId="{4082B0DF-2448-4A16-9694-B46FA707E072}" destId="{F94C05EA-FD54-4B94-913F-F1A22686E680}" srcOrd="0" destOrd="0" presId="urn:microsoft.com/office/officeart/2005/8/layout/hierarchy3"/>
    <dgm:cxn modelId="{F19C09DE-0854-4A65-9529-7837D4DF9213}" type="presOf" srcId="{AE555288-A6EE-43E7-9511-00293BA47A07}" destId="{B34F7A5C-BA4B-4056-84BD-64441B36E116}" srcOrd="0" destOrd="0" presId="urn:microsoft.com/office/officeart/2005/8/layout/hierarchy3"/>
    <dgm:cxn modelId="{18EA27DF-FEA6-4852-8E80-D0E2500BD28E}" type="presOf" srcId="{1411C99B-4264-4A38-B390-AE797A9E5740}" destId="{2B5EB86A-6BD2-4E3E-B68B-68C96F79809A}" srcOrd="0" destOrd="0" presId="urn:microsoft.com/office/officeart/2005/8/layout/hierarchy3"/>
    <dgm:cxn modelId="{D9BDABE1-833A-48A3-9868-41AF73EDA380}" srcId="{E2AF4351-C795-47BC-8333-E2BDE425E303}" destId="{482605C1-9D1A-493C-9ADF-A85E1FDA4AD2}" srcOrd="3" destOrd="0" parTransId="{E8C01418-58C4-4861-9E64-00F06CE9CED7}" sibTransId="{67102EAC-1E45-4811-A5B7-33D0C20F016E}"/>
    <dgm:cxn modelId="{0E3E31E6-F6D5-4129-AC9D-58F0277C7807}" srcId="{909A2449-B438-4500-84CB-FF7153777C66}" destId="{392D456E-B471-48AA-A713-352A54AA11CD}" srcOrd="4" destOrd="0" parTransId="{4A178B24-078F-493F-B2CA-4F012689C2CD}" sibTransId="{308882F3-5129-42A3-A6B5-6806C5E67600}"/>
    <dgm:cxn modelId="{8B0DF4E8-62F4-47DC-8A28-1BF220B54BE6}" srcId="{E2AF4351-C795-47BC-8333-E2BDE425E303}" destId="{1872644C-1D09-41E7-9B07-4E66C386B7BB}" srcOrd="0" destOrd="0" parTransId="{F8E7DA32-651F-439A-9C46-96FD25FBE17B}" sibTransId="{786FAE53-5263-48E4-BD3B-93C19E74DC9D}"/>
    <dgm:cxn modelId="{F074E2E9-9FB8-4352-91DD-C3FA5E3D9EF2}" srcId="{482605C1-9D1A-493C-9ADF-A85E1FDA4AD2}" destId="{4082B0DF-2448-4A16-9694-B46FA707E072}" srcOrd="0" destOrd="0" parTransId="{7B9D2961-4FE1-4AB5-B274-C2449D5027D2}" sibTransId="{EC5A7657-9935-484B-9021-17B6E19EE8E2}"/>
    <dgm:cxn modelId="{76BBBCEF-1FF2-424C-B634-A5944DA17051}" type="presOf" srcId="{909A2449-B438-4500-84CB-FF7153777C66}" destId="{F3A0F15E-E90A-45B0-BCE7-0B3EA13B6552}" srcOrd="1" destOrd="0" presId="urn:microsoft.com/office/officeart/2005/8/layout/hierarchy3"/>
    <dgm:cxn modelId="{64270EF5-266A-4819-8E76-DFCAEFC77B8C}" type="presOf" srcId="{E9B714B1-F23E-4577-B783-B9343B0F73AD}" destId="{30B2EA51-21CF-4CE1-AFC8-96ECA22E50AB}" srcOrd="0" destOrd="0" presId="urn:microsoft.com/office/officeart/2005/8/layout/hierarchy3"/>
    <dgm:cxn modelId="{DF75D2FC-DC06-43F1-B0ED-7E041E907FC6}" srcId="{482605C1-9D1A-493C-9ADF-A85E1FDA4AD2}" destId="{CBECEB3A-27ED-4537-9570-17C2E636BCCA}" srcOrd="3" destOrd="0" parTransId="{2A118532-E09D-4BBB-A689-DBD81C8B1DA1}" sibTransId="{52A2651D-185D-4A47-A479-B32C9F61F1BE}"/>
    <dgm:cxn modelId="{8104B7FF-04FA-4E43-B649-C91136B5CD20}" srcId="{909A2449-B438-4500-84CB-FF7153777C66}" destId="{AE555288-A6EE-43E7-9511-00293BA47A07}" srcOrd="0" destOrd="0" parTransId="{C65B2EA1-6F12-4196-9D97-57FDEE88D4B8}" sibTransId="{17001808-47FA-4605-A2DE-ADBD7F4D18CF}"/>
    <dgm:cxn modelId="{C8290925-F408-4951-8B14-0257916095E2}" type="presParOf" srcId="{228EF2A9-B78E-4CF3-9185-7D57FA151F18}" destId="{75586CF8-EBD4-4E00-AECC-9E2BE580EB17}" srcOrd="0" destOrd="0" presId="urn:microsoft.com/office/officeart/2005/8/layout/hierarchy3"/>
    <dgm:cxn modelId="{06FB4027-C177-47AB-9D9D-BB5C8727A849}" type="presParOf" srcId="{75586CF8-EBD4-4E00-AECC-9E2BE580EB17}" destId="{5C692E06-08F1-4581-9CB8-579E54C91AAA}" srcOrd="0" destOrd="0" presId="urn:microsoft.com/office/officeart/2005/8/layout/hierarchy3"/>
    <dgm:cxn modelId="{58C8D69F-6AD6-4DA6-BA29-49F791D13CF8}" type="presParOf" srcId="{5C692E06-08F1-4581-9CB8-579E54C91AAA}" destId="{5BD675CF-295F-4D42-BBA9-BB2830B7362C}" srcOrd="0" destOrd="0" presId="urn:microsoft.com/office/officeart/2005/8/layout/hierarchy3"/>
    <dgm:cxn modelId="{E349520D-6AC5-4A03-9729-DAE6FBB07BF0}" type="presParOf" srcId="{5C692E06-08F1-4581-9CB8-579E54C91AAA}" destId="{FE3E70E7-7125-4A52-AE27-FA483BB9FB42}" srcOrd="1" destOrd="0" presId="urn:microsoft.com/office/officeart/2005/8/layout/hierarchy3"/>
    <dgm:cxn modelId="{B80BB126-6D0A-4B5E-A4E4-89F422B64B51}" type="presParOf" srcId="{75586CF8-EBD4-4E00-AECC-9E2BE580EB17}" destId="{CFCC8863-B76D-476F-AA93-C46A996E319B}" srcOrd="1" destOrd="0" presId="urn:microsoft.com/office/officeart/2005/8/layout/hierarchy3"/>
    <dgm:cxn modelId="{8A84E4B6-1D72-441C-A184-C9B5B3B3A339}" type="presParOf" srcId="{CFCC8863-B76D-476F-AA93-C46A996E319B}" destId="{28CC87E7-BE95-4D55-BBE9-B48C7F8218D3}" srcOrd="0" destOrd="0" presId="urn:microsoft.com/office/officeart/2005/8/layout/hierarchy3"/>
    <dgm:cxn modelId="{93DB23C9-6F7C-4BA4-9CA7-CD8C6D71187E}" type="presParOf" srcId="{CFCC8863-B76D-476F-AA93-C46A996E319B}" destId="{EA2AECB7-09B1-4349-A393-3997E16B9805}" srcOrd="1" destOrd="0" presId="urn:microsoft.com/office/officeart/2005/8/layout/hierarchy3"/>
    <dgm:cxn modelId="{D6670CCA-1D3C-488A-8A99-AA3BC3C1D96B}" type="presParOf" srcId="{228EF2A9-B78E-4CF3-9185-7D57FA151F18}" destId="{8F1A3C04-B3D4-467B-82D1-14DEBB928255}" srcOrd="1" destOrd="0" presId="urn:microsoft.com/office/officeart/2005/8/layout/hierarchy3"/>
    <dgm:cxn modelId="{73514531-5127-4A91-80F6-DD01A5540432}" type="presParOf" srcId="{8F1A3C04-B3D4-467B-82D1-14DEBB928255}" destId="{A0B07A76-A95E-4FCA-B579-738F615BDC9B}" srcOrd="0" destOrd="0" presId="urn:microsoft.com/office/officeart/2005/8/layout/hierarchy3"/>
    <dgm:cxn modelId="{1B707672-6FED-4C75-AB6A-375E758B640A}" type="presParOf" srcId="{A0B07A76-A95E-4FCA-B579-738F615BDC9B}" destId="{DD252125-B290-47D1-9C81-E4182AC57DEA}" srcOrd="0" destOrd="0" presId="urn:microsoft.com/office/officeart/2005/8/layout/hierarchy3"/>
    <dgm:cxn modelId="{00BBD6F0-3283-4A6D-A5A2-B02B25EEAE40}" type="presParOf" srcId="{A0B07A76-A95E-4FCA-B579-738F615BDC9B}" destId="{8DC3B7FE-08A1-4A1D-8113-11B18C0A47DC}" srcOrd="1" destOrd="0" presId="urn:microsoft.com/office/officeart/2005/8/layout/hierarchy3"/>
    <dgm:cxn modelId="{B5BF18CC-D114-4687-A65D-30F9949D39FB}" type="presParOf" srcId="{8F1A3C04-B3D4-467B-82D1-14DEBB928255}" destId="{2E60EE1F-42DF-4F56-AA5D-A660FC0560EE}" srcOrd="1" destOrd="0" presId="urn:microsoft.com/office/officeart/2005/8/layout/hierarchy3"/>
    <dgm:cxn modelId="{76DEF6D3-6CE4-440B-93F8-7127BB416F74}" type="presParOf" srcId="{2E60EE1F-42DF-4F56-AA5D-A660FC0560EE}" destId="{1CF1B021-E5CC-459B-8480-75888348066B}" srcOrd="0" destOrd="0" presId="urn:microsoft.com/office/officeart/2005/8/layout/hierarchy3"/>
    <dgm:cxn modelId="{D5DCD5D4-2533-4604-97F8-8096C34D8BD1}" type="presParOf" srcId="{2E60EE1F-42DF-4F56-AA5D-A660FC0560EE}" destId="{2B5EB86A-6BD2-4E3E-B68B-68C96F79809A}" srcOrd="1" destOrd="0" presId="urn:microsoft.com/office/officeart/2005/8/layout/hierarchy3"/>
    <dgm:cxn modelId="{EB919A2C-6463-457D-8EA2-F27CA355B0B1}" type="presParOf" srcId="{228EF2A9-B78E-4CF3-9185-7D57FA151F18}" destId="{870FB4F8-0BFD-4050-B33A-4571640C50AF}" srcOrd="2" destOrd="0" presId="urn:microsoft.com/office/officeart/2005/8/layout/hierarchy3"/>
    <dgm:cxn modelId="{A12622E6-28EF-4B1A-A569-9DA690BF9409}" type="presParOf" srcId="{870FB4F8-0BFD-4050-B33A-4571640C50AF}" destId="{9A37CBD3-189C-4125-981D-7FEF86AE742A}" srcOrd="0" destOrd="0" presId="urn:microsoft.com/office/officeart/2005/8/layout/hierarchy3"/>
    <dgm:cxn modelId="{B0880F23-6933-4A25-9E00-BA9265011F7D}" type="presParOf" srcId="{9A37CBD3-189C-4125-981D-7FEF86AE742A}" destId="{367AE97E-A12C-4C22-B027-57E20597FD55}" srcOrd="0" destOrd="0" presId="urn:microsoft.com/office/officeart/2005/8/layout/hierarchy3"/>
    <dgm:cxn modelId="{C7E52E75-6654-4F81-A5BD-DCC0C08EB703}" type="presParOf" srcId="{9A37CBD3-189C-4125-981D-7FEF86AE742A}" destId="{F3A0F15E-E90A-45B0-BCE7-0B3EA13B6552}" srcOrd="1" destOrd="0" presId="urn:microsoft.com/office/officeart/2005/8/layout/hierarchy3"/>
    <dgm:cxn modelId="{E00932F3-35D6-499D-82DE-4643A6586E88}" type="presParOf" srcId="{870FB4F8-0BFD-4050-B33A-4571640C50AF}" destId="{95604DC3-A053-4882-AB68-7EE060D6DC20}" srcOrd="1" destOrd="0" presId="urn:microsoft.com/office/officeart/2005/8/layout/hierarchy3"/>
    <dgm:cxn modelId="{ADB01569-ED50-4F4E-A440-52C7C4F70C91}" type="presParOf" srcId="{95604DC3-A053-4882-AB68-7EE060D6DC20}" destId="{6E0E450A-69B5-4844-8258-3BFBA7B32721}" srcOrd="0" destOrd="0" presId="urn:microsoft.com/office/officeart/2005/8/layout/hierarchy3"/>
    <dgm:cxn modelId="{69921AC4-07E9-4CBE-A62B-D520F29ED6AC}" type="presParOf" srcId="{95604DC3-A053-4882-AB68-7EE060D6DC20}" destId="{B34F7A5C-BA4B-4056-84BD-64441B36E116}" srcOrd="1" destOrd="0" presId="urn:microsoft.com/office/officeart/2005/8/layout/hierarchy3"/>
    <dgm:cxn modelId="{8CDBBEC6-A4DA-49F7-81CA-2AED2B38DE82}" type="presParOf" srcId="{95604DC3-A053-4882-AB68-7EE060D6DC20}" destId="{A028D9B4-8EBA-4CB8-A8B6-EBDB445F9D05}" srcOrd="2" destOrd="0" presId="urn:microsoft.com/office/officeart/2005/8/layout/hierarchy3"/>
    <dgm:cxn modelId="{0190F3DC-3B7C-4C86-B277-F499CDF29F56}" type="presParOf" srcId="{95604DC3-A053-4882-AB68-7EE060D6DC20}" destId="{13B6D6A8-F5D6-4544-A7D4-56E0B64943CF}" srcOrd="3" destOrd="0" presId="urn:microsoft.com/office/officeart/2005/8/layout/hierarchy3"/>
    <dgm:cxn modelId="{32A2C0DB-2603-4C78-8CFB-5497245271DE}" type="presParOf" srcId="{95604DC3-A053-4882-AB68-7EE060D6DC20}" destId="{940AA09A-FDEC-45A6-A47D-E36191EE8CB8}" srcOrd="4" destOrd="0" presId="urn:microsoft.com/office/officeart/2005/8/layout/hierarchy3"/>
    <dgm:cxn modelId="{83286D67-F43A-4ACB-89E2-EAFA1CEB9437}" type="presParOf" srcId="{95604DC3-A053-4882-AB68-7EE060D6DC20}" destId="{C8CF19A4-9DCF-4D2E-AD36-C779C4E7DC23}" srcOrd="5" destOrd="0" presId="urn:microsoft.com/office/officeart/2005/8/layout/hierarchy3"/>
    <dgm:cxn modelId="{938DE6FD-C5FF-41A3-B72D-0B3D1F570E4C}" type="presParOf" srcId="{95604DC3-A053-4882-AB68-7EE060D6DC20}" destId="{AE92C1F1-0E99-437D-910F-F4F3EA423D97}" srcOrd="6" destOrd="0" presId="urn:microsoft.com/office/officeart/2005/8/layout/hierarchy3"/>
    <dgm:cxn modelId="{A5DBA251-E89C-4DD2-9123-8D6CCAC42B67}" type="presParOf" srcId="{95604DC3-A053-4882-AB68-7EE060D6DC20}" destId="{1970BA0A-9BFE-4015-8C8E-0EFE9201B3F5}" srcOrd="7" destOrd="0" presId="urn:microsoft.com/office/officeart/2005/8/layout/hierarchy3"/>
    <dgm:cxn modelId="{4F84837E-405C-4135-99FF-688BB667D0F1}" type="presParOf" srcId="{95604DC3-A053-4882-AB68-7EE060D6DC20}" destId="{C4206E54-D89C-4C77-AF42-C82CD2346D52}" srcOrd="8" destOrd="0" presId="urn:microsoft.com/office/officeart/2005/8/layout/hierarchy3"/>
    <dgm:cxn modelId="{45FC7ED1-6BEB-4EEC-AB21-D2B45CDEF8D0}" type="presParOf" srcId="{95604DC3-A053-4882-AB68-7EE060D6DC20}" destId="{91E9E922-54AD-40DA-8854-4C536744A6BA}" srcOrd="9" destOrd="0" presId="urn:microsoft.com/office/officeart/2005/8/layout/hierarchy3"/>
    <dgm:cxn modelId="{78202B0D-A199-484F-90AD-6871497B951E}" type="presParOf" srcId="{228EF2A9-B78E-4CF3-9185-7D57FA151F18}" destId="{6E10BD3F-5442-4BE7-920A-238177292D3C}" srcOrd="3" destOrd="0" presId="urn:microsoft.com/office/officeart/2005/8/layout/hierarchy3"/>
    <dgm:cxn modelId="{69207B81-78C2-4F83-A4EC-FF1ECC0D6822}" type="presParOf" srcId="{6E10BD3F-5442-4BE7-920A-238177292D3C}" destId="{A8FAFDD6-8FEB-474B-8C0C-3DA640D87E08}" srcOrd="0" destOrd="0" presId="urn:microsoft.com/office/officeart/2005/8/layout/hierarchy3"/>
    <dgm:cxn modelId="{516EDD02-C0C0-4E4F-8527-59A9CB332598}" type="presParOf" srcId="{A8FAFDD6-8FEB-474B-8C0C-3DA640D87E08}" destId="{C3277628-7882-4482-924E-731479666F82}" srcOrd="0" destOrd="0" presId="urn:microsoft.com/office/officeart/2005/8/layout/hierarchy3"/>
    <dgm:cxn modelId="{676A35E7-3900-4A50-BDE9-5CB69CD4E52B}" type="presParOf" srcId="{A8FAFDD6-8FEB-474B-8C0C-3DA640D87E08}" destId="{719AB4D6-61DA-4057-87C3-350DAE679BED}" srcOrd="1" destOrd="0" presId="urn:microsoft.com/office/officeart/2005/8/layout/hierarchy3"/>
    <dgm:cxn modelId="{BDADBC3D-1B27-4ABC-85A8-427AF740405B}" type="presParOf" srcId="{6E10BD3F-5442-4BE7-920A-238177292D3C}" destId="{641A857E-898D-4A55-8387-E0F890065B0A}" srcOrd="1" destOrd="0" presId="urn:microsoft.com/office/officeart/2005/8/layout/hierarchy3"/>
    <dgm:cxn modelId="{BC6609E7-F90C-400F-9475-AC8B54800FF8}" type="presParOf" srcId="{641A857E-898D-4A55-8387-E0F890065B0A}" destId="{7B66FAFD-42D1-4102-8D67-019BD9A79BC1}" srcOrd="0" destOrd="0" presId="urn:microsoft.com/office/officeart/2005/8/layout/hierarchy3"/>
    <dgm:cxn modelId="{B62E36CE-A1BA-4535-ADBA-28DB2C1952F9}" type="presParOf" srcId="{641A857E-898D-4A55-8387-E0F890065B0A}" destId="{F94C05EA-FD54-4B94-913F-F1A22686E680}" srcOrd="1" destOrd="0" presId="urn:microsoft.com/office/officeart/2005/8/layout/hierarchy3"/>
    <dgm:cxn modelId="{7A024E57-3B2C-4FA2-AB51-BE88198C8411}" type="presParOf" srcId="{641A857E-898D-4A55-8387-E0F890065B0A}" destId="{9D52BF8F-BB5E-4E84-ACF8-BECE5F1A6157}" srcOrd="2" destOrd="0" presId="urn:microsoft.com/office/officeart/2005/8/layout/hierarchy3"/>
    <dgm:cxn modelId="{0077DACD-145A-4A0E-AA6F-2ECD5480462C}" type="presParOf" srcId="{641A857E-898D-4A55-8387-E0F890065B0A}" destId="{30B2EA51-21CF-4CE1-AFC8-96ECA22E50AB}" srcOrd="3" destOrd="0" presId="urn:microsoft.com/office/officeart/2005/8/layout/hierarchy3"/>
    <dgm:cxn modelId="{5C3232D3-CD5E-4AEC-A194-65054C44C1C1}" type="presParOf" srcId="{641A857E-898D-4A55-8387-E0F890065B0A}" destId="{C9F5A91D-ED00-4BA7-9E53-A0662FFF3A50}" srcOrd="4" destOrd="0" presId="urn:microsoft.com/office/officeart/2005/8/layout/hierarchy3"/>
    <dgm:cxn modelId="{7C58DBC3-AB52-4917-9513-0519D3404CC4}" type="presParOf" srcId="{641A857E-898D-4A55-8387-E0F890065B0A}" destId="{7B2DB815-76FA-4780-BC00-120852DD3078}" srcOrd="5" destOrd="0" presId="urn:microsoft.com/office/officeart/2005/8/layout/hierarchy3"/>
    <dgm:cxn modelId="{77AE6D90-030C-4D1D-B700-1D27D89C89B9}" type="presParOf" srcId="{641A857E-898D-4A55-8387-E0F890065B0A}" destId="{D55F7C35-A1B1-482A-AEEE-79EAC3748A60}" srcOrd="6" destOrd="0" presId="urn:microsoft.com/office/officeart/2005/8/layout/hierarchy3"/>
    <dgm:cxn modelId="{22056139-8289-4264-A9C0-53E66165628C}" type="presParOf" srcId="{641A857E-898D-4A55-8387-E0F890065B0A}" destId="{AC347BDF-F719-4440-AB1C-AC98C2111648}" srcOrd="7" destOrd="0" presId="urn:microsoft.com/office/officeart/2005/8/layout/hierarchy3"/>
    <dgm:cxn modelId="{5B5E53B0-B6AD-4788-83DA-F7A13C8E853C}" type="presParOf" srcId="{641A857E-898D-4A55-8387-E0F890065B0A}" destId="{EA2FE729-E6ED-4597-A3CD-FEE156F40F3C}" srcOrd="8" destOrd="0" presId="urn:microsoft.com/office/officeart/2005/8/layout/hierarchy3"/>
    <dgm:cxn modelId="{E46E6B4E-6ED4-47E3-B039-B1D2032CC8A2}" type="presParOf" srcId="{641A857E-898D-4A55-8387-E0F890065B0A}" destId="{3C742E31-15CB-496D-A1DC-4FAECCD8F202}" srcOrd="9" destOrd="0" presId="urn:microsoft.com/office/officeart/2005/8/layout/hierarchy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0D12126-CDDD-4E5D-B6DD-663008A304D2}"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n-GB"/>
        </a:p>
      </dgm:t>
    </dgm:pt>
    <dgm:pt modelId="{FDC80872-ADE4-445A-9EDC-13329795E1C7}">
      <dgm:prSet phldrT="[Text]" custT="1"/>
      <dgm:spPr/>
      <dgm:t>
        <a:bodyPr/>
        <a:lstStyle/>
        <a:p>
          <a:r>
            <a:rPr lang="en-GB" sz="2000" b="1"/>
            <a:t>Annual workplans</a:t>
          </a:r>
        </a:p>
      </dgm:t>
    </dgm:pt>
    <dgm:pt modelId="{90633C63-96F3-4FE0-B516-F543E46EDC45}" type="parTrans" cxnId="{E796BD40-B093-40CF-BAC8-F3CEF49A314E}">
      <dgm:prSet/>
      <dgm:spPr/>
      <dgm:t>
        <a:bodyPr/>
        <a:lstStyle/>
        <a:p>
          <a:endParaRPr lang="en-GB" sz="3200" b="1"/>
        </a:p>
      </dgm:t>
    </dgm:pt>
    <dgm:pt modelId="{01B85FAF-3FA7-48C1-AF50-C12F95859120}" type="sibTrans" cxnId="{E796BD40-B093-40CF-BAC8-F3CEF49A314E}">
      <dgm:prSet custT="1"/>
      <dgm:spPr>
        <a:noFill/>
        <a:ln>
          <a:noFill/>
        </a:ln>
      </dgm:spPr>
      <dgm:t>
        <a:bodyPr/>
        <a:lstStyle/>
        <a:p>
          <a:endParaRPr lang="en-GB" sz="5400" b="1"/>
        </a:p>
      </dgm:t>
    </dgm:pt>
    <dgm:pt modelId="{C756A355-950C-45F4-8883-BC1AEF3FF83F}">
      <dgm:prSet phldrT="[Text]" custT="1"/>
      <dgm:spPr/>
      <dgm:t>
        <a:bodyPr/>
        <a:lstStyle/>
        <a:p>
          <a:r>
            <a:rPr lang="en-GB" sz="2400" b="1"/>
            <a:t>Strategies</a:t>
          </a:r>
        </a:p>
      </dgm:t>
    </dgm:pt>
    <dgm:pt modelId="{D5E22699-E696-4176-B51B-B1A9666BB8E1}" type="parTrans" cxnId="{8C4EA2FB-2B66-4EC3-968F-EA00B10C402D}">
      <dgm:prSet/>
      <dgm:spPr/>
      <dgm:t>
        <a:bodyPr/>
        <a:lstStyle/>
        <a:p>
          <a:endParaRPr lang="en-GB" sz="3200" b="1"/>
        </a:p>
      </dgm:t>
    </dgm:pt>
    <dgm:pt modelId="{9272220B-BD65-459E-9A5F-F707537BB7F2}" type="sibTrans" cxnId="{8C4EA2FB-2B66-4EC3-968F-EA00B10C402D}">
      <dgm:prSet/>
      <dgm:spPr/>
      <dgm:t>
        <a:bodyPr/>
        <a:lstStyle/>
        <a:p>
          <a:endParaRPr lang="en-GB" sz="3200" b="1"/>
        </a:p>
      </dgm:t>
    </dgm:pt>
    <dgm:pt modelId="{EF49C8BE-226D-4F9A-BFF9-D980476AA095}">
      <dgm:prSet phldrT="[Text]" custT="1"/>
      <dgm:spPr/>
      <dgm:t>
        <a:bodyPr/>
        <a:lstStyle/>
        <a:p>
          <a:r>
            <a:rPr lang="en-GB" sz="2000" b="1"/>
            <a:t>Resources</a:t>
          </a:r>
        </a:p>
      </dgm:t>
    </dgm:pt>
    <dgm:pt modelId="{783D7EE2-618F-4225-A1CC-DD5AB6479F33}" type="parTrans" cxnId="{0302F05C-7D60-4709-A48A-6DFC634FC110}">
      <dgm:prSet/>
      <dgm:spPr/>
      <dgm:t>
        <a:bodyPr/>
        <a:lstStyle/>
        <a:p>
          <a:endParaRPr lang="en-GB" sz="3200" b="1"/>
        </a:p>
      </dgm:t>
    </dgm:pt>
    <dgm:pt modelId="{95B697DC-03C2-478F-8C0D-1C686DD7D0C1}" type="sibTrans" cxnId="{0302F05C-7D60-4709-A48A-6DFC634FC110}">
      <dgm:prSet custT="1"/>
      <dgm:spPr>
        <a:noFill/>
        <a:ln w="25400" cap="flat" cmpd="sng" algn="ctr">
          <a:noFill/>
          <a:prstDash val="solid"/>
        </a:ln>
        <a:effectLst/>
      </dgm:spPr>
      <dgm:t>
        <a:bodyPr spcFirstLastPara="0" vert="horz" wrap="square" lIns="0" tIns="0" rIns="0" bIns="0" numCol="1" spcCol="1270" anchor="ctr" anchorCtr="0"/>
        <a:lstStyle/>
        <a:p>
          <a:pPr marL="0" lvl="0" indent="0" algn="ctr" defTabSz="2400300">
            <a:lnSpc>
              <a:spcPct val="90000"/>
            </a:lnSpc>
            <a:spcBef>
              <a:spcPct val="0"/>
            </a:spcBef>
            <a:spcAft>
              <a:spcPct val="35000"/>
            </a:spcAft>
            <a:buNone/>
          </a:pPr>
          <a:endParaRPr lang="en-GB" sz="5400" b="1" kern="1200">
            <a:solidFill>
              <a:prstClr val="white"/>
            </a:solidFill>
            <a:latin typeface="Calibri"/>
            <a:ea typeface="+mn-ea"/>
            <a:cs typeface="+mn-cs"/>
          </a:endParaRPr>
        </a:p>
      </dgm:t>
    </dgm:pt>
    <dgm:pt modelId="{028028D6-D1F2-41C3-A3FF-B22B509BFA9F}">
      <dgm:prSet phldrT="[Text]" custT="1"/>
      <dgm:spPr/>
      <dgm:t>
        <a:bodyPr/>
        <a:lstStyle/>
        <a:p>
          <a:r>
            <a:rPr lang="en-GB" sz="2400" b="1" i="0">
              <a:effectLst/>
            </a:rPr>
            <a:t>Assets, funding, human resources</a:t>
          </a:r>
          <a:endParaRPr lang="en-GB" sz="2400" b="1"/>
        </a:p>
      </dgm:t>
    </dgm:pt>
    <dgm:pt modelId="{CC473C63-8E69-4080-BE6F-81FDB91CF15E}" type="parTrans" cxnId="{50B08CEE-1DE7-4006-A84C-CE8EF4ECFFA6}">
      <dgm:prSet/>
      <dgm:spPr/>
      <dgm:t>
        <a:bodyPr/>
        <a:lstStyle/>
        <a:p>
          <a:endParaRPr lang="en-GB" sz="3200" b="1"/>
        </a:p>
      </dgm:t>
    </dgm:pt>
    <dgm:pt modelId="{7497C22E-DEBE-420F-BE91-F2B9EF2AD4C9}" type="sibTrans" cxnId="{50B08CEE-1DE7-4006-A84C-CE8EF4ECFFA6}">
      <dgm:prSet/>
      <dgm:spPr/>
      <dgm:t>
        <a:bodyPr/>
        <a:lstStyle/>
        <a:p>
          <a:endParaRPr lang="en-GB" sz="3200" b="1"/>
        </a:p>
      </dgm:t>
    </dgm:pt>
    <dgm:pt modelId="{5F3ACE5B-DF37-474A-884C-029D6931F9E4}">
      <dgm:prSet phldrT="[Text]" custT="1"/>
      <dgm:spPr/>
      <dgm:t>
        <a:bodyPr/>
        <a:lstStyle/>
        <a:p>
          <a:r>
            <a:rPr lang="en-GB" sz="2000" b="1"/>
            <a:t>Roles and responsibilities</a:t>
          </a:r>
        </a:p>
      </dgm:t>
    </dgm:pt>
    <dgm:pt modelId="{95827D10-F8F7-4410-822E-9035D8F9718E}" type="parTrans" cxnId="{CD7B70F3-E3E3-4719-9ACE-1F09EBBF9118}">
      <dgm:prSet/>
      <dgm:spPr/>
      <dgm:t>
        <a:bodyPr/>
        <a:lstStyle/>
        <a:p>
          <a:endParaRPr lang="en-GB" sz="3200" b="1"/>
        </a:p>
      </dgm:t>
    </dgm:pt>
    <dgm:pt modelId="{AF63FB28-D9CE-4212-80C0-3F777CD4CA91}" type="sibTrans" cxnId="{CD7B70F3-E3E3-4719-9ACE-1F09EBBF9118}">
      <dgm:prSet custT="1"/>
      <dgm:spPr>
        <a:noFill/>
        <a:ln>
          <a:noFill/>
        </a:ln>
      </dgm:spPr>
      <dgm:t>
        <a:bodyPr/>
        <a:lstStyle/>
        <a:p>
          <a:endParaRPr lang="en-GB" sz="5400" b="1"/>
        </a:p>
      </dgm:t>
    </dgm:pt>
    <dgm:pt modelId="{56BD96E7-3AD6-48EF-940E-E4DA9B4A331A}">
      <dgm:prSet phldrT="[Text]" custT="1"/>
      <dgm:spPr/>
      <dgm:t>
        <a:bodyPr/>
        <a:lstStyle/>
        <a:p>
          <a:r>
            <a:rPr lang="en-GB" sz="2000" b="1"/>
            <a:t>Monitoring plan</a:t>
          </a:r>
        </a:p>
      </dgm:t>
    </dgm:pt>
    <dgm:pt modelId="{A146407C-F705-46E3-A121-9D23138B771B}" type="parTrans" cxnId="{4331FE92-92B2-4AD9-A15B-F144E671DBE8}">
      <dgm:prSet/>
      <dgm:spPr/>
      <dgm:t>
        <a:bodyPr/>
        <a:lstStyle/>
        <a:p>
          <a:endParaRPr lang="en-GB" sz="3200" b="1"/>
        </a:p>
      </dgm:t>
    </dgm:pt>
    <dgm:pt modelId="{E9DFA89F-5FFE-4845-9B59-65315C6CABBF}" type="sibTrans" cxnId="{4331FE92-92B2-4AD9-A15B-F144E671DBE8}">
      <dgm:prSet custT="1"/>
      <dgm:spPr>
        <a:noFill/>
        <a:ln w="25400" cap="flat" cmpd="sng" algn="ctr">
          <a:noFill/>
          <a:prstDash val="solid"/>
        </a:ln>
        <a:effectLst/>
      </dgm:spPr>
      <dgm:t>
        <a:bodyPr spcFirstLastPara="0" vert="horz" wrap="square" lIns="0" tIns="0" rIns="0" bIns="0" numCol="1" spcCol="1270" anchor="ctr" anchorCtr="0"/>
        <a:lstStyle/>
        <a:p>
          <a:pPr marL="0" lvl="0" indent="0" algn="ctr" defTabSz="2400300">
            <a:lnSpc>
              <a:spcPct val="90000"/>
            </a:lnSpc>
            <a:spcBef>
              <a:spcPct val="0"/>
            </a:spcBef>
            <a:spcAft>
              <a:spcPct val="35000"/>
            </a:spcAft>
            <a:buNone/>
          </a:pPr>
          <a:endParaRPr lang="en-GB" sz="5400" b="1" kern="1200">
            <a:solidFill>
              <a:prstClr val="white"/>
            </a:solidFill>
            <a:latin typeface="Calibri"/>
            <a:ea typeface="+mn-ea"/>
            <a:cs typeface="+mn-cs"/>
          </a:endParaRPr>
        </a:p>
      </dgm:t>
    </dgm:pt>
    <dgm:pt modelId="{C42508C6-7A0D-4A65-B20E-4A425748D3D8}">
      <dgm:prSet phldrT="[Text]" custT="1"/>
      <dgm:spPr/>
      <dgm:t>
        <a:bodyPr/>
        <a:lstStyle/>
        <a:p>
          <a:r>
            <a:rPr lang="en-GB" sz="2400" b="1"/>
            <a:t>To track progress</a:t>
          </a:r>
        </a:p>
      </dgm:t>
    </dgm:pt>
    <dgm:pt modelId="{F555C548-403F-422A-A927-782DBA5D3B55}" type="parTrans" cxnId="{868721CA-9AAB-4FB7-83D4-BF1EA019617B}">
      <dgm:prSet/>
      <dgm:spPr/>
      <dgm:t>
        <a:bodyPr/>
        <a:lstStyle/>
        <a:p>
          <a:endParaRPr lang="en-GB" sz="3200" b="1"/>
        </a:p>
      </dgm:t>
    </dgm:pt>
    <dgm:pt modelId="{D7FA0121-2651-4A56-8E6F-AE4DEF270AF6}" type="sibTrans" cxnId="{868721CA-9AAB-4FB7-83D4-BF1EA019617B}">
      <dgm:prSet/>
      <dgm:spPr/>
      <dgm:t>
        <a:bodyPr/>
        <a:lstStyle/>
        <a:p>
          <a:endParaRPr lang="en-GB" sz="3200" b="1"/>
        </a:p>
      </dgm:t>
    </dgm:pt>
    <dgm:pt modelId="{A3999898-DA47-4D7B-AB53-F528FB2BBD1F}" type="pres">
      <dgm:prSet presAssocID="{A0D12126-CDDD-4E5D-B6DD-663008A304D2}" presName="Name0" presStyleCnt="0">
        <dgm:presLayoutVars>
          <dgm:chMax/>
          <dgm:chPref/>
          <dgm:dir/>
          <dgm:animLvl val="lvl"/>
        </dgm:presLayoutVars>
      </dgm:prSet>
      <dgm:spPr/>
    </dgm:pt>
    <dgm:pt modelId="{8E891901-731E-4184-ABEF-80C2CACDC2D1}" type="pres">
      <dgm:prSet presAssocID="{FDC80872-ADE4-445A-9EDC-13329795E1C7}" presName="composite" presStyleCnt="0"/>
      <dgm:spPr/>
    </dgm:pt>
    <dgm:pt modelId="{6BC7BA06-DB59-495F-83E2-27E3E7C67E6A}" type="pres">
      <dgm:prSet presAssocID="{FDC80872-ADE4-445A-9EDC-13329795E1C7}" presName="Parent1" presStyleLbl="node1" presStyleIdx="0" presStyleCnt="8">
        <dgm:presLayoutVars>
          <dgm:chMax val="1"/>
          <dgm:chPref val="1"/>
          <dgm:bulletEnabled val="1"/>
        </dgm:presLayoutVars>
      </dgm:prSet>
      <dgm:spPr/>
    </dgm:pt>
    <dgm:pt modelId="{5901AD85-F242-4251-ADC0-CA24777FF9A0}" type="pres">
      <dgm:prSet presAssocID="{FDC80872-ADE4-445A-9EDC-13329795E1C7}" presName="Childtext1" presStyleLbl="revTx" presStyleIdx="0" presStyleCnt="4">
        <dgm:presLayoutVars>
          <dgm:chMax val="0"/>
          <dgm:chPref val="0"/>
          <dgm:bulletEnabled val="1"/>
        </dgm:presLayoutVars>
      </dgm:prSet>
      <dgm:spPr/>
    </dgm:pt>
    <dgm:pt modelId="{4B5614D3-3FC7-427E-864E-B8D0A2966243}" type="pres">
      <dgm:prSet presAssocID="{FDC80872-ADE4-445A-9EDC-13329795E1C7}" presName="BalanceSpacing" presStyleCnt="0"/>
      <dgm:spPr/>
    </dgm:pt>
    <dgm:pt modelId="{87802244-F872-4798-86F4-6830EF621E24}" type="pres">
      <dgm:prSet presAssocID="{FDC80872-ADE4-445A-9EDC-13329795E1C7}" presName="BalanceSpacing1" presStyleCnt="0"/>
      <dgm:spPr/>
    </dgm:pt>
    <dgm:pt modelId="{F2AB78C4-49AB-4027-9E19-214954224A0C}" type="pres">
      <dgm:prSet presAssocID="{01B85FAF-3FA7-48C1-AF50-C12F95859120}" presName="Accent1Text" presStyleLbl="node1" presStyleIdx="1" presStyleCnt="8"/>
      <dgm:spPr/>
    </dgm:pt>
    <dgm:pt modelId="{2C6B2641-AFA8-4EAA-8F11-AEB1C5D05B1C}" type="pres">
      <dgm:prSet presAssocID="{01B85FAF-3FA7-48C1-AF50-C12F95859120}" presName="spaceBetweenRectangles" presStyleCnt="0"/>
      <dgm:spPr/>
    </dgm:pt>
    <dgm:pt modelId="{99C355FD-7C9E-4694-9523-8BD0218180DA}" type="pres">
      <dgm:prSet presAssocID="{EF49C8BE-226D-4F9A-BFF9-D980476AA095}" presName="composite" presStyleCnt="0"/>
      <dgm:spPr/>
    </dgm:pt>
    <dgm:pt modelId="{D09CA861-286F-423C-BF5A-373B86C64207}" type="pres">
      <dgm:prSet presAssocID="{EF49C8BE-226D-4F9A-BFF9-D980476AA095}" presName="Parent1" presStyleLbl="node1" presStyleIdx="2" presStyleCnt="8" custLinFactNeighborY="0">
        <dgm:presLayoutVars>
          <dgm:chMax val="1"/>
          <dgm:chPref val="1"/>
          <dgm:bulletEnabled val="1"/>
        </dgm:presLayoutVars>
      </dgm:prSet>
      <dgm:spPr/>
    </dgm:pt>
    <dgm:pt modelId="{0160325C-2119-43F0-B4C5-A70C084CCF02}" type="pres">
      <dgm:prSet presAssocID="{EF49C8BE-226D-4F9A-BFF9-D980476AA095}" presName="Childtext1" presStyleLbl="revTx" presStyleIdx="1" presStyleCnt="4">
        <dgm:presLayoutVars>
          <dgm:chMax val="0"/>
          <dgm:chPref val="0"/>
          <dgm:bulletEnabled val="1"/>
        </dgm:presLayoutVars>
      </dgm:prSet>
      <dgm:spPr/>
    </dgm:pt>
    <dgm:pt modelId="{D5270170-1C45-46B0-8D0D-4EEAF06C2057}" type="pres">
      <dgm:prSet presAssocID="{EF49C8BE-226D-4F9A-BFF9-D980476AA095}" presName="BalanceSpacing" presStyleCnt="0"/>
      <dgm:spPr/>
    </dgm:pt>
    <dgm:pt modelId="{6F857D99-8316-410A-BA92-9B715BF1DD61}" type="pres">
      <dgm:prSet presAssocID="{EF49C8BE-226D-4F9A-BFF9-D980476AA095}" presName="BalanceSpacing1" presStyleCnt="0"/>
      <dgm:spPr/>
    </dgm:pt>
    <dgm:pt modelId="{7AA07519-F604-4059-9D13-003151D28B20}" type="pres">
      <dgm:prSet presAssocID="{95B697DC-03C2-478F-8C0D-1C686DD7D0C1}" presName="Accent1Text" presStyleLbl="node1" presStyleIdx="3" presStyleCnt="8"/>
      <dgm:spPr>
        <a:xfrm rot="5400000">
          <a:off x="5165217" y="2075034"/>
          <a:ext cx="2267406" cy="1972643"/>
        </a:xfrm>
        <a:prstGeom prst="hexagon">
          <a:avLst>
            <a:gd name="adj" fmla="val 25000"/>
            <a:gd name="vf" fmla="val 115470"/>
          </a:avLst>
        </a:prstGeom>
      </dgm:spPr>
    </dgm:pt>
    <dgm:pt modelId="{705ADB31-D394-4618-8BC9-DA752A3682B1}" type="pres">
      <dgm:prSet presAssocID="{95B697DC-03C2-478F-8C0D-1C686DD7D0C1}" presName="spaceBetweenRectangles" presStyleCnt="0"/>
      <dgm:spPr/>
    </dgm:pt>
    <dgm:pt modelId="{626DE6E8-308E-401D-965C-042AA41123EB}" type="pres">
      <dgm:prSet presAssocID="{5F3ACE5B-DF37-474A-884C-029D6931F9E4}" presName="composite" presStyleCnt="0"/>
      <dgm:spPr/>
    </dgm:pt>
    <dgm:pt modelId="{8414DD39-26BB-40E2-A722-85507CFA66F9}" type="pres">
      <dgm:prSet presAssocID="{5F3ACE5B-DF37-474A-884C-029D6931F9E4}" presName="Parent1" presStyleLbl="node1" presStyleIdx="4" presStyleCnt="8" custScaleX="137032">
        <dgm:presLayoutVars>
          <dgm:chMax val="1"/>
          <dgm:chPref val="1"/>
          <dgm:bulletEnabled val="1"/>
        </dgm:presLayoutVars>
      </dgm:prSet>
      <dgm:spPr/>
    </dgm:pt>
    <dgm:pt modelId="{D2953E44-30AE-46CE-B2C4-A8E30C6B5360}" type="pres">
      <dgm:prSet presAssocID="{5F3ACE5B-DF37-474A-884C-029D6931F9E4}" presName="Childtext1" presStyleLbl="revTx" presStyleIdx="2" presStyleCnt="4">
        <dgm:presLayoutVars>
          <dgm:chMax val="0"/>
          <dgm:chPref val="0"/>
          <dgm:bulletEnabled val="1"/>
        </dgm:presLayoutVars>
      </dgm:prSet>
      <dgm:spPr/>
    </dgm:pt>
    <dgm:pt modelId="{31D39283-0907-4495-A8A1-31BBAD3FC76F}" type="pres">
      <dgm:prSet presAssocID="{5F3ACE5B-DF37-474A-884C-029D6931F9E4}" presName="BalanceSpacing" presStyleCnt="0"/>
      <dgm:spPr/>
    </dgm:pt>
    <dgm:pt modelId="{C89620D9-EAFB-446E-ADA6-4711583C843E}" type="pres">
      <dgm:prSet presAssocID="{5F3ACE5B-DF37-474A-884C-029D6931F9E4}" presName="BalanceSpacing1" presStyleCnt="0"/>
      <dgm:spPr/>
    </dgm:pt>
    <dgm:pt modelId="{C4A1DA54-6142-4987-A539-0167BC040AE9}" type="pres">
      <dgm:prSet presAssocID="{AF63FB28-D9CE-4212-80C0-3F777CD4CA91}" presName="Accent1Text" presStyleLbl="node1" presStyleIdx="5" presStyleCnt="8"/>
      <dgm:spPr/>
    </dgm:pt>
    <dgm:pt modelId="{808520E3-9560-4D49-BF07-E9210EFDE6DC}" type="pres">
      <dgm:prSet presAssocID="{AF63FB28-D9CE-4212-80C0-3F777CD4CA91}" presName="spaceBetweenRectangles" presStyleCnt="0"/>
      <dgm:spPr/>
    </dgm:pt>
    <dgm:pt modelId="{8EADE00B-23A8-47B7-ABCD-45492522EEFD}" type="pres">
      <dgm:prSet presAssocID="{56BD96E7-3AD6-48EF-940E-E4DA9B4A331A}" presName="composite" presStyleCnt="0"/>
      <dgm:spPr/>
    </dgm:pt>
    <dgm:pt modelId="{6E6E7E51-86A5-413E-BE0E-CFED9B09A435}" type="pres">
      <dgm:prSet presAssocID="{56BD96E7-3AD6-48EF-940E-E4DA9B4A331A}" presName="Parent1" presStyleLbl="node1" presStyleIdx="6" presStyleCnt="8" custScaleX="110444">
        <dgm:presLayoutVars>
          <dgm:chMax val="1"/>
          <dgm:chPref val="1"/>
          <dgm:bulletEnabled val="1"/>
        </dgm:presLayoutVars>
      </dgm:prSet>
      <dgm:spPr/>
    </dgm:pt>
    <dgm:pt modelId="{7173B26D-3C63-4F85-95C5-9ABDD704193D}" type="pres">
      <dgm:prSet presAssocID="{56BD96E7-3AD6-48EF-940E-E4DA9B4A331A}" presName="Childtext1" presStyleLbl="revTx" presStyleIdx="3" presStyleCnt="4">
        <dgm:presLayoutVars>
          <dgm:chMax val="0"/>
          <dgm:chPref val="0"/>
          <dgm:bulletEnabled val="1"/>
        </dgm:presLayoutVars>
      </dgm:prSet>
      <dgm:spPr/>
    </dgm:pt>
    <dgm:pt modelId="{8F9024BE-3D38-4B20-B92D-7E142AE8CDF5}" type="pres">
      <dgm:prSet presAssocID="{56BD96E7-3AD6-48EF-940E-E4DA9B4A331A}" presName="BalanceSpacing" presStyleCnt="0"/>
      <dgm:spPr/>
    </dgm:pt>
    <dgm:pt modelId="{53782A03-E177-480C-B13F-B42E9782DF14}" type="pres">
      <dgm:prSet presAssocID="{56BD96E7-3AD6-48EF-940E-E4DA9B4A331A}" presName="BalanceSpacing1" presStyleCnt="0"/>
      <dgm:spPr/>
    </dgm:pt>
    <dgm:pt modelId="{0BE185A7-5699-4390-A03C-7861CF099C91}" type="pres">
      <dgm:prSet presAssocID="{E9DFA89F-5FFE-4845-9B59-65315C6CABBF}" presName="Accent1Text" presStyleLbl="node1" presStyleIdx="7" presStyleCnt="8"/>
      <dgm:spPr>
        <a:xfrm rot="5400000">
          <a:off x="5165217" y="5924183"/>
          <a:ext cx="2267406" cy="1972643"/>
        </a:xfrm>
        <a:prstGeom prst="hexagon">
          <a:avLst>
            <a:gd name="adj" fmla="val 25000"/>
            <a:gd name="vf" fmla="val 115470"/>
          </a:avLst>
        </a:prstGeom>
      </dgm:spPr>
    </dgm:pt>
  </dgm:ptLst>
  <dgm:cxnLst>
    <dgm:cxn modelId="{41F4DE17-6912-4788-A8F7-CE6FDEB3FD59}" type="presOf" srcId="{AF63FB28-D9CE-4212-80C0-3F777CD4CA91}" destId="{C4A1DA54-6142-4987-A539-0167BC040AE9}" srcOrd="0" destOrd="0" presId="urn:microsoft.com/office/officeart/2008/layout/AlternatingHexagons"/>
    <dgm:cxn modelId="{3CABAE25-0C0E-4496-BE13-D86C0FB82250}" type="presOf" srcId="{E9DFA89F-5FFE-4845-9B59-65315C6CABBF}" destId="{0BE185A7-5699-4390-A03C-7861CF099C91}" srcOrd="0" destOrd="0" presId="urn:microsoft.com/office/officeart/2008/layout/AlternatingHexagons"/>
    <dgm:cxn modelId="{E796BD40-B093-40CF-BAC8-F3CEF49A314E}" srcId="{A0D12126-CDDD-4E5D-B6DD-663008A304D2}" destId="{FDC80872-ADE4-445A-9EDC-13329795E1C7}" srcOrd="0" destOrd="0" parTransId="{90633C63-96F3-4FE0-B516-F543E46EDC45}" sibTransId="{01B85FAF-3FA7-48C1-AF50-C12F95859120}"/>
    <dgm:cxn modelId="{0302F05C-7D60-4709-A48A-6DFC634FC110}" srcId="{A0D12126-CDDD-4E5D-B6DD-663008A304D2}" destId="{EF49C8BE-226D-4F9A-BFF9-D980476AA095}" srcOrd="1" destOrd="0" parTransId="{783D7EE2-618F-4225-A1CC-DD5AB6479F33}" sibTransId="{95B697DC-03C2-478F-8C0D-1C686DD7D0C1}"/>
    <dgm:cxn modelId="{81B8095D-2388-4E77-8D97-9F7B6CDBE6A5}" type="presOf" srcId="{C42508C6-7A0D-4A65-B20E-4A425748D3D8}" destId="{7173B26D-3C63-4F85-95C5-9ABDD704193D}" srcOrd="0" destOrd="0" presId="urn:microsoft.com/office/officeart/2008/layout/AlternatingHexagons"/>
    <dgm:cxn modelId="{030F0B46-4B11-44B9-8522-0C29FC092656}" type="presOf" srcId="{56BD96E7-3AD6-48EF-940E-E4DA9B4A331A}" destId="{6E6E7E51-86A5-413E-BE0E-CFED9B09A435}" srcOrd="0" destOrd="0" presId="urn:microsoft.com/office/officeart/2008/layout/AlternatingHexagons"/>
    <dgm:cxn modelId="{FB3E7352-D0C0-4A92-84CD-D57049A2997F}" type="presOf" srcId="{C756A355-950C-45F4-8883-BC1AEF3FF83F}" destId="{5901AD85-F242-4251-ADC0-CA24777FF9A0}" srcOrd="0" destOrd="0" presId="urn:microsoft.com/office/officeart/2008/layout/AlternatingHexagons"/>
    <dgm:cxn modelId="{53FB1774-A3DC-4F79-B736-95409A2EEB01}" type="presOf" srcId="{028028D6-D1F2-41C3-A3FF-B22B509BFA9F}" destId="{0160325C-2119-43F0-B4C5-A70C084CCF02}" srcOrd="0" destOrd="0" presId="urn:microsoft.com/office/officeart/2008/layout/AlternatingHexagons"/>
    <dgm:cxn modelId="{4331FE92-92B2-4AD9-A15B-F144E671DBE8}" srcId="{A0D12126-CDDD-4E5D-B6DD-663008A304D2}" destId="{56BD96E7-3AD6-48EF-940E-E4DA9B4A331A}" srcOrd="3" destOrd="0" parTransId="{A146407C-F705-46E3-A121-9D23138B771B}" sibTransId="{E9DFA89F-5FFE-4845-9B59-65315C6CABBF}"/>
    <dgm:cxn modelId="{7911ADAC-3121-4603-A463-C6BBC8ACEE52}" type="presOf" srcId="{EF49C8BE-226D-4F9A-BFF9-D980476AA095}" destId="{D09CA861-286F-423C-BF5A-373B86C64207}" srcOrd="0" destOrd="0" presId="urn:microsoft.com/office/officeart/2008/layout/AlternatingHexagons"/>
    <dgm:cxn modelId="{1B019AAD-B7B2-44A8-B9E3-1ACD2F354B12}" type="presOf" srcId="{FDC80872-ADE4-445A-9EDC-13329795E1C7}" destId="{6BC7BA06-DB59-495F-83E2-27E3E7C67E6A}" srcOrd="0" destOrd="0" presId="urn:microsoft.com/office/officeart/2008/layout/AlternatingHexagons"/>
    <dgm:cxn modelId="{1E39F6BB-2058-4DD1-A861-58D76D81C4A5}" type="presOf" srcId="{01B85FAF-3FA7-48C1-AF50-C12F95859120}" destId="{F2AB78C4-49AB-4027-9E19-214954224A0C}" srcOrd="0" destOrd="0" presId="urn:microsoft.com/office/officeart/2008/layout/AlternatingHexagons"/>
    <dgm:cxn modelId="{7D9DB9C2-16AC-4CC0-A5CC-D0FED59717E3}" type="presOf" srcId="{5F3ACE5B-DF37-474A-884C-029D6931F9E4}" destId="{8414DD39-26BB-40E2-A722-85507CFA66F9}" srcOrd="0" destOrd="0" presId="urn:microsoft.com/office/officeart/2008/layout/AlternatingHexagons"/>
    <dgm:cxn modelId="{868721CA-9AAB-4FB7-83D4-BF1EA019617B}" srcId="{56BD96E7-3AD6-48EF-940E-E4DA9B4A331A}" destId="{C42508C6-7A0D-4A65-B20E-4A425748D3D8}" srcOrd="0" destOrd="0" parTransId="{F555C548-403F-422A-A927-782DBA5D3B55}" sibTransId="{D7FA0121-2651-4A56-8E6F-AE4DEF270AF6}"/>
    <dgm:cxn modelId="{2006CAD7-2232-4A11-99ED-D4E83DCEA46E}" type="presOf" srcId="{95B697DC-03C2-478F-8C0D-1C686DD7D0C1}" destId="{7AA07519-F604-4059-9D13-003151D28B20}" srcOrd="0" destOrd="0" presId="urn:microsoft.com/office/officeart/2008/layout/AlternatingHexagons"/>
    <dgm:cxn modelId="{816D7CE7-7998-433C-B9E0-D850A98E3AA5}" type="presOf" srcId="{A0D12126-CDDD-4E5D-B6DD-663008A304D2}" destId="{A3999898-DA47-4D7B-AB53-F528FB2BBD1F}" srcOrd="0" destOrd="0" presId="urn:microsoft.com/office/officeart/2008/layout/AlternatingHexagons"/>
    <dgm:cxn modelId="{50B08CEE-1DE7-4006-A84C-CE8EF4ECFFA6}" srcId="{EF49C8BE-226D-4F9A-BFF9-D980476AA095}" destId="{028028D6-D1F2-41C3-A3FF-B22B509BFA9F}" srcOrd="0" destOrd="0" parTransId="{CC473C63-8E69-4080-BE6F-81FDB91CF15E}" sibTransId="{7497C22E-DEBE-420F-BE91-F2B9EF2AD4C9}"/>
    <dgm:cxn modelId="{CD7B70F3-E3E3-4719-9ACE-1F09EBBF9118}" srcId="{A0D12126-CDDD-4E5D-B6DD-663008A304D2}" destId="{5F3ACE5B-DF37-474A-884C-029D6931F9E4}" srcOrd="2" destOrd="0" parTransId="{95827D10-F8F7-4410-822E-9035D8F9718E}" sibTransId="{AF63FB28-D9CE-4212-80C0-3F777CD4CA91}"/>
    <dgm:cxn modelId="{8C4EA2FB-2B66-4EC3-968F-EA00B10C402D}" srcId="{FDC80872-ADE4-445A-9EDC-13329795E1C7}" destId="{C756A355-950C-45F4-8883-BC1AEF3FF83F}" srcOrd="0" destOrd="0" parTransId="{D5E22699-E696-4176-B51B-B1A9666BB8E1}" sibTransId="{9272220B-BD65-459E-9A5F-F707537BB7F2}"/>
    <dgm:cxn modelId="{816AF9A0-DB6D-4901-8279-94F1B9698683}" type="presParOf" srcId="{A3999898-DA47-4D7B-AB53-F528FB2BBD1F}" destId="{8E891901-731E-4184-ABEF-80C2CACDC2D1}" srcOrd="0" destOrd="0" presId="urn:microsoft.com/office/officeart/2008/layout/AlternatingHexagons"/>
    <dgm:cxn modelId="{75836574-E09D-4C23-AED9-DF5F61C592ED}" type="presParOf" srcId="{8E891901-731E-4184-ABEF-80C2CACDC2D1}" destId="{6BC7BA06-DB59-495F-83E2-27E3E7C67E6A}" srcOrd="0" destOrd="0" presId="urn:microsoft.com/office/officeart/2008/layout/AlternatingHexagons"/>
    <dgm:cxn modelId="{CCA69DF0-7AB2-44DB-A74D-62F31B71E897}" type="presParOf" srcId="{8E891901-731E-4184-ABEF-80C2CACDC2D1}" destId="{5901AD85-F242-4251-ADC0-CA24777FF9A0}" srcOrd="1" destOrd="0" presId="urn:microsoft.com/office/officeart/2008/layout/AlternatingHexagons"/>
    <dgm:cxn modelId="{48B57B9E-DC85-4F33-9C5B-B978B3A7004B}" type="presParOf" srcId="{8E891901-731E-4184-ABEF-80C2CACDC2D1}" destId="{4B5614D3-3FC7-427E-864E-B8D0A2966243}" srcOrd="2" destOrd="0" presId="urn:microsoft.com/office/officeart/2008/layout/AlternatingHexagons"/>
    <dgm:cxn modelId="{DCBD7D4E-8E0E-4534-BEA9-96EDE47631B3}" type="presParOf" srcId="{8E891901-731E-4184-ABEF-80C2CACDC2D1}" destId="{87802244-F872-4798-86F4-6830EF621E24}" srcOrd="3" destOrd="0" presId="urn:microsoft.com/office/officeart/2008/layout/AlternatingHexagons"/>
    <dgm:cxn modelId="{CBE754A1-0D4A-4A66-AE35-4460E0E07A58}" type="presParOf" srcId="{8E891901-731E-4184-ABEF-80C2CACDC2D1}" destId="{F2AB78C4-49AB-4027-9E19-214954224A0C}" srcOrd="4" destOrd="0" presId="urn:microsoft.com/office/officeart/2008/layout/AlternatingHexagons"/>
    <dgm:cxn modelId="{9CDA3707-4D1E-4945-BB33-2D906FF2C1C7}" type="presParOf" srcId="{A3999898-DA47-4D7B-AB53-F528FB2BBD1F}" destId="{2C6B2641-AFA8-4EAA-8F11-AEB1C5D05B1C}" srcOrd="1" destOrd="0" presId="urn:microsoft.com/office/officeart/2008/layout/AlternatingHexagons"/>
    <dgm:cxn modelId="{1359F435-950C-4121-A21C-EFB8DD32C29E}" type="presParOf" srcId="{A3999898-DA47-4D7B-AB53-F528FB2BBD1F}" destId="{99C355FD-7C9E-4694-9523-8BD0218180DA}" srcOrd="2" destOrd="0" presId="urn:microsoft.com/office/officeart/2008/layout/AlternatingHexagons"/>
    <dgm:cxn modelId="{BE9A2A45-6EC7-4959-AF99-48147F8FCE25}" type="presParOf" srcId="{99C355FD-7C9E-4694-9523-8BD0218180DA}" destId="{D09CA861-286F-423C-BF5A-373B86C64207}" srcOrd="0" destOrd="0" presId="urn:microsoft.com/office/officeart/2008/layout/AlternatingHexagons"/>
    <dgm:cxn modelId="{6F67B5C8-2658-441B-8EAF-7A7F2F2C44EA}" type="presParOf" srcId="{99C355FD-7C9E-4694-9523-8BD0218180DA}" destId="{0160325C-2119-43F0-B4C5-A70C084CCF02}" srcOrd="1" destOrd="0" presId="urn:microsoft.com/office/officeart/2008/layout/AlternatingHexagons"/>
    <dgm:cxn modelId="{1B036A69-5F2D-42CB-B4BF-9035E7211EEF}" type="presParOf" srcId="{99C355FD-7C9E-4694-9523-8BD0218180DA}" destId="{D5270170-1C45-46B0-8D0D-4EEAF06C2057}" srcOrd="2" destOrd="0" presId="urn:microsoft.com/office/officeart/2008/layout/AlternatingHexagons"/>
    <dgm:cxn modelId="{3AED6DA6-90FB-410C-9246-50BCF4504104}" type="presParOf" srcId="{99C355FD-7C9E-4694-9523-8BD0218180DA}" destId="{6F857D99-8316-410A-BA92-9B715BF1DD61}" srcOrd="3" destOrd="0" presId="urn:microsoft.com/office/officeart/2008/layout/AlternatingHexagons"/>
    <dgm:cxn modelId="{64F94234-E158-4180-9910-6C5FDC795A16}" type="presParOf" srcId="{99C355FD-7C9E-4694-9523-8BD0218180DA}" destId="{7AA07519-F604-4059-9D13-003151D28B20}" srcOrd="4" destOrd="0" presId="urn:microsoft.com/office/officeart/2008/layout/AlternatingHexagons"/>
    <dgm:cxn modelId="{9995FAB3-AFD1-41FB-B951-4A55EF8DE8BA}" type="presParOf" srcId="{A3999898-DA47-4D7B-AB53-F528FB2BBD1F}" destId="{705ADB31-D394-4618-8BC9-DA752A3682B1}" srcOrd="3" destOrd="0" presId="urn:microsoft.com/office/officeart/2008/layout/AlternatingHexagons"/>
    <dgm:cxn modelId="{1ED8C41F-9D03-454E-ACF5-BFC71DF03CB0}" type="presParOf" srcId="{A3999898-DA47-4D7B-AB53-F528FB2BBD1F}" destId="{626DE6E8-308E-401D-965C-042AA41123EB}" srcOrd="4" destOrd="0" presId="urn:microsoft.com/office/officeart/2008/layout/AlternatingHexagons"/>
    <dgm:cxn modelId="{1CE2C603-435B-4CA5-82D9-0CD00A54DC8C}" type="presParOf" srcId="{626DE6E8-308E-401D-965C-042AA41123EB}" destId="{8414DD39-26BB-40E2-A722-85507CFA66F9}" srcOrd="0" destOrd="0" presId="urn:microsoft.com/office/officeart/2008/layout/AlternatingHexagons"/>
    <dgm:cxn modelId="{DCFA600A-8B93-439E-8636-5BEBBD856FAD}" type="presParOf" srcId="{626DE6E8-308E-401D-965C-042AA41123EB}" destId="{D2953E44-30AE-46CE-B2C4-A8E30C6B5360}" srcOrd="1" destOrd="0" presId="urn:microsoft.com/office/officeart/2008/layout/AlternatingHexagons"/>
    <dgm:cxn modelId="{9F9BF19C-56E9-4BA5-9F6E-D00C590E83F2}" type="presParOf" srcId="{626DE6E8-308E-401D-965C-042AA41123EB}" destId="{31D39283-0907-4495-A8A1-31BBAD3FC76F}" srcOrd="2" destOrd="0" presId="urn:microsoft.com/office/officeart/2008/layout/AlternatingHexagons"/>
    <dgm:cxn modelId="{0C1B4985-12C9-4156-B1E6-632B85549360}" type="presParOf" srcId="{626DE6E8-308E-401D-965C-042AA41123EB}" destId="{C89620D9-EAFB-446E-ADA6-4711583C843E}" srcOrd="3" destOrd="0" presId="urn:microsoft.com/office/officeart/2008/layout/AlternatingHexagons"/>
    <dgm:cxn modelId="{4181F86C-A4EB-4B92-902B-CD3AA869338E}" type="presParOf" srcId="{626DE6E8-308E-401D-965C-042AA41123EB}" destId="{C4A1DA54-6142-4987-A539-0167BC040AE9}" srcOrd="4" destOrd="0" presId="urn:microsoft.com/office/officeart/2008/layout/AlternatingHexagons"/>
    <dgm:cxn modelId="{3F01601D-0066-47B1-835B-FBC9EE8731AC}" type="presParOf" srcId="{A3999898-DA47-4D7B-AB53-F528FB2BBD1F}" destId="{808520E3-9560-4D49-BF07-E9210EFDE6DC}" srcOrd="5" destOrd="0" presId="urn:microsoft.com/office/officeart/2008/layout/AlternatingHexagons"/>
    <dgm:cxn modelId="{73922EC9-51A7-4CF9-917D-93F4E54E049E}" type="presParOf" srcId="{A3999898-DA47-4D7B-AB53-F528FB2BBD1F}" destId="{8EADE00B-23A8-47B7-ABCD-45492522EEFD}" srcOrd="6" destOrd="0" presId="urn:microsoft.com/office/officeart/2008/layout/AlternatingHexagons"/>
    <dgm:cxn modelId="{385848E2-7125-47F1-942C-4922F5B43B02}" type="presParOf" srcId="{8EADE00B-23A8-47B7-ABCD-45492522EEFD}" destId="{6E6E7E51-86A5-413E-BE0E-CFED9B09A435}" srcOrd="0" destOrd="0" presId="urn:microsoft.com/office/officeart/2008/layout/AlternatingHexagons"/>
    <dgm:cxn modelId="{59209D91-4F41-4836-91CB-A203B036197E}" type="presParOf" srcId="{8EADE00B-23A8-47B7-ABCD-45492522EEFD}" destId="{7173B26D-3C63-4F85-95C5-9ABDD704193D}" srcOrd="1" destOrd="0" presId="urn:microsoft.com/office/officeart/2008/layout/AlternatingHexagons"/>
    <dgm:cxn modelId="{35AA671C-E6EA-4C86-8627-55C1C94DFF1D}" type="presParOf" srcId="{8EADE00B-23A8-47B7-ABCD-45492522EEFD}" destId="{8F9024BE-3D38-4B20-B92D-7E142AE8CDF5}" srcOrd="2" destOrd="0" presId="urn:microsoft.com/office/officeart/2008/layout/AlternatingHexagons"/>
    <dgm:cxn modelId="{3E1659D2-A088-46B0-824F-41E2F7C93341}" type="presParOf" srcId="{8EADE00B-23A8-47B7-ABCD-45492522EEFD}" destId="{53782A03-E177-480C-B13F-B42E9782DF14}" srcOrd="3" destOrd="0" presId="urn:microsoft.com/office/officeart/2008/layout/AlternatingHexagons"/>
    <dgm:cxn modelId="{5BEC356C-2BEE-41F0-B14B-D6BB08CB6664}" type="presParOf" srcId="{8EADE00B-23A8-47B7-ABCD-45492522EEFD}" destId="{0BE185A7-5699-4390-A03C-7861CF099C91}" srcOrd="4" destOrd="0" presId="urn:microsoft.com/office/officeart/2008/layout/AlternatingHexagon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5F4F6D7-1BBD-4420-8F68-4B68FC8B8C4C}"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8B1009B9-5D10-4D7E-B5E7-05C16D55BE7A}">
      <dgm:prSet phldrT="[Text]"/>
      <dgm:spPr/>
      <dgm:t>
        <a:bodyPr/>
        <a:lstStyle/>
        <a:p>
          <a:r>
            <a:rPr lang="en-GB" b="1" spc="-36">
              <a:solidFill>
                <a:schemeClr val="bg1"/>
              </a:solidFill>
              <a:latin typeface="+mn-lt"/>
            </a:rPr>
            <a:t>A specific description of the aimed goal (SMART)</a:t>
          </a:r>
          <a:endParaRPr lang="en-GB" b="1" dirty="0">
            <a:solidFill>
              <a:schemeClr val="bg1"/>
            </a:solidFill>
            <a:latin typeface="+mn-lt"/>
          </a:endParaRPr>
        </a:p>
      </dgm:t>
    </dgm:pt>
    <dgm:pt modelId="{6528D92C-9279-4E1D-AA5F-CB34D87C200B}" type="parTrans" cxnId="{4AA78768-B9A9-411F-ADC0-BA169B589E76}">
      <dgm:prSet/>
      <dgm:spPr/>
      <dgm:t>
        <a:bodyPr/>
        <a:lstStyle/>
        <a:p>
          <a:endParaRPr lang="en-GB" b="1">
            <a:solidFill>
              <a:schemeClr val="bg1"/>
            </a:solidFill>
            <a:latin typeface="+mn-lt"/>
          </a:endParaRPr>
        </a:p>
      </dgm:t>
    </dgm:pt>
    <dgm:pt modelId="{7A6EEC08-1034-47EB-9315-70A1B161A544}" type="sibTrans" cxnId="{4AA78768-B9A9-411F-ADC0-BA169B589E76}">
      <dgm:prSet/>
      <dgm:spPr/>
      <dgm:t>
        <a:bodyPr/>
        <a:lstStyle/>
        <a:p>
          <a:endParaRPr lang="en-GB" b="1">
            <a:solidFill>
              <a:schemeClr val="bg1"/>
            </a:solidFill>
            <a:latin typeface="+mn-lt"/>
          </a:endParaRPr>
        </a:p>
      </dgm:t>
    </dgm:pt>
    <dgm:pt modelId="{F7A4EE66-34F9-4D37-B675-55EDDAC0C39D}">
      <dgm:prSet phldrT="[Text]"/>
      <dgm:spPr/>
      <dgm:t>
        <a:bodyPr/>
        <a:lstStyle/>
        <a:p>
          <a:r>
            <a:rPr lang="en-GB" b="1" spc="-36" dirty="0">
              <a:solidFill>
                <a:schemeClr val="bg1"/>
              </a:solidFill>
              <a:latin typeface="+mn-lt"/>
            </a:rPr>
            <a:t>Tasks or action items and corresponding deadlines and timeline to reach the stated goal</a:t>
          </a:r>
          <a:endParaRPr lang="en-GB" b="1" dirty="0">
            <a:solidFill>
              <a:schemeClr val="bg1"/>
            </a:solidFill>
            <a:latin typeface="+mn-lt"/>
          </a:endParaRPr>
        </a:p>
      </dgm:t>
    </dgm:pt>
    <dgm:pt modelId="{2C737C23-B09D-47D8-B80A-95E1DA4DCB7F}" type="parTrans" cxnId="{DF7D0554-0595-4B70-9565-C8F6D45AFA6F}">
      <dgm:prSet/>
      <dgm:spPr/>
      <dgm:t>
        <a:bodyPr/>
        <a:lstStyle/>
        <a:p>
          <a:endParaRPr lang="en-GB"/>
        </a:p>
      </dgm:t>
    </dgm:pt>
    <dgm:pt modelId="{BFEB542A-77A8-4524-A449-FC09CE6FC03A}" type="sibTrans" cxnId="{DF7D0554-0595-4B70-9565-C8F6D45AFA6F}">
      <dgm:prSet/>
      <dgm:spPr/>
      <dgm:t>
        <a:bodyPr/>
        <a:lstStyle/>
        <a:p>
          <a:endParaRPr lang="en-GB"/>
        </a:p>
      </dgm:t>
    </dgm:pt>
    <dgm:pt modelId="{CB9F9502-75E9-4546-9B91-CB49849D4898}">
      <dgm:prSet phldrT="[Text]"/>
      <dgm:spPr/>
      <dgm:t>
        <a:bodyPr/>
        <a:lstStyle/>
        <a:p>
          <a:r>
            <a:rPr lang="en-GB" b="1" spc="-36" dirty="0">
              <a:solidFill>
                <a:schemeClr val="bg1"/>
              </a:solidFill>
              <a:latin typeface="+mn-lt"/>
            </a:rPr>
            <a:t>Agents who will be responsible for each action item</a:t>
          </a:r>
        </a:p>
      </dgm:t>
    </dgm:pt>
    <dgm:pt modelId="{289833D9-7B59-44AA-8DA8-40A5B50B3C14}" type="parTrans" cxnId="{6D239615-4E74-4BCA-90A3-F4D18CE61DEB}">
      <dgm:prSet/>
      <dgm:spPr/>
      <dgm:t>
        <a:bodyPr/>
        <a:lstStyle/>
        <a:p>
          <a:endParaRPr lang="en-GB"/>
        </a:p>
      </dgm:t>
    </dgm:pt>
    <dgm:pt modelId="{DAA3D6EF-4690-4CB8-A126-5DF602528984}" type="sibTrans" cxnId="{6D239615-4E74-4BCA-90A3-F4D18CE61DEB}">
      <dgm:prSet/>
      <dgm:spPr/>
      <dgm:t>
        <a:bodyPr/>
        <a:lstStyle/>
        <a:p>
          <a:endParaRPr lang="en-GB"/>
        </a:p>
      </dgm:t>
    </dgm:pt>
    <dgm:pt modelId="{DBDC69E4-A705-45EF-A648-C8D794F0E3A8}">
      <dgm:prSet phldrT="[Text]"/>
      <dgm:spPr/>
      <dgm:t>
        <a:bodyPr/>
        <a:lstStyle/>
        <a:p>
          <a:r>
            <a:rPr lang="en-GB" b="1" spc="-36" dirty="0">
              <a:solidFill>
                <a:schemeClr val="bg1"/>
              </a:solidFill>
              <a:latin typeface="+mn-lt"/>
            </a:rPr>
            <a:t>Resources needed to complete the action items</a:t>
          </a:r>
          <a:endParaRPr lang="en-GB" b="1" dirty="0">
            <a:solidFill>
              <a:schemeClr val="bg1"/>
            </a:solidFill>
            <a:latin typeface="+mn-lt"/>
          </a:endParaRPr>
        </a:p>
      </dgm:t>
    </dgm:pt>
    <dgm:pt modelId="{C49D8301-E5D8-4E97-838C-5EDADFD0278D}" type="parTrans" cxnId="{E4F05775-540E-4C0B-A691-7209AB068FC3}">
      <dgm:prSet/>
      <dgm:spPr/>
      <dgm:t>
        <a:bodyPr/>
        <a:lstStyle/>
        <a:p>
          <a:endParaRPr lang="en-GB"/>
        </a:p>
      </dgm:t>
    </dgm:pt>
    <dgm:pt modelId="{1B961EA4-D982-4B41-9B5E-99E037699490}" type="sibTrans" cxnId="{E4F05775-540E-4C0B-A691-7209AB068FC3}">
      <dgm:prSet/>
      <dgm:spPr/>
      <dgm:t>
        <a:bodyPr/>
        <a:lstStyle/>
        <a:p>
          <a:endParaRPr lang="en-GB"/>
        </a:p>
      </dgm:t>
    </dgm:pt>
    <dgm:pt modelId="{4FEA57B6-5E14-4B8C-8BFC-8A627E737718}">
      <dgm:prSet phldrT="[Text]"/>
      <dgm:spPr/>
      <dgm:t>
        <a:bodyPr/>
        <a:lstStyle/>
        <a:p>
          <a:r>
            <a:rPr lang="en-GB" b="1" spc="-36" dirty="0">
              <a:solidFill>
                <a:schemeClr val="bg1"/>
              </a:solidFill>
              <a:latin typeface="+mn-lt"/>
            </a:rPr>
            <a:t>Measures to evaluate progress</a:t>
          </a:r>
          <a:endParaRPr lang="en-GB" b="1" dirty="0">
            <a:solidFill>
              <a:schemeClr val="bg1"/>
            </a:solidFill>
            <a:latin typeface="+mn-lt"/>
          </a:endParaRPr>
        </a:p>
      </dgm:t>
    </dgm:pt>
    <dgm:pt modelId="{50832327-E061-41E7-A401-E39750F5ED90}" type="parTrans" cxnId="{77B32318-79AC-4005-8213-966CF44BC495}">
      <dgm:prSet/>
      <dgm:spPr/>
      <dgm:t>
        <a:bodyPr/>
        <a:lstStyle/>
        <a:p>
          <a:endParaRPr lang="en-GB"/>
        </a:p>
      </dgm:t>
    </dgm:pt>
    <dgm:pt modelId="{45F9FF9A-B3C8-41BB-87F2-6DF97B68AD8D}" type="sibTrans" cxnId="{77B32318-79AC-4005-8213-966CF44BC495}">
      <dgm:prSet/>
      <dgm:spPr/>
      <dgm:t>
        <a:bodyPr/>
        <a:lstStyle/>
        <a:p>
          <a:endParaRPr lang="en-GB"/>
        </a:p>
      </dgm:t>
    </dgm:pt>
    <dgm:pt modelId="{D8623505-A27E-4836-AE80-75FEED27838F}" type="pres">
      <dgm:prSet presAssocID="{95F4F6D7-1BBD-4420-8F68-4B68FC8B8C4C}" presName="diagram" presStyleCnt="0">
        <dgm:presLayoutVars>
          <dgm:dir/>
          <dgm:resizeHandles val="exact"/>
        </dgm:presLayoutVars>
      </dgm:prSet>
      <dgm:spPr/>
    </dgm:pt>
    <dgm:pt modelId="{6D83A7CB-48CF-4853-AF06-D3F550FC0F6E}" type="pres">
      <dgm:prSet presAssocID="{8B1009B9-5D10-4D7E-B5E7-05C16D55BE7A}" presName="node" presStyleLbl="node1" presStyleIdx="0" presStyleCnt="5">
        <dgm:presLayoutVars>
          <dgm:bulletEnabled val="1"/>
        </dgm:presLayoutVars>
      </dgm:prSet>
      <dgm:spPr/>
    </dgm:pt>
    <dgm:pt modelId="{DA2B7BA8-07CA-4BF8-82B6-9C8E760304DC}" type="pres">
      <dgm:prSet presAssocID="{7A6EEC08-1034-47EB-9315-70A1B161A544}" presName="sibTrans" presStyleCnt="0"/>
      <dgm:spPr/>
    </dgm:pt>
    <dgm:pt modelId="{B78FEE5E-5D7B-4B2A-9A06-8DB6D8675888}" type="pres">
      <dgm:prSet presAssocID="{F7A4EE66-34F9-4D37-B675-55EDDAC0C39D}" presName="node" presStyleLbl="node1" presStyleIdx="1" presStyleCnt="5">
        <dgm:presLayoutVars>
          <dgm:bulletEnabled val="1"/>
        </dgm:presLayoutVars>
      </dgm:prSet>
      <dgm:spPr/>
    </dgm:pt>
    <dgm:pt modelId="{63557357-1276-41B3-99E0-01F6D60D7E50}" type="pres">
      <dgm:prSet presAssocID="{BFEB542A-77A8-4524-A449-FC09CE6FC03A}" presName="sibTrans" presStyleCnt="0"/>
      <dgm:spPr/>
    </dgm:pt>
    <dgm:pt modelId="{ADA7CD97-D5AE-4B05-AC5C-F2C531DF9120}" type="pres">
      <dgm:prSet presAssocID="{CB9F9502-75E9-4546-9B91-CB49849D4898}" presName="node" presStyleLbl="node1" presStyleIdx="2" presStyleCnt="5">
        <dgm:presLayoutVars>
          <dgm:bulletEnabled val="1"/>
        </dgm:presLayoutVars>
      </dgm:prSet>
      <dgm:spPr/>
    </dgm:pt>
    <dgm:pt modelId="{68FC771E-3512-40CE-8CB2-F488B86CC49D}" type="pres">
      <dgm:prSet presAssocID="{DAA3D6EF-4690-4CB8-A126-5DF602528984}" presName="sibTrans" presStyleCnt="0"/>
      <dgm:spPr/>
    </dgm:pt>
    <dgm:pt modelId="{07A9DB9F-A468-49F1-94A4-02E12612ED01}" type="pres">
      <dgm:prSet presAssocID="{DBDC69E4-A705-45EF-A648-C8D794F0E3A8}" presName="node" presStyleLbl="node1" presStyleIdx="3" presStyleCnt="5">
        <dgm:presLayoutVars>
          <dgm:bulletEnabled val="1"/>
        </dgm:presLayoutVars>
      </dgm:prSet>
      <dgm:spPr/>
    </dgm:pt>
    <dgm:pt modelId="{B394E53D-2983-4C84-940C-E60063466F3F}" type="pres">
      <dgm:prSet presAssocID="{1B961EA4-D982-4B41-9B5E-99E037699490}" presName="sibTrans" presStyleCnt="0"/>
      <dgm:spPr/>
    </dgm:pt>
    <dgm:pt modelId="{2FFD0CD2-6223-4AAC-A513-DCB1080D9609}" type="pres">
      <dgm:prSet presAssocID="{4FEA57B6-5E14-4B8C-8BFC-8A627E737718}" presName="node" presStyleLbl="node1" presStyleIdx="4" presStyleCnt="5">
        <dgm:presLayoutVars>
          <dgm:bulletEnabled val="1"/>
        </dgm:presLayoutVars>
      </dgm:prSet>
      <dgm:spPr/>
    </dgm:pt>
  </dgm:ptLst>
  <dgm:cxnLst>
    <dgm:cxn modelId="{6D239615-4E74-4BCA-90A3-F4D18CE61DEB}" srcId="{95F4F6D7-1BBD-4420-8F68-4B68FC8B8C4C}" destId="{CB9F9502-75E9-4546-9B91-CB49849D4898}" srcOrd="2" destOrd="0" parTransId="{289833D9-7B59-44AA-8DA8-40A5B50B3C14}" sibTransId="{DAA3D6EF-4690-4CB8-A126-5DF602528984}"/>
    <dgm:cxn modelId="{77B32318-79AC-4005-8213-966CF44BC495}" srcId="{95F4F6D7-1BBD-4420-8F68-4B68FC8B8C4C}" destId="{4FEA57B6-5E14-4B8C-8BFC-8A627E737718}" srcOrd="4" destOrd="0" parTransId="{50832327-E061-41E7-A401-E39750F5ED90}" sibTransId="{45F9FF9A-B3C8-41BB-87F2-6DF97B68AD8D}"/>
    <dgm:cxn modelId="{F5190F27-D254-431E-B81A-2702F4107FB1}" type="presOf" srcId="{DBDC69E4-A705-45EF-A648-C8D794F0E3A8}" destId="{07A9DB9F-A468-49F1-94A4-02E12612ED01}" srcOrd="0" destOrd="0" presId="urn:microsoft.com/office/officeart/2005/8/layout/default"/>
    <dgm:cxn modelId="{4AA78768-B9A9-411F-ADC0-BA169B589E76}" srcId="{95F4F6D7-1BBD-4420-8F68-4B68FC8B8C4C}" destId="{8B1009B9-5D10-4D7E-B5E7-05C16D55BE7A}" srcOrd="0" destOrd="0" parTransId="{6528D92C-9279-4E1D-AA5F-CB34D87C200B}" sibTransId="{7A6EEC08-1034-47EB-9315-70A1B161A544}"/>
    <dgm:cxn modelId="{10BE0F6A-31E4-419B-B009-D4711765719C}" type="presOf" srcId="{8B1009B9-5D10-4D7E-B5E7-05C16D55BE7A}" destId="{6D83A7CB-48CF-4853-AF06-D3F550FC0F6E}" srcOrd="0" destOrd="0" presId="urn:microsoft.com/office/officeart/2005/8/layout/default"/>
    <dgm:cxn modelId="{DF7D0554-0595-4B70-9565-C8F6D45AFA6F}" srcId="{95F4F6D7-1BBD-4420-8F68-4B68FC8B8C4C}" destId="{F7A4EE66-34F9-4D37-B675-55EDDAC0C39D}" srcOrd="1" destOrd="0" parTransId="{2C737C23-B09D-47D8-B80A-95E1DA4DCB7F}" sibTransId="{BFEB542A-77A8-4524-A449-FC09CE6FC03A}"/>
    <dgm:cxn modelId="{E4F05775-540E-4C0B-A691-7209AB068FC3}" srcId="{95F4F6D7-1BBD-4420-8F68-4B68FC8B8C4C}" destId="{DBDC69E4-A705-45EF-A648-C8D794F0E3A8}" srcOrd="3" destOrd="0" parTransId="{C49D8301-E5D8-4E97-838C-5EDADFD0278D}" sibTransId="{1B961EA4-D982-4B41-9B5E-99E037699490}"/>
    <dgm:cxn modelId="{54D8377F-1758-4349-A62B-83B43C91DFAC}" type="presOf" srcId="{CB9F9502-75E9-4546-9B91-CB49849D4898}" destId="{ADA7CD97-D5AE-4B05-AC5C-F2C531DF9120}" srcOrd="0" destOrd="0" presId="urn:microsoft.com/office/officeart/2005/8/layout/default"/>
    <dgm:cxn modelId="{0B9DE197-7415-41ED-BD36-9C3B63383948}" type="presOf" srcId="{F7A4EE66-34F9-4D37-B675-55EDDAC0C39D}" destId="{B78FEE5E-5D7B-4B2A-9A06-8DB6D8675888}" srcOrd="0" destOrd="0" presId="urn:microsoft.com/office/officeart/2005/8/layout/default"/>
    <dgm:cxn modelId="{059B0DBA-3236-4AB5-A021-015B1E067442}" type="presOf" srcId="{95F4F6D7-1BBD-4420-8F68-4B68FC8B8C4C}" destId="{D8623505-A27E-4836-AE80-75FEED27838F}" srcOrd="0" destOrd="0" presId="urn:microsoft.com/office/officeart/2005/8/layout/default"/>
    <dgm:cxn modelId="{B27DECF2-C9E1-4955-8D36-25C4F2EA54F0}" type="presOf" srcId="{4FEA57B6-5E14-4B8C-8BFC-8A627E737718}" destId="{2FFD0CD2-6223-4AAC-A513-DCB1080D9609}" srcOrd="0" destOrd="0" presId="urn:microsoft.com/office/officeart/2005/8/layout/default"/>
    <dgm:cxn modelId="{6DED3E52-C746-4F0F-8FE4-13BEC797D2CE}" type="presParOf" srcId="{D8623505-A27E-4836-AE80-75FEED27838F}" destId="{6D83A7CB-48CF-4853-AF06-D3F550FC0F6E}" srcOrd="0" destOrd="0" presId="urn:microsoft.com/office/officeart/2005/8/layout/default"/>
    <dgm:cxn modelId="{AA40FAEF-D72D-4F7C-8929-D6173D176979}" type="presParOf" srcId="{D8623505-A27E-4836-AE80-75FEED27838F}" destId="{DA2B7BA8-07CA-4BF8-82B6-9C8E760304DC}" srcOrd="1" destOrd="0" presId="urn:microsoft.com/office/officeart/2005/8/layout/default"/>
    <dgm:cxn modelId="{B5053D88-BCED-4843-A5B0-C7FE836E2E2C}" type="presParOf" srcId="{D8623505-A27E-4836-AE80-75FEED27838F}" destId="{B78FEE5E-5D7B-4B2A-9A06-8DB6D8675888}" srcOrd="2" destOrd="0" presId="urn:microsoft.com/office/officeart/2005/8/layout/default"/>
    <dgm:cxn modelId="{9F810687-E8A3-4097-BCFE-B243EEC67F40}" type="presParOf" srcId="{D8623505-A27E-4836-AE80-75FEED27838F}" destId="{63557357-1276-41B3-99E0-01F6D60D7E50}" srcOrd="3" destOrd="0" presId="urn:microsoft.com/office/officeart/2005/8/layout/default"/>
    <dgm:cxn modelId="{D329ED5C-A726-4B16-ABF9-6920723EBC6C}" type="presParOf" srcId="{D8623505-A27E-4836-AE80-75FEED27838F}" destId="{ADA7CD97-D5AE-4B05-AC5C-F2C531DF9120}" srcOrd="4" destOrd="0" presId="urn:microsoft.com/office/officeart/2005/8/layout/default"/>
    <dgm:cxn modelId="{75D4B20A-B987-4BA0-BD48-5F82BB2AFC71}" type="presParOf" srcId="{D8623505-A27E-4836-AE80-75FEED27838F}" destId="{68FC771E-3512-40CE-8CB2-F488B86CC49D}" srcOrd="5" destOrd="0" presId="urn:microsoft.com/office/officeart/2005/8/layout/default"/>
    <dgm:cxn modelId="{94FD06C2-FECC-4E08-B873-B83D3B4E3A8F}" type="presParOf" srcId="{D8623505-A27E-4836-AE80-75FEED27838F}" destId="{07A9DB9F-A468-49F1-94A4-02E12612ED01}" srcOrd="6" destOrd="0" presId="urn:microsoft.com/office/officeart/2005/8/layout/default"/>
    <dgm:cxn modelId="{00BCD097-FE8B-4BC2-881C-A10AE4C150D9}" type="presParOf" srcId="{D8623505-A27E-4836-AE80-75FEED27838F}" destId="{B394E53D-2983-4C84-940C-E60063466F3F}" srcOrd="7" destOrd="0" presId="urn:microsoft.com/office/officeart/2005/8/layout/default"/>
    <dgm:cxn modelId="{0022ECFD-8A50-41AD-AC36-17743327B831}" type="presParOf" srcId="{D8623505-A27E-4836-AE80-75FEED27838F}" destId="{2FFD0CD2-6223-4AAC-A513-DCB1080D9609}" srcOrd="8" destOrd="0" presId="urn:microsoft.com/office/officeart/2005/8/layout/default"/>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5075039-7E4E-49B7-92A9-88B5A6FC553A}"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ED833D66-1C0B-4953-B006-837893F71B88}">
      <dgm:prSet phldrT="[Text]"/>
      <dgm:spPr/>
      <dgm:t>
        <a:bodyPr/>
        <a:lstStyle/>
        <a:p>
          <a:r>
            <a:rPr lang="en-GB" dirty="0">
              <a:effectLst/>
              <a:latin typeface="Times New Roman" panose="02020603050405020304" pitchFamily="18" charset="0"/>
              <a:ea typeface="Times New Roman" panose="02020603050405020304" pitchFamily="18" charset="0"/>
              <a:cs typeface="Times New Roman" panose="02020603050405020304" pitchFamily="18" charset="0"/>
            </a:rPr>
            <a:t>Step 1- Define your goal </a:t>
          </a:r>
          <a:endParaRPr lang="en-GB" dirty="0"/>
        </a:p>
      </dgm:t>
    </dgm:pt>
    <dgm:pt modelId="{584464F1-C47A-4835-965E-04EF07FCF979}" type="parTrans" cxnId="{3A6EE085-F0EB-4723-8E9E-B7E0F73C0935}">
      <dgm:prSet/>
      <dgm:spPr/>
      <dgm:t>
        <a:bodyPr/>
        <a:lstStyle/>
        <a:p>
          <a:endParaRPr lang="en-GB"/>
        </a:p>
      </dgm:t>
    </dgm:pt>
    <dgm:pt modelId="{7686F6D0-7A20-4FBA-9F93-6D5EE71F06F6}" type="sibTrans" cxnId="{3A6EE085-F0EB-4723-8E9E-B7E0F73C0935}">
      <dgm:prSet/>
      <dgm:spPr/>
      <dgm:t>
        <a:bodyPr/>
        <a:lstStyle/>
        <a:p>
          <a:endParaRPr lang="en-GB"/>
        </a:p>
      </dgm:t>
    </dgm:pt>
    <dgm:pt modelId="{20A2B814-8C5E-40E1-9765-31D6005E3120}">
      <dgm:prSet phldrT="[Text]"/>
      <dgm:spPr/>
      <dgm:t>
        <a:bodyPr/>
        <a:lstStyle/>
        <a:p>
          <a:r>
            <a:rPr lang="en-GB">
              <a:effectLst/>
              <a:latin typeface="Times New Roman" panose="02020603050405020304" pitchFamily="18" charset="0"/>
              <a:ea typeface="Times New Roman" panose="02020603050405020304" pitchFamily="18" charset="0"/>
              <a:cs typeface="Times New Roman" panose="02020603050405020304" pitchFamily="18" charset="0"/>
            </a:rPr>
            <a:t>Step 2 - List tasks</a:t>
          </a:r>
          <a:endParaRPr lang="en-GB"/>
        </a:p>
      </dgm:t>
    </dgm:pt>
    <dgm:pt modelId="{98BD825F-A1B9-4792-88C2-12A75671D6D9}" type="parTrans" cxnId="{3E3A4AFE-88DB-4E3F-80AB-9C7D225FE7F6}">
      <dgm:prSet/>
      <dgm:spPr/>
      <dgm:t>
        <a:bodyPr/>
        <a:lstStyle/>
        <a:p>
          <a:endParaRPr lang="en-GB"/>
        </a:p>
      </dgm:t>
    </dgm:pt>
    <dgm:pt modelId="{8DA30C0D-DB7E-48D4-BF68-454B1A93FFFC}" type="sibTrans" cxnId="{3E3A4AFE-88DB-4E3F-80AB-9C7D225FE7F6}">
      <dgm:prSet/>
      <dgm:spPr/>
      <dgm:t>
        <a:bodyPr/>
        <a:lstStyle/>
        <a:p>
          <a:endParaRPr lang="en-GB"/>
        </a:p>
      </dgm:t>
    </dgm:pt>
    <dgm:pt modelId="{662198BC-01AD-42FF-9FA0-E3C6F3EFC898}">
      <dgm:prSet phldrT="[Text]"/>
      <dgm:spPr/>
      <dgm:t>
        <a:bodyPr/>
        <a:lstStyle/>
        <a:p>
          <a:r>
            <a:rPr lang="en-GB" dirty="0">
              <a:effectLst/>
              <a:latin typeface="Times New Roman" panose="02020603050405020304" pitchFamily="18" charset="0"/>
              <a:ea typeface="Times New Roman" panose="02020603050405020304" pitchFamily="18" charset="0"/>
              <a:cs typeface="Times New Roman" panose="02020603050405020304" pitchFamily="18" charset="0"/>
            </a:rPr>
            <a:t>Step 3 - </a:t>
          </a:r>
          <a:r>
            <a:rPr lang="en-GB" dirty="0">
              <a:effectLst/>
              <a:latin typeface="Times New Roman" panose="02020603050405020304" pitchFamily="18" charset="0"/>
              <a:cs typeface="Times New Roman" panose="02020603050405020304" pitchFamily="18" charset="0"/>
            </a:rPr>
            <a:t>Prioritise tasks</a:t>
          </a:r>
          <a:endParaRPr lang="en-GB" dirty="0"/>
        </a:p>
      </dgm:t>
    </dgm:pt>
    <dgm:pt modelId="{DB0CA8AB-F79C-4A88-82E5-43D82F2EA991}" type="parTrans" cxnId="{D1D09EB6-4210-4AC1-AAD4-B077644CF653}">
      <dgm:prSet/>
      <dgm:spPr/>
      <dgm:t>
        <a:bodyPr/>
        <a:lstStyle/>
        <a:p>
          <a:endParaRPr lang="en-GB"/>
        </a:p>
      </dgm:t>
    </dgm:pt>
    <dgm:pt modelId="{03048084-9257-4852-A010-9FF7DE644F6E}" type="sibTrans" cxnId="{D1D09EB6-4210-4AC1-AAD4-B077644CF653}">
      <dgm:prSet/>
      <dgm:spPr/>
      <dgm:t>
        <a:bodyPr/>
        <a:lstStyle/>
        <a:p>
          <a:endParaRPr lang="en-GB"/>
        </a:p>
      </dgm:t>
    </dgm:pt>
    <dgm:pt modelId="{6968E1DA-69B6-4781-98D4-C595611DBA24}">
      <dgm:prSet phldrT="[Text]"/>
      <dgm:spPr/>
      <dgm:t>
        <a:bodyPr/>
        <a:lstStyle/>
        <a:p>
          <a:r>
            <a:rPr lang="en-GB" dirty="0">
              <a:effectLst/>
              <a:latin typeface="Times New Roman" panose="02020603050405020304" pitchFamily="18" charset="0"/>
              <a:ea typeface="Times New Roman" panose="02020603050405020304" pitchFamily="18" charset="0"/>
              <a:cs typeface="Times New Roman" panose="02020603050405020304" pitchFamily="18" charset="0"/>
            </a:rPr>
            <a:t>Step 4 - Assign tasks</a:t>
          </a:r>
          <a:endParaRPr lang="en-GB" dirty="0"/>
        </a:p>
      </dgm:t>
    </dgm:pt>
    <dgm:pt modelId="{2F4890E7-B83B-4AC7-BAF2-631613E742FB}" type="parTrans" cxnId="{AA3F854A-806E-40C1-86F7-7EDC443ED082}">
      <dgm:prSet/>
      <dgm:spPr/>
      <dgm:t>
        <a:bodyPr/>
        <a:lstStyle/>
        <a:p>
          <a:endParaRPr lang="en-GB"/>
        </a:p>
      </dgm:t>
    </dgm:pt>
    <dgm:pt modelId="{0B10F00A-4100-4462-825B-23D1A062E115}" type="sibTrans" cxnId="{AA3F854A-806E-40C1-86F7-7EDC443ED082}">
      <dgm:prSet/>
      <dgm:spPr/>
      <dgm:t>
        <a:bodyPr/>
        <a:lstStyle/>
        <a:p>
          <a:endParaRPr lang="en-GB"/>
        </a:p>
      </dgm:t>
    </dgm:pt>
    <dgm:pt modelId="{88D84AFB-EC13-46F1-9745-859C93654E18}">
      <dgm:prSet phldrT="[Text]"/>
      <dgm:spPr/>
      <dgm:t>
        <a:bodyPr/>
        <a:lstStyle/>
        <a:p>
          <a:r>
            <a:rPr lang="en-GB" dirty="0">
              <a:effectLst/>
              <a:latin typeface="Times New Roman" panose="02020603050405020304" pitchFamily="18" charset="0"/>
              <a:ea typeface="Times New Roman" panose="02020603050405020304" pitchFamily="18" charset="0"/>
              <a:cs typeface="Times New Roman" panose="02020603050405020304" pitchFamily="18" charset="0"/>
            </a:rPr>
            <a:t>Step 5 - Assess and improve</a:t>
          </a:r>
          <a:endParaRPr lang="en-GB" dirty="0"/>
        </a:p>
      </dgm:t>
    </dgm:pt>
    <dgm:pt modelId="{31B62052-05D6-4868-BF95-A5188766364E}" type="parTrans" cxnId="{F0012066-D03E-4FF1-B43C-2BBABDD7EDB1}">
      <dgm:prSet/>
      <dgm:spPr/>
      <dgm:t>
        <a:bodyPr/>
        <a:lstStyle/>
        <a:p>
          <a:endParaRPr lang="en-GB"/>
        </a:p>
      </dgm:t>
    </dgm:pt>
    <dgm:pt modelId="{AE3AB880-47E5-491C-9397-6FC5DBCDBA45}" type="sibTrans" cxnId="{F0012066-D03E-4FF1-B43C-2BBABDD7EDB1}">
      <dgm:prSet/>
      <dgm:spPr/>
      <dgm:t>
        <a:bodyPr/>
        <a:lstStyle/>
        <a:p>
          <a:endParaRPr lang="en-GB"/>
        </a:p>
      </dgm:t>
    </dgm:pt>
    <dgm:pt modelId="{C5380638-602C-4D3E-945D-CEE18067CCAE}" type="pres">
      <dgm:prSet presAssocID="{15075039-7E4E-49B7-92A9-88B5A6FC553A}" presName="Name0" presStyleCnt="0">
        <dgm:presLayoutVars>
          <dgm:dir/>
          <dgm:animLvl val="lvl"/>
          <dgm:resizeHandles val="exact"/>
        </dgm:presLayoutVars>
      </dgm:prSet>
      <dgm:spPr/>
    </dgm:pt>
    <dgm:pt modelId="{ED1C838E-BBA0-4C1E-9356-7C75875D57CA}" type="pres">
      <dgm:prSet presAssocID="{ED833D66-1C0B-4953-B006-837893F71B88}" presName="linNode" presStyleCnt="0"/>
      <dgm:spPr/>
    </dgm:pt>
    <dgm:pt modelId="{2949C484-CCAC-448B-93C6-5F07260EB764}" type="pres">
      <dgm:prSet presAssocID="{ED833D66-1C0B-4953-B006-837893F71B88}" presName="parentText" presStyleLbl="node1" presStyleIdx="0" presStyleCnt="5">
        <dgm:presLayoutVars>
          <dgm:chMax val="1"/>
          <dgm:bulletEnabled val="1"/>
        </dgm:presLayoutVars>
      </dgm:prSet>
      <dgm:spPr/>
    </dgm:pt>
    <dgm:pt modelId="{9D547262-42D8-4DB0-A2BB-B810D226D585}" type="pres">
      <dgm:prSet presAssocID="{7686F6D0-7A20-4FBA-9F93-6D5EE71F06F6}" presName="sp" presStyleCnt="0"/>
      <dgm:spPr/>
    </dgm:pt>
    <dgm:pt modelId="{B4BB0D30-0CFC-45E6-A860-F5AF5DB9DE07}" type="pres">
      <dgm:prSet presAssocID="{20A2B814-8C5E-40E1-9765-31D6005E3120}" presName="linNode" presStyleCnt="0"/>
      <dgm:spPr/>
    </dgm:pt>
    <dgm:pt modelId="{C95C395B-367D-4A52-AA04-890434B4546D}" type="pres">
      <dgm:prSet presAssocID="{20A2B814-8C5E-40E1-9765-31D6005E3120}" presName="parentText" presStyleLbl="node1" presStyleIdx="1" presStyleCnt="5">
        <dgm:presLayoutVars>
          <dgm:chMax val="1"/>
          <dgm:bulletEnabled val="1"/>
        </dgm:presLayoutVars>
      </dgm:prSet>
      <dgm:spPr/>
    </dgm:pt>
    <dgm:pt modelId="{99FEC780-FE81-4A56-ABA9-13633CEC7888}" type="pres">
      <dgm:prSet presAssocID="{8DA30C0D-DB7E-48D4-BF68-454B1A93FFFC}" presName="sp" presStyleCnt="0"/>
      <dgm:spPr/>
    </dgm:pt>
    <dgm:pt modelId="{A153673F-FCB2-4A68-8B76-22BDE5C1869B}" type="pres">
      <dgm:prSet presAssocID="{662198BC-01AD-42FF-9FA0-E3C6F3EFC898}" presName="linNode" presStyleCnt="0"/>
      <dgm:spPr/>
    </dgm:pt>
    <dgm:pt modelId="{256EB9AC-2240-4C38-B4C8-0745B36E24FF}" type="pres">
      <dgm:prSet presAssocID="{662198BC-01AD-42FF-9FA0-E3C6F3EFC898}" presName="parentText" presStyleLbl="node1" presStyleIdx="2" presStyleCnt="5" custScaleX="99373">
        <dgm:presLayoutVars>
          <dgm:chMax val="1"/>
          <dgm:bulletEnabled val="1"/>
        </dgm:presLayoutVars>
      </dgm:prSet>
      <dgm:spPr/>
    </dgm:pt>
    <dgm:pt modelId="{2C140463-70F6-4DD4-8990-4409AF316E7E}" type="pres">
      <dgm:prSet presAssocID="{03048084-9257-4852-A010-9FF7DE644F6E}" presName="sp" presStyleCnt="0"/>
      <dgm:spPr/>
    </dgm:pt>
    <dgm:pt modelId="{B230F95B-482B-4788-BCE6-D636A0AB0D3A}" type="pres">
      <dgm:prSet presAssocID="{6968E1DA-69B6-4781-98D4-C595611DBA24}" presName="linNode" presStyleCnt="0"/>
      <dgm:spPr/>
    </dgm:pt>
    <dgm:pt modelId="{6E1EAF87-1AF9-4CA0-8F21-23800DC958C8}" type="pres">
      <dgm:prSet presAssocID="{6968E1DA-69B6-4781-98D4-C595611DBA24}" presName="parentText" presStyleLbl="node1" presStyleIdx="3" presStyleCnt="5">
        <dgm:presLayoutVars>
          <dgm:chMax val="1"/>
          <dgm:bulletEnabled val="1"/>
        </dgm:presLayoutVars>
      </dgm:prSet>
      <dgm:spPr/>
    </dgm:pt>
    <dgm:pt modelId="{F9D3EDD1-D0B5-4D24-ABC3-4900AD092A60}" type="pres">
      <dgm:prSet presAssocID="{0B10F00A-4100-4462-825B-23D1A062E115}" presName="sp" presStyleCnt="0"/>
      <dgm:spPr/>
    </dgm:pt>
    <dgm:pt modelId="{7CF07C71-C8D3-4993-BBEE-B623A4B982B4}" type="pres">
      <dgm:prSet presAssocID="{88D84AFB-EC13-46F1-9745-859C93654E18}" presName="linNode" presStyleCnt="0"/>
      <dgm:spPr/>
    </dgm:pt>
    <dgm:pt modelId="{77758964-1ED5-4BCD-A700-26EBBFBD9BD7}" type="pres">
      <dgm:prSet presAssocID="{88D84AFB-EC13-46F1-9745-859C93654E18}" presName="parentText" presStyleLbl="node1" presStyleIdx="4" presStyleCnt="5">
        <dgm:presLayoutVars>
          <dgm:chMax val="1"/>
          <dgm:bulletEnabled val="1"/>
        </dgm:presLayoutVars>
      </dgm:prSet>
      <dgm:spPr/>
    </dgm:pt>
  </dgm:ptLst>
  <dgm:cxnLst>
    <dgm:cxn modelId="{D69F2A3D-DADD-4CCB-A395-1F869860CFE4}" type="presOf" srcId="{6968E1DA-69B6-4781-98D4-C595611DBA24}" destId="{6E1EAF87-1AF9-4CA0-8F21-23800DC958C8}" srcOrd="0" destOrd="0" presId="urn:microsoft.com/office/officeart/2005/8/layout/vList5"/>
    <dgm:cxn modelId="{F0012066-D03E-4FF1-B43C-2BBABDD7EDB1}" srcId="{15075039-7E4E-49B7-92A9-88B5A6FC553A}" destId="{88D84AFB-EC13-46F1-9745-859C93654E18}" srcOrd="4" destOrd="0" parTransId="{31B62052-05D6-4868-BF95-A5188766364E}" sibTransId="{AE3AB880-47E5-491C-9397-6FC5DBCDBA45}"/>
    <dgm:cxn modelId="{AA3F854A-806E-40C1-86F7-7EDC443ED082}" srcId="{15075039-7E4E-49B7-92A9-88B5A6FC553A}" destId="{6968E1DA-69B6-4781-98D4-C595611DBA24}" srcOrd="3" destOrd="0" parTransId="{2F4890E7-B83B-4AC7-BAF2-631613E742FB}" sibTransId="{0B10F00A-4100-4462-825B-23D1A062E115}"/>
    <dgm:cxn modelId="{5D51C375-4539-4B2A-84E4-6177AEC1BDB0}" type="presOf" srcId="{88D84AFB-EC13-46F1-9745-859C93654E18}" destId="{77758964-1ED5-4BCD-A700-26EBBFBD9BD7}" srcOrd="0" destOrd="0" presId="urn:microsoft.com/office/officeart/2005/8/layout/vList5"/>
    <dgm:cxn modelId="{3A6EE085-F0EB-4723-8E9E-B7E0F73C0935}" srcId="{15075039-7E4E-49B7-92A9-88B5A6FC553A}" destId="{ED833D66-1C0B-4953-B006-837893F71B88}" srcOrd="0" destOrd="0" parTransId="{584464F1-C47A-4835-965E-04EF07FCF979}" sibTransId="{7686F6D0-7A20-4FBA-9F93-6D5EE71F06F6}"/>
    <dgm:cxn modelId="{64A11BAE-6495-4076-AD11-F99B2AD9416B}" type="presOf" srcId="{ED833D66-1C0B-4953-B006-837893F71B88}" destId="{2949C484-CCAC-448B-93C6-5F07260EB764}" srcOrd="0" destOrd="0" presId="urn:microsoft.com/office/officeart/2005/8/layout/vList5"/>
    <dgm:cxn modelId="{D1D09EB6-4210-4AC1-AAD4-B077644CF653}" srcId="{15075039-7E4E-49B7-92A9-88B5A6FC553A}" destId="{662198BC-01AD-42FF-9FA0-E3C6F3EFC898}" srcOrd="2" destOrd="0" parTransId="{DB0CA8AB-F79C-4A88-82E5-43D82F2EA991}" sibTransId="{03048084-9257-4852-A010-9FF7DE644F6E}"/>
    <dgm:cxn modelId="{FF18A4D0-C5DD-40F5-8B33-10EDF6692FB5}" type="presOf" srcId="{15075039-7E4E-49B7-92A9-88B5A6FC553A}" destId="{C5380638-602C-4D3E-945D-CEE18067CCAE}" srcOrd="0" destOrd="0" presId="urn:microsoft.com/office/officeart/2005/8/layout/vList5"/>
    <dgm:cxn modelId="{D1030AD5-5A98-48D2-BE78-0421F2B9541D}" type="presOf" srcId="{20A2B814-8C5E-40E1-9765-31D6005E3120}" destId="{C95C395B-367D-4A52-AA04-890434B4546D}" srcOrd="0" destOrd="0" presId="urn:microsoft.com/office/officeart/2005/8/layout/vList5"/>
    <dgm:cxn modelId="{8BBE03DE-0883-43BC-AFFD-9A415DA408CA}" type="presOf" srcId="{662198BC-01AD-42FF-9FA0-E3C6F3EFC898}" destId="{256EB9AC-2240-4C38-B4C8-0745B36E24FF}" srcOrd="0" destOrd="0" presId="urn:microsoft.com/office/officeart/2005/8/layout/vList5"/>
    <dgm:cxn modelId="{3E3A4AFE-88DB-4E3F-80AB-9C7D225FE7F6}" srcId="{15075039-7E4E-49B7-92A9-88B5A6FC553A}" destId="{20A2B814-8C5E-40E1-9765-31D6005E3120}" srcOrd="1" destOrd="0" parTransId="{98BD825F-A1B9-4792-88C2-12A75671D6D9}" sibTransId="{8DA30C0D-DB7E-48D4-BF68-454B1A93FFFC}"/>
    <dgm:cxn modelId="{A1B74426-8EEF-4B72-8517-509AFFBBAFC0}" type="presParOf" srcId="{C5380638-602C-4D3E-945D-CEE18067CCAE}" destId="{ED1C838E-BBA0-4C1E-9356-7C75875D57CA}" srcOrd="0" destOrd="0" presId="urn:microsoft.com/office/officeart/2005/8/layout/vList5"/>
    <dgm:cxn modelId="{BC01880D-BB3B-4FD5-A456-89D928FC5DA8}" type="presParOf" srcId="{ED1C838E-BBA0-4C1E-9356-7C75875D57CA}" destId="{2949C484-CCAC-448B-93C6-5F07260EB764}" srcOrd="0" destOrd="0" presId="urn:microsoft.com/office/officeart/2005/8/layout/vList5"/>
    <dgm:cxn modelId="{B02B1111-8142-438A-A6D1-BEAF22E92DA3}" type="presParOf" srcId="{C5380638-602C-4D3E-945D-CEE18067CCAE}" destId="{9D547262-42D8-4DB0-A2BB-B810D226D585}" srcOrd="1" destOrd="0" presId="urn:microsoft.com/office/officeart/2005/8/layout/vList5"/>
    <dgm:cxn modelId="{685AB63A-A606-4470-9DE2-51BB04794909}" type="presParOf" srcId="{C5380638-602C-4D3E-945D-CEE18067CCAE}" destId="{B4BB0D30-0CFC-45E6-A860-F5AF5DB9DE07}" srcOrd="2" destOrd="0" presId="urn:microsoft.com/office/officeart/2005/8/layout/vList5"/>
    <dgm:cxn modelId="{1A9F8E1A-274F-48CC-8873-36A4E89A7A5C}" type="presParOf" srcId="{B4BB0D30-0CFC-45E6-A860-F5AF5DB9DE07}" destId="{C95C395B-367D-4A52-AA04-890434B4546D}" srcOrd="0" destOrd="0" presId="urn:microsoft.com/office/officeart/2005/8/layout/vList5"/>
    <dgm:cxn modelId="{16CE8DFB-54A1-4B3A-B068-432FC1C8E0F3}" type="presParOf" srcId="{C5380638-602C-4D3E-945D-CEE18067CCAE}" destId="{99FEC780-FE81-4A56-ABA9-13633CEC7888}" srcOrd="3" destOrd="0" presId="urn:microsoft.com/office/officeart/2005/8/layout/vList5"/>
    <dgm:cxn modelId="{8D7FC1B6-7320-4E3E-9B51-9A1ABE9C0A2A}" type="presParOf" srcId="{C5380638-602C-4D3E-945D-CEE18067CCAE}" destId="{A153673F-FCB2-4A68-8B76-22BDE5C1869B}" srcOrd="4" destOrd="0" presId="urn:microsoft.com/office/officeart/2005/8/layout/vList5"/>
    <dgm:cxn modelId="{1AA21F4A-E1AC-42EA-B5C5-E293CB42FE3D}" type="presParOf" srcId="{A153673F-FCB2-4A68-8B76-22BDE5C1869B}" destId="{256EB9AC-2240-4C38-B4C8-0745B36E24FF}" srcOrd="0" destOrd="0" presId="urn:microsoft.com/office/officeart/2005/8/layout/vList5"/>
    <dgm:cxn modelId="{2A183961-34E6-4361-926E-20A85950FD9B}" type="presParOf" srcId="{C5380638-602C-4D3E-945D-CEE18067CCAE}" destId="{2C140463-70F6-4DD4-8990-4409AF316E7E}" srcOrd="5" destOrd="0" presId="urn:microsoft.com/office/officeart/2005/8/layout/vList5"/>
    <dgm:cxn modelId="{0D4F1501-7A4B-47E3-8119-CCE03D7C395E}" type="presParOf" srcId="{C5380638-602C-4D3E-945D-CEE18067CCAE}" destId="{B230F95B-482B-4788-BCE6-D636A0AB0D3A}" srcOrd="6" destOrd="0" presId="urn:microsoft.com/office/officeart/2005/8/layout/vList5"/>
    <dgm:cxn modelId="{F5F433DC-472B-490C-81EE-01EEC1C44FB0}" type="presParOf" srcId="{B230F95B-482B-4788-BCE6-D636A0AB0D3A}" destId="{6E1EAF87-1AF9-4CA0-8F21-23800DC958C8}" srcOrd="0" destOrd="0" presId="urn:microsoft.com/office/officeart/2005/8/layout/vList5"/>
    <dgm:cxn modelId="{9576BB43-0265-4ADA-81CF-E09BBF48417A}" type="presParOf" srcId="{C5380638-602C-4D3E-945D-CEE18067CCAE}" destId="{F9D3EDD1-D0B5-4D24-ABC3-4900AD092A60}" srcOrd="7" destOrd="0" presId="urn:microsoft.com/office/officeart/2005/8/layout/vList5"/>
    <dgm:cxn modelId="{958C2503-6DB6-46A2-A41B-81A182963A90}" type="presParOf" srcId="{C5380638-602C-4D3E-945D-CEE18067CCAE}" destId="{7CF07C71-C8D3-4993-BBEE-B623A4B982B4}" srcOrd="8" destOrd="0" presId="urn:microsoft.com/office/officeart/2005/8/layout/vList5"/>
    <dgm:cxn modelId="{974D6E19-EAC1-4631-A20D-2CE4A49F61BB}" type="presParOf" srcId="{7CF07C71-C8D3-4993-BBEE-B623A4B982B4}" destId="{77758964-1ED5-4BCD-A700-26EBBFBD9BD7}" srcOrd="0" destOrd="0" presId="urn:microsoft.com/office/officeart/2005/8/layout/vList5"/>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5075039-7E4E-49B7-92A9-88B5A6FC553A}"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ED833D66-1C0B-4953-B006-837893F71B88}">
      <dgm:prSet phldrT="[Text]"/>
      <dgm:spPr/>
      <dgm:t>
        <a:bodyPr/>
        <a:lstStyle/>
        <a:p>
          <a:r>
            <a:rPr lang="en-GB">
              <a:effectLst/>
              <a:latin typeface="Times New Roman" panose="02020603050405020304" pitchFamily="18" charset="0"/>
              <a:ea typeface="Times New Roman" panose="02020603050405020304" pitchFamily="18" charset="0"/>
              <a:cs typeface="Times New Roman" panose="02020603050405020304" pitchFamily="18" charset="0"/>
            </a:rPr>
            <a:t>Step 1- Define your goal </a:t>
          </a:r>
          <a:endParaRPr lang="en-GB"/>
        </a:p>
      </dgm:t>
    </dgm:pt>
    <dgm:pt modelId="{584464F1-C47A-4835-965E-04EF07FCF979}" type="parTrans" cxnId="{3A6EE085-F0EB-4723-8E9E-B7E0F73C0935}">
      <dgm:prSet/>
      <dgm:spPr/>
      <dgm:t>
        <a:bodyPr/>
        <a:lstStyle/>
        <a:p>
          <a:endParaRPr lang="en-GB"/>
        </a:p>
      </dgm:t>
    </dgm:pt>
    <dgm:pt modelId="{7686F6D0-7A20-4FBA-9F93-6D5EE71F06F6}" type="sibTrans" cxnId="{3A6EE085-F0EB-4723-8E9E-B7E0F73C0935}">
      <dgm:prSet/>
      <dgm:spPr/>
      <dgm:t>
        <a:bodyPr/>
        <a:lstStyle/>
        <a:p>
          <a:endParaRPr lang="en-GB"/>
        </a:p>
      </dgm:t>
    </dgm:pt>
    <dgm:pt modelId="{116DE648-D3A4-4866-8067-C6CF5FAA1A4C}">
      <dgm:prSet phldrT="[Text]"/>
      <dgm:spPr/>
      <dgm:t>
        <a:bodyPr/>
        <a:lstStyle/>
        <a:p>
          <a:r>
            <a:rPr lang="en-GB" dirty="0">
              <a:effectLst/>
              <a:latin typeface="Times New Roman" panose="02020603050405020304" pitchFamily="18" charset="0"/>
              <a:ea typeface="Times New Roman" panose="02020603050405020304" pitchFamily="18" charset="0"/>
              <a:cs typeface="Times New Roman" panose="02020603050405020304" pitchFamily="18" charset="0"/>
            </a:rPr>
            <a:t>Be specific with your Action Plan goals. Define where your region is and where you want it to be. If there are alternative ways to achieve your Action Plan goal, evaluate your situation and choose the best opportunities to succeed, depending on your available resources.</a:t>
          </a:r>
          <a:endParaRPr lang="en-GB" dirty="0"/>
        </a:p>
      </dgm:t>
    </dgm:pt>
    <dgm:pt modelId="{9BCC2D2D-66C0-4CA0-8E22-643A4F440C5D}" type="parTrans" cxnId="{CC681FF3-B7A8-42E6-801F-6633800E77A7}">
      <dgm:prSet/>
      <dgm:spPr/>
      <dgm:t>
        <a:bodyPr/>
        <a:lstStyle/>
        <a:p>
          <a:endParaRPr lang="en-GB"/>
        </a:p>
      </dgm:t>
    </dgm:pt>
    <dgm:pt modelId="{72FE6414-68E9-4D35-9FB5-308CAD463D79}" type="sibTrans" cxnId="{CC681FF3-B7A8-42E6-801F-6633800E77A7}">
      <dgm:prSet/>
      <dgm:spPr/>
      <dgm:t>
        <a:bodyPr/>
        <a:lstStyle/>
        <a:p>
          <a:endParaRPr lang="en-GB"/>
        </a:p>
      </dgm:t>
    </dgm:pt>
    <dgm:pt modelId="{C5380638-602C-4D3E-945D-CEE18067CCAE}" type="pres">
      <dgm:prSet presAssocID="{15075039-7E4E-49B7-92A9-88B5A6FC553A}" presName="Name0" presStyleCnt="0">
        <dgm:presLayoutVars>
          <dgm:dir/>
          <dgm:animLvl val="lvl"/>
          <dgm:resizeHandles val="exact"/>
        </dgm:presLayoutVars>
      </dgm:prSet>
      <dgm:spPr/>
    </dgm:pt>
    <dgm:pt modelId="{ED1C838E-BBA0-4C1E-9356-7C75875D57CA}" type="pres">
      <dgm:prSet presAssocID="{ED833D66-1C0B-4953-B006-837893F71B88}" presName="linNode" presStyleCnt="0"/>
      <dgm:spPr/>
    </dgm:pt>
    <dgm:pt modelId="{2949C484-CCAC-448B-93C6-5F07260EB764}" type="pres">
      <dgm:prSet presAssocID="{ED833D66-1C0B-4953-B006-837893F71B88}" presName="parentText" presStyleLbl="node1" presStyleIdx="0" presStyleCnt="1">
        <dgm:presLayoutVars>
          <dgm:chMax val="1"/>
          <dgm:bulletEnabled val="1"/>
        </dgm:presLayoutVars>
      </dgm:prSet>
      <dgm:spPr/>
    </dgm:pt>
    <dgm:pt modelId="{F7FEB16E-B1AF-42C5-8A3B-97280464B9C6}" type="pres">
      <dgm:prSet presAssocID="{ED833D66-1C0B-4953-B006-837893F71B88}" presName="descendantText" presStyleLbl="alignAccFollowNode1" presStyleIdx="0" presStyleCnt="1">
        <dgm:presLayoutVars>
          <dgm:bulletEnabled val="1"/>
        </dgm:presLayoutVars>
      </dgm:prSet>
      <dgm:spPr/>
    </dgm:pt>
  </dgm:ptLst>
  <dgm:cxnLst>
    <dgm:cxn modelId="{13C5E671-6878-464B-AD4C-5A71FA96D3E5}" type="presOf" srcId="{116DE648-D3A4-4866-8067-C6CF5FAA1A4C}" destId="{F7FEB16E-B1AF-42C5-8A3B-97280464B9C6}" srcOrd="0" destOrd="0" presId="urn:microsoft.com/office/officeart/2005/8/layout/vList5"/>
    <dgm:cxn modelId="{3A6EE085-F0EB-4723-8E9E-B7E0F73C0935}" srcId="{15075039-7E4E-49B7-92A9-88B5A6FC553A}" destId="{ED833D66-1C0B-4953-B006-837893F71B88}" srcOrd="0" destOrd="0" parTransId="{584464F1-C47A-4835-965E-04EF07FCF979}" sibTransId="{7686F6D0-7A20-4FBA-9F93-6D5EE71F06F6}"/>
    <dgm:cxn modelId="{64A11BAE-6495-4076-AD11-F99B2AD9416B}" type="presOf" srcId="{ED833D66-1C0B-4953-B006-837893F71B88}" destId="{2949C484-CCAC-448B-93C6-5F07260EB764}" srcOrd="0" destOrd="0" presId="urn:microsoft.com/office/officeart/2005/8/layout/vList5"/>
    <dgm:cxn modelId="{FF18A4D0-C5DD-40F5-8B33-10EDF6692FB5}" type="presOf" srcId="{15075039-7E4E-49B7-92A9-88B5A6FC553A}" destId="{C5380638-602C-4D3E-945D-CEE18067CCAE}" srcOrd="0" destOrd="0" presId="urn:microsoft.com/office/officeart/2005/8/layout/vList5"/>
    <dgm:cxn modelId="{CC681FF3-B7A8-42E6-801F-6633800E77A7}" srcId="{ED833D66-1C0B-4953-B006-837893F71B88}" destId="{116DE648-D3A4-4866-8067-C6CF5FAA1A4C}" srcOrd="0" destOrd="0" parTransId="{9BCC2D2D-66C0-4CA0-8E22-643A4F440C5D}" sibTransId="{72FE6414-68E9-4D35-9FB5-308CAD463D79}"/>
    <dgm:cxn modelId="{A1B74426-8EEF-4B72-8517-509AFFBBAFC0}" type="presParOf" srcId="{C5380638-602C-4D3E-945D-CEE18067CCAE}" destId="{ED1C838E-BBA0-4C1E-9356-7C75875D57CA}" srcOrd="0" destOrd="0" presId="urn:microsoft.com/office/officeart/2005/8/layout/vList5"/>
    <dgm:cxn modelId="{BC01880D-BB3B-4FD5-A456-89D928FC5DA8}" type="presParOf" srcId="{ED1C838E-BBA0-4C1E-9356-7C75875D57CA}" destId="{2949C484-CCAC-448B-93C6-5F07260EB764}" srcOrd="0" destOrd="0" presId="urn:microsoft.com/office/officeart/2005/8/layout/vList5"/>
    <dgm:cxn modelId="{23B1F98B-50DF-445B-845D-6C63440644A9}" type="presParOf" srcId="{ED1C838E-BBA0-4C1E-9356-7C75875D57CA}" destId="{F7FEB16E-B1AF-42C5-8A3B-97280464B9C6}" srcOrd="1" destOrd="0" presId="urn:microsoft.com/office/officeart/2005/8/layout/vList5"/>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5075039-7E4E-49B7-92A9-88B5A6FC553A}"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20A2B814-8C5E-40E1-9765-31D6005E3120}">
      <dgm:prSet phldrT="[Text]"/>
      <dgm:spPr/>
      <dgm:t>
        <a:bodyPr/>
        <a:lstStyle/>
        <a:p>
          <a:r>
            <a:rPr lang="en-GB">
              <a:effectLst/>
              <a:latin typeface="Times New Roman" panose="02020603050405020304" pitchFamily="18" charset="0"/>
              <a:ea typeface="Times New Roman" panose="02020603050405020304" pitchFamily="18" charset="0"/>
              <a:cs typeface="Times New Roman" panose="02020603050405020304" pitchFamily="18" charset="0"/>
            </a:rPr>
            <a:t>Step 2 - List tasks</a:t>
          </a:r>
          <a:endParaRPr lang="en-GB"/>
        </a:p>
      </dgm:t>
    </dgm:pt>
    <dgm:pt modelId="{98BD825F-A1B9-4792-88C2-12A75671D6D9}" type="parTrans" cxnId="{3E3A4AFE-88DB-4E3F-80AB-9C7D225FE7F6}">
      <dgm:prSet/>
      <dgm:spPr/>
      <dgm:t>
        <a:bodyPr/>
        <a:lstStyle/>
        <a:p>
          <a:endParaRPr lang="en-GB"/>
        </a:p>
      </dgm:t>
    </dgm:pt>
    <dgm:pt modelId="{8DA30C0D-DB7E-48D4-BF68-454B1A93FFFC}" type="sibTrans" cxnId="{3E3A4AFE-88DB-4E3F-80AB-9C7D225FE7F6}">
      <dgm:prSet/>
      <dgm:spPr/>
      <dgm:t>
        <a:bodyPr/>
        <a:lstStyle/>
        <a:p>
          <a:endParaRPr lang="en-GB"/>
        </a:p>
      </dgm:t>
    </dgm:pt>
    <dgm:pt modelId="{47B46416-48F5-44A0-A3D3-361281C69751}">
      <dgm:prSet phldrT="[Text]"/>
      <dgm:spPr/>
      <dgm:t>
        <a:bodyPr/>
        <a:lstStyle/>
        <a:p>
          <a:r>
            <a:rPr lang="en-GB" dirty="0">
              <a:effectLst/>
              <a:latin typeface="Times New Roman" panose="02020603050405020304" pitchFamily="18" charset="0"/>
              <a:ea typeface="Times New Roman" panose="02020603050405020304" pitchFamily="18" charset="0"/>
              <a:cs typeface="Times New Roman" panose="02020603050405020304" pitchFamily="18" charset="0"/>
            </a:rPr>
            <a:t>Once you have your goal, list the tasks and activities you must complete to achieve it. Then order them sequentially by adding key dates and deadlines.</a:t>
          </a:r>
          <a:endParaRPr lang="en-GB" dirty="0"/>
        </a:p>
      </dgm:t>
    </dgm:pt>
    <dgm:pt modelId="{EB408059-440C-42A1-B130-50F4AC1B9C7F}" type="parTrans" cxnId="{50DD1BDF-7C05-46B5-A6C2-A696BC7051E2}">
      <dgm:prSet/>
      <dgm:spPr/>
      <dgm:t>
        <a:bodyPr/>
        <a:lstStyle/>
        <a:p>
          <a:endParaRPr lang="en-GB"/>
        </a:p>
      </dgm:t>
    </dgm:pt>
    <dgm:pt modelId="{E2CB3DB4-2693-4BA0-A392-D92475F3F4F1}" type="sibTrans" cxnId="{50DD1BDF-7C05-46B5-A6C2-A696BC7051E2}">
      <dgm:prSet/>
      <dgm:spPr/>
      <dgm:t>
        <a:bodyPr/>
        <a:lstStyle/>
        <a:p>
          <a:endParaRPr lang="en-GB"/>
        </a:p>
      </dgm:t>
    </dgm:pt>
    <dgm:pt modelId="{C5380638-602C-4D3E-945D-CEE18067CCAE}" type="pres">
      <dgm:prSet presAssocID="{15075039-7E4E-49B7-92A9-88B5A6FC553A}" presName="Name0" presStyleCnt="0">
        <dgm:presLayoutVars>
          <dgm:dir/>
          <dgm:animLvl val="lvl"/>
          <dgm:resizeHandles val="exact"/>
        </dgm:presLayoutVars>
      </dgm:prSet>
      <dgm:spPr/>
    </dgm:pt>
    <dgm:pt modelId="{B4BB0D30-0CFC-45E6-A860-F5AF5DB9DE07}" type="pres">
      <dgm:prSet presAssocID="{20A2B814-8C5E-40E1-9765-31D6005E3120}" presName="linNode" presStyleCnt="0"/>
      <dgm:spPr/>
    </dgm:pt>
    <dgm:pt modelId="{C95C395B-367D-4A52-AA04-890434B4546D}" type="pres">
      <dgm:prSet presAssocID="{20A2B814-8C5E-40E1-9765-31D6005E3120}" presName="parentText" presStyleLbl="node1" presStyleIdx="0" presStyleCnt="1">
        <dgm:presLayoutVars>
          <dgm:chMax val="1"/>
          <dgm:bulletEnabled val="1"/>
        </dgm:presLayoutVars>
      </dgm:prSet>
      <dgm:spPr/>
    </dgm:pt>
    <dgm:pt modelId="{ED263378-0091-4BDB-8FA6-AC8FE10486C6}" type="pres">
      <dgm:prSet presAssocID="{20A2B814-8C5E-40E1-9765-31D6005E3120}" presName="descendantText" presStyleLbl="alignAccFollowNode1" presStyleIdx="0" presStyleCnt="1">
        <dgm:presLayoutVars>
          <dgm:bulletEnabled val="1"/>
        </dgm:presLayoutVars>
      </dgm:prSet>
      <dgm:spPr/>
    </dgm:pt>
  </dgm:ptLst>
  <dgm:cxnLst>
    <dgm:cxn modelId="{2B960EAC-627F-4755-AAF5-F91DADA680A4}" type="presOf" srcId="{47B46416-48F5-44A0-A3D3-361281C69751}" destId="{ED263378-0091-4BDB-8FA6-AC8FE10486C6}" srcOrd="0" destOrd="0" presId="urn:microsoft.com/office/officeart/2005/8/layout/vList5"/>
    <dgm:cxn modelId="{FF18A4D0-C5DD-40F5-8B33-10EDF6692FB5}" type="presOf" srcId="{15075039-7E4E-49B7-92A9-88B5A6FC553A}" destId="{C5380638-602C-4D3E-945D-CEE18067CCAE}" srcOrd="0" destOrd="0" presId="urn:microsoft.com/office/officeart/2005/8/layout/vList5"/>
    <dgm:cxn modelId="{D1030AD5-5A98-48D2-BE78-0421F2B9541D}" type="presOf" srcId="{20A2B814-8C5E-40E1-9765-31D6005E3120}" destId="{C95C395B-367D-4A52-AA04-890434B4546D}" srcOrd="0" destOrd="0" presId="urn:microsoft.com/office/officeart/2005/8/layout/vList5"/>
    <dgm:cxn modelId="{50DD1BDF-7C05-46B5-A6C2-A696BC7051E2}" srcId="{20A2B814-8C5E-40E1-9765-31D6005E3120}" destId="{47B46416-48F5-44A0-A3D3-361281C69751}" srcOrd="0" destOrd="0" parTransId="{EB408059-440C-42A1-B130-50F4AC1B9C7F}" sibTransId="{E2CB3DB4-2693-4BA0-A392-D92475F3F4F1}"/>
    <dgm:cxn modelId="{3E3A4AFE-88DB-4E3F-80AB-9C7D225FE7F6}" srcId="{15075039-7E4E-49B7-92A9-88B5A6FC553A}" destId="{20A2B814-8C5E-40E1-9765-31D6005E3120}" srcOrd="0" destOrd="0" parTransId="{98BD825F-A1B9-4792-88C2-12A75671D6D9}" sibTransId="{8DA30C0D-DB7E-48D4-BF68-454B1A93FFFC}"/>
    <dgm:cxn modelId="{685AB63A-A606-4470-9DE2-51BB04794909}" type="presParOf" srcId="{C5380638-602C-4D3E-945D-CEE18067CCAE}" destId="{B4BB0D30-0CFC-45E6-A860-F5AF5DB9DE07}" srcOrd="0" destOrd="0" presId="urn:microsoft.com/office/officeart/2005/8/layout/vList5"/>
    <dgm:cxn modelId="{1A9F8E1A-274F-48CC-8873-36A4E89A7A5C}" type="presParOf" srcId="{B4BB0D30-0CFC-45E6-A860-F5AF5DB9DE07}" destId="{C95C395B-367D-4A52-AA04-890434B4546D}" srcOrd="0" destOrd="0" presId="urn:microsoft.com/office/officeart/2005/8/layout/vList5"/>
    <dgm:cxn modelId="{FE6780CA-67FB-4D07-848C-21CF28EBAB0C}" type="presParOf" srcId="{B4BB0D30-0CFC-45E6-A860-F5AF5DB9DE07}" destId="{ED263378-0091-4BDB-8FA6-AC8FE10486C6}" srcOrd="1" destOrd="0" presId="urn:microsoft.com/office/officeart/2005/8/layout/vList5"/>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5075039-7E4E-49B7-92A9-88B5A6FC553A}"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20A2B814-8C5E-40E1-9765-31D6005E3120}">
      <dgm:prSet phldrT="[Text]"/>
      <dgm:spPr/>
      <dgm:t>
        <a:bodyPr/>
        <a:lstStyle/>
        <a:p>
          <a:r>
            <a:rPr lang="en-GB">
              <a:effectLst/>
              <a:latin typeface="Times New Roman" panose="02020603050405020304" pitchFamily="18" charset="0"/>
              <a:ea typeface="Times New Roman" panose="02020603050405020304" pitchFamily="18" charset="0"/>
              <a:cs typeface="Times New Roman" panose="02020603050405020304" pitchFamily="18" charset="0"/>
            </a:rPr>
            <a:t>Step 2 - List tasks</a:t>
          </a:r>
          <a:endParaRPr lang="en-GB"/>
        </a:p>
      </dgm:t>
    </dgm:pt>
    <dgm:pt modelId="{98BD825F-A1B9-4792-88C2-12A75671D6D9}" type="parTrans" cxnId="{3E3A4AFE-88DB-4E3F-80AB-9C7D225FE7F6}">
      <dgm:prSet/>
      <dgm:spPr/>
      <dgm:t>
        <a:bodyPr/>
        <a:lstStyle/>
        <a:p>
          <a:endParaRPr lang="en-GB"/>
        </a:p>
      </dgm:t>
    </dgm:pt>
    <dgm:pt modelId="{8DA30C0D-DB7E-48D4-BF68-454B1A93FFFC}" type="sibTrans" cxnId="{3E3A4AFE-88DB-4E3F-80AB-9C7D225FE7F6}">
      <dgm:prSet/>
      <dgm:spPr/>
      <dgm:t>
        <a:bodyPr/>
        <a:lstStyle/>
        <a:p>
          <a:endParaRPr lang="en-GB"/>
        </a:p>
      </dgm:t>
    </dgm:pt>
    <dgm:pt modelId="{47B46416-48F5-44A0-A3D3-361281C69751}">
      <dgm:prSet phldrT="[Text]"/>
      <dgm:spPr/>
      <dgm:t>
        <a:bodyPr/>
        <a:lstStyle/>
        <a:p>
          <a:r>
            <a:rPr lang="en-GB" dirty="0">
              <a:effectLst/>
              <a:latin typeface="Times New Roman" panose="02020603050405020304" pitchFamily="18" charset="0"/>
              <a:ea typeface="Times New Roman" panose="02020603050405020304" pitchFamily="18" charset="0"/>
              <a:cs typeface="Times New Roman" panose="02020603050405020304" pitchFamily="18" charset="0"/>
            </a:rPr>
            <a:t>Once you have your goal, list the tasks and activities you must complete to achieve it. Then order them sequentially by adding key dates and deadlines.</a:t>
          </a:r>
          <a:endParaRPr lang="en-GB" dirty="0"/>
        </a:p>
      </dgm:t>
    </dgm:pt>
    <dgm:pt modelId="{EB408059-440C-42A1-B130-50F4AC1B9C7F}" type="parTrans" cxnId="{50DD1BDF-7C05-46B5-A6C2-A696BC7051E2}">
      <dgm:prSet/>
      <dgm:spPr/>
      <dgm:t>
        <a:bodyPr/>
        <a:lstStyle/>
        <a:p>
          <a:endParaRPr lang="en-GB"/>
        </a:p>
      </dgm:t>
    </dgm:pt>
    <dgm:pt modelId="{E2CB3DB4-2693-4BA0-A392-D92475F3F4F1}" type="sibTrans" cxnId="{50DD1BDF-7C05-46B5-A6C2-A696BC7051E2}">
      <dgm:prSet/>
      <dgm:spPr/>
      <dgm:t>
        <a:bodyPr/>
        <a:lstStyle/>
        <a:p>
          <a:endParaRPr lang="en-GB"/>
        </a:p>
      </dgm:t>
    </dgm:pt>
    <dgm:pt modelId="{C5380638-602C-4D3E-945D-CEE18067CCAE}" type="pres">
      <dgm:prSet presAssocID="{15075039-7E4E-49B7-92A9-88B5A6FC553A}" presName="Name0" presStyleCnt="0">
        <dgm:presLayoutVars>
          <dgm:dir/>
          <dgm:animLvl val="lvl"/>
          <dgm:resizeHandles val="exact"/>
        </dgm:presLayoutVars>
      </dgm:prSet>
      <dgm:spPr/>
    </dgm:pt>
    <dgm:pt modelId="{B4BB0D30-0CFC-45E6-A860-F5AF5DB9DE07}" type="pres">
      <dgm:prSet presAssocID="{20A2B814-8C5E-40E1-9765-31D6005E3120}" presName="linNode" presStyleCnt="0"/>
      <dgm:spPr/>
    </dgm:pt>
    <dgm:pt modelId="{C95C395B-367D-4A52-AA04-890434B4546D}" type="pres">
      <dgm:prSet presAssocID="{20A2B814-8C5E-40E1-9765-31D6005E3120}" presName="parentText" presStyleLbl="node1" presStyleIdx="0" presStyleCnt="1">
        <dgm:presLayoutVars>
          <dgm:chMax val="1"/>
          <dgm:bulletEnabled val="1"/>
        </dgm:presLayoutVars>
      </dgm:prSet>
      <dgm:spPr/>
    </dgm:pt>
    <dgm:pt modelId="{ED263378-0091-4BDB-8FA6-AC8FE10486C6}" type="pres">
      <dgm:prSet presAssocID="{20A2B814-8C5E-40E1-9765-31D6005E3120}" presName="descendantText" presStyleLbl="alignAccFollowNode1" presStyleIdx="0" presStyleCnt="1">
        <dgm:presLayoutVars>
          <dgm:bulletEnabled val="1"/>
        </dgm:presLayoutVars>
      </dgm:prSet>
      <dgm:spPr/>
    </dgm:pt>
  </dgm:ptLst>
  <dgm:cxnLst>
    <dgm:cxn modelId="{2B960EAC-627F-4755-AAF5-F91DADA680A4}" type="presOf" srcId="{47B46416-48F5-44A0-A3D3-361281C69751}" destId="{ED263378-0091-4BDB-8FA6-AC8FE10486C6}" srcOrd="0" destOrd="0" presId="urn:microsoft.com/office/officeart/2005/8/layout/vList5"/>
    <dgm:cxn modelId="{FF18A4D0-C5DD-40F5-8B33-10EDF6692FB5}" type="presOf" srcId="{15075039-7E4E-49B7-92A9-88B5A6FC553A}" destId="{C5380638-602C-4D3E-945D-CEE18067CCAE}" srcOrd="0" destOrd="0" presId="urn:microsoft.com/office/officeart/2005/8/layout/vList5"/>
    <dgm:cxn modelId="{D1030AD5-5A98-48D2-BE78-0421F2B9541D}" type="presOf" srcId="{20A2B814-8C5E-40E1-9765-31D6005E3120}" destId="{C95C395B-367D-4A52-AA04-890434B4546D}" srcOrd="0" destOrd="0" presId="urn:microsoft.com/office/officeart/2005/8/layout/vList5"/>
    <dgm:cxn modelId="{50DD1BDF-7C05-46B5-A6C2-A696BC7051E2}" srcId="{20A2B814-8C5E-40E1-9765-31D6005E3120}" destId="{47B46416-48F5-44A0-A3D3-361281C69751}" srcOrd="0" destOrd="0" parTransId="{EB408059-440C-42A1-B130-50F4AC1B9C7F}" sibTransId="{E2CB3DB4-2693-4BA0-A392-D92475F3F4F1}"/>
    <dgm:cxn modelId="{3E3A4AFE-88DB-4E3F-80AB-9C7D225FE7F6}" srcId="{15075039-7E4E-49B7-92A9-88B5A6FC553A}" destId="{20A2B814-8C5E-40E1-9765-31D6005E3120}" srcOrd="0" destOrd="0" parTransId="{98BD825F-A1B9-4792-88C2-12A75671D6D9}" sibTransId="{8DA30C0D-DB7E-48D4-BF68-454B1A93FFFC}"/>
    <dgm:cxn modelId="{685AB63A-A606-4470-9DE2-51BB04794909}" type="presParOf" srcId="{C5380638-602C-4D3E-945D-CEE18067CCAE}" destId="{B4BB0D30-0CFC-45E6-A860-F5AF5DB9DE07}" srcOrd="0" destOrd="0" presId="urn:microsoft.com/office/officeart/2005/8/layout/vList5"/>
    <dgm:cxn modelId="{1A9F8E1A-274F-48CC-8873-36A4E89A7A5C}" type="presParOf" srcId="{B4BB0D30-0CFC-45E6-A860-F5AF5DB9DE07}" destId="{C95C395B-367D-4A52-AA04-890434B4546D}" srcOrd="0" destOrd="0" presId="urn:microsoft.com/office/officeart/2005/8/layout/vList5"/>
    <dgm:cxn modelId="{FE6780CA-67FB-4D07-848C-21CF28EBAB0C}" type="presParOf" srcId="{B4BB0D30-0CFC-45E6-A860-F5AF5DB9DE07}" destId="{ED263378-0091-4BDB-8FA6-AC8FE10486C6}" srcOrd="1" destOrd="0" presId="urn:microsoft.com/office/officeart/2005/8/layout/vList5"/>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21BDF14-CB6A-425C-8ADA-E2FEDFCE135B}" type="doc">
      <dgm:prSet loTypeId="urn:microsoft.com/office/officeart/2005/8/layout/default" loCatId="list" qsTypeId="urn:microsoft.com/office/officeart/2005/8/quickstyle/simple1" qsCatId="simple" csTypeId="urn:microsoft.com/office/officeart/2005/8/colors/accent5_2" csCatId="accent5" phldr="1"/>
      <dgm:spPr/>
      <dgm:t>
        <a:bodyPr/>
        <a:lstStyle/>
        <a:p>
          <a:endParaRPr lang="en-GB"/>
        </a:p>
      </dgm:t>
    </dgm:pt>
    <dgm:pt modelId="{2BFBC9CD-7AD7-4F73-9527-BED5C4CAEFBA}">
      <dgm:prSet phldrT="[Text]"/>
      <dgm:spPr/>
      <dgm:t>
        <a:bodyPr/>
        <a:lstStyle/>
        <a:p>
          <a:r>
            <a:rPr lang="en-GB" b="1" i="0" dirty="0">
              <a:effectLst/>
            </a:rPr>
            <a:t>1. Define a Title and ID Number for your Action Items</a:t>
          </a:r>
          <a:endParaRPr lang="en-GB" b="1" dirty="0"/>
        </a:p>
      </dgm:t>
    </dgm:pt>
    <dgm:pt modelId="{ACFD8E18-4639-4F86-9F49-938FE69E00FC}" type="parTrans" cxnId="{69D0D315-8E96-4067-968C-7C135F499776}">
      <dgm:prSet/>
      <dgm:spPr/>
      <dgm:t>
        <a:bodyPr/>
        <a:lstStyle/>
        <a:p>
          <a:endParaRPr lang="en-GB" b="1"/>
        </a:p>
      </dgm:t>
    </dgm:pt>
    <dgm:pt modelId="{11031AE3-766B-437D-A106-B2852AB0A73F}" type="sibTrans" cxnId="{69D0D315-8E96-4067-968C-7C135F499776}">
      <dgm:prSet/>
      <dgm:spPr/>
      <dgm:t>
        <a:bodyPr/>
        <a:lstStyle/>
        <a:p>
          <a:endParaRPr lang="en-GB" b="1"/>
        </a:p>
      </dgm:t>
    </dgm:pt>
    <dgm:pt modelId="{6C35A565-0E41-40F1-B5EE-B23397713CA0}">
      <dgm:prSet phldrT="[Text]"/>
      <dgm:spPr/>
      <dgm:t>
        <a:bodyPr/>
        <a:lstStyle/>
        <a:p>
          <a:r>
            <a:rPr lang="en-GB" b="1" i="0" dirty="0">
              <a:effectLst/>
            </a:rPr>
            <a:t>2. Assign a Priority Level (high to low priority) for the Action Items</a:t>
          </a:r>
          <a:endParaRPr lang="en-GB" b="1" dirty="0"/>
        </a:p>
      </dgm:t>
    </dgm:pt>
    <dgm:pt modelId="{D772C041-5869-4DDD-A6E5-D217FE7AABEE}" type="parTrans" cxnId="{9735DC2E-1E62-464F-892F-1B66F247C784}">
      <dgm:prSet/>
      <dgm:spPr/>
      <dgm:t>
        <a:bodyPr/>
        <a:lstStyle/>
        <a:p>
          <a:endParaRPr lang="en-GB" b="1"/>
        </a:p>
      </dgm:t>
    </dgm:pt>
    <dgm:pt modelId="{636AD667-645A-414E-9697-14D72B2FAFF9}" type="sibTrans" cxnId="{9735DC2E-1E62-464F-892F-1B66F247C784}">
      <dgm:prSet/>
      <dgm:spPr/>
      <dgm:t>
        <a:bodyPr/>
        <a:lstStyle/>
        <a:p>
          <a:endParaRPr lang="en-GB" b="1"/>
        </a:p>
      </dgm:t>
    </dgm:pt>
    <dgm:pt modelId="{77DE8811-5FC2-4F1E-AF14-692BFF295A11}">
      <dgm:prSet phldrT="[Text]"/>
      <dgm:spPr/>
      <dgm:t>
        <a:bodyPr/>
        <a:lstStyle/>
        <a:p>
          <a:r>
            <a:rPr lang="en-GB" b="1" i="0" dirty="0">
              <a:effectLst/>
            </a:rPr>
            <a:t>3. Set deadlines for your Action Items</a:t>
          </a:r>
          <a:endParaRPr lang="en-GB" b="1" dirty="0"/>
        </a:p>
      </dgm:t>
    </dgm:pt>
    <dgm:pt modelId="{D61C5AC9-FEA4-456C-8B0F-EA077B553767}" type="parTrans" cxnId="{65BEF54E-C8F6-44B0-9909-CD9FD1A1AF69}">
      <dgm:prSet/>
      <dgm:spPr/>
      <dgm:t>
        <a:bodyPr/>
        <a:lstStyle/>
        <a:p>
          <a:endParaRPr lang="en-GB" b="1"/>
        </a:p>
      </dgm:t>
    </dgm:pt>
    <dgm:pt modelId="{E544F00A-FA22-458E-B768-262A2D1F020F}" type="sibTrans" cxnId="{65BEF54E-C8F6-44B0-9909-CD9FD1A1AF69}">
      <dgm:prSet/>
      <dgm:spPr/>
      <dgm:t>
        <a:bodyPr/>
        <a:lstStyle/>
        <a:p>
          <a:endParaRPr lang="en-GB" b="1"/>
        </a:p>
      </dgm:t>
    </dgm:pt>
    <dgm:pt modelId="{324A31C9-D860-4582-9101-50435291E825}">
      <dgm:prSet phldrT="[Text]"/>
      <dgm:spPr/>
      <dgm:t>
        <a:bodyPr/>
        <a:lstStyle/>
        <a:p>
          <a:r>
            <a:rPr lang="en-GB" b="1" i="0" dirty="0">
              <a:effectLst/>
            </a:rPr>
            <a:t>4. Assign an agent/responsible for your Action Items</a:t>
          </a:r>
          <a:endParaRPr lang="en-GB" b="1" dirty="0"/>
        </a:p>
      </dgm:t>
    </dgm:pt>
    <dgm:pt modelId="{5FB0DCF4-C898-4B54-AEE7-90ABF1639BF2}" type="parTrans" cxnId="{C1797E38-2B41-4486-B72C-74F217A4FF89}">
      <dgm:prSet/>
      <dgm:spPr/>
      <dgm:t>
        <a:bodyPr/>
        <a:lstStyle/>
        <a:p>
          <a:endParaRPr lang="en-GB" b="1"/>
        </a:p>
      </dgm:t>
    </dgm:pt>
    <dgm:pt modelId="{3C6466FA-B7CA-4340-93C6-70CD86E25592}" type="sibTrans" cxnId="{C1797E38-2B41-4486-B72C-74F217A4FF89}">
      <dgm:prSet/>
      <dgm:spPr/>
      <dgm:t>
        <a:bodyPr/>
        <a:lstStyle/>
        <a:p>
          <a:endParaRPr lang="en-GB" b="1"/>
        </a:p>
      </dgm:t>
    </dgm:pt>
    <dgm:pt modelId="{FF1596E2-C038-4B74-A0FF-3B3B6EC80BFF}">
      <dgm:prSet phldrT="[Text]"/>
      <dgm:spPr/>
      <dgm:t>
        <a:bodyPr/>
        <a:lstStyle/>
        <a:p>
          <a:r>
            <a:rPr lang="en-GB" b="1" i="0" dirty="0">
              <a:effectLst/>
            </a:rPr>
            <a:t>5. Shortly describe Each Action Item</a:t>
          </a:r>
          <a:endParaRPr lang="en-GB" b="1" dirty="0"/>
        </a:p>
      </dgm:t>
    </dgm:pt>
    <dgm:pt modelId="{791F0081-786B-44DF-A314-80129C1F9272}" type="parTrans" cxnId="{B146CAFC-1247-400A-A97A-1FCF76878A49}">
      <dgm:prSet/>
      <dgm:spPr/>
      <dgm:t>
        <a:bodyPr/>
        <a:lstStyle/>
        <a:p>
          <a:endParaRPr lang="en-GB" b="1"/>
        </a:p>
      </dgm:t>
    </dgm:pt>
    <dgm:pt modelId="{04C55F03-F04F-445E-AD74-6728459DF368}" type="sibTrans" cxnId="{B146CAFC-1247-400A-A97A-1FCF76878A49}">
      <dgm:prSet/>
      <dgm:spPr/>
      <dgm:t>
        <a:bodyPr/>
        <a:lstStyle/>
        <a:p>
          <a:endParaRPr lang="en-GB" b="1"/>
        </a:p>
      </dgm:t>
    </dgm:pt>
    <dgm:pt modelId="{9B695476-A6B8-4D2C-97AF-A20580664477}" type="pres">
      <dgm:prSet presAssocID="{121BDF14-CB6A-425C-8ADA-E2FEDFCE135B}" presName="diagram" presStyleCnt="0">
        <dgm:presLayoutVars>
          <dgm:dir/>
          <dgm:resizeHandles val="exact"/>
        </dgm:presLayoutVars>
      </dgm:prSet>
      <dgm:spPr/>
    </dgm:pt>
    <dgm:pt modelId="{7C38F17C-F7F5-4EB3-9E41-B70FF37BDBAF}" type="pres">
      <dgm:prSet presAssocID="{2BFBC9CD-7AD7-4F73-9527-BED5C4CAEFBA}" presName="node" presStyleLbl="node1" presStyleIdx="0" presStyleCnt="5">
        <dgm:presLayoutVars>
          <dgm:bulletEnabled val="1"/>
        </dgm:presLayoutVars>
      </dgm:prSet>
      <dgm:spPr/>
    </dgm:pt>
    <dgm:pt modelId="{7C5CFA3B-E379-4DBB-8D6F-4533DD8F7757}" type="pres">
      <dgm:prSet presAssocID="{11031AE3-766B-437D-A106-B2852AB0A73F}" presName="sibTrans" presStyleCnt="0"/>
      <dgm:spPr/>
    </dgm:pt>
    <dgm:pt modelId="{820BB71A-BEE2-416A-B50F-BD73077991F2}" type="pres">
      <dgm:prSet presAssocID="{6C35A565-0E41-40F1-B5EE-B23397713CA0}" presName="node" presStyleLbl="node1" presStyleIdx="1" presStyleCnt="5">
        <dgm:presLayoutVars>
          <dgm:bulletEnabled val="1"/>
        </dgm:presLayoutVars>
      </dgm:prSet>
      <dgm:spPr/>
    </dgm:pt>
    <dgm:pt modelId="{30160F01-F15C-4518-B3CE-4EBDAE53DEF5}" type="pres">
      <dgm:prSet presAssocID="{636AD667-645A-414E-9697-14D72B2FAFF9}" presName="sibTrans" presStyleCnt="0"/>
      <dgm:spPr/>
    </dgm:pt>
    <dgm:pt modelId="{98984E60-BD7D-4BF7-9D62-909EBBEC4356}" type="pres">
      <dgm:prSet presAssocID="{77DE8811-5FC2-4F1E-AF14-692BFF295A11}" presName="node" presStyleLbl="node1" presStyleIdx="2" presStyleCnt="5">
        <dgm:presLayoutVars>
          <dgm:bulletEnabled val="1"/>
        </dgm:presLayoutVars>
      </dgm:prSet>
      <dgm:spPr/>
    </dgm:pt>
    <dgm:pt modelId="{FEC9A7D3-98A2-43B2-9421-6DFAC9CAEF67}" type="pres">
      <dgm:prSet presAssocID="{E544F00A-FA22-458E-B768-262A2D1F020F}" presName="sibTrans" presStyleCnt="0"/>
      <dgm:spPr/>
    </dgm:pt>
    <dgm:pt modelId="{B66C91EB-99B4-4587-8B20-70C15E1A5193}" type="pres">
      <dgm:prSet presAssocID="{324A31C9-D860-4582-9101-50435291E825}" presName="node" presStyleLbl="node1" presStyleIdx="3" presStyleCnt="5">
        <dgm:presLayoutVars>
          <dgm:bulletEnabled val="1"/>
        </dgm:presLayoutVars>
      </dgm:prSet>
      <dgm:spPr/>
    </dgm:pt>
    <dgm:pt modelId="{F61B25FE-795C-4A85-8C62-DE8E3CBC7BFA}" type="pres">
      <dgm:prSet presAssocID="{3C6466FA-B7CA-4340-93C6-70CD86E25592}" presName="sibTrans" presStyleCnt="0"/>
      <dgm:spPr/>
    </dgm:pt>
    <dgm:pt modelId="{920BE7AC-C05C-4A12-B9CD-A0A9CC6E2B9F}" type="pres">
      <dgm:prSet presAssocID="{FF1596E2-C038-4B74-A0FF-3B3B6EC80BFF}" presName="node" presStyleLbl="node1" presStyleIdx="4" presStyleCnt="5">
        <dgm:presLayoutVars>
          <dgm:bulletEnabled val="1"/>
        </dgm:presLayoutVars>
      </dgm:prSet>
      <dgm:spPr/>
    </dgm:pt>
  </dgm:ptLst>
  <dgm:cxnLst>
    <dgm:cxn modelId="{69D0D315-8E96-4067-968C-7C135F499776}" srcId="{121BDF14-CB6A-425C-8ADA-E2FEDFCE135B}" destId="{2BFBC9CD-7AD7-4F73-9527-BED5C4CAEFBA}" srcOrd="0" destOrd="0" parTransId="{ACFD8E18-4639-4F86-9F49-938FE69E00FC}" sibTransId="{11031AE3-766B-437D-A106-B2852AB0A73F}"/>
    <dgm:cxn modelId="{32099522-3907-473F-9413-F76EC48DD178}" type="presOf" srcId="{121BDF14-CB6A-425C-8ADA-E2FEDFCE135B}" destId="{9B695476-A6B8-4D2C-97AF-A20580664477}" srcOrd="0" destOrd="0" presId="urn:microsoft.com/office/officeart/2005/8/layout/default"/>
    <dgm:cxn modelId="{A96F722B-A70E-477C-BFF9-BD1D5EE9C941}" type="presOf" srcId="{77DE8811-5FC2-4F1E-AF14-692BFF295A11}" destId="{98984E60-BD7D-4BF7-9D62-909EBBEC4356}" srcOrd="0" destOrd="0" presId="urn:microsoft.com/office/officeart/2005/8/layout/default"/>
    <dgm:cxn modelId="{9735DC2E-1E62-464F-892F-1B66F247C784}" srcId="{121BDF14-CB6A-425C-8ADA-E2FEDFCE135B}" destId="{6C35A565-0E41-40F1-B5EE-B23397713CA0}" srcOrd="1" destOrd="0" parTransId="{D772C041-5869-4DDD-A6E5-D217FE7AABEE}" sibTransId="{636AD667-645A-414E-9697-14D72B2FAFF9}"/>
    <dgm:cxn modelId="{86C1F233-11C7-4AA0-A55C-50224FED937B}" type="presOf" srcId="{324A31C9-D860-4582-9101-50435291E825}" destId="{B66C91EB-99B4-4587-8B20-70C15E1A5193}" srcOrd="0" destOrd="0" presId="urn:microsoft.com/office/officeart/2005/8/layout/default"/>
    <dgm:cxn modelId="{C1797E38-2B41-4486-B72C-74F217A4FF89}" srcId="{121BDF14-CB6A-425C-8ADA-E2FEDFCE135B}" destId="{324A31C9-D860-4582-9101-50435291E825}" srcOrd="3" destOrd="0" parTransId="{5FB0DCF4-C898-4B54-AEE7-90ABF1639BF2}" sibTransId="{3C6466FA-B7CA-4340-93C6-70CD86E25592}"/>
    <dgm:cxn modelId="{65BEF54E-C8F6-44B0-9909-CD9FD1A1AF69}" srcId="{121BDF14-CB6A-425C-8ADA-E2FEDFCE135B}" destId="{77DE8811-5FC2-4F1E-AF14-692BFF295A11}" srcOrd="2" destOrd="0" parTransId="{D61C5AC9-FEA4-456C-8B0F-EA077B553767}" sibTransId="{E544F00A-FA22-458E-B768-262A2D1F020F}"/>
    <dgm:cxn modelId="{725C4D7D-9455-42A4-9734-9A93C0B179A1}" type="presOf" srcId="{FF1596E2-C038-4B74-A0FF-3B3B6EC80BFF}" destId="{920BE7AC-C05C-4A12-B9CD-A0A9CC6E2B9F}" srcOrd="0" destOrd="0" presId="urn:microsoft.com/office/officeart/2005/8/layout/default"/>
    <dgm:cxn modelId="{6617B29B-CA60-438B-B2EC-F97D212D622C}" type="presOf" srcId="{6C35A565-0E41-40F1-B5EE-B23397713CA0}" destId="{820BB71A-BEE2-416A-B50F-BD73077991F2}" srcOrd="0" destOrd="0" presId="urn:microsoft.com/office/officeart/2005/8/layout/default"/>
    <dgm:cxn modelId="{D415F5C7-C05C-4B2B-8B3B-2018245E48AB}" type="presOf" srcId="{2BFBC9CD-7AD7-4F73-9527-BED5C4CAEFBA}" destId="{7C38F17C-F7F5-4EB3-9E41-B70FF37BDBAF}" srcOrd="0" destOrd="0" presId="urn:microsoft.com/office/officeart/2005/8/layout/default"/>
    <dgm:cxn modelId="{B146CAFC-1247-400A-A97A-1FCF76878A49}" srcId="{121BDF14-CB6A-425C-8ADA-E2FEDFCE135B}" destId="{FF1596E2-C038-4B74-A0FF-3B3B6EC80BFF}" srcOrd="4" destOrd="0" parTransId="{791F0081-786B-44DF-A314-80129C1F9272}" sibTransId="{04C55F03-F04F-445E-AD74-6728459DF368}"/>
    <dgm:cxn modelId="{7E67F7AD-CF7F-4914-860D-AB6C59BB2514}" type="presParOf" srcId="{9B695476-A6B8-4D2C-97AF-A20580664477}" destId="{7C38F17C-F7F5-4EB3-9E41-B70FF37BDBAF}" srcOrd="0" destOrd="0" presId="urn:microsoft.com/office/officeart/2005/8/layout/default"/>
    <dgm:cxn modelId="{D6AA726E-90C2-4BAC-A0C2-F52499484FDE}" type="presParOf" srcId="{9B695476-A6B8-4D2C-97AF-A20580664477}" destId="{7C5CFA3B-E379-4DBB-8D6F-4533DD8F7757}" srcOrd="1" destOrd="0" presId="urn:microsoft.com/office/officeart/2005/8/layout/default"/>
    <dgm:cxn modelId="{D5169215-1688-415C-B91A-AF14A096A6D5}" type="presParOf" srcId="{9B695476-A6B8-4D2C-97AF-A20580664477}" destId="{820BB71A-BEE2-416A-B50F-BD73077991F2}" srcOrd="2" destOrd="0" presId="urn:microsoft.com/office/officeart/2005/8/layout/default"/>
    <dgm:cxn modelId="{24C3A037-B334-4C1C-A7BE-FDACCB4E786F}" type="presParOf" srcId="{9B695476-A6B8-4D2C-97AF-A20580664477}" destId="{30160F01-F15C-4518-B3CE-4EBDAE53DEF5}" srcOrd="3" destOrd="0" presId="urn:microsoft.com/office/officeart/2005/8/layout/default"/>
    <dgm:cxn modelId="{5D14B6D4-C1C8-49F5-BDF6-38ED48F2DB5A}" type="presParOf" srcId="{9B695476-A6B8-4D2C-97AF-A20580664477}" destId="{98984E60-BD7D-4BF7-9D62-909EBBEC4356}" srcOrd="4" destOrd="0" presId="urn:microsoft.com/office/officeart/2005/8/layout/default"/>
    <dgm:cxn modelId="{7F5C8297-1C2F-46B4-8CD1-83E7012FE5CF}" type="presParOf" srcId="{9B695476-A6B8-4D2C-97AF-A20580664477}" destId="{FEC9A7D3-98A2-43B2-9421-6DFAC9CAEF67}" srcOrd="5" destOrd="0" presId="urn:microsoft.com/office/officeart/2005/8/layout/default"/>
    <dgm:cxn modelId="{1152877B-BB83-4D16-9C6D-6E13E21E3275}" type="presParOf" srcId="{9B695476-A6B8-4D2C-97AF-A20580664477}" destId="{B66C91EB-99B4-4587-8B20-70C15E1A5193}" srcOrd="6" destOrd="0" presId="urn:microsoft.com/office/officeart/2005/8/layout/default"/>
    <dgm:cxn modelId="{739EFDBC-F4CD-4B4C-BBCA-E4E7C47D4141}" type="presParOf" srcId="{9B695476-A6B8-4D2C-97AF-A20580664477}" destId="{F61B25FE-795C-4A85-8C62-DE8E3CBC7BFA}" srcOrd="7" destOrd="0" presId="urn:microsoft.com/office/officeart/2005/8/layout/default"/>
    <dgm:cxn modelId="{76162B07-917F-4F10-A4A2-C34BEB14F023}" type="presParOf" srcId="{9B695476-A6B8-4D2C-97AF-A20580664477}" destId="{920BE7AC-C05C-4A12-B9CD-A0A9CC6E2B9F}" srcOrd="8" destOrd="0" presId="urn:microsoft.com/office/officeart/2005/8/layout/default"/>
  </dgm:cxnLst>
  <dgm:bg/>
  <dgm:whole/>
  <dgm:extLst>
    <a:ext uri="http://schemas.microsoft.com/office/drawing/2008/diagram">
      <dsp:dataModelExt xmlns:dsp="http://schemas.microsoft.com/office/drawing/2008/diagram" relId="rId19"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5075039-7E4E-49B7-92A9-88B5A6FC553A}"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662198BC-01AD-42FF-9FA0-E3C6F3EFC898}">
      <dgm:prSet phldrT="[Text]"/>
      <dgm:spPr/>
      <dgm:t>
        <a:bodyPr/>
        <a:lstStyle/>
        <a:p>
          <a:r>
            <a:rPr lang="en-GB">
              <a:effectLst/>
              <a:latin typeface="Times New Roman" panose="02020603050405020304" pitchFamily="18" charset="0"/>
              <a:ea typeface="Times New Roman" panose="02020603050405020304" pitchFamily="18" charset="0"/>
              <a:cs typeface="Times New Roman" panose="02020603050405020304" pitchFamily="18" charset="0"/>
            </a:rPr>
            <a:t>Step 3 - </a:t>
          </a:r>
          <a:r>
            <a:rPr lang="en-GB">
              <a:effectLst/>
              <a:latin typeface="Times New Roman" panose="02020603050405020304" pitchFamily="18" charset="0"/>
              <a:cs typeface="Times New Roman" panose="02020603050405020304" pitchFamily="18" charset="0"/>
            </a:rPr>
            <a:t>Prioritise tasks</a:t>
          </a:r>
          <a:endParaRPr lang="en-GB"/>
        </a:p>
      </dgm:t>
    </dgm:pt>
    <dgm:pt modelId="{DB0CA8AB-F79C-4A88-82E5-43D82F2EA991}" type="parTrans" cxnId="{D1D09EB6-4210-4AC1-AAD4-B077644CF653}">
      <dgm:prSet/>
      <dgm:spPr/>
      <dgm:t>
        <a:bodyPr/>
        <a:lstStyle/>
        <a:p>
          <a:endParaRPr lang="en-GB"/>
        </a:p>
      </dgm:t>
    </dgm:pt>
    <dgm:pt modelId="{03048084-9257-4852-A010-9FF7DE644F6E}" type="sibTrans" cxnId="{D1D09EB6-4210-4AC1-AAD4-B077644CF653}">
      <dgm:prSet/>
      <dgm:spPr/>
      <dgm:t>
        <a:bodyPr/>
        <a:lstStyle/>
        <a:p>
          <a:endParaRPr lang="en-GB"/>
        </a:p>
      </dgm:t>
    </dgm:pt>
    <dgm:pt modelId="{544912EE-C7D9-45B1-807B-B3EE95CA8D3F}">
      <dgm:prSet phldrT="[Text]"/>
      <dgm:spPr/>
      <dgm:t>
        <a:bodyPr/>
        <a:lstStyle/>
        <a:p>
          <a:r>
            <a:rPr lang="en-GB" dirty="0">
              <a:effectLst/>
              <a:latin typeface="Times New Roman" panose="02020603050405020304" pitchFamily="18" charset="0"/>
              <a:ea typeface="Times New Roman" panose="02020603050405020304" pitchFamily="18" charset="0"/>
              <a:cs typeface="Times New Roman" panose="02020603050405020304" pitchFamily="18" charset="0"/>
            </a:rPr>
            <a:t>Some action items may have to be completed before others can start. Prioritising these tasks and setting realistic deadlines can avoid blockings and allow action items to be </a:t>
          </a:r>
          <a:r>
            <a:rPr lang="en-GB" b="0" i="0" dirty="0"/>
            <a:t>executed sequentially</a:t>
          </a:r>
          <a:r>
            <a:rPr lang="en-GB" dirty="0">
              <a:effectLst/>
              <a:latin typeface="Times New Roman" panose="02020603050405020304" pitchFamily="18" charset="0"/>
              <a:ea typeface="Times New Roman" panose="02020603050405020304" pitchFamily="18" charset="0"/>
              <a:cs typeface="Times New Roman" panose="02020603050405020304" pitchFamily="18" charset="0"/>
            </a:rPr>
            <a:t>. If you plan to assign them to team members, be sure to let them know the dependencies and allow them enough time to deliver them.</a:t>
          </a:r>
          <a:endParaRPr lang="en-GB" dirty="0"/>
        </a:p>
      </dgm:t>
    </dgm:pt>
    <dgm:pt modelId="{20776AAD-57E4-4D28-93DA-117685EA9F2B}" type="parTrans" cxnId="{7A8A746F-86E8-402F-95A8-8E38C833B06E}">
      <dgm:prSet/>
      <dgm:spPr/>
      <dgm:t>
        <a:bodyPr/>
        <a:lstStyle/>
        <a:p>
          <a:endParaRPr lang="en-GB"/>
        </a:p>
      </dgm:t>
    </dgm:pt>
    <dgm:pt modelId="{13890920-B401-4583-AF50-F1ED64622006}" type="sibTrans" cxnId="{7A8A746F-86E8-402F-95A8-8E38C833B06E}">
      <dgm:prSet/>
      <dgm:spPr/>
      <dgm:t>
        <a:bodyPr/>
        <a:lstStyle/>
        <a:p>
          <a:endParaRPr lang="en-GB"/>
        </a:p>
      </dgm:t>
    </dgm:pt>
    <dgm:pt modelId="{C5380638-602C-4D3E-945D-CEE18067CCAE}" type="pres">
      <dgm:prSet presAssocID="{15075039-7E4E-49B7-92A9-88B5A6FC553A}" presName="Name0" presStyleCnt="0">
        <dgm:presLayoutVars>
          <dgm:dir/>
          <dgm:animLvl val="lvl"/>
          <dgm:resizeHandles val="exact"/>
        </dgm:presLayoutVars>
      </dgm:prSet>
      <dgm:spPr/>
    </dgm:pt>
    <dgm:pt modelId="{A153673F-FCB2-4A68-8B76-22BDE5C1869B}" type="pres">
      <dgm:prSet presAssocID="{662198BC-01AD-42FF-9FA0-E3C6F3EFC898}" presName="linNode" presStyleCnt="0"/>
      <dgm:spPr/>
    </dgm:pt>
    <dgm:pt modelId="{256EB9AC-2240-4C38-B4C8-0745B36E24FF}" type="pres">
      <dgm:prSet presAssocID="{662198BC-01AD-42FF-9FA0-E3C6F3EFC898}" presName="parentText" presStyleLbl="node1" presStyleIdx="0" presStyleCnt="1" custScaleX="99373">
        <dgm:presLayoutVars>
          <dgm:chMax val="1"/>
          <dgm:bulletEnabled val="1"/>
        </dgm:presLayoutVars>
      </dgm:prSet>
      <dgm:spPr/>
    </dgm:pt>
    <dgm:pt modelId="{E894FC2B-4703-4055-8A39-C038C207D962}" type="pres">
      <dgm:prSet presAssocID="{662198BC-01AD-42FF-9FA0-E3C6F3EFC898}" presName="descendantText" presStyleLbl="alignAccFollowNode1" presStyleIdx="0" presStyleCnt="1">
        <dgm:presLayoutVars>
          <dgm:bulletEnabled val="1"/>
        </dgm:presLayoutVars>
      </dgm:prSet>
      <dgm:spPr/>
    </dgm:pt>
  </dgm:ptLst>
  <dgm:cxnLst>
    <dgm:cxn modelId="{7A8A746F-86E8-402F-95A8-8E38C833B06E}" srcId="{662198BC-01AD-42FF-9FA0-E3C6F3EFC898}" destId="{544912EE-C7D9-45B1-807B-B3EE95CA8D3F}" srcOrd="0" destOrd="0" parTransId="{20776AAD-57E4-4D28-93DA-117685EA9F2B}" sibTransId="{13890920-B401-4583-AF50-F1ED64622006}"/>
    <dgm:cxn modelId="{D1D09EB6-4210-4AC1-AAD4-B077644CF653}" srcId="{15075039-7E4E-49B7-92A9-88B5A6FC553A}" destId="{662198BC-01AD-42FF-9FA0-E3C6F3EFC898}" srcOrd="0" destOrd="0" parTransId="{DB0CA8AB-F79C-4A88-82E5-43D82F2EA991}" sibTransId="{03048084-9257-4852-A010-9FF7DE644F6E}"/>
    <dgm:cxn modelId="{DCD372CA-FF5A-4084-80F4-101B7F6B3F6B}" type="presOf" srcId="{544912EE-C7D9-45B1-807B-B3EE95CA8D3F}" destId="{E894FC2B-4703-4055-8A39-C038C207D962}" srcOrd="0" destOrd="0" presId="urn:microsoft.com/office/officeart/2005/8/layout/vList5"/>
    <dgm:cxn modelId="{FF18A4D0-C5DD-40F5-8B33-10EDF6692FB5}" type="presOf" srcId="{15075039-7E4E-49B7-92A9-88B5A6FC553A}" destId="{C5380638-602C-4D3E-945D-CEE18067CCAE}" srcOrd="0" destOrd="0" presId="urn:microsoft.com/office/officeart/2005/8/layout/vList5"/>
    <dgm:cxn modelId="{8BBE03DE-0883-43BC-AFFD-9A415DA408CA}" type="presOf" srcId="{662198BC-01AD-42FF-9FA0-E3C6F3EFC898}" destId="{256EB9AC-2240-4C38-B4C8-0745B36E24FF}" srcOrd="0" destOrd="0" presId="urn:microsoft.com/office/officeart/2005/8/layout/vList5"/>
    <dgm:cxn modelId="{8D7FC1B6-7320-4E3E-9B51-9A1ABE9C0A2A}" type="presParOf" srcId="{C5380638-602C-4D3E-945D-CEE18067CCAE}" destId="{A153673F-FCB2-4A68-8B76-22BDE5C1869B}" srcOrd="0" destOrd="0" presId="urn:microsoft.com/office/officeart/2005/8/layout/vList5"/>
    <dgm:cxn modelId="{1AA21F4A-E1AC-42EA-B5C5-E293CB42FE3D}" type="presParOf" srcId="{A153673F-FCB2-4A68-8B76-22BDE5C1869B}" destId="{256EB9AC-2240-4C38-B4C8-0745B36E24FF}" srcOrd="0" destOrd="0" presId="urn:microsoft.com/office/officeart/2005/8/layout/vList5"/>
    <dgm:cxn modelId="{5A056D16-1274-438E-AC7D-10819F9AF6F3}" type="presParOf" srcId="{A153673F-FCB2-4A68-8B76-22BDE5C1869B}" destId="{E894FC2B-4703-4055-8A39-C038C207D962}" srcOrd="1" destOrd="0" presId="urn:microsoft.com/office/officeart/2005/8/layout/vList5"/>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2E7CD6-F556-4FB5-B3EC-0CCBF3EC6867}">
      <dsp:nvSpPr>
        <dsp:cNvPr id="0" name=""/>
        <dsp:cNvSpPr/>
      </dsp:nvSpPr>
      <dsp:spPr>
        <a:xfrm>
          <a:off x="1545351" y="273446"/>
          <a:ext cx="5426868" cy="1884680"/>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45C887B-8F24-4E42-A30F-5423641775FE}">
      <dsp:nvSpPr>
        <dsp:cNvPr id="0" name=""/>
        <dsp:cNvSpPr/>
      </dsp:nvSpPr>
      <dsp:spPr>
        <a:xfrm>
          <a:off x="3741340" y="4888388"/>
          <a:ext cx="1051718" cy="673100"/>
        </a:xfrm>
        <a:prstGeom prst="down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BFDCE3B-3980-4875-BA78-41E5EBE558DA}">
      <dsp:nvSpPr>
        <dsp:cNvPr id="0" name=""/>
        <dsp:cNvSpPr/>
      </dsp:nvSpPr>
      <dsp:spPr>
        <a:xfrm>
          <a:off x="1743075" y="5426868"/>
          <a:ext cx="5048250" cy="1262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2928" tIns="312928" rIns="312928" bIns="312928" numCol="1" spcCol="1270" anchor="ctr" anchorCtr="0">
          <a:noAutofit/>
        </a:bodyPr>
        <a:lstStyle/>
        <a:p>
          <a:pPr marL="0" lvl="0" indent="0" algn="ctr" defTabSz="1955800">
            <a:lnSpc>
              <a:spcPct val="90000"/>
            </a:lnSpc>
            <a:spcBef>
              <a:spcPct val="0"/>
            </a:spcBef>
            <a:spcAft>
              <a:spcPct val="35000"/>
            </a:spcAft>
            <a:buNone/>
          </a:pPr>
          <a:r>
            <a:rPr lang="en-GB" sz="4400" kern="1200"/>
            <a:t>ACTION PLAN</a:t>
          </a:r>
        </a:p>
      </dsp:txBody>
      <dsp:txXfrm>
        <a:off x="1743075" y="5426868"/>
        <a:ext cx="5048250" cy="1262062"/>
      </dsp:txXfrm>
    </dsp:sp>
    <dsp:sp modelId="{AF33E674-8E41-44A6-8A6C-781288A1516B}">
      <dsp:nvSpPr>
        <dsp:cNvPr id="0" name=""/>
        <dsp:cNvSpPr/>
      </dsp:nvSpPr>
      <dsp:spPr>
        <a:xfrm>
          <a:off x="3518376" y="2303684"/>
          <a:ext cx="1893093" cy="189309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GB" sz="2400" kern="1200"/>
            <a:t>Goals</a:t>
          </a:r>
        </a:p>
      </dsp:txBody>
      <dsp:txXfrm>
        <a:off x="3795613" y="2580921"/>
        <a:ext cx="1338619" cy="1338619"/>
      </dsp:txXfrm>
    </dsp:sp>
    <dsp:sp modelId="{E6D36BBA-EF77-4432-A7C3-06B16D458907}">
      <dsp:nvSpPr>
        <dsp:cNvPr id="0" name=""/>
        <dsp:cNvSpPr/>
      </dsp:nvSpPr>
      <dsp:spPr>
        <a:xfrm>
          <a:off x="2163762" y="883443"/>
          <a:ext cx="1893093" cy="189309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GB" sz="2400" kern="1200"/>
            <a:t>Resources</a:t>
          </a:r>
        </a:p>
      </dsp:txBody>
      <dsp:txXfrm>
        <a:off x="2440999" y="1160680"/>
        <a:ext cx="1338619" cy="1338619"/>
      </dsp:txXfrm>
    </dsp:sp>
    <dsp:sp modelId="{596A0A3F-A74A-4A67-A68F-9D5A08A650AA}">
      <dsp:nvSpPr>
        <dsp:cNvPr id="0" name=""/>
        <dsp:cNvSpPr/>
      </dsp:nvSpPr>
      <dsp:spPr>
        <a:xfrm>
          <a:off x="4098925" y="425735"/>
          <a:ext cx="1893093" cy="189309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GB" sz="2400" kern="1200"/>
            <a:t>Steps</a:t>
          </a:r>
        </a:p>
      </dsp:txBody>
      <dsp:txXfrm>
        <a:off x="4376162" y="702972"/>
        <a:ext cx="1338619" cy="1338619"/>
      </dsp:txXfrm>
    </dsp:sp>
    <dsp:sp modelId="{7C91AB6B-81A7-4571-ACE0-10C9E7A390FE}">
      <dsp:nvSpPr>
        <dsp:cNvPr id="0" name=""/>
        <dsp:cNvSpPr/>
      </dsp:nvSpPr>
      <dsp:spPr>
        <a:xfrm>
          <a:off x="1322387" y="42068"/>
          <a:ext cx="5889625" cy="4711700"/>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3273C0-DDD5-45A9-9AD2-790640F65450}">
      <dsp:nvSpPr>
        <dsp:cNvPr id="0" name=""/>
        <dsp:cNvSpPr/>
      </dsp:nvSpPr>
      <dsp:spPr>
        <a:xfrm rot="5400000">
          <a:off x="10225797" y="-4190713"/>
          <a:ext cx="1594604" cy="1037468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57150" rIns="114300" bIns="57150" numCol="1" spcCol="1270" anchor="ctr" anchorCtr="0">
          <a:noAutofit/>
        </a:bodyPr>
        <a:lstStyle/>
        <a:p>
          <a:pPr marL="285750" lvl="1" indent="-285750" algn="l" defTabSz="1333500">
            <a:lnSpc>
              <a:spcPct val="90000"/>
            </a:lnSpc>
            <a:spcBef>
              <a:spcPct val="0"/>
            </a:spcBef>
            <a:spcAft>
              <a:spcPct val="15000"/>
            </a:spcAft>
            <a:buChar char="•"/>
          </a:pPr>
          <a:r>
            <a:rPr lang="en-GB" sz="3000" kern="1200" dirty="0">
              <a:effectLst/>
              <a:latin typeface="Times New Roman" panose="02020603050405020304" pitchFamily="18" charset="0"/>
              <a:ea typeface="Times New Roman" panose="02020603050405020304" pitchFamily="18" charset="0"/>
              <a:cs typeface="Times New Roman" panose="02020603050405020304" pitchFamily="18" charset="0"/>
            </a:rPr>
            <a:t>After having your detailed list of prioritised tasks, you can start assigning them proper resources, time and team members, and decide if you will outsource any parts of the Action Plan.</a:t>
          </a:r>
          <a:endParaRPr lang="en-GB" sz="3000" kern="1200" dirty="0"/>
        </a:p>
      </dsp:txBody>
      <dsp:txXfrm rot="-5400000">
        <a:off x="5835758" y="277168"/>
        <a:ext cx="10296840" cy="1438920"/>
      </dsp:txXfrm>
    </dsp:sp>
    <dsp:sp modelId="{6E1EAF87-1AF9-4CA0-8F21-23800DC958C8}">
      <dsp:nvSpPr>
        <dsp:cNvPr id="0" name=""/>
        <dsp:cNvSpPr/>
      </dsp:nvSpPr>
      <dsp:spPr>
        <a:xfrm>
          <a:off x="0" y="0"/>
          <a:ext cx="5835758" cy="199325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980" tIns="110490" rIns="220980" bIns="110490" numCol="1" spcCol="1270" anchor="ctr" anchorCtr="0">
          <a:noAutofit/>
        </a:bodyPr>
        <a:lstStyle/>
        <a:p>
          <a:pPr marL="0" lvl="0" indent="0" algn="ctr" defTabSz="2578100">
            <a:lnSpc>
              <a:spcPct val="90000"/>
            </a:lnSpc>
            <a:spcBef>
              <a:spcPct val="0"/>
            </a:spcBef>
            <a:spcAft>
              <a:spcPct val="35000"/>
            </a:spcAft>
            <a:buNone/>
          </a:pPr>
          <a:r>
            <a:rPr lang="en-GB" sz="5800" kern="1200">
              <a:effectLst/>
              <a:latin typeface="Times New Roman" panose="02020603050405020304" pitchFamily="18" charset="0"/>
              <a:ea typeface="Times New Roman" panose="02020603050405020304" pitchFamily="18" charset="0"/>
              <a:cs typeface="Times New Roman" panose="02020603050405020304" pitchFamily="18" charset="0"/>
            </a:rPr>
            <a:t>Step 4 - Assign tasks</a:t>
          </a:r>
          <a:endParaRPr lang="en-GB" sz="5800" kern="1200"/>
        </a:p>
      </dsp:txBody>
      <dsp:txXfrm>
        <a:off x="97303" y="97303"/>
        <a:ext cx="5641152" cy="179865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FDC0BC-E4E7-4907-B645-32C82C7A6DC4}">
      <dsp:nvSpPr>
        <dsp:cNvPr id="0" name=""/>
        <dsp:cNvSpPr/>
      </dsp:nvSpPr>
      <dsp:spPr>
        <a:xfrm>
          <a:off x="59" y="243892"/>
          <a:ext cx="5697140" cy="777600"/>
        </a:xfrm>
        <a:prstGeom prst="rect">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marL="0" lvl="0" indent="0" algn="ctr" defTabSz="1200150">
            <a:lnSpc>
              <a:spcPct val="90000"/>
            </a:lnSpc>
            <a:spcBef>
              <a:spcPct val="0"/>
            </a:spcBef>
            <a:spcAft>
              <a:spcPct val="35000"/>
            </a:spcAft>
            <a:buNone/>
          </a:pPr>
          <a:r>
            <a:rPr lang="en-GB" sz="2700" kern="1200" dirty="0"/>
            <a:t>Resources</a:t>
          </a:r>
        </a:p>
      </dsp:txBody>
      <dsp:txXfrm>
        <a:off x="59" y="243892"/>
        <a:ext cx="5697140" cy="777600"/>
      </dsp:txXfrm>
    </dsp:sp>
    <dsp:sp modelId="{1ABD08A4-B1F5-462D-B17D-EA84EAED6821}">
      <dsp:nvSpPr>
        <dsp:cNvPr id="0" name=""/>
        <dsp:cNvSpPr/>
      </dsp:nvSpPr>
      <dsp:spPr>
        <a:xfrm>
          <a:off x="59" y="1021492"/>
          <a:ext cx="5697140" cy="2668140"/>
        </a:xfrm>
        <a:prstGeom prst="rect">
          <a:avLst/>
        </a:prstGeom>
        <a:solidFill>
          <a:schemeClr val="accent5">
            <a:alpha val="90000"/>
            <a:tint val="40000"/>
            <a:hueOff val="0"/>
            <a:satOff val="0"/>
            <a:lumOff val="0"/>
            <a:alphaOff val="0"/>
          </a:schemeClr>
        </a:solidFill>
        <a:ln w="25400"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a:lnSpc>
              <a:spcPct val="90000"/>
            </a:lnSpc>
            <a:spcBef>
              <a:spcPct val="0"/>
            </a:spcBef>
            <a:spcAft>
              <a:spcPct val="15000"/>
            </a:spcAft>
            <a:buChar char="•"/>
          </a:pPr>
          <a:r>
            <a:rPr lang="en-GB" sz="2700" b="0" kern="1200" dirty="0"/>
            <a:t>Your Action Plan requires some specific resources. After drafting your action item prioritised list , it will be easier to understand what resources you should assign to each task and distribute them accordingly.</a:t>
          </a:r>
        </a:p>
      </dsp:txBody>
      <dsp:txXfrm>
        <a:off x="59" y="1021492"/>
        <a:ext cx="5697140" cy="2668140"/>
      </dsp:txXfrm>
    </dsp:sp>
    <dsp:sp modelId="{EAEE728C-F19C-48FA-958C-5E8D3BA365A5}">
      <dsp:nvSpPr>
        <dsp:cNvPr id="0" name=""/>
        <dsp:cNvSpPr/>
      </dsp:nvSpPr>
      <dsp:spPr>
        <a:xfrm>
          <a:off x="6494799" y="243892"/>
          <a:ext cx="5697140" cy="777600"/>
        </a:xfrm>
        <a:prstGeom prst="rect">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marL="0" lvl="0" indent="0" algn="ctr" defTabSz="1200150">
            <a:lnSpc>
              <a:spcPct val="90000"/>
            </a:lnSpc>
            <a:spcBef>
              <a:spcPct val="0"/>
            </a:spcBef>
            <a:spcAft>
              <a:spcPct val="35000"/>
            </a:spcAft>
            <a:buNone/>
          </a:pPr>
          <a:r>
            <a:rPr lang="en-GB" sz="2700" kern="1200" dirty="0"/>
            <a:t>Team members</a:t>
          </a:r>
        </a:p>
      </dsp:txBody>
      <dsp:txXfrm>
        <a:off x="6494799" y="243892"/>
        <a:ext cx="5697140" cy="777600"/>
      </dsp:txXfrm>
    </dsp:sp>
    <dsp:sp modelId="{031A31B4-8E71-4949-8BA8-5BBF8D938555}">
      <dsp:nvSpPr>
        <dsp:cNvPr id="0" name=""/>
        <dsp:cNvSpPr/>
      </dsp:nvSpPr>
      <dsp:spPr>
        <a:xfrm>
          <a:off x="6494856" y="1035232"/>
          <a:ext cx="5697140" cy="2668140"/>
        </a:xfrm>
        <a:prstGeom prst="rect">
          <a:avLst/>
        </a:prstGeom>
        <a:solidFill>
          <a:schemeClr val="accent5">
            <a:alpha val="90000"/>
            <a:tint val="40000"/>
            <a:hueOff val="0"/>
            <a:satOff val="0"/>
            <a:lumOff val="0"/>
            <a:alphaOff val="0"/>
          </a:schemeClr>
        </a:solidFill>
        <a:ln w="25400"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a:lnSpc>
              <a:spcPct val="90000"/>
            </a:lnSpc>
            <a:spcBef>
              <a:spcPct val="0"/>
            </a:spcBef>
            <a:spcAft>
              <a:spcPct val="15000"/>
            </a:spcAft>
            <a:buChar char="•"/>
          </a:pPr>
          <a:r>
            <a:rPr lang="en-GB" sz="2700" b="0" i="0" kern="1200" dirty="0"/>
            <a:t>After dividing the work required to accomplish your action plan in tasks/action items, you’ll need to assign them to your project team members and define their roles and responsibilities.</a:t>
          </a:r>
          <a:endParaRPr lang="en-GB" sz="2700" kern="1200" dirty="0"/>
        </a:p>
      </dsp:txBody>
      <dsp:txXfrm>
        <a:off x="6494856" y="1035232"/>
        <a:ext cx="5697140" cy="266814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B450C9-4ED7-4902-B707-5A51F3B106CF}">
      <dsp:nvSpPr>
        <dsp:cNvPr id="0" name=""/>
        <dsp:cNvSpPr/>
      </dsp:nvSpPr>
      <dsp:spPr>
        <a:xfrm rot="5400000">
          <a:off x="10225797" y="-4190713"/>
          <a:ext cx="1594604" cy="1037468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45720" rIns="91440" bIns="45720" numCol="1" spcCol="1270" anchor="ctr" anchorCtr="0">
          <a:noAutofit/>
        </a:bodyPr>
        <a:lstStyle/>
        <a:p>
          <a:pPr marL="228600" lvl="1" indent="-228600" algn="l" defTabSz="1066800">
            <a:lnSpc>
              <a:spcPct val="90000"/>
            </a:lnSpc>
            <a:spcBef>
              <a:spcPct val="0"/>
            </a:spcBef>
            <a:spcAft>
              <a:spcPct val="15000"/>
            </a:spcAft>
            <a:buChar char="•"/>
          </a:pPr>
          <a:r>
            <a:rPr lang="en-GB" sz="2400" kern="1200" dirty="0">
              <a:effectLst/>
              <a:latin typeface="Times New Roman" panose="02020603050405020304" pitchFamily="18" charset="0"/>
              <a:ea typeface="Times New Roman" panose="02020603050405020304" pitchFamily="18" charset="0"/>
              <a:cs typeface="Times New Roman" panose="02020603050405020304" pitchFamily="18" charset="0"/>
            </a:rPr>
            <a:t>After completing each action item or task group, it is recommended to assess the ongoing progress and improve the Action Plan accordingly. Collect feedback from the action item responsible agents and improvement suggestions from them, to become more efficient in the execution of upcoming tasks.</a:t>
          </a:r>
          <a:endParaRPr lang="en-GB" sz="2400" kern="1200" dirty="0"/>
        </a:p>
      </dsp:txBody>
      <dsp:txXfrm rot="-5400000">
        <a:off x="5835758" y="277168"/>
        <a:ext cx="10296840" cy="1438920"/>
      </dsp:txXfrm>
    </dsp:sp>
    <dsp:sp modelId="{77758964-1ED5-4BCD-A700-26EBBFBD9BD7}">
      <dsp:nvSpPr>
        <dsp:cNvPr id="0" name=""/>
        <dsp:cNvSpPr/>
      </dsp:nvSpPr>
      <dsp:spPr>
        <a:xfrm>
          <a:off x="0" y="0"/>
          <a:ext cx="5835758" cy="199325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980" tIns="110490" rIns="220980" bIns="110490" numCol="1" spcCol="1270" anchor="ctr" anchorCtr="0">
          <a:noAutofit/>
        </a:bodyPr>
        <a:lstStyle/>
        <a:p>
          <a:pPr marL="0" lvl="0" indent="0" algn="ctr" defTabSz="2578100">
            <a:lnSpc>
              <a:spcPct val="90000"/>
            </a:lnSpc>
            <a:spcBef>
              <a:spcPct val="0"/>
            </a:spcBef>
            <a:spcAft>
              <a:spcPct val="35000"/>
            </a:spcAft>
            <a:buNone/>
          </a:pPr>
          <a:r>
            <a:rPr lang="en-GB" sz="5800" kern="1200">
              <a:effectLst/>
              <a:latin typeface="Times New Roman" panose="02020603050405020304" pitchFamily="18" charset="0"/>
              <a:ea typeface="Times New Roman" panose="02020603050405020304" pitchFamily="18" charset="0"/>
              <a:cs typeface="Times New Roman" panose="02020603050405020304" pitchFamily="18" charset="0"/>
            </a:rPr>
            <a:t>Step 5 - Assess and improve</a:t>
          </a:r>
          <a:endParaRPr lang="en-GB" sz="5800" kern="1200"/>
        </a:p>
      </dsp:txBody>
      <dsp:txXfrm>
        <a:off x="97303" y="97303"/>
        <a:ext cx="5641152" cy="179865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B450C9-4ED7-4902-B707-5A51F3B106CF}">
      <dsp:nvSpPr>
        <dsp:cNvPr id="0" name=""/>
        <dsp:cNvSpPr/>
      </dsp:nvSpPr>
      <dsp:spPr>
        <a:xfrm rot="5400000">
          <a:off x="10225797" y="-4190713"/>
          <a:ext cx="1594604" cy="1037468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45720" rIns="91440" bIns="45720" numCol="1" spcCol="1270" anchor="ctr" anchorCtr="0">
          <a:noAutofit/>
        </a:bodyPr>
        <a:lstStyle/>
        <a:p>
          <a:pPr marL="228600" lvl="1" indent="-228600" algn="l" defTabSz="1066800">
            <a:lnSpc>
              <a:spcPct val="90000"/>
            </a:lnSpc>
            <a:spcBef>
              <a:spcPct val="0"/>
            </a:spcBef>
            <a:spcAft>
              <a:spcPct val="15000"/>
            </a:spcAft>
            <a:buChar char="•"/>
          </a:pPr>
          <a:r>
            <a:rPr lang="en-GB" sz="2400" kern="1200" dirty="0">
              <a:effectLst/>
              <a:latin typeface="Times New Roman" panose="02020603050405020304" pitchFamily="18" charset="0"/>
              <a:ea typeface="Times New Roman" panose="02020603050405020304" pitchFamily="18" charset="0"/>
              <a:cs typeface="Times New Roman" panose="02020603050405020304" pitchFamily="18" charset="0"/>
            </a:rPr>
            <a:t>After completing each action item or task group, it is recommended to assess the ongoing progress and improve the Action Plan accordingly. Collect feedback from the action item responsible agents and improvement suggestions from them, to become more efficient in the execution of upcoming tasks.</a:t>
          </a:r>
          <a:endParaRPr lang="en-GB" sz="2400" kern="1200" dirty="0"/>
        </a:p>
      </dsp:txBody>
      <dsp:txXfrm rot="-5400000">
        <a:off x="5835758" y="277168"/>
        <a:ext cx="10296840" cy="1438920"/>
      </dsp:txXfrm>
    </dsp:sp>
    <dsp:sp modelId="{77758964-1ED5-4BCD-A700-26EBBFBD9BD7}">
      <dsp:nvSpPr>
        <dsp:cNvPr id="0" name=""/>
        <dsp:cNvSpPr/>
      </dsp:nvSpPr>
      <dsp:spPr>
        <a:xfrm>
          <a:off x="61003" y="0"/>
          <a:ext cx="5835758" cy="199325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980" tIns="110490" rIns="220980" bIns="110490" numCol="1" spcCol="1270" anchor="ctr" anchorCtr="0">
          <a:noAutofit/>
        </a:bodyPr>
        <a:lstStyle/>
        <a:p>
          <a:pPr marL="0" lvl="0" indent="0" algn="ctr" defTabSz="2578100">
            <a:lnSpc>
              <a:spcPct val="90000"/>
            </a:lnSpc>
            <a:spcBef>
              <a:spcPct val="0"/>
            </a:spcBef>
            <a:spcAft>
              <a:spcPct val="35000"/>
            </a:spcAft>
            <a:buNone/>
          </a:pPr>
          <a:r>
            <a:rPr lang="en-GB" sz="5800" kern="1200">
              <a:effectLst/>
              <a:latin typeface="Times New Roman" panose="02020603050405020304" pitchFamily="18" charset="0"/>
              <a:ea typeface="Times New Roman" panose="02020603050405020304" pitchFamily="18" charset="0"/>
              <a:cs typeface="Times New Roman" panose="02020603050405020304" pitchFamily="18" charset="0"/>
            </a:rPr>
            <a:t>Step 5 - Assess and improve</a:t>
          </a:r>
          <a:endParaRPr lang="en-GB" sz="5800" kern="1200"/>
        </a:p>
      </dsp:txBody>
      <dsp:txXfrm>
        <a:off x="158306" y="97303"/>
        <a:ext cx="5641152" cy="179865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DE6B89-9336-4DB6-ABD8-C23938005CFE}">
      <dsp:nvSpPr>
        <dsp:cNvPr id="0" name=""/>
        <dsp:cNvSpPr/>
      </dsp:nvSpPr>
      <dsp:spPr>
        <a:xfrm>
          <a:off x="2325064" y="2534524"/>
          <a:ext cx="630572" cy="1802323"/>
        </a:xfrm>
        <a:custGeom>
          <a:avLst/>
          <a:gdLst/>
          <a:ahLst/>
          <a:cxnLst/>
          <a:rect l="0" t="0" r="0" b="0"/>
          <a:pathLst>
            <a:path>
              <a:moveTo>
                <a:pt x="0" y="0"/>
              </a:moveTo>
              <a:lnTo>
                <a:pt x="315286" y="0"/>
              </a:lnTo>
              <a:lnTo>
                <a:pt x="315286" y="1802323"/>
              </a:lnTo>
              <a:lnTo>
                <a:pt x="630572" y="1802323"/>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GB" sz="600" kern="1200"/>
        </a:p>
      </dsp:txBody>
      <dsp:txXfrm>
        <a:off x="2592614" y="3387949"/>
        <a:ext cx="95472" cy="95472"/>
      </dsp:txXfrm>
    </dsp:sp>
    <dsp:sp modelId="{539C2213-8A93-4623-AF24-3AD9A7D12F67}">
      <dsp:nvSpPr>
        <dsp:cNvPr id="0" name=""/>
        <dsp:cNvSpPr/>
      </dsp:nvSpPr>
      <dsp:spPr>
        <a:xfrm>
          <a:off x="2325064" y="2534524"/>
          <a:ext cx="630572" cy="600774"/>
        </a:xfrm>
        <a:custGeom>
          <a:avLst/>
          <a:gdLst/>
          <a:ahLst/>
          <a:cxnLst/>
          <a:rect l="0" t="0" r="0" b="0"/>
          <a:pathLst>
            <a:path>
              <a:moveTo>
                <a:pt x="0" y="0"/>
              </a:moveTo>
              <a:lnTo>
                <a:pt x="315286" y="0"/>
              </a:lnTo>
              <a:lnTo>
                <a:pt x="315286" y="600774"/>
              </a:lnTo>
              <a:lnTo>
                <a:pt x="630572" y="600774"/>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2618576" y="2813137"/>
        <a:ext cx="43547" cy="43547"/>
      </dsp:txXfrm>
    </dsp:sp>
    <dsp:sp modelId="{D73105DA-918F-47B6-B071-4B684A623240}">
      <dsp:nvSpPr>
        <dsp:cNvPr id="0" name=""/>
        <dsp:cNvSpPr/>
      </dsp:nvSpPr>
      <dsp:spPr>
        <a:xfrm>
          <a:off x="2325064" y="1994317"/>
          <a:ext cx="641607" cy="540206"/>
        </a:xfrm>
        <a:custGeom>
          <a:avLst/>
          <a:gdLst/>
          <a:ahLst/>
          <a:cxnLst/>
          <a:rect l="0" t="0" r="0" b="0"/>
          <a:pathLst>
            <a:path>
              <a:moveTo>
                <a:pt x="0" y="540206"/>
              </a:moveTo>
              <a:lnTo>
                <a:pt x="320803" y="540206"/>
              </a:lnTo>
              <a:lnTo>
                <a:pt x="320803" y="0"/>
              </a:lnTo>
              <a:lnTo>
                <a:pt x="641607" y="0"/>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2624899" y="2243452"/>
        <a:ext cx="41936" cy="41936"/>
      </dsp:txXfrm>
    </dsp:sp>
    <dsp:sp modelId="{4EA54B27-707A-4D3C-B745-53FE85018E7C}">
      <dsp:nvSpPr>
        <dsp:cNvPr id="0" name=""/>
        <dsp:cNvSpPr/>
      </dsp:nvSpPr>
      <dsp:spPr>
        <a:xfrm>
          <a:off x="2325064" y="792768"/>
          <a:ext cx="641607" cy="1741755"/>
        </a:xfrm>
        <a:custGeom>
          <a:avLst/>
          <a:gdLst/>
          <a:ahLst/>
          <a:cxnLst/>
          <a:rect l="0" t="0" r="0" b="0"/>
          <a:pathLst>
            <a:path>
              <a:moveTo>
                <a:pt x="0" y="1741755"/>
              </a:moveTo>
              <a:lnTo>
                <a:pt x="320803" y="1741755"/>
              </a:lnTo>
              <a:lnTo>
                <a:pt x="320803" y="0"/>
              </a:lnTo>
              <a:lnTo>
                <a:pt x="641607" y="0"/>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GB" sz="600" kern="1200"/>
        </a:p>
      </dsp:txBody>
      <dsp:txXfrm>
        <a:off x="2599463" y="1617242"/>
        <a:ext cx="92808" cy="92808"/>
      </dsp:txXfrm>
    </dsp:sp>
    <dsp:sp modelId="{D9225642-83EE-431D-B9ED-115C8BFF4EBE}">
      <dsp:nvSpPr>
        <dsp:cNvPr id="0" name=""/>
        <dsp:cNvSpPr/>
      </dsp:nvSpPr>
      <dsp:spPr>
        <a:xfrm rot="16200000">
          <a:off x="-685131" y="2053904"/>
          <a:ext cx="5059152" cy="961238"/>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marL="0" lvl="0" indent="0" algn="ctr" defTabSz="2800350">
            <a:lnSpc>
              <a:spcPct val="90000"/>
            </a:lnSpc>
            <a:spcBef>
              <a:spcPct val="0"/>
            </a:spcBef>
            <a:spcAft>
              <a:spcPct val="35000"/>
            </a:spcAft>
            <a:buNone/>
          </a:pPr>
          <a:r>
            <a:rPr lang="en-GB" sz="6300" kern="1200" dirty="0"/>
            <a:t>MILESTONES</a:t>
          </a:r>
        </a:p>
      </dsp:txBody>
      <dsp:txXfrm>
        <a:off x="-685131" y="2053904"/>
        <a:ext cx="5059152" cy="961238"/>
      </dsp:txXfrm>
    </dsp:sp>
    <dsp:sp modelId="{42D1F265-B935-478D-A136-FD565F73D7F4}">
      <dsp:nvSpPr>
        <dsp:cNvPr id="0" name=""/>
        <dsp:cNvSpPr/>
      </dsp:nvSpPr>
      <dsp:spPr>
        <a:xfrm>
          <a:off x="2966672" y="312149"/>
          <a:ext cx="12368337" cy="961238"/>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GB" sz="2400" kern="1200" dirty="0"/>
            <a:t>A milestone is a tool that will allow you to divide a project schedule into smaller pieces.</a:t>
          </a:r>
        </a:p>
      </dsp:txBody>
      <dsp:txXfrm>
        <a:off x="2966672" y="312149"/>
        <a:ext cx="12368337" cy="961238"/>
      </dsp:txXfrm>
    </dsp:sp>
    <dsp:sp modelId="{8FDFC6FD-F8AB-4D56-8FBB-9D87447FB1A8}">
      <dsp:nvSpPr>
        <dsp:cNvPr id="0" name=""/>
        <dsp:cNvSpPr/>
      </dsp:nvSpPr>
      <dsp:spPr>
        <a:xfrm>
          <a:off x="2966672" y="1513697"/>
          <a:ext cx="12368306" cy="961238"/>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dirty="0"/>
            <a:t>Milestones allow you to monitor the progress by dividing the process and indicating the end of a group of action items and the beginning of a new one.</a:t>
          </a:r>
        </a:p>
      </dsp:txBody>
      <dsp:txXfrm>
        <a:off x="2966672" y="1513697"/>
        <a:ext cx="12368306" cy="961238"/>
      </dsp:txXfrm>
    </dsp:sp>
    <dsp:sp modelId="{9329C8FE-B591-4420-82A6-FC6DB67594AE}">
      <dsp:nvSpPr>
        <dsp:cNvPr id="0" name=""/>
        <dsp:cNvSpPr/>
      </dsp:nvSpPr>
      <dsp:spPr>
        <a:xfrm>
          <a:off x="2955637" y="2654678"/>
          <a:ext cx="12352794" cy="961238"/>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dirty="0"/>
            <a:t>When a milestone focuses on big progress indicators, it helps identifying opportunities to improve the process, in order to better plan, schedule and execute the Action Plan.</a:t>
          </a:r>
        </a:p>
      </dsp:txBody>
      <dsp:txXfrm>
        <a:off x="2955637" y="2654678"/>
        <a:ext cx="12352794" cy="961238"/>
      </dsp:txXfrm>
    </dsp:sp>
    <dsp:sp modelId="{A4FD5D5D-5766-4B5B-A3C8-A79FA06F7A76}">
      <dsp:nvSpPr>
        <dsp:cNvPr id="0" name=""/>
        <dsp:cNvSpPr/>
      </dsp:nvSpPr>
      <dsp:spPr>
        <a:xfrm>
          <a:off x="2955637" y="3856227"/>
          <a:ext cx="12354086" cy="961238"/>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dirty="0"/>
            <a:t>Milestones are also an advantage to estimate the Action Plan’s required time by indicating and separating big relevant deliverables and progress indicators, which makes them a very useful tool for project managers.</a:t>
          </a:r>
        </a:p>
      </dsp:txBody>
      <dsp:txXfrm>
        <a:off x="2955637" y="3856227"/>
        <a:ext cx="12354086" cy="961238"/>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D675CF-295F-4D42-BBA9-BB2830B7362C}">
      <dsp:nvSpPr>
        <dsp:cNvPr id="0" name=""/>
        <dsp:cNvSpPr/>
      </dsp:nvSpPr>
      <dsp:spPr>
        <a:xfrm>
          <a:off x="4204" y="112023"/>
          <a:ext cx="3608412" cy="938361"/>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5245" tIns="36830" rIns="55245" bIns="36830" numCol="1" spcCol="1270" anchor="ctr" anchorCtr="0">
          <a:noAutofit/>
        </a:bodyPr>
        <a:lstStyle/>
        <a:p>
          <a:pPr marL="0" lvl="0" indent="0" algn="ctr" defTabSz="1289050">
            <a:lnSpc>
              <a:spcPct val="90000"/>
            </a:lnSpc>
            <a:spcBef>
              <a:spcPct val="0"/>
            </a:spcBef>
            <a:spcAft>
              <a:spcPct val="35000"/>
            </a:spcAft>
            <a:buNone/>
          </a:pPr>
          <a:r>
            <a:rPr lang="en-GB" sz="2900" kern="1200" dirty="0">
              <a:latin typeface="+mn-lt"/>
            </a:rPr>
            <a:t>What is an Action Plan?</a:t>
          </a:r>
        </a:p>
      </dsp:txBody>
      <dsp:txXfrm>
        <a:off x="31688" y="139507"/>
        <a:ext cx="3553444" cy="883393"/>
      </dsp:txXfrm>
    </dsp:sp>
    <dsp:sp modelId="{28CC87E7-BE95-4D55-BBE9-B48C7F8218D3}">
      <dsp:nvSpPr>
        <dsp:cNvPr id="0" name=""/>
        <dsp:cNvSpPr/>
      </dsp:nvSpPr>
      <dsp:spPr>
        <a:xfrm>
          <a:off x="365045" y="1050384"/>
          <a:ext cx="360841" cy="1541971"/>
        </a:xfrm>
        <a:custGeom>
          <a:avLst/>
          <a:gdLst/>
          <a:ahLst/>
          <a:cxnLst/>
          <a:rect l="0" t="0" r="0" b="0"/>
          <a:pathLst>
            <a:path>
              <a:moveTo>
                <a:pt x="0" y="0"/>
              </a:moveTo>
              <a:lnTo>
                <a:pt x="0" y="1541971"/>
              </a:lnTo>
              <a:lnTo>
                <a:pt x="360841" y="1541971"/>
              </a:lnTo>
            </a:path>
          </a:pathLst>
        </a:custGeom>
        <a:noFill/>
        <a:ln w="9525" cap="flat" cmpd="sng" algn="ctr">
          <a:solidFill>
            <a:schemeClr val="accent5">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A2AECB7-09B1-4349-A393-3997E16B9805}">
      <dsp:nvSpPr>
        <dsp:cNvPr id="0" name=""/>
        <dsp:cNvSpPr/>
      </dsp:nvSpPr>
      <dsp:spPr>
        <a:xfrm>
          <a:off x="725887" y="1284974"/>
          <a:ext cx="2838055" cy="2614762"/>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GB" sz="2400" kern="1200" spc="-36" dirty="0">
              <a:solidFill>
                <a:srgbClr val="000000"/>
              </a:solidFill>
              <a:latin typeface="+mn-lt"/>
            </a:rPr>
            <a:t>An action plan is a list of </a:t>
          </a:r>
          <a:r>
            <a:rPr lang="en-GB" sz="2400" b="1" kern="1200" spc="-36" dirty="0">
              <a:solidFill>
                <a:srgbClr val="23B2A3"/>
              </a:solidFill>
              <a:latin typeface="+mn-lt"/>
            </a:rPr>
            <a:t>action items </a:t>
          </a:r>
          <a:r>
            <a:rPr lang="en-GB" sz="2400" kern="1200" spc="-36" dirty="0">
              <a:solidFill>
                <a:srgbClr val="000000"/>
              </a:solidFill>
              <a:latin typeface="+mn-lt"/>
            </a:rPr>
            <a:t>and </a:t>
          </a:r>
          <a:r>
            <a:rPr lang="en-GB" sz="2400" b="1" kern="1200" spc="-36" dirty="0">
              <a:solidFill>
                <a:srgbClr val="23B2A3"/>
              </a:solidFill>
              <a:latin typeface="+mn-lt"/>
            </a:rPr>
            <a:t>resources</a:t>
          </a:r>
          <a:r>
            <a:rPr lang="en-GB" sz="2400" kern="1200" spc="-36" dirty="0">
              <a:solidFill>
                <a:srgbClr val="000000"/>
              </a:solidFill>
              <a:latin typeface="+mn-lt"/>
            </a:rPr>
            <a:t> needed to achieve project </a:t>
          </a:r>
          <a:r>
            <a:rPr lang="en-GB" sz="2400" b="1" kern="1200" spc="-36" dirty="0">
              <a:solidFill>
                <a:srgbClr val="23B2A3"/>
              </a:solidFill>
              <a:latin typeface="+mn-lt"/>
            </a:rPr>
            <a:t>goals</a:t>
          </a:r>
          <a:r>
            <a:rPr lang="en-GB" sz="2400" kern="1200" spc="-36" dirty="0">
              <a:solidFill>
                <a:srgbClr val="000000"/>
              </a:solidFill>
              <a:latin typeface="+mn-lt"/>
            </a:rPr>
            <a:t> and objectives.</a:t>
          </a:r>
          <a:endParaRPr lang="en-GB" sz="2400" kern="1200" dirty="0">
            <a:latin typeface="+mn-lt"/>
          </a:endParaRPr>
        </a:p>
      </dsp:txBody>
      <dsp:txXfrm>
        <a:off x="802471" y="1361558"/>
        <a:ext cx="2684887" cy="2461594"/>
      </dsp:txXfrm>
    </dsp:sp>
    <dsp:sp modelId="{DD252125-B290-47D1-9C81-E4182AC57DEA}">
      <dsp:nvSpPr>
        <dsp:cNvPr id="0" name=""/>
        <dsp:cNvSpPr/>
      </dsp:nvSpPr>
      <dsp:spPr>
        <a:xfrm>
          <a:off x="4081797" y="112023"/>
          <a:ext cx="3608412" cy="938361"/>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5245" tIns="36830" rIns="55245" bIns="36830" numCol="1" spcCol="1270" anchor="ctr" anchorCtr="0">
          <a:noAutofit/>
        </a:bodyPr>
        <a:lstStyle/>
        <a:p>
          <a:pPr marL="0" lvl="0" indent="0" algn="ctr" defTabSz="1289050">
            <a:lnSpc>
              <a:spcPct val="90000"/>
            </a:lnSpc>
            <a:spcBef>
              <a:spcPct val="0"/>
            </a:spcBef>
            <a:spcAft>
              <a:spcPct val="35000"/>
            </a:spcAft>
            <a:buNone/>
          </a:pPr>
          <a:r>
            <a:rPr lang="en-GB" sz="2900" kern="1200">
              <a:latin typeface="+mn-lt"/>
            </a:rPr>
            <a:t>Why do you need an Action Plan?</a:t>
          </a:r>
        </a:p>
      </dsp:txBody>
      <dsp:txXfrm>
        <a:off x="4109281" y="139507"/>
        <a:ext cx="3553444" cy="883393"/>
      </dsp:txXfrm>
    </dsp:sp>
    <dsp:sp modelId="{1CF1B021-E5CC-459B-8480-75888348066B}">
      <dsp:nvSpPr>
        <dsp:cNvPr id="0" name=""/>
        <dsp:cNvSpPr/>
      </dsp:nvSpPr>
      <dsp:spPr>
        <a:xfrm>
          <a:off x="4442638" y="1050384"/>
          <a:ext cx="360841" cy="1961972"/>
        </a:xfrm>
        <a:custGeom>
          <a:avLst/>
          <a:gdLst/>
          <a:ahLst/>
          <a:cxnLst/>
          <a:rect l="0" t="0" r="0" b="0"/>
          <a:pathLst>
            <a:path>
              <a:moveTo>
                <a:pt x="0" y="0"/>
              </a:moveTo>
              <a:lnTo>
                <a:pt x="0" y="1961972"/>
              </a:lnTo>
              <a:lnTo>
                <a:pt x="360841" y="1961972"/>
              </a:lnTo>
            </a:path>
          </a:pathLst>
        </a:custGeom>
        <a:noFill/>
        <a:ln w="9525" cap="flat" cmpd="sng" algn="ctr">
          <a:solidFill>
            <a:schemeClr val="accent5">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B5EB86A-6BD2-4E3E-B68B-68C96F79809A}">
      <dsp:nvSpPr>
        <dsp:cNvPr id="0" name=""/>
        <dsp:cNvSpPr/>
      </dsp:nvSpPr>
      <dsp:spPr>
        <a:xfrm>
          <a:off x="4803479" y="1284974"/>
          <a:ext cx="2872977" cy="3454764"/>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GB" sz="2400" b="0" kern="1200" dirty="0"/>
            <a:t>An Action Plan clarifies </a:t>
          </a:r>
          <a:r>
            <a:rPr lang="en-GB" sz="2400" b="1" kern="1200" dirty="0">
              <a:solidFill>
                <a:srgbClr val="23B2A3"/>
              </a:solidFill>
            </a:rPr>
            <a:t>goals</a:t>
          </a:r>
          <a:r>
            <a:rPr lang="en-GB" sz="2400" b="0" kern="1200" dirty="0"/>
            <a:t> to be achieved, </a:t>
          </a:r>
          <a:r>
            <a:rPr lang="en-GB" sz="2400" b="1" kern="1200" dirty="0">
              <a:solidFill>
                <a:srgbClr val="23B2A3"/>
              </a:solidFill>
              <a:latin typeface="Calibri"/>
              <a:ea typeface="+mn-ea"/>
              <a:cs typeface="+mn-cs"/>
            </a:rPr>
            <a:t>teams</a:t>
          </a:r>
          <a:r>
            <a:rPr lang="en-GB" sz="2400" b="0" kern="1200" dirty="0"/>
            <a:t> and service providers to involve, </a:t>
          </a:r>
          <a:r>
            <a:rPr lang="en-GB" sz="2400" b="1" kern="1200" dirty="0">
              <a:solidFill>
                <a:srgbClr val="23B2A3"/>
              </a:solidFill>
              <a:latin typeface="Calibri"/>
              <a:ea typeface="+mn-ea"/>
              <a:cs typeface="+mn-cs"/>
            </a:rPr>
            <a:t>tasks</a:t>
          </a:r>
          <a:r>
            <a:rPr lang="en-GB" sz="2400" b="0" kern="1200" dirty="0"/>
            <a:t>, </a:t>
          </a:r>
          <a:r>
            <a:rPr lang="en-GB" sz="2400" b="1" kern="1200" dirty="0">
              <a:solidFill>
                <a:srgbClr val="23B2A3"/>
              </a:solidFill>
              <a:latin typeface="Calibri"/>
              <a:ea typeface="+mn-ea"/>
              <a:cs typeface="+mn-cs"/>
            </a:rPr>
            <a:t>milestones</a:t>
          </a:r>
          <a:r>
            <a:rPr lang="en-GB" sz="2400" b="0" kern="1200" dirty="0"/>
            <a:t>, and </a:t>
          </a:r>
          <a:r>
            <a:rPr lang="en-GB" sz="2400" b="1" kern="1200" dirty="0">
              <a:solidFill>
                <a:srgbClr val="23B2A3"/>
              </a:solidFill>
              <a:latin typeface="Calibri"/>
              <a:ea typeface="+mn-ea"/>
              <a:cs typeface="+mn-cs"/>
            </a:rPr>
            <a:t>resources</a:t>
          </a:r>
          <a:r>
            <a:rPr lang="en-GB" sz="2400" b="0" kern="1200" dirty="0"/>
            <a:t> needed to complete the project.</a:t>
          </a:r>
          <a:endParaRPr lang="en-GB" sz="2400" b="0" kern="1200" dirty="0">
            <a:latin typeface="+mn-lt"/>
          </a:endParaRPr>
        </a:p>
      </dsp:txBody>
      <dsp:txXfrm>
        <a:off x="4887626" y="1369121"/>
        <a:ext cx="2704683" cy="3286470"/>
      </dsp:txXfrm>
    </dsp:sp>
    <dsp:sp modelId="{367AE97E-A12C-4C22-B027-57E20597FD55}">
      <dsp:nvSpPr>
        <dsp:cNvPr id="0" name=""/>
        <dsp:cNvSpPr/>
      </dsp:nvSpPr>
      <dsp:spPr>
        <a:xfrm>
          <a:off x="8159390" y="112023"/>
          <a:ext cx="3608412" cy="938361"/>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5245" tIns="36830" rIns="55245" bIns="36830" numCol="1" spcCol="1270" anchor="ctr" anchorCtr="0">
          <a:noAutofit/>
        </a:bodyPr>
        <a:lstStyle/>
        <a:p>
          <a:pPr marL="0" lvl="0" indent="0" algn="ctr" defTabSz="1289050">
            <a:lnSpc>
              <a:spcPct val="90000"/>
            </a:lnSpc>
            <a:spcBef>
              <a:spcPct val="0"/>
            </a:spcBef>
            <a:spcAft>
              <a:spcPct val="35000"/>
            </a:spcAft>
            <a:buNone/>
          </a:pPr>
          <a:r>
            <a:rPr lang="en-GB" sz="2900" kern="1200">
              <a:latin typeface="+mn-lt"/>
            </a:rPr>
            <a:t>Key elements of an Action Plan</a:t>
          </a:r>
        </a:p>
      </dsp:txBody>
      <dsp:txXfrm>
        <a:off x="8186874" y="139507"/>
        <a:ext cx="3553444" cy="883393"/>
      </dsp:txXfrm>
    </dsp:sp>
    <dsp:sp modelId="{6E0E450A-69B5-4844-8258-3BFBA7B32721}">
      <dsp:nvSpPr>
        <dsp:cNvPr id="0" name=""/>
        <dsp:cNvSpPr/>
      </dsp:nvSpPr>
      <dsp:spPr>
        <a:xfrm>
          <a:off x="8520231" y="1050384"/>
          <a:ext cx="360841" cy="703770"/>
        </a:xfrm>
        <a:custGeom>
          <a:avLst/>
          <a:gdLst/>
          <a:ahLst/>
          <a:cxnLst/>
          <a:rect l="0" t="0" r="0" b="0"/>
          <a:pathLst>
            <a:path>
              <a:moveTo>
                <a:pt x="0" y="0"/>
              </a:moveTo>
              <a:lnTo>
                <a:pt x="0" y="703770"/>
              </a:lnTo>
              <a:lnTo>
                <a:pt x="360841" y="703770"/>
              </a:lnTo>
            </a:path>
          </a:pathLst>
        </a:custGeom>
        <a:noFill/>
        <a:ln w="9525" cap="flat" cmpd="sng" algn="ctr">
          <a:solidFill>
            <a:schemeClr val="accent5">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34F7A5C-BA4B-4056-84BD-64441B36E116}">
      <dsp:nvSpPr>
        <dsp:cNvPr id="0" name=""/>
        <dsp:cNvSpPr/>
      </dsp:nvSpPr>
      <dsp:spPr>
        <a:xfrm>
          <a:off x="8881072" y="1284974"/>
          <a:ext cx="2568167" cy="938361"/>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Font typeface="+mj-lt"/>
            <a:buNone/>
          </a:pPr>
          <a:r>
            <a:rPr lang="en-GB" sz="2400" kern="1200">
              <a:latin typeface="+mn-lt"/>
            </a:rPr>
            <a:t>Goals</a:t>
          </a:r>
        </a:p>
      </dsp:txBody>
      <dsp:txXfrm>
        <a:off x="8908556" y="1312458"/>
        <a:ext cx="2513199" cy="883393"/>
      </dsp:txXfrm>
    </dsp:sp>
    <dsp:sp modelId="{A028D9B4-8EBA-4CB8-A8B6-EBDB445F9D05}">
      <dsp:nvSpPr>
        <dsp:cNvPr id="0" name=""/>
        <dsp:cNvSpPr/>
      </dsp:nvSpPr>
      <dsp:spPr>
        <a:xfrm>
          <a:off x="8520231" y="1050384"/>
          <a:ext cx="360841" cy="1876722"/>
        </a:xfrm>
        <a:custGeom>
          <a:avLst/>
          <a:gdLst/>
          <a:ahLst/>
          <a:cxnLst/>
          <a:rect l="0" t="0" r="0" b="0"/>
          <a:pathLst>
            <a:path>
              <a:moveTo>
                <a:pt x="0" y="0"/>
              </a:moveTo>
              <a:lnTo>
                <a:pt x="0" y="1876722"/>
              </a:lnTo>
              <a:lnTo>
                <a:pt x="360841" y="1876722"/>
              </a:lnTo>
            </a:path>
          </a:pathLst>
        </a:custGeom>
        <a:noFill/>
        <a:ln w="9525" cap="flat" cmpd="sng" algn="ctr">
          <a:solidFill>
            <a:schemeClr val="accent5">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3B6D6A8-F5D6-4544-A7D4-56E0B64943CF}">
      <dsp:nvSpPr>
        <dsp:cNvPr id="0" name=""/>
        <dsp:cNvSpPr/>
      </dsp:nvSpPr>
      <dsp:spPr>
        <a:xfrm>
          <a:off x="8881072" y="2457926"/>
          <a:ext cx="2568167" cy="938361"/>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Font typeface="+mj-lt"/>
            <a:buNone/>
          </a:pPr>
          <a:r>
            <a:rPr lang="en-GB" sz="2400" kern="1200" dirty="0">
              <a:latin typeface="+mn-lt"/>
            </a:rPr>
            <a:t>Action items</a:t>
          </a:r>
        </a:p>
      </dsp:txBody>
      <dsp:txXfrm>
        <a:off x="8908556" y="2485410"/>
        <a:ext cx="2513199" cy="883393"/>
      </dsp:txXfrm>
    </dsp:sp>
    <dsp:sp modelId="{940AA09A-FDEC-45A6-A47D-E36191EE8CB8}">
      <dsp:nvSpPr>
        <dsp:cNvPr id="0" name=""/>
        <dsp:cNvSpPr/>
      </dsp:nvSpPr>
      <dsp:spPr>
        <a:xfrm>
          <a:off x="8520231" y="1050384"/>
          <a:ext cx="360841" cy="3049674"/>
        </a:xfrm>
        <a:custGeom>
          <a:avLst/>
          <a:gdLst/>
          <a:ahLst/>
          <a:cxnLst/>
          <a:rect l="0" t="0" r="0" b="0"/>
          <a:pathLst>
            <a:path>
              <a:moveTo>
                <a:pt x="0" y="0"/>
              </a:moveTo>
              <a:lnTo>
                <a:pt x="0" y="3049674"/>
              </a:lnTo>
              <a:lnTo>
                <a:pt x="360841" y="3049674"/>
              </a:lnTo>
            </a:path>
          </a:pathLst>
        </a:custGeom>
        <a:noFill/>
        <a:ln w="9525" cap="flat" cmpd="sng" algn="ctr">
          <a:solidFill>
            <a:schemeClr val="accent5">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8CF19A4-9DCF-4D2E-AD36-C779C4E7DC23}">
      <dsp:nvSpPr>
        <dsp:cNvPr id="0" name=""/>
        <dsp:cNvSpPr/>
      </dsp:nvSpPr>
      <dsp:spPr>
        <a:xfrm>
          <a:off x="8881072" y="3630878"/>
          <a:ext cx="2568167" cy="938361"/>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Font typeface="+mj-lt"/>
            <a:buNone/>
          </a:pPr>
          <a:r>
            <a:rPr lang="en-GB" sz="2400" kern="1200" dirty="0">
              <a:latin typeface="+mn-lt"/>
            </a:rPr>
            <a:t>Agents for each action item</a:t>
          </a:r>
        </a:p>
      </dsp:txBody>
      <dsp:txXfrm>
        <a:off x="8908556" y="3658362"/>
        <a:ext cx="2513199" cy="883393"/>
      </dsp:txXfrm>
    </dsp:sp>
    <dsp:sp modelId="{AE92C1F1-0E99-437D-910F-F4F3EA423D97}">
      <dsp:nvSpPr>
        <dsp:cNvPr id="0" name=""/>
        <dsp:cNvSpPr/>
      </dsp:nvSpPr>
      <dsp:spPr>
        <a:xfrm>
          <a:off x="8520231" y="1050384"/>
          <a:ext cx="360841" cy="4222625"/>
        </a:xfrm>
        <a:custGeom>
          <a:avLst/>
          <a:gdLst/>
          <a:ahLst/>
          <a:cxnLst/>
          <a:rect l="0" t="0" r="0" b="0"/>
          <a:pathLst>
            <a:path>
              <a:moveTo>
                <a:pt x="0" y="0"/>
              </a:moveTo>
              <a:lnTo>
                <a:pt x="0" y="4222625"/>
              </a:lnTo>
              <a:lnTo>
                <a:pt x="360841" y="4222625"/>
              </a:lnTo>
            </a:path>
          </a:pathLst>
        </a:custGeom>
        <a:noFill/>
        <a:ln w="9525" cap="flat" cmpd="sng" algn="ctr">
          <a:solidFill>
            <a:schemeClr val="accent5">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970BA0A-9BFE-4015-8C8E-0EFE9201B3F5}">
      <dsp:nvSpPr>
        <dsp:cNvPr id="0" name=""/>
        <dsp:cNvSpPr/>
      </dsp:nvSpPr>
      <dsp:spPr>
        <a:xfrm>
          <a:off x="8881072" y="4803829"/>
          <a:ext cx="2568167" cy="938361"/>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Font typeface="+mj-lt"/>
            <a:buNone/>
          </a:pPr>
          <a:r>
            <a:rPr lang="en-GB" sz="2400" kern="1200">
              <a:latin typeface="+mn-lt"/>
            </a:rPr>
            <a:t>Resources for each action item</a:t>
          </a:r>
        </a:p>
      </dsp:txBody>
      <dsp:txXfrm>
        <a:off x="8908556" y="4831313"/>
        <a:ext cx="2513199" cy="883393"/>
      </dsp:txXfrm>
    </dsp:sp>
    <dsp:sp modelId="{C4206E54-D89C-4C77-AF42-C82CD2346D52}">
      <dsp:nvSpPr>
        <dsp:cNvPr id="0" name=""/>
        <dsp:cNvSpPr/>
      </dsp:nvSpPr>
      <dsp:spPr>
        <a:xfrm>
          <a:off x="8520231" y="1050384"/>
          <a:ext cx="360841" cy="5395577"/>
        </a:xfrm>
        <a:custGeom>
          <a:avLst/>
          <a:gdLst/>
          <a:ahLst/>
          <a:cxnLst/>
          <a:rect l="0" t="0" r="0" b="0"/>
          <a:pathLst>
            <a:path>
              <a:moveTo>
                <a:pt x="0" y="0"/>
              </a:moveTo>
              <a:lnTo>
                <a:pt x="0" y="5395577"/>
              </a:lnTo>
              <a:lnTo>
                <a:pt x="360841" y="5395577"/>
              </a:lnTo>
            </a:path>
          </a:pathLst>
        </a:custGeom>
        <a:noFill/>
        <a:ln w="9525" cap="flat" cmpd="sng" algn="ctr">
          <a:solidFill>
            <a:schemeClr val="accent5">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1E9E922-54AD-40DA-8854-4C536744A6BA}">
      <dsp:nvSpPr>
        <dsp:cNvPr id="0" name=""/>
        <dsp:cNvSpPr/>
      </dsp:nvSpPr>
      <dsp:spPr>
        <a:xfrm>
          <a:off x="8881072" y="5976781"/>
          <a:ext cx="2568167" cy="938361"/>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Font typeface="+mj-lt"/>
            <a:buNone/>
          </a:pPr>
          <a:r>
            <a:rPr lang="en-GB" sz="2400" kern="1200">
              <a:latin typeface="+mn-lt"/>
            </a:rPr>
            <a:t>Measures to evaluate progress</a:t>
          </a:r>
        </a:p>
      </dsp:txBody>
      <dsp:txXfrm>
        <a:off x="8908556" y="6004265"/>
        <a:ext cx="2513199" cy="883393"/>
      </dsp:txXfrm>
    </dsp:sp>
    <dsp:sp modelId="{C3277628-7882-4482-924E-731479666F82}">
      <dsp:nvSpPr>
        <dsp:cNvPr id="0" name=""/>
        <dsp:cNvSpPr/>
      </dsp:nvSpPr>
      <dsp:spPr>
        <a:xfrm>
          <a:off x="12236983" y="112023"/>
          <a:ext cx="3608412" cy="938361"/>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5245" tIns="36830" rIns="55245" bIns="36830" numCol="1" spcCol="1270" anchor="ctr" anchorCtr="0">
          <a:noAutofit/>
        </a:bodyPr>
        <a:lstStyle/>
        <a:p>
          <a:pPr marL="0" lvl="0" indent="0" algn="ctr" defTabSz="1289050">
            <a:lnSpc>
              <a:spcPct val="90000"/>
            </a:lnSpc>
            <a:spcBef>
              <a:spcPct val="0"/>
            </a:spcBef>
            <a:spcAft>
              <a:spcPct val="35000"/>
            </a:spcAft>
            <a:buNone/>
          </a:pPr>
          <a:r>
            <a:rPr lang="en-GB" sz="2900" kern="1200" dirty="0">
              <a:latin typeface="+mn-lt"/>
            </a:rPr>
            <a:t>Steps to develop an Action Plan</a:t>
          </a:r>
        </a:p>
      </dsp:txBody>
      <dsp:txXfrm>
        <a:off x="12264467" y="139507"/>
        <a:ext cx="3553444" cy="883393"/>
      </dsp:txXfrm>
    </dsp:sp>
    <dsp:sp modelId="{7B66FAFD-42D1-4102-8D67-019BD9A79BC1}">
      <dsp:nvSpPr>
        <dsp:cNvPr id="0" name=""/>
        <dsp:cNvSpPr/>
      </dsp:nvSpPr>
      <dsp:spPr>
        <a:xfrm>
          <a:off x="12597824" y="1050384"/>
          <a:ext cx="360841" cy="703770"/>
        </a:xfrm>
        <a:custGeom>
          <a:avLst/>
          <a:gdLst/>
          <a:ahLst/>
          <a:cxnLst/>
          <a:rect l="0" t="0" r="0" b="0"/>
          <a:pathLst>
            <a:path>
              <a:moveTo>
                <a:pt x="0" y="0"/>
              </a:moveTo>
              <a:lnTo>
                <a:pt x="0" y="703770"/>
              </a:lnTo>
              <a:lnTo>
                <a:pt x="360841" y="703770"/>
              </a:lnTo>
            </a:path>
          </a:pathLst>
        </a:custGeom>
        <a:noFill/>
        <a:ln w="9525" cap="flat" cmpd="sng" algn="ctr">
          <a:solidFill>
            <a:schemeClr val="accent5">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94C05EA-FD54-4B94-913F-F1A22686E680}">
      <dsp:nvSpPr>
        <dsp:cNvPr id="0" name=""/>
        <dsp:cNvSpPr/>
      </dsp:nvSpPr>
      <dsp:spPr>
        <a:xfrm>
          <a:off x="12958665" y="1284974"/>
          <a:ext cx="2604080" cy="938361"/>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GB" sz="2400" kern="1200">
              <a:effectLst/>
              <a:latin typeface="+mn-lt"/>
              <a:ea typeface="Times New Roman" panose="02020603050405020304" pitchFamily="18" charset="0"/>
              <a:cs typeface="Times New Roman" panose="02020603050405020304" pitchFamily="18" charset="0"/>
            </a:rPr>
            <a:t>1- Define your goal </a:t>
          </a:r>
          <a:endParaRPr lang="en-GB" sz="2400" kern="1200">
            <a:latin typeface="+mn-lt"/>
          </a:endParaRPr>
        </a:p>
      </dsp:txBody>
      <dsp:txXfrm>
        <a:off x="12986149" y="1312458"/>
        <a:ext cx="2549112" cy="883393"/>
      </dsp:txXfrm>
    </dsp:sp>
    <dsp:sp modelId="{9D52BF8F-BB5E-4E84-ACF8-BECE5F1A6157}">
      <dsp:nvSpPr>
        <dsp:cNvPr id="0" name=""/>
        <dsp:cNvSpPr/>
      </dsp:nvSpPr>
      <dsp:spPr>
        <a:xfrm>
          <a:off x="12597824" y="1050384"/>
          <a:ext cx="356171" cy="1912783"/>
        </a:xfrm>
        <a:custGeom>
          <a:avLst/>
          <a:gdLst/>
          <a:ahLst/>
          <a:cxnLst/>
          <a:rect l="0" t="0" r="0" b="0"/>
          <a:pathLst>
            <a:path>
              <a:moveTo>
                <a:pt x="0" y="0"/>
              </a:moveTo>
              <a:lnTo>
                <a:pt x="0" y="1912783"/>
              </a:lnTo>
              <a:lnTo>
                <a:pt x="356171" y="1912783"/>
              </a:lnTo>
            </a:path>
          </a:pathLst>
        </a:custGeom>
        <a:noFill/>
        <a:ln w="9525" cap="flat" cmpd="sng" algn="ctr">
          <a:solidFill>
            <a:schemeClr val="accent5">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0B2EA51-21CF-4CE1-AFC8-96ECA22E50AB}">
      <dsp:nvSpPr>
        <dsp:cNvPr id="0" name=""/>
        <dsp:cNvSpPr/>
      </dsp:nvSpPr>
      <dsp:spPr>
        <a:xfrm>
          <a:off x="12953996" y="2493987"/>
          <a:ext cx="2604080" cy="938361"/>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GB" sz="2400" kern="1200">
              <a:effectLst/>
              <a:latin typeface="+mn-lt"/>
              <a:ea typeface="Times New Roman" panose="02020603050405020304" pitchFamily="18" charset="0"/>
              <a:cs typeface="Times New Roman" panose="02020603050405020304" pitchFamily="18" charset="0"/>
            </a:rPr>
            <a:t>2 - List tasks</a:t>
          </a:r>
          <a:endParaRPr lang="en-GB" sz="2400" kern="1200">
            <a:latin typeface="+mn-lt"/>
          </a:endParaRPr>
        </a:p>
      </dsp:txBody>
      <dsp:txXfrm>
        <a:off x="12981480" y="2521471"/>
        <a:ext cx="2549112" cy="883393"/>
      </dsp:txXfrm>
    </dsp:sp>
    <dsp:sp modelId="{C9F5A91D-ED00-4BA7-9E53-A0662FFF3A50}">
      <dsp:nvSpPr>
        <dsp:cNvPr id="0" name=""/>
        <dsp:cNvSpPr/>
      </dsp:nvSpPr>
      <dsp:spPr>
        <a:xfrm>
          <a:off x="12597824" y="1050384"/>
          <a:ext cx="360841" cy="3049674"/>
        </a:xfrm>
        <a:custGeom>
          <a:avLst/>
          <a:gdLst/>
          <a:ahLst/>
          <a:cxnLst/>
          <a:rect l="0" t="0" r="0" b="0"/>
          <a:pathLst>
            <a:path>
              <a:moveTo>
                <a:pt x="0" y="0"/>
              </a:moveTo>
              <a:lnTo>
                <a:pt x="0" y="3049674"/>
              </a:lnTo>
              <a:lnTo>
                <a:pt x="360841" y="3049674"/>
              </a:lnTo>
            </a:path>
          </a:pathLst>
        </a:custGeom>
        <a:noFill/>
        <a:ln w="9525" cap="flat" cmpd="sng" algn="ctr">
          <a:solidFill>
            <a:schemeClr val="accent5">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B2DB815-76FA-4780-BC00-120852DD3078}">
      <dsp:nvSpPr>
        <dsp:cNvPr id="0" name=""/>
        <dsp:cNvSpPr/>
      </dsp:nvSpPr>
      <dsp:spPr>
        <a:xfrm>
          <a:off x="12958665" y="3630878"/>
          <a:ext cx="2604080" cy="938361"/>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GB" sz="2400" kern="1200">
              <a:effectLst/>
              <a:latin typeface="+mn-lt"/>
              <a:ea typeface="Times New Roman" panose="02020603050405020304" pitchFamily="18" charset="0"/>
              <a:cs typeface="Times New Roman" panose="02020603050405020304" pitchFamily="18" charset="0"/>
            </a:rPr>
            <a:t>3 - </a:t>
          </a:r>
          <a:r>
            <a:rPr lang="en-GB" sz="2400" kern="1200">
              <a:effectLst/>
              <a:latin typeface="+mn-lt"/>
              <a:cs typeface="Times New Roman" panose="02020603050405020304" pitchFamily="18" charset="0"/>
            </a:rPr>
            <a:t>Prioritise tasks</a:t>
          </a:r>
          <a:endParaRPr lang="en-GB" sz="2400" kern="1200">
            <a:latin typeface="+mn-lt"/>
          </a:endParaRPr>
        </a:p>
      </dsp:txBody>
      <dsp:txXfrm>
        <a:off x="12986149" y="3658362"/>
        <a:ext cx="2549112" cy="883393"/>
      </dsp:txXfrm>
    </dsp:sp>
    <dsp:sp modelId="{D55F7C35-A1B1-482A-AEEE-79EAC3748A60}">
      <dsp:nvSpPr>
        <dsp:cNvPr id="0" name=""/>
        <dsp:cNvSpPr/>
      </dsp:nvSpPr>
      <dsp:spPr>
        <a:xfrm>
          <a:off x="12597824" y="1050384"/>
          <a:ext cx="360841" cy="4222625"/>
        </a:xfrm>
        <a:custGeom>
          <a:avLst/>
          <a:gdLst/>
          <a:ahLst/>
          <a:cxnLst/>
          <a:rect l="0" t="0" r="0" b="0"/>
          <a:pathLst>
            <a:path>
              <a:moveTo>
                <a:pt x="0" y="0"/>
              </a:moveTo>
              <a:lnTo>
                <a:pt x="0" y="4222625"/>
              </a:lnTo>
              <a:lnTo>
                <a:pt x="360841" y="4222625"/>
              </a:lnTo>
            </a:path>
          </a:pathLst>
        </a:custGeom>
        <a:noFill/>
        <a:ln w="9525" cap="flat" cmpd="sng" algn="ctr">
          <a:solidFill>
            <a:schemeClr val="accent5">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C347BDF-F719-4440-AB1C-AC98C2111648}">
      <dsp:nvSpPr>
        <dsp:cNvPr id="0" name=""/>
        <dsp:cNvSpPr/>
      </dsp:nvSpPr>
      <dsp:spPr>
        <a:xfrm>
          <a:off x="12958665" y="4803829"/>
          <a:ext cx="2604080" cy="938361"/>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GB" sz="2400" kern="1200">
              <a:effectLst/>
              <a:latin typeface="+mn-lt"/>
              <a:ea typeface="Times New Roman" panose="02020603050405020304" pitchFamily="18" charset="0"/>
              <a:cs typeface="Times New Roman" panose="02020603050405020304" pitchFamily="18" charset="0"/>
            </a:rPr>
            <a:t>4 - Assign tasks</a:t>
          </a:r>
          <a:endParaRPr lang="en-GB" sz="2400" kern="1200">
            <a:latin typeface="+mn-lt"/>
          </a:endParaRPr>
        </a:p>
      </dsp:txBody>
      <dsp:txXfrm>
        <a:off x="12986149" y="4831313"/>
        <a:ext cx="2549112" cy="883393"/>
      </dsp:txXfrm>
    </dsp:sp>
    <dsp:sp modelId="{EA2FE729-E6ED-4597-A3CD-FEE156F40F3C}">
      <dsp:nvSpPr>
        <dsp:cNvPr id="0" name=""/>
        <dsp:cNvSpPr/>
      </dsp:nvSpPr>
      <dsp:spPr>
        <a:xfrm>
          <a:off x="12597824" y="1050384"/>
          <a:ext cx="360841" cy="5395577"/>
        </a:xfrm>
        <a:custGeom>
          <a:avLst/>
          <a:gdLst/>
          <a:ahLst/>
          <a:cxnLst/>
          <a:rect l="0" t="0" r="0" b="0"/>
          <a:pathLst>
            <a:path>
              <a:moveTo>
                <a:pt x="0" y="0"/>
              </a:moveTo>
              <a:lnTo>
                <a:pt x="0" y="5395577"/>
              </a:lnTo>
              <a:lnTo>
                <a:pt x="360841" y="5395577"/>
              </a:lnTo>
            </a:path>
          </a:pathLst>
        </a:custGeom>
        <a:noFill/>
        <a:ln w="9525" cap="flat" cmpd="sng" algn="ctr">
          <a:solidFill>
            <a:schemeClr val="accent5">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C742E31-15CB-496D-A1DC-4FAECCD8F202}">
      <dsp:nvSpPr>
        <dsp:cNvPr id="0" name=""/>
        <dsp:cNvSpPr/>
      </dsp:nvSpPr>
      <dsp:spPr>
        <a:xfrm>
          <a:off x="12958665" y="5976781"/>
          <a:ext cx="2604080" cy="938361"/>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GB" sz="2400" kern="1200" dirty="0">
              <a:effectLst/>
              <a:latin typeface="+mn-lt"/>
              <a:ea typeface="Times New Roman" panose="02020603050405020304" pitchFamily="18" charset="0"/>
              <a:cs typeface="Times New Roman" panose="02020603050405020304" pitchFamily="18" charset="0"/>
            </a:rPr>
            <a:t>5 - Assess and improve</a:t>
          </a:r>
          <a:endParaRPr lang="en-GB" sz="2400" kern="1200" dirty="0">
            <a:latin typeface="+mn-lt"/>
          </a:endParaRPr>
        </a:p>
      </dsp:txBody>
      <dsp:txXfrm>
        <a:off x="12986149" y="6004265"/>
        <a:ext cx="2549112" cy="8833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C7BA06-DB59-495F-83E2-27E3E7C67E6A}">
      <dsp:nvSpPr>
        <dsp:cNvPr id="0" name=""/>
        <dsp:cNvSpPr/>
      </dsp:nvSpPr>
      <dsp:spPr>
        <a:xfrm rot="5400000">
          <a:off x="3969855" y="145488"/>
          <a:ext cx="2201853" cy="1915612"/>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1" kern="1200"/>
            <a:t>Annual workplans</a:t>
          </a:r>
        </a:p>
      </dsp:txBody>
      <dsp:txXfrm rot="-5400000">
        <a:off x="4411491" y="345490"/>
        <a:ext cx="1318580" cy="1515609"/>
      </dsp:txXfrm>
    </dsp:sp>
    <dsp:sp modelId="{5901AD85-F242-4251-ADC0-CA24777FF9A0}">
      <dsp:nvSpPr>
        <dsp:cNvPr id="0" name=""/>
        <dsp:cNvSpPr/>
      </dsp:nvSpPr>
      <dsp:spPr>
        <a:xfrm>
          <a:off x="6086717" y="442738"/>
          <a:ext cx="2457268" cy="13211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b="1" kern="1200"/>
            <a:t>Strategies</a:t>
          </a:r>
        </a:p>
      </dsp:txBody>
      <dsp:txXfrm>
        <a:off x="6086717" y="442738"/>
        <a:ext cx="2457268" cy="1321111"/>
      </dsp:txXfrm>
    </dsp:sp>
    <dsp:sp modelId="{F2AB78C4-49AB-4027-9E19-214954224A0C}">
      <dsp:nvSpPr>
        <dsp:cNvPr id="0" name=""/>
        <dsp:cNvSpPr/>
      </dsp:nvSpPr>
      <dsp:spPr>
        <a:xfrm rot="5400000">
          <a:off x="1900994" y="145488"/>
          <a:ext cx="2201853" cy="1915612"/>
        </a:xfrm>
        <a:prstGeom prst="hexagon">
          <a:avLst>
            <a:gd name="adj" fmla="val 25000"/>
            <a:gd name="vf" fmla="val 115470"/>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400300">
            <a:lnSpc>
              <a:spcPct val="90000"/>
            </a:lnSpc>
            <a:spcBef>
              <a:spcPct val="0"/>
            </a:spcBef>
            <a:spcAft>
              <a:spcPct val="35000"/>
            </a:spcAft>
            <a:buNone/>
          </a:pPr>
          <a:endParaRPr lang="en-GB" sz="5400" b="1" kern="1200"/>
        </a:p>
      </dsp:txBody>
      <dsp:txXfrm rot="-5400000">
        <a:off x="2342630" y="345490"/>
        <a:ext cx="1318580" cy="1515609"/>
      </dsp:txXfrm>
    </dsp:sp>
    <dsp:sp modelId="{D09CA861-286F-423C-BF5A-373B86C64207}">
      <dsp:nvSpPr>
        <dsp:cNvPr id="0" name=""/>
        <dsp:cNvSpPr/>
      </dsp:nvSpPr>
      <dsp:spPr>
        <a:xfrm rot="5400000">
          <a:off x="2931461" y="2014421"/>
          <a:ext cx="2201853" cy="1915612"/>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1" kern="1200"/>
            <a:t>Resources</a:t>
          </a:r>
        </a:p>
      </dsp:txBody>
      <dsp:txXfrm rot="-5400000">
        <a:off x="3373097" y="2214423"/>
        <a:ext cx="1318580" cy="1515609"/>
      </dsp:txXfrm>
    </dsp:sp>
    <dsp:sp modelId="{0160325C-2119-43F0-B4C5-A70C084CCF02}">
      <dsp:nvSpPr>
        <dsp:cNvPr id="0" name=""/>
        <dsp:cNvSpPr/>
      </dsp:nvSpPr>
      <dsp:spPr>
        <a:xfrm>
          <a:off x="617314" y="2311672"/>
          <a:ext cx="2378001" cy="13211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r" defTabSz="1066800">
            <a:lnSpc>
              <a:spcPct val="90000"/>
            </a:lnSpc>
            <a:spcBef>
              <a:spcPct val="0"/>
            </a:spcBef>
            <a:spcAft>
              <a:spcPct val="35000"/>
            </a:spcAft>
            <a:buNone/>
          </a:pPr>
          <a:r>
            <a:rPr lang="en-GB" sz="2400" b="1" i="0" kern="1200">
              <a:effectLst/>
            </a:rPr>
            <a:t>Assets, funding, human resources</a:t>
          </a:r>
          <a:endParaRPr lang="en-GB" sz="2400" b="1" kern="1200"/>
        </a:p>
      </dsp:txBody>
      <dsp:txXfrm>
        <a:off x="617314" y="2311672"/>
        <a:ext cx="2378001" cy="1321111"/>
      </dsp:txXfrm>
    </dsp:sp>
    <dsp:sp modelId="{7AA07519-F604-4059-9D13-003151D28B20}">
      <dsp:nvSpPr>
        <dsp:cNvPr id="0" name=""/>
        <dsp:cNvSpPr/>
      </dsp:nvSpPr>
      <dsp:spPr>
        <a:xfrm rot="5400000">
          <a:off x="5000323" y="2014421"/>
          <a:ext cx="2201853" cy="1915612"/>
        </a:xfrm>
        <a:prstGeom prst="hexagon">
          <a:avLst>
            <a:gd name="adj" fmla="val 25000"/>
            <a:gd name="vf" fmla="val 115470"/>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400300">
            <a:lnSpc>
              <a:spcPct val="90000"/>
            </a:lnSpc>
            <a:spcBef>
              <a:spcPct val="0"/>
            </a:spcBef>
            <a:spcAft>
              <a:spcPct val="35000"/>
            </a:spcAft>
            <a:buNone/>
          </a:pPr>
          <a:endParaRPr lang="en-GB" sz="5400" b="1" kern="1200">
            <a:solidFill>
              <a:prstClr val="white"/>
            </a:solidFill>
            <a:latin typeface="Calibri"/>
            <a:ea typeface="+mn-ea"/>
            <a:cs typeface="+mn-cs"/>
          </a:endParaRPr>
        </a:p>
      </dsp:txBody>
      <dsp:txXfrm rot="-5400000">
        <a:off x="5441959" y="2214423"/>
        <a:ext cx="1318580" cy="1515609"/>
      </dsp:txXfrm>
    </dsp:sp>
    <dsp:sp modelId="{8414DD39-26BB-40E2-A722-85507CFA66F9}">
      <dsp:nvSpPr>
        <dsp:cNvPr id="0" name=""/>
        <dsp:cNvSpPr/>
      </dsp:nvSpPr>
      <dsp:spPr>
        <a:xfrm rot="5400000">
          <a:off x="3969855" y="3528660"/>
          <a:ext cx="2201853" cy="2625001"/>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1" kern="1200"/>
            <a:t>Roles and responsibilities</a:t>
          </a:r>
        </a:p>
      </dsp:txBody>
      <dsp:txXfrm rot="-5400000">
        <a:off x="4195782" y="4107210"/>
        <a:ext cx="1750001" cy="1467902"/>
      </dsp:txXfrm>
    </dsp:sp>
    <dsp:sp modelId="{D2953E44-30AE-46CE-B2C4-A8E30C6B5360}">
      <dsp:nvSpPr>
        <dsp:cNvPr id="0" name=""/>
        <dsp:cNvSpPr/>
      </dsp:nvSpPr>
      <dsp:spPr>
        <a:xfrm>
          <a:off x="6086717" y="4180605"/>
          <a:ext cx="2457268" cy="1321111"/>
        </a:xfrm>
        <a:prstGeom prst="rect">
          <a:avLst/>
        </a:prstGeom>
        <a:noFill/>
        <a:ln>
          <a:noFill/>
        </a:ln>
        <a:effectLst/>
      </dsp:spPr>
      <dsp:style>
        <a:lnRef idx="0">
          <a:scrgbClr r="0" g="0" b="0"/>
        </a:lnRef>
        <a:fillRef idx="0">
          <a:scrgbClr r="0" g="0" b="0"/>
        </a:fillRef>
        <a:effectRef idx="0">
          <a:scrgbClr r="0" g="0" b="0"/>
        </a:effectRef>
        <a:fontRef idx="minor"/>
      </dsp:style>
    </dsp:sp>
    <dsp:sp modelId="{C4A1DA54-6142-4987-A539-0167BC040AE9}">
      <dsp:nvSpPr>
        <dsp:cNvPr id="0" name=""/>
        <dsp:cNvSpPr/>
      </dsp:nvSpPr>
      <dsp:spPr>
        <a:xfrm rot="5400000">
          <a:off x="1900994" y="3883354"/>
          <a:ext cx="2201853" cy="1915612"/>
        </a:xfrm>
        <a:prstGeom prst="hexagon">
          <a:avLst>
            <a:gd name="adj" fmla="val 25000"/>
            <a:gd name="vf" fmla="val 115470"/>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400300">
            <a:lnSpc>
              <a:spcPct val="90000"/>
            </a:lnSpc>
            <a:spcBef>
              <a:spcPct val="0"/>
            </a:spcBef>
            <a:spcAft>
              <a:spcPct val="35000"/>
            </a:spcAft>
            <a:buNone/>
          </a:pPr>
          <a:endParaRPr lang="en-GB" sz="5400" b="1" kern="1200"/>
        </a:p>
      </dsp:txBody>
      <dsp:txXfrm rot="-5400000">
        <a:off x="2342630" y="4083356"/>
        <a:ext cx="1318580" cy="1515609"/>
      </dsp:txXfrm>
    </dsp:sp>
    <dsp:sp modelId="{6E6E7E51-86A5-413E-BE0E-CFED9B09A435}">
      <dsp:nvSpPr>
        <dsp:cNvPr id="0" name=""/>
        <dsp:cNvSpPr/>
      </dsp:nvSpPr>
      <dsp:spPr>
        <a:xfrm rot="5400000">
          <a:off x="2931461" y="5652254"/>
          <a:ext cx="2201853" cy="2115678"/>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1" kern="1200"/>
            <a:t>Monitoring plan</a:t>
          </a:r>
        </a:p>
      </dsp:txBody>
      <dsp:txXfrm rot="-5400000">
        <a:off x="3320261" y="5968961"/>
        <a:ext cx="1424252" cy="1482265"/>
      </dsp:txXfrm>
    </dsp:sp>
    <dsp:sp modelId="{7173B26D-3C63-4F85-95C5-9ABDD704193D}">
      <dsp:nvSpPr>
        <dsp:cNvPr id="0" name=""/>
        <dsp:cNvSpPr/>
      </dsp:nvSpPr>
      <dsp:spPr>
        <a:xfrm>
          <a:off x="617314" y="6049538"/>
          <a:ext cx="2378001" cy="13211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r" defTabSz="1066800">
            <a:lnSpc>
              <a:spcPct val="90000"/>
            </a:lnSpc>
            <a:spcBef>
              <a:spcPct val="0"/>
            </a:spcBef>
            <a:spcAft>
              <a:spcPct val="35000"/>
            </a:spcAft>
            <a:buNone/>
          </a:pPr>
          <a:r>
            <a:rPr lang="en-GB" sz="2400" b="1" kern="1200"/>
            <a:t>To track progress</a:t>
          </a:r>
        </a:p>
      </dsp:txBody>
      <dsp:txXfrm>
        <a:off x="617314" y="6049538"/>
        <a:ext cx="2378001" cy="1321111"/>
      </dsp:txXfrm>
    </dsp:sp>
    <dsp:sp modelId="{0BE185A7-5699-4390-A03C-7861CF099C91}">
      <dsp:nvSpPr>
        <dsp:cNvPr id="0" name=""/>
        <dsp:cNvSpPr/>
      </dsp:nvSpPr>
      <dsp:spPr>
        <a:xfrm rot="5400000">
          <a:off x="5000323" y="5752287"/>
          <a:ext cx="2201853" cy="1915612"/>
        </a:xfrm>
        <a:prstGeom prst="hexagon">
          <a:avLst>
            <a:gd name="adj" fmla="val 25000"/>
            <a:gd name="vf" fmla="val 115470"/>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400300">
            <a:lnSpc>
              <a:spcPct val="90000"/>
            </a:lnSpc>
            <a:spcBef>
              <a:spcPct val="0"/>
            </a:spcBef>
            <a:spcAft>
              <a:spcPct val="35000"/>
            </a:spcAft>
            <a:buNone/>
          </a:pPr>
          <a:endParaRPr lang="en-GB" sz="5400" b="1" kern="1200">
            <a:solidFill>
              <a:prstClr val="white"/>
            </a:solidFill>
            <a:latin typeface="Calibri"/>
            <a:ea typeface="+mn-ea"/>
            <a:cs typeface="+mn-cs"/>
          </a:endParaRPr>
        </a:p>
      </dsp:txBody>
      <dsp:txXfrm rot="-5400000">
        <a:off x="5441959" y="5952289"/>
        <a:ext cx="1318580" cy="151560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83A7CB-48CF-4853-AF06-D3F550FC0F6E}">
      <dsp:nvSpPr>
        <dsp:cNvPr id="0" name=""/>
        <dsp:cNvSpPr/>
      </dsp:nvSpPr>
      <dsp:spPr>
        <a:xfrm>
          <a:off x="0" y="168671"/>
          <a:ext cx="4976812" cy="298608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GB" sz="3800" b="1" kern="1200" spc="-36">
              <a:solidFill>
                <a:schemeClr val="bg1"/>
              </a:solidFill>
              <a:latin typeface="+mn-lt"/>
            </a:rPr>
            <a:t>A specific description of the aimed goal (SMART)</a:t>
          </a:r>
          <a:endParaRPr lang="en-GB" sz="3800" b="1" kern="1200" dirty="0">
            <a:solidFill>
              <a:schemeClr val="bg1"/>
            </a:solidFill>
            <a:latin typeface="+mn-lt"/>
          </a:endParaRPr>
        </a:p>
      </dsp:txBody>
      <dsp:txXfrm>
        <a:off x="0" y="168671"/>
        <a:ext cx="4976812" cy="2986087"/>
      </dsp:txXfrm>
    </dsp:sp>
    <dsp:sp modelId="{B78FEE5E-5D7B-4B2A-9A06-8DB6D8675888}">
      <dsp:nvSpPr>
        <dsp:cNvPr id="0" name=""/>
        <dsp:cNvSpPr/>
      </dsp:nvSpPr>
      <dsp:spPr>
        <a:xfrm>
          <a:off x="5474493" y="168671"/>
          <a:ext cx="4976812" cy="298608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GB" sz="3800" b="1" kern="1200" spc="-36" dirty="0">
              <a:solidFill>
                <a:schemeClr val="bg1"/>
              </a:solidFill>
              <a:latin typeface="+mn-lt"/>
            </a:rPr>
            <a:t>Tasks or action items and corresponding deadlines and timeline to reach the stated goal</a:t>
          </a:r>
          <a:endParaRPr lang="en-GB" sz="3800" b="1" kern="1200" dirty="0">
            <a:solidFill>
              <a:schemeClr val="bg1"/>
            </a:solidFill>
            <a:latin typeface="+mn-lt"/>
          </a:endParaRPr>
        </a:p>
      </dsp:txBody>
      <dsp:txXfrm>
        <a:off x="5474493" y="168671"/>
        <a:ext cx="4976812" cy="2986087"/>
      </dsp:txXfrm>
    </dsp:sp>
    <dsp:sp modelId="{ADA7CD97-D5AE-4B05-AC5C-F2C531DF9120}">
      <dsp:nvSpPr>
        <dsp:cNvPr id="0" name=""/>
        <dsp:cNvSpPr/>
      </dsp:nvSpPr>
      <dsp:spPr>
        <a:xfrm>
          <a:off x="10948987" y="168671"/>
          <a:ext cx="4976812" cy="298608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GB" sz="3800" b="1" kern="1200" spc="-36" dirty="0">
              <a:solidFill>
                <a:schemeClr val="bg1"/>
              </a:solidFill>
              <a:latin typeface="+mn-lt"/>
            </a:rPr>
            <a:t>Agents who will be responsible for each action item</a:t>
          </a:r>
        </a:p>
      </dsp:txBody>
      <dsp:txXfrm>
        <a:off x="10948987" y="168671"/>
        <a:ext cx="4976812" cy="2986087"/>
      </dsp:txXfrm>
    </dsp:sp>
    <dsp:sp modelId="{07A9DB9F-A468-49F1-94A4-02E12612ED01}">
      <dsp:nvSpPr>
        <dsp:cNvPr id="0" name=""/>
        <dsp:cNvSpPr/>
      </dsp:nvSpPr>
      <dsp:spPr>
        <a:xfrm>
          <a:off x="2737246" y="3652440"/>
          <a:ext cx="4976812" cy="298608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GB" sz="3800" b="1" kern="1200" spc="-36" dirty="0">
              <a:solidFill>
                <a:schemeClr val="bg1"/>
              </a:solidFill>
              <a:latin typeface="+mn-lt"/>
            </a:rPr>
            <a:t>Resources needed to complete the action items</a:t>
          </a:r>
          <a:endParaRPr lang="en-GB" sz="3800" b="1" kern="1200" dirty="0">
            <a:solidFill>
              <a:schemeClr val="bg1"/>
            </a:solidFill>
            <a:latin typeface="+mn-lt"/>
          </a:endParaRPr>
        </a:p>
      </dsp:txBody>
      <dsp:txXfrm>
        <a:off x="2737246" y="3652440"/>
        <a:ext cx="4976812" cy="2986087"/>
      </dsp:txXfrm>
    </dsp:sp>
    <dsp:sp modelId="{2FFD0CD2-6223-4AAC-A513-DCB1080D9609}">
      <dsp:nvSpPr>
        <dsp:cNvPr id="0" name=""/>
        <dsp:cNvSpPr/>
      </dsp:nvSpPr>
      <dsp:spPr>
        <a:xfrm>
          <a:off x="8211740" y="3652440"/>
          <a:ext cx="4976812" cy="298608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GB" sz="3800" b="1" kern="1200" spc="-36" dirty="0">
              <a:solidFill>
                <a:schemeClr val="bg1"/>
              </a:solidFill>
              <a:latin typeface="+mn-lt"/>
            </a:rPr>
            <a:t>Measures to evaluate progress</a:t>
          </a:r>
          <a:endParaRPr lang="en-GB" sz="3800" b="1" kern="1200" dirty="0">
            <a:solidFill>
              <a:schemeClr val="bg1"/>
            </a:solidFill>
            <a:latin typeface="+mn-lt"/>
          </a:endParaRPr>
        </a:p>
      </dsp:txBody>
      <dsp:txXfrm>
        <a:off x="8211740" y="3652440"/>
        <a:ext cx="4976812" cy="29860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49C484-CCAC-448B-93C6-5F07260EB764}">
      <dsp:nvSpPr>
        <dsp:cNvPr id="0" name=""/>
        <dsp:cNvSpPr/>
      </dsp:nvSpPr>
      <dsp:spPr>
        <a:xfrm>
          <a:off x="5187341" y="3127"/>
          <a:ext cx="5835758" cy="136733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74295" rIns="148590" bIns="74295" numCol="1" spcCol="1270" anchor="ctr" anchorCtr="0">
          <a:noAutofit/>
        </a:bodyPr>
        <a:lstStyle/>
        <a:p>
          <a:pPr marL="0" lvl="0" indent="0" algn="ctr" defTabSz="1733550">
            <a:lnSpc>
              <a:spcPct val="90000"/>
            </a:lnSpc>
            <a:spcBef>
              <a:spcPct val="0"/>
            </a:spcBef>
            <a:spcAft>
              <a:spcPct val="35000"/>
            </a:spcAft>
            <a:buNone/>
          </a:pPr>
          <a:r>
            <a:rPr lang="en-GB" sz="3900" kern="1200" dirty="0">
              <a:effectLst/>
              <a:latin typeface="Times New Roman" panose="02020603050405020304" pitchFamily="18" charset="0"/>
              <a:ea typeface="Times New Roman" panose="02020603050405020304" pitchFamily="18" charset="0"/>
              <a:cs typeface="Times New Roman" panose="02020603050405020304" pitchFamily="18" charset="0"/>
            </a:rPr>
            <a:t>Step 1- Define your goal </a:t>
          </a:r>
          <a:endParaRPr lang="en-GB" sz="3900" kern="1200" dirty="0"/>
        </a:p>
      </dsp:txBody>
      <dsp:txXfrm>
        <a:off x="5254089" y="69875"/>
        <a:ext cx="5702262" cy="1233838"/>
      </dsp:txXfrm>
    </dsp:sp>
    <dsp:sp modelId="{C95C395B-367D-4A52-AA04-890434B4546D}">
      <dsp:nvSpPr>
        <dsp:cNvPr id="0" name=""/>
        <dsp:cNvSpPr/>
      </dsp:nvSpPr>
      <dsp:spPr>
        <a:xfrm>
          <a:off x="5187341" y="1438828"/>
          <a:ext cx="5835758" cy="136733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74295" rIns="148590" bIns="74295" numCol="1" spcCol="1270" anchor="ctr" anchorCtr="0">
          <a:noAutofit/>
        </a:bodyPr>
        <a:lstStyle/>
        <a:p>
          <a:pPr marL="0" lvl="0" indent="0" algn="ctr" defTabSz="1733550">
            <a:lnSpc>
              <a:spcPct val="90000"/>
            </a:lnSpc>
            <a:spcBef>
              <a:spcPct val="0"/>
            </a:spcBef>
            <a:spcAft>
              <a:spcPct val="35000"/>
            </a:spcAft>
            <a:buNone/>
          </a:pPr>
          <a:r>
            <a:rPr lang="en-GB" sz="3900" kern="1200">
              <a:effectLst/>
              <a:latin typeface="Times New Roman" panose="02020603050405020304" pitchFamily="18" charset="0"/>
              <a:ea typeface="Times New Roman" panose="02020603050405020304" pitchFamily="18" charset="0"/>
              <a:cs typeface="Times New Roman" panose="02020603050405020304" pitchFamily="18" charset="0"/>
            </a:rPr>
            <a:t>Step 2 - List tasks</a:t>
          </a:r>
          <a:endParaRPr lang="en-GB" sz="3900" kern="1200"/>
        </a:p>
      </dsp:txBody>
      <dsp:txXfrm>
        <a:off x="5254089" y="1505576"/>
        <a:ext cx="5702262" cy="1233838"/>
      </dsp:txXfrm>
    </dsp:sp>
    <dsp:sp modelId="{256EB9AC-2240-4C38-B4C8-0745B36E24FF}">
      <dsp:nvSpPr>
        <dsp:cNvPr id="0" name=""/>
        <dsp:cNvSpPr/>
      </dsp:nvSpPr>
      <dsp:spPr>
        <a:xfrm>
          <a:off x="5187341" y="2874529"/>
          <a:ext cx="5799168" cy="136733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74295" rIns="148590" bIns="74295" numCol="1" spcCol="1270" anchor="ctr" anchorCtr="0">
          <a:noAutofit/>
        </a:bodyPr>
        <a:lstStyle/>
        <a:p>
          <a:pPr marL="0" lvl="0" indent="0" algn="ctr" defTabSz="1733550">
            <a:lnSpc>
              <a:spcPct val="90000"/>
            </a:lnSpc>
            <a:spcBef>
              <a:spcPct val="0"/>
            </a:spcBef>
            <a:spcAft>
              <a:spcPct val="35000"/>
            </a:spcAft>
            <a:buNone/>
          </a:pPr>
          <a:r>
            <a:rPr lang="en-GB" sz="3900" kern="1200" dirty="0">
              <a:effectLst/>
              <a:latin typeface="Times New Roman" panose="02020603050405020304" pitchFamily="18" charset="0"/>
              <a:ea typeface="Times New Roman" panose="02020603050405020304" pitchFamily="18" charset="0"/>
              <a:cs typeface="Times New Roman" panose="02020603050405020304" pitchFamily="18" charset="0"/>
            </a:rPr>
            <a:t>Step 3 - </a:t>
          </a:r>
          <a:r>
            <a:rPr lang="en-GB" sz="3900" kern="1200" dirty="0">
              <a:effectLst/>
              <a:latin typeface="Times New Roman" panose="02020603050405020304" pitchFamily="18" charset="0"/>
              <a:cs typeface="Times New Roman" panose="02020603050405020304" pitchFamily="18" charset="0"/>
            </a:rPr>
            <a:t>Prioritise tasks</a:t>
          </a:r>
          <a:endParaRPr lang="en-GB" sz="3900" kern="1200" dirty="0"/>
        </a:p>
      </dsp:txBody>
      <dsp:txXfrm>
        <a:off x="5254089" y="2941277"/>
        <a:ext cx="5665672" cy="1233838"/>
      </dsp:txXfrm>
    </dsp:sp>
    <dsp:sp modelId="{6E1EAF87-1AF9-4CA0-8F21-23800DC958C8}">
      <dsp:nvSpPr>
        <dsp:cNvPr id="0" name=""/>
        <dsp:cNvSpPr/>
      </dsp:nvSpPr>
      <dsp:spPr>
        <a:xfrm>
          <a:off x="5187341" y="4310230"/>
          <a:ext cx="5835758" cy="136733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74295" rIns="148590" bIns="74295" numCol="1" spcCol="1270" anchor="ctr" anchorCtr="0">
          <a:noAutofit/>
        </a:bodyPr>
        <a:lstStyle/>
        <a:p>
          <a:pPr marL="0" lvl="0" indent="0" algn="ctr" defTabSz="1733550">
            <a:lnSpc>
              <a:spcPct val="90000"/>
            </a:lnSpc>
            <a:spcBef>
              <a:spcPct val="0"/>
            </a:spcBef>
            <a:spcAft>
              <a:spcPct val="35000"/>
            </a:spcAft>
            <a:buNone/>
          </a:pPr>
          <a:r>
            <a:rPr lang="en-GB" sz="3900" kern="1200" dirty="0">
              <a:effectLst/>
              <a:latin typeface="Times New Roman" panose="02020603050405020304" pitchFamily="18" charset="0"/>
              <a:ea typeface="Times New Roman" panose="02020603050405020304" pitchFamily="18" charset="0"/>
              <a:cs typeface="Times New Roman" panose="02020603050405020304" pitchFamily="18" charset="0"/>
            </a:rPr>
            <a:t>Step 4 - Assign tasks</a:t>
          </a:r>
          <a:endParaRPr lang="en-GB" sz="3900" kern="1200" dirty="0"/>
        </a:p>
      </dsp:txBody>
      <dsp:txXfrm>
        <a:off x="5254089" y="4376978"/>
        <a:ext cx="5702262" cy="1233838"/>
      </dsp:txXfrm>
    </dsp:sp>
    <dsp:sp modelId="{77758964-1ED5-4BCD-A700-26EBBFBD9BD7}">
      <dsp:nvSpPr>
        <dsp:cNvPr id="0" name=""/>
        <dsp:cNvSpPr/>
      </dsp:nvSpPr>
      <dsp:spPr>
        <a:xfrm>
          <a:off x="5187341" y="5745932"/>
          <a:ext cx="5835758" cy="136733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74295" rIns="148590" bIns="74295" numCol="1" spcCol="1270" anchor="ctr" anchorCtr="0">
          <a:noAutofit/>
        </a:bodyPr>
        <a:lstStyle/>
        <a:p>
          <a:pPr marL="0" lvl="0" indent="0" algn="ctr" defTabSz="1733550">
            <a:lnSpc>
              <a:spcPct val="90000"/>
            </a:lnSpc>
            <a:spcBef>
              <a:spcPct val="0"/>
            </a:spcBef>
            <a:spcAft>
              <a:spcPct val="35000"/>
            </a:spcAft>
            <a:buNone/>
          </a:pPr>
          <a:r>
            <a:rPr lang="en-GB" sz="3900" kern="1200" dirty="0">
              <a:effectLst/>
              <a:latin typeface="Times New Roman" panose="02020603050405020304" pitchFamily="18" charset="0"/>
              <a:ea typeface="Times New Roman" panose="02020603050405020304" pitchFamily="18" charset="0"/>
              <a:cs typeface="Times New Roman" panose="02020603050405020304" pitchFamily="18" charset="0"/>
            </a:rPr>
            <a:t>Step 5 - Assess and improve</a:t>
          </a:r>
          <a:endParaRPr lang="en-GB" sz="3900" kern="1200" dirty="0"/>
        </a:p>
      </dsp:txBody>
      <dsp:txXfrm>
        <a:off x="5254089" y="5812680"/>
        <a:ext cx="5702262" cy="123383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FEB16E-B1AF-42C5-8A3B-97280464B9C6}">
      <dsp:nvSpPr>
        <dsp:cNvPr id="0" name=""/>
        <dsp:cNvSpPr/>
      </dsp:nvSpPr>
      <dsp:spPr>
        <a:xfrm rot="5400000">
          <a:off x="10275383" y="-4252695"/>
          <a:ext cx="1495433" cy="1037468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en-GB" sz="2300" kern="1200" dirty="0">
              <a:effectLst/>
              <a:latin typeface="Times New Roman" panose="02020603050405020304" pitchFamily="18" charset="0"/>
              <a:ea typeface="Times New Roman" panose="02020603050405020304" pitchFamily="18" charset="0"/>
              <a:cs typeface="Times New Roman" panose="02020603050405020304" pitchFamily="18" charset="0"/>
            </a:rPr>
            <a:t>Be specific with your Action Plan goals. Define where your region is and where you want it to be. If there are alternative ways to achieve your Action Plan goal, evaluate your situation and choose the best opportunities to succeed, depending on your available resources.</a:t>
          </a:r>
          <a:endParaRPr lang="en-GB" sz="2300" kern="1200" dirty="0"/>
        </a:p>
      </dsp:txBody>
      <dsp:txXfrm rot="-5400000">
        <a:off x="5835759" y="259930"/>
        <a:ext cx="10301681" cy="1349431"/>
      </dsp:txXfrm>
    </dsp:sp>
    <dsp:sp modelId="{2949C484-CCAC-448B-93C6-5F07260EB764}">
      <dsp:nvSpPr>
        <dsp:cNvPr id="0" name=""/>
        <dsp:cNvSpPr/>
      </dsp:nvSpPr>
      <dsp:spPr>
        <a:xfrm>
          <a:off x="0" y="0"/>
          <a:ext cx="5835758" cy="186929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102870" rIns="205740" bIns="102870" numCol="1" spcCol="1270" anchor="ctr" anchorCtr="0">
          <a:noAutofit/>
        </a:bodyPr>
        <a:lstStyle/>
        <a:p>
          <a:pPr marL="0" lvl="0" indent="0" algn="ctr" defTabSz="2400300">
            <a:lnSpc>
              <a:spcPct val="90000"/>
            </a:lnSpc>
            <a:spcBef>
              <a:spcPct val="0"/>
            </a:spcBef>
            <a:spcAft>
              <a:spcPct val="35000"/>
            </a:spcAft>
            <a:buNone/>
          </a:pPr>
          <a:r>
            <a:rPr lang="en-GB" sz="5400" kern="1200">
              <a:effectLst/>
              <a:latin typeface="Times New Roman" panose="02020603050405020304" pitchFamily="18" charset="0"/>
              <a:ea typeface="Times New Roman" panose="02020603050405020304" pitchFamily="18" charset="0"/>
              <a:cs typeface="Times New Roman" panose="02020603050405020304" pitchFamily="18" charset="0"/>
            </a:rPr>
            <a:t>Step 1- Define your goal </a:t>
          </a:r>
          <a:endParaRPr lang="en-GB" sz="5400" kern="1200"/>
        </a:p>
      </dsp:txBody>
      <dsp:txXfrm>
        <a:off x="91251" y="91251"/>
        <a:ext cx="5653256" cy="168679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263378-0091-4BDB-8FA6-AC8FE10486C6}">
      <dsp:nvSpPr>
        <dsp:cNvPr id="0" name=""/>
        <dsp:cNvSpPr/>
      </dsp:nvSpPr>
      <dsp:spPr>
        <a:xfrm rot="5400000">
          <a:off x="10275383" y="-4252695"/>
          <a:ext cx="1495433" cy="1037468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57150" rIns="114300" bIns="57150" numCol="1" spcCol="1270" anchor="ctr" anchorCtr="0">
          <a:noAutofit/>
        </a:bodyPr>
        <a:lstStyle/>
        <a:p>
          <a:pPr marL="285750" lvl="1" indent="-285750" algn="l" defTabSz="1333500">
            <a:lnSpc>
              <a:spcPct val="90000"/>
            </a:lnSpc>
            <a:spcBef>
              <a:spcPct val="0"/>
            </a:spcBef>
            <a:spcAft>
              <a:spcPct val="15000"/>
            </a:spcAft>
            <a:buChar char="•"/>
          </a:pPr>
          <a:r>
            <a:rPr lang="en-GB" sz="3000" kern="1200" dirty="0">
              <a:effectLst/>
              <a:latin typeface="Times New Roman" panose="02020603050405020304" pitchFamily="18" charset="0"/>
              <a:ea typeface="Times New Roman" panose="02020603050405020304" pitchFamily="18" charset="0"/>
              <a:cs typeface="Times New Roman" panose="02020603050405020304" pitchFamily="18" charset="0"/>
            </a:rPr>
            <a:t>Once you have your goal, list the tasks and activities you must complete to achieve it. Then order them sequentially by adding key dates and deadlines.</a:t>
          </a:r>
          <a:endParaRPr lang="en-GB" sz="3000" kern="1200" dirty="0"/>
        </a:p>
      </dsp:txBody>
      <dsp:txXfrm rot="-5400000">
        <a:off x="5835759" y="259930"/>
        <a:ext cx="10301681" cy="1349431"/>
      </dsp:txXfrm>
    </dsp:sp>
    <dsp:sp modelId="{C95C395B-367D-4A52-AA04-890434B4546D}">
      <dsp:nvSpPr>
        <dsp:cNvPr id="0" name=""/>
        <dsp:cNvSpPr/>
      </dsp:nvSpPr>
      <dsp:spPr>
        <a:xfrm>
          <a:off x="0" y="0"/>
          <a:ext cx="5835758" cy="186929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108585" rIns="217170" bIns="108585" numCol="1" spcCol="1270" anchor="ctr" anchorCtr="0">
          <a:noAutofit/>
        </a:bodyPr>
        <a:lstStyle/>
        <a:p>
          <a:pPr marL="0" lvl="0" indent="0" algn="ctr" defTabSz="2533650">
            <a:lnSpc>
              <a:spcPct val="90000"/>
            </a:lnSpc>
            <a:spcBef>
              <a:spcPct val="0"/>
            </a:spcBef>
            <a:spcAft>
              <a:spcPct val="35000"/>
            </a:spcAft>
            <a:buNone/>
          </a:pPr>
          <a:r>
            <a:rPr lang="en-GB" sz="5700" kern="1200">
              <a:effectLst/>
              <a:latin typeface="Times New Roman" panose="02020603050405020304" pitchFamily="18" charset="0"/>
              <a:ea typeface="Times New Roman" panose="02020603050405020304" pitchFamily="18" charset="0"/>
              <a:cs typeface="Times New Roman" panose="02020603050405020304" pitchFamily="18" charset="0"/>
            </a:rPr>
            <a:t>Step 2 - List tasks</a:t>
          </a:r>
          <a:endParaRPr lang="en-GB" sz="5700" kern="1200"/>
        </a:p>
      </dsp:txBody>
      <dsp:txXfrm>
        <a:off x="91251" y="91251"/>
        <a:ext cx="5653256" cy="168679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263378-0091-4BDB-8FA6-AC8FE10486C6}">
      <dsp:nvSpPr>
        <dsp:cNvPr id="0" name=""/>
        <dsp:cNvSpPr/>
      </dsp:nvSpPr>
      <dsp:spPr>
        <a:xfrm rot="5400000">
          <a:off x="10275383" y="-4252695"/>
          <a:ext cx="1495433" cy="1037468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57150" rIns="114300" bIns="57150" numCol="1" spcCol="1270" anchor="ctr" anchorCtr="0">
          <a:noAutofit/>
        </a:bodyPr>
        <a:lstStyle/>
        <a:p>
          <a:pPr marL="285750" lvl="1" indent="-285750" algn="l" defTabSz="1333500">
            <a:lnSpc>
              <a:spcPct val="90000"/>
            </a:lnSpc>
            <a:spcBef>
              <a:spcPct val="0"/>
            </a:spcBef>
            <a:spcAft>
              <a:spcPct val="15000"/>
            </a:spcAft>
            <a:buChar char="•"/>
          </a:pPr>
          <a:r>
            <a:rPr lang="en-GB" sz="3000" kern="1200" dirty="0">
              <a:effectLst/>
              <a:latin typeface="Times New Roman" panose="02020603050405020304" pitchFamily="18" charset="0"/>
              <a:ea typeface="Times New Roman" panose="02020603050405020304" pitchFamily="18" charset="0"/>
              <a:cs typeface="Times New Roman" panose="02020603050405020304" pitchFamily="18" charset="0"/>
            </a:rPr>
            <a:t>Once you have your goal, list the tasks and activities you must complete to achieve it. Then order them sequentially by adding key dates and deadlines.</a:t>
          </a:r>
          <a:endParaRPr lang="en-GB" sz="3000" kern="1200" dirty="0"/>
        </a:p>
      </dsp:txBody>
      <dsp:txXfrm rot="-5400000">
        <a:off x="5835759" y="259930"/>
        <a:ext cx="10301681" cy="1349431"/>
      </dsp:txXfrm>
    </dsp:sp>
    <dsp:sp modelId="{C95C395B-367D-4A52-AA04-890434B4546D}">
      <dsp:nvSpPr>
        <dsp:cNvPr id="0" name=""/>
        <dsp:cNvSpPr/>
      </dsp:nvSpPr>
      <dsp:spPr>
        <a:xfrm>
          <a:off x="0" y="0"/>
          <a:ext cx="5835758" cy="186929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108585" rIns="217170" bIns="108585" numCol="1" spcCol="1270" anchor="ctr" anchorCtr="0">
          <a:noAutofit/>
        </a:bodyPr>
        <a:lstStyle/>
        <a:p>
          <a:pPr marL="0" lvl="0" indent="0" algn="ctr" defTabSz="2533650">
            <a:lnSpc>
              <a:spcPct val="90000"/>
            </a:lnSpc>
            <a:spcBef>
              <a:spcPct val="0"/>
            </a:spcBef>
            <a:spcAft>
              <a:spcPct val="35000"/>
            </a:spcAft>
            <a:buNone/>
          </a:pPr>
          <a:r>
            <a:rPr lang="en-GB" sz="5700" kern="1200">
              <a:effectLst/>
              <a:latin typeface="Times New Roman" panose="02020603050405020304" pitchFamily="18" charset="0"/>
              <a:ea typeface="Times New Roman" panose="02020603050405020304" pitchFamily="18" charset="0"/>
              <a:cs typeface="Times New Roman" panose="02020603050405020304" pitchFamily="18" charset="0"/>
            </a:rPr>
            <a:t>Step 2 - List tasks</a:t>
          </a:r>
          <a:endParaRPr lang="en-GB" sz="5700" kern="1200"/>
        </a:p>
      </dsp:txBody>
      <dsp:txXfrm>
        <a:off x="91251" y="91251"/>
        <a:ext cx="5653256" cy="168679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38F17C-F7F5-4EB3-9E41-B70FF37BDBAF}">
      <dsp:nvSpPr>
        <dsp:cNvPr id="0" name=""/>
        <dsp:cNvSpPr/>
      </dsp:nvSpPr>
      <dsp:spPr>
        <a:xfrm>
          <a:off x="5625" y="991804"/>
          <a:ext cx="3045916" cy="1827549"/>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b="1" i="0" kern="1200" dirty="0">
              <a:effectLst/>
            </a:rPr>
            <a:t>1. Define a Title and ID Number for your Action Items</a:t>
          </a:r>
          <a:endParaRPr lang="en-GB" sz="2800" b="1" kern="1200" dirty="0"/>
        </a:p>
      </dsp:txBody>
      <dsp:txXfrm>
        <a:off x="5625" y="991804"/>
        <a:ext cx="3045916" cy="1827549"/>
      </dsp:txXfrm>
    </dsp:sp>
    <dsp:sp modelId="{820BB71A-BEE2-416A-B50F-BD73077991F2}">
      <dsp:nvSpPr>
        <dsp:cNvPr id="0" name=""/>
        <dsp:cNvSpPr/>
      </dsp:nvSpPr>
      <dsp:spPr>
        <a:xfrm>
          <a:off x="3356133" y="991804"/>
          <a:ext cx="3045916" cy="1827549"/>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b="1" i="0" kern="1200" dirty="0">
              <a:effectLst/>
            </a:rPr>
            <a:t>2. Assign a Priority Level (high to low priority) for the Action Items</a:t>
          </a:r>
          <a:endParaRPr lang="en-GB" sz="2800" b="1" kern="1200" dirty="0"/>
        </a:p>
      </dsp:txBody>
      <dsp:txXfrm>
        <a:off x="3356133" y="991804"/>
        <a:ext cx="3045916" cy="1827549"/>
      </dsp:txXfrm>
    </dsp:sp>
    <dsp:sp modelId="{98984E60-BD7D-4BF7-9D62-909EBBEC4356}">
      <dsp:nvSpPr>
        <dsp:cNvPr id="0" name=""/>
        <dsp:cNvSpPr/>
      </dsp:nvSpPr>
      <dsp:spPr>
        <a:xfrm>
          <a:off x="6706641" y="991804"/>
          <a:ext cx="3045916" cy="1827549"/>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b="1" i="0" kern="1200" dirty="0">
              <a:effectLst/>
            </a:rPr>
            <a:t>3. Set deadlines for your Action Items</a:t>
          </a:r>
          <a:endParaRPr lang="en-GB" sz="2800" b="1" kern="1200" dirty="0"/>
        </a:p>
      </dsp:txBody>
      <dsp:txXfrm>
        <a:off x="6706641" y="991804"/>
        <a:ext cx="3045916" cy="1827549"/>
      </dsp:txXfrm>
    </dsp:sp>
    <dsp:sp modelId="{B66C91EB-99B4-4587-8B20-70C15E1A5193}">
      <dsp:nvSpPr>
        <dsp:cNvPr id="0" name=""/>
        <dsp:cNvSpPr/>
      </dsp:nvSpPr>
      <dsp:spPr>
        <a:xfrm>
          <a:off x="10057149" y="991804"/>
          <a:ext cx="3045916" cy="1827549"/>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b="1" i="0" kern="1200" dirty="0">
              <a:effectLst/>
            </a:rPr>
            <a:t>4. Assign an agent/responsible for your Action Items</a:t>
          </a:r>
          <a:endParaRPr lang="en-GB" sz="2800" b="1" kern="1200" dirty="0"/>
        </a:p>
      </dsp:txBody>
      <dsp:txXfrm>
        <a:off x="10057149" y="991804"/>
        <a:ext cx="3045916" cy="1827549"/>
      </dsp:txXfrm>
    </dsp:sp>
    <dsp:sp modelId="{920BE7AC-C05C-4A12-B9CD-A0A9CC6E2B9F}">
      <dsp:nvSpPr>
        <dsp:cNvPr id="0" name=""/>
        <dsp:cNvSpPr/>
      </dsp:nvSpPr>
      <dsp:spPr>
        <a:xfrm>
          <a:off x="13407657" y="991804"/>
          <a:ext cx="3045916" cy="1827549"/>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b="1" i="0" kern="1200" dirty="0">
              <a:effectLst/>
            </a:rPr>
            <a:t>5. Shortly describe Each Action Item</a:t>
          </a:r>
          <a:endParaRPr lang="en-GB" sz="2800" b="1" kern="1200" dirty="0"/>
        </a:p>
      </dsp:txBody>
      <dsp:txXfrm>
        <a:off x="13407657" y="991804"/>
        <a:ext cx="3045916" cy="182754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94FC2B-4703-4055-8A39-C038C207D962}">
      <dsp:nvSpPr>
        <dsp:cNvPr id="0" name=""/>
        <dsp:cNvSpPr/>
      </dsp:nvSpPr>
      <dsp:spPr>
        <a:xfrm rot="5400000">
          <a:off x="10257087" y="-4252695"/>
          <a:ext cx="1495433" cy="1037468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en-GB" sz="2300" kern="1200" dirty="0">
              <a:effectLst/>
              <a:latin typeface="Times New Roman" panose="02020603050405020304" pitchFamily="18" charset="0"/>
              <a:ea typeface="Times New Roman" panose="02020603050405020304" pitchFamily="18" charset="0"/>
              <a:cs typeface="Times New Roman" panose="02020603050405020304" pitchFamily="18" charset="0"/>
            </a:rPr>
            <a:t>Some action items may have to be completed before others can start. Prioritising these tasks and setting realistic deadlines can avoid blockings and allow action items to be </a:t>
          </a:r>
          <a:r>
            <a:rPr lang="en-GB" sz="2300" b="0" i="0" kern="1200" dirty="0"/>
            <a:t>executed sequentially</a:t>
          </a:r>
          <a:r>
            <a:rPr lang="en-GB" sz="2300" kern="1200" dirty="0">
              <a:effectLst/>
              <a:latin typeface="Times New Roman" panose="02020603050405020304" pitchFamily="18" charset="0"/>
              <a:ea typeface="Times New Roman" panose="02020603050405020304" pitchFamily="18" charset="0"/>
              <a:cs typeface="Times New Roman" panose="02020603050405020304" pitchFamily="18" charset="0"/>
            </a:rPr>
            <a:t>. If you plan to assign them to team members, be sure to let them know the dependencies and allow them enough time to deliver them.</a:t>
          </a:r>
          <a:endParaRPr lang="en-GB" sz="2300" kern="1200" dirty="0"/>
        </a:p>
      </dsp:txBody>
      <dsp:txXfrm rot="-5400000">
        <a:off x="5817463" y="259930"/>
        <a:ext cx="10301681" cy="1349431"/>
      </dsp:txXfrm>
    </dsp:sp>
    <dsp:sp modelId="{256EB9AC-2240-4C38-B4C8-0745B36E24FF}">
      <dsp:nvSpPr>
        <dsp:cNvPr id="0" name=""/>
        <dsp:cNvSpPr/>
      </dsp:nvSpPr>
      <dsp:spPr>
        <a:xfrm>
          <a:off x="18295" y="0"/>
          <a:ext cx="5799168" cy="186929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102870" rIns="205740" bIns="102870" numCol="1" spcCol="1270" anchor="ctr" anchorCtr="0">
          <a:noAutofit/>
        </a:bodyPr>
        <a:lstStyle/>
        <a:p>
          <a:pPr marL="0" lvl="0" indent="0" algn="ctr" defTabSz="2400300">
            <a:lnSpc>
              <a:spcPct val="90000"/>
            </a:lnSpc>
            <a:spcBef>
              <a:spcPct val="0"/>
            </a:spcBef>
            <a:spcAft>
              <a:spcPct val="35000"/>
            </a:spcAft>
            <a:buNone/>
          </a:pPr>
          <a:r>
            <a:rPr lang="en-GB" sz="5400" kern="1200">
              <a:effectLst/>
              <a:latin typeface="Times New Roman" panose="02020603050405020304" pitchFamily="18" charset="0"/>
              <a:ea typeface="Times New Roman" panose="02020603050405020304" pitchFamily="18" charset="0"/>
              <a:cs typeface="Times New Roman" panose="02020603050405020304" pitchFamily="18" charset="0"/>
            </a:rPr>
            <a:t>Step 3 - </a:t>
          </a:r>
          <a:r>
            <a:rPr lang="en-GB" sz="5400" kern="1200">
              <a:effectLst/>
              <a:latin typeface="Times New Roman" panose="02020603050405020304" pitchFamily="18" charset="0"/>
              <a:cs typeface="Times New Roman" panose="02020603050405020304" pitchFamily="18" charset="0"/>
            </a:rPr>
            <a:t>Prioritise tasks</a:t>
          </a:r>
          <a:endParaRPr lang="en-GB" sz="5400" kern="1200"/>
        </a:p>
      </dsp:txBody>
      <dsp:txXfrm>
        <a:off x="109546" y="91251"/>
        <a:ext cx="5616666" cy="1686790"/>
      </dsp:txXfrm>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1/9/2024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image" Target="../media/image4.svg"/><Relationship Id="rId7" Type="http://schemas.openxmlformats.org/officeDocument/2006/relationships/image" Target="../media/image12.png"/><Relationship Id="rId12" Type="http://schemas.microsoft.com/office/2007/relationships/diagramDrawing" Target="../diagrams/drawing2.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diagramColors" Target="../diagrams/colors2.xml"/><Relationship Id="rId5" Type="http://schemas.openxmlformats.org/officeDocument/2006/relationships/image" Target="../media/image18.svg"/><Relationship Id="rId10" Type="http://schemas.openxmlformats.org/officeDocument/2006/relationships/diagramQuickStyle" Target="../diagrams/quickStyle2.xml"/><Relationship Id="rId4" Type="http://schemas.openxmlformats.org/officeDocument/2006/relationships/image" Target="../media/image17.png"/><Relationship Id="rId9"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4.svg"/><Relationship Id="rId7"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8.svg"/><Relationship Id="rId4" Type="http://schemas.openxmlformats.org/officeDocument/2006/relationships/image" Target="../media/image17.png"/><Relationship Id="rId9" Type="http://schemas.openxmlformats.org/officeDocument/2006/relationships/image" Target="../media/image56.svg"/></Relationships>
</file>

<file path=ppt/slides/_rels/slide12.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diagramColors" Target="../diagrams/colors3.xml"/><Relationship Id="rId3" Type="http://schemas.openxmlformats.org/officeDocument/2006/relationships/image" Target="../media/image4.svg"/><Relationship Id="rId7" Type="http://schemas.openxmlformats.org/officeDocument/2006/relationships/image" Target="../media/image12.png"/><Relationship Id="rId12" Type="http://schemas.openxmlformats.org/officeDocument/2006/relationships/diagramQuickStyle" Target="../diagrams/quickStyle3.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diagramLayout" Target="../diagrams/layout3.xml"/><Relationship Id="rId5" Type="http://schemas.openxmlformats.org/officeDocument/2006/relationships/image" Target="../media/image18.svg"/><Relationship Id="rId10" Type="http://schemas.openxmlformats.org/officeDocument/2006/relationships/diagramData" Target="../diagrams/data3.xml"/><Relationship Id="rId4" Type="http://schemas.openxmlformats.org/officeDocument/2006/relationships/image" Target="../media/image17.png"/><Relationship Id="rId9" Type="http://schemas.openxmlformats.org/officeDocument/2006/relationships/image" Target="../media/image26.svg"/><Relationship Id="rId14" Type="http://schemas.microsoft.com/office/2007/relationships/diagramDrawing" Target="../diagrams/drawing3.xml"/></Relationships>
</file>

<file path=ppt/slides/_rels/slide13.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svg"/><Relationship Id="rId7"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8.svg"/><Relationship Id="rId4" Type="http://schemas.openxmlformats.org/officeDocument/2006/relationships/image" Target="../media/image17.png"/><Relationship Id="rId9" Type="http://schemas.openxmlformats.org/officeDocument/2006/relationships/image" Target="../media/image54.svg"/></Relationships>
</file>

<file path=ppt/slides/_rels/slide14.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diagramColors" Target="../diagrams/colors4.xml"/><Relationship Id="rId3" Type="http://schemas.openxmlformats.org/officeDocument/2006/relationships/image" Target="../media/image4.svg"/><Relationship Id="rId7" Type="http://schemas.openxmlformats.org/officeDocument/2006/relationships/image" Target="../media/image12.png"/><Relationship Id="rId12" Type="http://schemas.openxmlformats.org/officeDocument/2006/relationships/diagramQuickStyle" Target="../diagrams/quickStyle4.xml"/><Relationship Id="rId2" Type="http://schemas.openxmlformats.org/officeDocument/2006/relationships/image" Target="../media/image3.png"/><Relationship Id="rId16" Type="http://schemas.openxmlformats.org/officeDocument/2006/relationships/image" Target="../media/image58.sv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diagramLayout" Target="../diagrams/layout4.xml"/><Relationship Id="rId5" Type="http://schemas.openxmlformats.org/officeDocument/2006/relationships/image" Target="../media/image18.svg"/><Relationship Id="rId15" Type="http://schemas.openxmlformats.org/officeDocument/2006/relationships/image" Target="../media/image57.png"/><Relationship Id="rId10" Type="http://schemas.openxmlformats.org/officeDocument/2006/relationships/diagramData" Target="../diagrams/data4.xml"/><Relationship Id="rId4" Type="http://schemas.openxmlformats.org/officeDocument/2006/relationships/image" Target="../media/image17.png"/><Relationship Id="rId9" Type="http://schemas.openxmlformats.org/officeDocument/2006/relationships/image" Target="../media/image26.svg"/><Relationship Id="rId14" Type="http://schemas.microsoft.com/office/2007/relationships/diagramDrawing" Target="../diagrams/drawing4.xml"/></Relationships>
</file>

<file path=ppt/slides/_rels/slide15.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diagramColors" Target="../diagrams/colors5.xml"/><Relationship Id="rId3" Type="http://schemas.openxmlformats.org/officeDocument/2006/relationships/image" Target="../media/image4.svg"/><Relationship Id="rId7" Type="http://schemas.openxmlformats.org/officeDocument/2006/relationships/image" Target="../media/image12.png"/><Relationship Id="rId12" Type="http://schemas.openxmlformats.org/officeDocument/2006/relationships/diagramQuickStyle" Target="../diagrams/quickStyle5.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diagramLayout" Target="../diagrams/layout5.xml"/><Relationship Id="rId5" Type="http://schemas.openxmlformats.org/officeDocument/2006/relationships/image" Target="../media/image18.svg"/><Relationship Id="rId10" Type="http://schemas.openxmlformats.org/officeDocument/2006/relationships/diagramData" Target="../diagrams/data5.xml"/><Relationship Id="rId4" Type="http://schemas.openxmlformats.org/officeDocument/2006/relationships/image" Target="../media/image17.png"/><Relationship Id="rId9" Type="http://schemas.openxmlformats.org/officeDocument/2006/relationships/image" Target="../media/image26.svg"/><Relationship Id="rId14" Type="http://schemas.microsoft.com/office/2007/relationships/diagramDrawing" Target="../diagrams/drawing5.xml"/></Relationships>
</file>

<file path=ppt/slides/_rels/slide16.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svg"/><Relationship Id="rId7"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8.svg"/><Relationship Id="rId4" Type="http://schemas.openxmlformats.org/officeDocument/2006/relationships/image" Target="../media/image17.png"/><Relationship Id="rId9" Type="http://schemas.openxmlformats.org/officeDocument/2006/relationships/image" Target="../media/image54.svg"/></Relationships>
</file>

<file path=ppt/slides/_rels/slide17.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diagramColors" Target="../diagrams/colors6.xml"/><Relationship Id="rId3" Type="http://schemas.openxmlformats.org/officeDocument/2006/relationships/image" Target="../media/image4.svg"/><Relationship Id="rId7" Type="http://schemas.openxmlformats.org/officeDocument/2006/relationships/image" Target="../media/image12.png"/><Relationship Id="rId12" Type="http://schemas.openxmlformats.org/officeDocument/2006/relationships/diagramQuickStyle" Target="../diagrams/quickStyle6.xml"/><Relationship Id="rId2" Type="http://schemas.openxmlformats.org/officeDocument/2006/relationships/image" Target="../media/image3.png"/><Relationship Id="rId16" Type="http://schemas.openxmlformats.org/officeDocument/2006/relationships/image" Target="../media/image60.sv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diagramLayout" Target="../diagrams/layout6.xml"/><Relationship Id="rId5" Type="http://schemas.openxmlformats.org/officeDocument/2006/relationships/image" Target="../media/image18.svg"/><Relationship Id="rId15" Type="http://schemas.openxmlformats.org/officeDocument/2006/relationships/image" Target="../media/image59.png"/><Relationship Id="rId10" Type="http://schemas.openxmlformats.org/officeDocument/2006/relationships/diagramData" Target="../diagrams/data6.xml"/><Relationship Id="rId4" Type="http://schemas.openxmlformats.org/officeDocument/2006/relationships/image" Target="../media/image17.png"/><Relationship Id="rId9" Type="http://schemas.openxmlformats.org/officeDocument/2006/relationships/image" Target="../media/image26.svg"/><Relationship Id="rId14" Type="http://schemas.microsoft.com/office/2007/relationships/diagramDrawing" Target="../diagrams/drawing6.xml"/></Relationships>
</file>

<file path=ppt/slides/_rels/slide18.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diagramColors" Target="../diagrams/colors7.xml"/><Relationship Id="rId18" Type="http://schemas.openxmlformats.org/officeDocument/2006/relationships/diagramColors" Target="../diagrams/colors8.xml"/><Relationship Id="rId3" Type="http://schemas.openxmlformats.org/officeDocument/2006/relationships/image" Target="../media/image4.svg"/><Relationship Id="rId7" Type="http://schemas.openxmlformats.org/officeDocument/2006/relationships/image" Target="../media/image12.png"/><Relationship Id="rId12" Type="http://schemas.openxmlformats.org/officeDocument/2006/relationships/diagramQuickStyle" Target="../diagrams/quickStyle7.xml"/><Relationship Id="rId17" Type="http://schemas.openxmlformats.org/officeDocument/2006/relationships/diagramQuickStyle" Target="../diagrams/quickStyle8.xml"/><Relationship Id="rId2" Type="http://schemas.openxmlformats.org/officeDocument/2006/relationships/image" Target="../media/image3.png"/><Relationship Id="rId16" Type="http://schemas.openxmlformats.org/officeDocument/2006/relationships/diagramLayout" Target="../diagrams/layout8.xml"/><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diagramLayout" Target="../diagrams/layout7.xml"/><Relationship Id="rId5" Type="http://schemas.openxmlformats.org/officeDocument/2006/relationships/image" Target="../media/image18.svg"/><Relationship Id="rId15" Type="http://schemas.openxmlformats.org/officeDocument/2006/relationships/diagramData" Target="../diagrams/data8.xml"/><Relationship Id="rId10" Type="http://schemas.openxmlformats.org/officeDocument/2006/relationships/diagramData" Target="../diagrams/data7.xml"/><Relationship Id="rId19" Type="http://schemas.microsoft.com/office/2007/relationships/diagramDrawing" Target="../diagrams/drawing8.xml"/><Relationship Id="rId4" Type="http://schemas.openxmlformats.org/officeDocument/2006/relationships/image" Target="../media/image17.png"/><Relationship Id="rId9" Type="http://schemas.openxmlformats.org/officeDocument/2006/relationships/image" Target="../media/image26.svg"/><Relationship Id="rId14" Type="http://schemas.microsoft.com/office/2007/relationships/diagramDrawing" Target="../diagrams/drawing7.xml"/></Relationships>
</file>

<file path=ppt/slides/_rels/slide19.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diagramColors" Target="../diagrams/colors9.xml"/><Relationship Id="rId3" Type="http://schemas.openxmlformats.org/officeDocument/2006/relationships/image" Target="../media/image4.svg"/><Relationship Id="rId7" Type="http://schemas.openxmlformats.org/officeDocument/2006/relationships/image" Target="../media/image12.png"/><Relationship Id="rId12" Type="http://schemas.openxmlformats.org/officeDocument/2006/relationships/diagramQuickStyle" Target="../diagrams/quickStyle9.xml"/><Relationship Id="rId2" Type="http://schemas.openxmlformats.org/officeDocument/2006/relationships/image" Target="../media/image3.png"/><Relationship Id="rId16" Type="http://schemas.openxmlformats.org/officeDocument/2006/relationships/image" Target="../media/image62.sv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diagramLayout" Target="../diagrams/layout9.xml"/><Relationship Id="rId5" Type="http://schemas.openxmlformats.org/officeDocument/2006/relationships/image" Target="../media/image18.svg"/><Relationship Id="rId15" Type="http://schemas.openxmlformats.org/officeDocument/2006/relationships/image" Target="../media/image61.png"/><Relationship Id="rId10" Type="http://schemas.openxmlformats.org/officeDocument/2006/relationships/diagramData" Target="../diagrams/data9.xml"/><Relationship Id="rId4" Type="http://schemas.openxmlformats.org/officeDocument/2006/relationships/image" Target="../media/image17.png"/><Relationship Id="rId9" Type="http://schemas.openxmlformats.org/officeDocument/2006/relationships/image" Target="../media/image26.svg"/><Relationship Id="rId14" Type="http://schemas.microsoft.com/office/2007/relationships/diagramDrawing" Target="../diagrams/drawing9.xml"/></Relationships>
</file>

<file path=ppt/slides/_rels/slide2.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svg"/><Relationship Id="rId3" Type="http://schemas.openxmlformats.org/officeDocument/2006/relationships/image" Target="../media/image14.svg"/><Relationship Id="rId7" Type="http://schemas.openxmlformats.org/officeDocument/2006/relationships/image" Target="../media/image18.svg"/><Relationship Id="rId12" Type="http://schemas.openxmlformats.org/officeDocument/2006/relationships/image" Target="../media/image23.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22.svg"/><Relationship Id="rId5" Type="http://schemas.openxmlformats.org/officeDocument/2006/relationships/image" Target="../media/image16.svg"/><Relationship Id="rId15" Type="http://schemas.openxmlformats.org/officeDocument/2006/relationships/image" Target="../media/image12.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svg"/><Relationship Id="rId14" Type="http://schemas.openxmlformats.org/officeDocument/2006/relationships/image" Target="../media/image11.png"/></Relationships>
</file>

<file path=ppt/slides/_rels/slide20.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svg"/><Relationship Id="rId7"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8.svg"/><Relationship Id="rId4" Type="http://schemas.openxmlformats.org/officeDocument/2006/relationships/image" Target="../media/image17.png"/><Relationship Id="rId9" Type="http://schemas.openxmlformats.org/officeDocument/2006/relationships/image" Target="../media/image54.svg"/></Relationships>
</file>

<file path=ppt/slides/_rels/slide21.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diagramColors" Target="../diagrams/colors10.xml"/><Relationship Id="rId18" Type="http://schemas.openxmlformats.org/officeDocument/2006/relationships/diagramColors" Target="../diagrams/colors11.xml"/><Relationship Id="rId3" Type="http://schemas.openxmlformats.org/officeDocument/2006/relationships/image" Target="../media/image4.svg"/><Relationship Id="rId21" Type="http://schemas.openxmlformats.org/officeDocument/2006/relationships/image" Target="../media/image64.svg"/><Relationship Id="rId7" Type="http://schemas.openxmlformats.org/officeDocument/2006/relationships/image" Target="../media/image12.png"/><Relationship Id="rId12" Type="http://schemas.openxmlformats.org/officeDocument/2006/relationships/diagramQuickStyle" Target="../diagrams/quickStyle10.xml"/><Relationship Id="rId17" Type="http://schemas.openxmlformats.org/officeDocument/2006/relationships/diagramQuickStyle" Target="../diagrams/quickStyle11.xml"/><Relationship Id="rId2" Type="http://schemas.openxmlformats.org/officeDocument/2006/relationships/image" Target="../media/image3.png"/><Relationship Id="rId16" Type="http://schemas.openxmlformats.org/officeDocument/2006/relationships/diagramLayout" Target="../diagrams/layout11.xml"/><Relationship Id="rId20" Type="http://schemas.openxmlformats.org/officeDocument/2006/relationships/image" Target="../media/image63.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diagramLayout" Target="../diagrams/layout10.xml"/><Relationship Id="rId5" Type="http://schemas.openxmlformats.org/officeDocument/2006/relationships/image" Target="../media/image18.svg"/><Relationship Id="rId15" Type="http://schemas.openxmlformats.org/officeDocument/2006/relationships/diagramData" Target="../diagrams/data11.xml"/><Relationship Id="rId10" Type="http://schemas.openxmlformats.org/officeDocument/2006/relationships/diagramData" Target="../diagrams/data10.xml"/><Relationship Id="rId19" Type="http://schemas.microsoft.com/office/2007/relationships/diagramDrawing" Target="../diagrams/drawing11.xml"/><Relationship Id="rId4" Type="http://schemas.openxmlformats.org/officeDocument/2006/relationships/image" Target="../media/image17.png"/><Relationship Id="rId9" Type="http://schemas.openxmlformats.org/officeDocument/2006/relationships/image" Target="../media/image26.svg"/><Relationship Id="rId14" Type="http://schemas.microsoft.com/office/2007/relationships/diagramDrawing" Target="../diagrams/drawing10.xml"/></Relationships>
</file>

<file path=ppt/slides/_rels/slide22.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svg"/><Relationship Id="rId7"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8.svg"/><Relationship Id="rId4" Type="http://schemas.openxmlformats.org/officeDocument/2006/relationships/image" Target="../media/image17.png"/><Relationship Id="rId9" Type="http://schemas.openxmlformats.org/officeDocument/2006/relationships/image" Target="../media/image54.svg"/></Relationships>
</file>

<file path=ppt/slides/_rels/slide23.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diagramColors" Target="../diagrams/colors12.xml"/><Relationship Id="rId3" Type="http://schemas.openxmlformats.org/officeDocument/2006/relationships/image" Target="../media/image4.svg"/><Relationship Id="rId7" Type="http://schemas.openxmlformats.org/officeDocument/2006/relationships/image" Target="../media/image12.png"/><Relationship Id="rId12" Type="http://schemas.openxmlformats.org/officeDocument/2006/relationships/diagramQuickStyle" Target="../diagrams/quickStyle12.xml"/><Relationship Id="rId2" Type="http://schemas.openxmlformats.org/officeDocument/2006/relationships/image" Target="../media/image3.png"/><Relationship Id="rId16" Type="http://schemas.openxmlformats.org/officeDocument/2006/relationships/image" Target="../media/image66.sv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diagramLayout" Target="../diagrams/layout12.xml"/><Relationship Id="rId5" Type="http://schemas.openxmlformats.org/officeDocument/2006/relationships/image" Target="../media/image18.svg"/><Relationship Id="rId15" Type="http://schemas.openxmlformats.org/officeDocument/2006/relationships/image" Target="../media/image65.png"/><Relationship Id="rId10" Type="http://schemas.openxmlformats.org/officeDocument/2006/relationships/diagramData" Target="../diagrams/data12.xml"/><Relationship Id="rId4" Type="http://schemas.openxmlformats.org/officeDocument/2006/relationships/image" Target="../media/image17.png"/><Relationship Id="rId9" Type="http://schemas.openxmlformats.org/officeDocument/2006/relationships/image" Target="../media/image26.svg"/><Relationship Id="rId14" Type="http://schemas.microsoft.com/office/2007/relationships/diagramDrawing" Target="../diagrams/drawing12.xml"/></Relationships>
</file>

<file path=ppt/slides/_rels/slide24.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diagramColors" Target="../diagrams/colors13.xml"/><Relationship Id="rId18" Type="http://schemas.openxmlformats.org/officeDocument/2006/relationships/diagramColors" Target="../diagrams/colors14.xml"/><Relationship Id="rId3" Type="http://schemas.openxmlformats.org/officeDocument/2006/relationships/image" Target="../media/image4.svg"/><Relationship Id="rId7" Type="http://schemas.openxmlformats.org/officeDocument/2006/relationships/image" Target="../media/image12.png"/><Relationship Id="rId12" Type="http://schemas.openxmlformats.org/officeDocument/2006/relationships/diagramQuickStyle" Target="../diagrams/quickStyle13.xml"/><Relationship Id="rId17" Type="http://schemas.openxmlformats.org/officeDocument/2006/relationships/diagramQuickStyle" Target="../diagrams/quickStyle14.xml"/><Relationship Id="rId2" Type="http://schemas.openxmlformats.org/officeDocument/2006/relationships/image" Target="../media/image3.png"/><Relationship Id="rId16" Type="http://schemas.openxmlformats.org/officeDocument/2006/relationships/diagramLayout" Target="../diagrams/layout14.xml"/><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diagramLayout" Target="../diagrams/layout13.xml"/><Relationship Id="rId5" Type="http://schemas.openxmlformats.org/officeDocument/2006/relationships/image" Target="../media/image18.svg"/><Relationship Id="rId15" Type="http://schemas.openxmlformats.org/officeDocument/2006/relationships/diagramData" Target="../diagrams/data14.xml"/><Relationship Id="rId10" Type="http://schemas.openxmlformats.org/officeDocument/2006/relationships/diagramData" Target="../diagrams/data13.xml"/><Relationship Id="rId19" Type="http://schemas.microsoft.com/office/2007/relationships/diagramDrawing" Target="../diagrams/drawing14.xml"/><Relationship Id="rId4" Type="http://schemas.openxmlformats.org/officeDocument/2006/relationships/image" Target="../media/image17.png"/><Relationship Id="rId9" Type="http://schemas.openxmlformats.org/officeDocument/2006/relationships/image" Target="../media/image26.svg"/><Relationship Id="rId14" Type="http://schemas.microsoft.com/office/2007/relationships/diagramDrawing" Target="../diagrams/drawing13.xml"/></Relationships>
</file>

<file path=ppt/slides/_rels/slide25.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svg"/><Relationship Id="rId7"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8.svg"/><Relationship Id="rId4" Type="http://schemas.openxmlformats.org/officeDocument/2006/relationships/image" Target="../media/image17.png"/><Relationship Id="rId9" Type="http://schemas.openxmlformats.org/officeDocument/2006/relationships/image" Target="../media/image54.svg"/></Relationships>
</file>

<file path=ppt/slides/_rels/slide2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4.svg"/><Relationship Id="rId7"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67.png"/><Relationship Id="rId5" Type="http://schemas.openxmlformats.org/officeDocument/2006/relationships/image" Target="../media/image18.svg"/><Relationship Id="rId10" Type="http://schemas.openxmlformats.org/officeDocument/2006/relationships/hyperlink" Target="https://policy.asiapacificenergy.org/sites/default/files/Regional%20Development%20Programme%20of%20Georgia%202018-2021%20%28EN%29.pdf" TargetMode="External"/><Relationship Id="rId4" Type="http://schemas.openxmlformats.org/officeDocument/2006/relationships/image" Target="../media/image17.png"/><Relationship Id="rId9" Type="http://schemas.openxmlformats.org/officeDocument/2006/relationships/image" Target="../media/image26.svg"/></Relationships>
</file>

<file path=ppt/slides/_rels/slide2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4.svg"/><Relationship Id="rId7"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hyperlink" Target="https://policy.asiapacificenergy.org/sites/default/files/Regional%20Development%20Programme%20of%20Georgia%202018-2021%20%28EN%29.pdf" TargetMode="External"/><Relationship Id="rId5" Type="http://schemas.openxmlformats.org/officeDocument/2006/relationships/image" Target="../media/image18.svg"/><Relationship Id="rId10" Type="http://schemas.openxmlformats.org/officeDocument/2006/relationships/image" Target="../media/image68.png"/><Relationship Id="rId4" Type="http://schemas.openxmlformats.org/officeDocument/2006/relationships/image" Target="../media/image17.png"/><Relationship Id="rId9" Type="http://schemas.openxmlformats.org/officeDocument/2006/relationships/image" Target="../media/image26.svg"/></Relationships>
</file>

<file path=ppt/slides/_rels/slide2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4.svg"/><Relationship Id="rId7"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69.png"/><Relationship Id="rId5" Type="http://schemas.openxmlformats.org/officeDocument/2006/relationships/image" Target="../media/image18.svg"/><Relationship Id="rId10" Type="http://schemas.openxmlformats.org/officeDocument/2006/relationships/hyperlink" Target="https://unece.org/sites/default/files/2022-07/Place%20and%20Life%20in%20the%20ECE_web_0.pdf" TargetMode="External"/><Relationship Id="rId4" Type="http://schemas.openxmlformats.org/officeDocument/2006/relationships/image" Target="../media/image17.png"/><Relationship Id="rId9" Type="http://schemas.openxmlformats.org/officeDocument/2006/relationships/image" Target="../media/image26.svg"/></Relationships>
</file>

<file path=ppt/slides/_rels/slide2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4.svg"/><Relationship Id="rId7" Type="http://schemas.openxmlformats.org/officeDocument/2006/relationships/image" Target="../media/image12.png"/><Relationship Id="rId12" Type="http://schemas.openxmlformats.org/officeDocument/2006/relationships/hyperlink" Target="https://unece.org/sites/default/files/2022-07/Place%20and%20Life%20in%20the%20ECE_web_0.pdf" TargetMode="Externa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71.png"/><Relationship Id="rId5" Type="http://schemas.openxmlformats.org/officeDocument/2006/relationships/image" Target="../media/image18.svg"/><Relationship Id="rId10" Type="http://schemas.openxmlformats.org/officeDocument/2006/relationships/image" Target="../media/image70.png"/><Relationship Id="rId4" Type="http://schemas.openxmlformats.org/officeDocument/2006/relationships/image" Target="../media/image17.png"/><Relationship Id="rId9" Type="http://schemas.openxmlformats.org/officeDocument/2006/relationships/image" Target="../media/image26.svg"/></Relationships>
</file>

<file path=ppt/slides/_rels/slide3.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12.png"/><Relationship Id="rId3" Type="http://schemas.openxmlformats.org/officeDocument/2006/relationships/image" Target="../media/image4.svg"/><Relationship Id="rId7" Type="http://schemas.openxmlformats.org/officeDocument/2006/relationships/image" Target="../media/image26.svg"/><Relationship Id="rId12" Type="http://schemas.openxmlformats.org/officeDocument/2006/relationships/image" Target="../media/image14.svg"/><Relationship Id="rId17" Type="http://schemas.openxmlformats.org/officeDocument/2006/relationships/image" Target="../media/image30.svg"/><Relationship Id="rId2" Type="http://schemas.openxmlformats.org/officeDocument/2006/relationships/image" Target="../media/image3.png"/><Relationship Id="rId16"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25.png"/><Relationship Id="rId11" Type="http://schemas.openxmlformats.org/officeDocument/2006/relationships/image" Target="../media/image13.png"/><Relationship Id="rId5" Type="http://schemas.openxmlformats.org/officeDocument/2006/relationships/image" Target="../media/image6.svg"/><Relationship Id="rId15" Type="http://schemas.openxmlformats.org/officeDocument/2006/relationships/image" Target="../media/image10.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28.svg"/><Relationship Id="rId14" Type="http://schemas.openxmlformats.org/officeDocument/2006/relationships/image" Target="../media/image9.png"/></Relationships>
</file>

<file path=ppt/slides/_rels/slide3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4.svg"/><Relationship Id="rId7"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72.png"/><Relationship Id="rId5" Type="http://schemas.openxmlformats.org/officeDocument/2006/relationships/image" Target="../media/image18.svg"/><Relationship Id="rId10" Type="http://schemas.openxmlformats.org/officeDocument/2006/relationships/hyperlink" Target="https://projects2014-2020.interregeurope.eu/fileadmin/user_upload/tx_tevprojects/library/file_1658820827.pdf" TargetMode="External"/><Relationship Id="rId4" Type="http://schemas.openxmlformats.org/officeDocument/2006/relationships/image" Target="../media/image17.png"/><Relationship Id="rId9" Type="http://schemas.openxmlformats.org/officeDocument/2006/relationships/image" Target="../media/image26.svg"/></Relationships>
</file>

<file path=ppt/slides/_rels/slide3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4.svg"/><Relationship Id="rId7"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hyperlink" Target="https://projects2014-2020.interregeurope.eu/fileadmin/user_upload/tx_tevprojects/library/file_1658820827.pdf" TargetMode="External"/><Relationship Id="rId5" Type="http://schemas.openxmlformats.org/officeDocument/2006/relationships/image" Target="../media/image18.svg"/><Relationship Id="rId10" Type="http://schemas.openxmlformats.org/officeDocument/2006/relationships/image" Target="../media/image73.png"/><Relationship Id="rId4" Type="http://schemas.openxmlformats.org/officeDocument/2006/relationships/image" Target="../media/image17.png"/><Relationship Id="rId9" Type="http://schemas.openxmlformats.org/officeDocument/2006/relationships/image" Target="../media/image26.svg"/></Relationships>
</file>

<file path=ppt/slides/_rels/slide32.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52.svg"/><Relationship Id="rId7" Type="http://schemas.openxmlformats.org/officeDocument/2006/relationships/image" Target="../media/image12.png"/><Relationship Id="rId2" Type="http://schemas.openxmlformats.org/officeDocument/2006/relationships/image" Target="../media/image51.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75.png"/><Relationship Id="rId5" Type="http://schemas.openxmlformats.org/officeDocument/2006/relationships/image" Target="../media/image18.svg"/><Relationship Id="rId10" Type="http://schemas.openxmlformats.org/officeDocument/2006/relationships/hyperlink" Target="https://www.interregeurope.eu/policy-solutions/good-practices/projects?keywords=&amp;projects=SUPER-" TargetMode="External"/><Relationship Id="rId4" Type="http://schemas.openxmlformats.org/officeDocument/2006/relationships/image" Target="../media/image17.png"/><Relationship Id="rId9" Type="http://schemas.openxmlformats.org/officeDocument/2006/relationships/hyperlink" Target="https://projects2014-2020.interregeurope.eu/super/regional-action-plans/" TargetMode="External"/></Relationships>
</file>

<file path=ppt/slides/_rels/slide33.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svg"/><Relationship Id="rId7"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8.svg"/><Relationship Id="rId4" Type="http://schemas.openxmlformats.org/officeDocument/2006/relationships/image" Target="../media/image17.png"/><Relationship Id="rId9" Type="http://schemas.openxmlformats.org/officeDocument/2006/relationships/image" Target="../media/image54.svg"/></Relationships>
</file>

<file path=ppt/slides/_rels/slide34.xml.rels><?xml version="1.0" encoding="UTF-8" standalone="yes"?>
<Relationships xmlns="http://schemas.openxmlformats.org/package/2006/relationships"><Relationship Id="rId8" Type="http://schemas.openxmlformats.org/officeDocument/2006/relationships/diagramData" Target="../diagrams/data15.xml"/><Relationship Id="rId3" Type="http://schemas.openxmlformats.org/officeDocument/2006/relationships/image" Target="../media/image4.svg"/><Relationship Id="rId7" Type="http://schemas.openxmlformats.org/officeDocument/2006/relationships/image" Target="../media/image12.png"/><Relationship Id="rId12" Type="http://schemas.microsoft.com/office/2007/relationships/diagramDrawing" Target="../diagrams/drawing15.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diagramColors" Target="../diagrams/colors15.xml"/><Relationship Id="rId5" Type="http://schemas.openxmlformats.org/officeDocument/2006/relationships/image" Target="../media/image18.svg"/><Relationship Id="rId10" Type="http://schemas.openxmlformats.org/officeDocument/2006/relationships/diagramQuickStyle" Target="../diagrams/quickStyle15.xml"/><Relationship Id="rId4" Type="http://schemas.openxmlformats.org/officeDocument/2006/relationships/image" Target="../media/image17.png"/><Relationship Id="rId9" Type="http://schemas.openxmlformats.org/officeDocument/2006/relationships/diagramLayout" Target="../diagrams/layout15.xml"/></Relationships>
</file>

<file path=ppt/slides/_rels/slide35.xml.rels><?xml version="1.0" encoding="UTF-8" standalone="yes"?>
<Relationships xmlns="http://schemas.openxmlformats.org/package/2006/relationships"><Relationship Id="rId8" Type="http://schemas.openxmlformats.org/officeDocument/2006/relationships/image" Target="../media/image78.png"/><Relationship Id="rId13" Type="http://schemas.openxmlformats.org/officeDocument/2006/relationships/image" Target="../media/image30.svg"/><Relationship Id="rId3" Type="http://schemas.openxmlformats.org/officeDocument/2006/relationships/image" Target="../media/image77.svg"/><Relationship Id="rId7" Type="http://schemas.openxmlformats.org/officeDocument/2006/relationships/image" Target="../media/image6.svg"/><Relationship Id="rId12" Type="http://schemas.openxmlformats.org/officeDocument/2006/relationships/image" Target="../media/image29.png"/><Relationship Id="rId2" Type="http://schemas.openxmlformats.org/officeDocument/2006/relationships/image" Target="../media/image76.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2.png"/><Relationship Id="rId5" Type="http://schemas.openxmlformats.org/officeDocument/2006/relationships/image" Target="../media/image16.svg"/><Relationship Id="rId10" Type="http://schemas.openxmlformats.org/officeDocument/2006/relationships/image" Target="../media/image11.png"/><Relationship Id="rId4" Type="http://schemas.openxmlformats.org/officeDocument/2006/relationships/image" Target="../media/image15.png"/><Relationship Id="rId9" Type="http://schemas.openxmlformats.org/officeDocument/2006/relationships/image" Target="../media/image79.svg"/></Relationships>
</file>

<file path=ppt/slides/_rels/slide36.xml.rels><?xml version="1.0" encoding="UTF-8" standalone="yes"?>
<Relationships xmlns="http://schemas.openxmlformats.org/package/2006/relationships"><Relationship Id="rId8" Type="http://schemas.openxmlformats.org/officeDocument/2006/relationships/image" Target="../media/image78.png"/><Relationship Id="rId13" Type="http://schemas.openxmlformats.org/officeDocument/2006/relationships/image" Target="../media/image30.svg"/><Relationship Id="rId3" Type="http://schemas.openxmlformats.org/officeDocument/2006/relationships/image" Target="../media/image77.svg"/><Relationship Id="rId7" Type="http://schemas.openxmlformats.org/officeDocument/2006/relationships/image" Target="../media/image6.svg"/><Relationship Id="rId12" Type="http://schemas.openxmlformats.org/officeDocument/2006/relationships/image" Target="../media/image29.png"/><Relationship Id="rId2" Type="http://schemas.openxmlformats.org/officeDocument/2006/relationships/image" Target="../media/image76.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2.png"/><Relationship Id="rId5" Type="http://schemas.openxmlformats.org/officeDocument/2006/relationships/image" Target="../media/image16.svg"/><Relationship Id="rId10" Type="http://schemas.openxmlformats.org/officeDocument/2006/relationships/image" Target="../media/image11.png"/><Relationship Id="rId4" Type="http://schemas.openxmlformats.org/officeDocument/2006/relationships/image" Target="../media/image15.png"/><Relationship Id="rId9" Type="http://schemas.openxmlformats.org/officeDocument/2006/relationships/image" Target="../media/image79.svg"/></Relationships>
</file>

<file path=ppt/slides/_rels/slide37.xml.rels><?xml version="1.0" encoding="UTF-8" standalone="yes"?>
<Relationships xmlns="http://schemas.openxmlformats.org/package/2006/relationships"><Relationship Id="rId8" Type="http://schemas.openxmlformats.org/officeDocument/2006/relationships/image" Target="../media/image82.png"/><Relationship Id="rId13" Type="http://schemas.openxmlformats.org/officeDocument/2006/relationships/image" Target="../media/image6.svg"/><Relationship Id="rId18" Type="http://schemas.openxmlformats.org/officeDocument/2006/relationships/image" Target="../media/image90.png"/><Relationship Id="rId3" Type="http://schemas.openxmlformats.org/officeDocument/2006/relationships/image" Target="../media/image2.svg"/><Relationship Id="rId21" Type="http://schemas.openxmlformats.org/officeDocument/2006/relationships/image" Target="../media/image93.svg"/><Relationship Id="rId7" Type="http://schemas.openxmlformats.org/officeDocument/2006/relationships/image" Target="../media/image4.svg"/><Relationship Id="rId12" Type="http://schemas.openxmlformats.org/officeDocument/2006/relationships/image" Target="../media/image5.png"/><Relationship Id="rId17" Type="http://schemas.openxmlformats.org/officeDocument/2006/relationships/image" Target="../media/image89.svg"/><Relationship Id="rId2" Type="http://schemas.openxmlformats.org/officeDocument/2006/relationships/image" Target="../media/image1.png"/><Relationship Id="rId16" Type="http://schemas.openxmlformats.org/officeDocument/2006/relationships/image" Target="../media/image88.png"/><Relationship Id="rId20" Type="http://schemas.openxmlformats.org/officeDocument/2006/relationships/image" Target="../media/image92.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85.svg"/><Relationship Id="rId5" Type="http://schemas.openxmlformats.org/officeDocument/2006/relationships/image" Target="../media/image81.svg"/><Relationship Id="rId15" Type="http://schemas.openxmlformats.org/officeDocument/2006/relationships/image" Target="../media/image87.svg"/><Relationship Id="rId10" Type="http://schemas.openxmlformats.org/officeDocument/2006/relationships/image" Target="../media/image84.png"/><Relationship Id="rId19" Type="http://schemas.openxmlformats.org/officeDocument/2006/relationships/image" Target="../media/image91.svg"/><Relationship Id="rId4" Type="http://schemas.openxmlformats.org/officeDocument/2006/relationships/image" Target="../media/image80.png"/><Relationship Id="rId9" Type="http://schemas.openxmlformats.org/officeDocument/2006/relationships/image" Target="../media/image83.svg"/><Relationship Id="rId14" Type="http://schemas.openxmlformats.org/officeDocument/2006/relationships/image" Target="../media/image86.png"/><Relationship Id="rId22"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26.svg"/><Relationship Id="rId18" Type="http://schemas.openxmlformats.org/officeDocument/2006/relationships/image" Target="../media/image11.png"/><Relationship Id="rId26" Type="http://schemas.openxmlformats.org/officeDocument/2006/relationships/image" Target="../media/image44.png"/><Relationship Id="rId3" Type="http://schemas.openxmlformats.org/officeDocument/2006/relationships/image" Target="../media/image32.svg"/><Relationship Id="rId21" Type="http://schemas.openxmlformats.org/officeDocument/2006/relationships/image" Target="../media/image39.png"/><Relationship Id="rId7" Type="http://schemas.openxmlformats.org/officeDocument/2006/relationships/image" Target="../media/image34.svg"/><Relationship Id="rId12" Type="http://schemas.openxmlformats.org/officeDocument/2006/relationships/image" Target="../media/image25.png"/><Relationship Id="rId17" Type="http://schemas.openxmlformats.org/officeDocument/2006/relationships/image" Target="../media/image28.svg"/><Relationship Id="rId25" Type="http://schemas.openxmlformats.org/officeDocument/2006/relationships/image" Target="../media/image43.png"/><Relationship Id="rId2" Type="http://schemas.openxmlformats.org/officeDocument/2006/relationships/image" Target="../media/image31.png"/><Relationship Id="rId16" Type="http://schemas.openxmlformats.org/officeDocument/2006/relationships/image" Target="../media/image27.png"/><Relationship Id="rId20" Type="http://schemas.openxmlformats.org/officeDocument/2006/relationships/image" Target="../media/image38.jpeg"/><Relationship Id="rId1" Type="http://schemas.openxmlformats.org/officeDocument/2006/relationships/slideLayout" Target="../slideLayouts/slideLayout7.xml"/><Relationship Id="rId6" Type="http://schemas.openxmlformats.org/officeDocument/2006/relationships/image" Target="../media/image33.png"/><Relationship Id="rId11" Type="http://schemas.openxmlformats.org/officeDocument/2006/relationships/image" Target="../media/image6.svg"/><Relationship Id="rId24" Type="http://schemas.openxmlformats.org/officeDocument/2006/relationships/image" Target="../media/image42.png"/><Relationship Id="rId5" Type="http://schemas.openxmlformats.org/officeDocument/2006/relationships/image" Target="../media/image2.svg"/><Relationship Id="rId15" Type="http://schemas.openxmlformats.org/officeDocument/2006/relationships/image" Target="../media/image36.svg"/><Relationship Id="rId23" Type="http://schemas.openxmlformats.org/officeDocument/2006/relationships/image" Target="../media/image41.png"/><Relationship Id="rId10" Type="http://schemas.openxmlformats.org/officeDocument/2006/relationships/image" Target="../media/image5.png"/><Relationship Id="rId19" Type="http://schemas.openxmlformats.org/officeDocument/2006/relationships/image" Target="../media/image37.png"/><Relationship Id="rId4" Type="http://schemas.openxmlformats.org/officeDocument/2006/relationships/image" Target="../media/image1.png"/><Relationship Id="rId9" Type="http://schemas.openxmlformats.org/officeDocument/2006/relationships/image" Target="../media/image4.svg"/><Relationship Id="rId14" Type="http://schemas.openxmlformats.org/officeDocument/2006/relationships/image" Target="../media/image35.png"/><Relationship Id="rId22" Type="http://schemas.openxmlformats.org/officeDocument/2006/relationships/image" Target="../media/image40.png"/><Relationship Id="rId27"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26.svg"/><Relationship Id="rId3" Type="http://schemas.openxmlformats.org/officeDocument/2006/relationships/image" Target="../media/image14.svg"/><Relationship Id="rId7" Type="http://schemas.openxmlformats.org/officeDocument/2006/relationships/image" Target="../media/image46.svg"/><Relationship Id="rId12" Type="http://schemas.openxmlformats.org/officeDocument/2006/relationships/image" Target="../media/image25.png"/><Relationship Id="rId17" Type="http://schemas.openxmlformats.org/officeDocument/2006/relationships/image" Target="../media/image12.png"/><Relationship Id="rId2" Type="http://schemas.openxmlformats.org/officeDocument/2006/relationships/image" Target="../media/image13.png"/><Relationship Id="rId16"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45.png"/><Relationship Id="rId11" Type="http://schemas.openxmlformats.org/officeDocument/2006/relationships/image" Target="../media/image18.svg"/><Relationship Id="rId5" Type="http://schemas.openxmlformats.org/officeDocument/2006/relationships/image" Target="../media/image16.svg"/><Relationship Id="rId15" Type="http://schemas.openxmlformats.org/officeDocument/2006/relationships/image" Target="../media/image50.svg"/><Relationship Id="rId10" Type="http://schemas.openxmlformats.org/officeDocument/2006/relationships/image" Target="../media/image17.png"/><Relationship Id="rId4" Type="http://schemas.openxmlformats.org/officeDocument/2006/relationships/image" Target="../media/image15.png"/><Relationship Id="rId9" Type="http://schemas.openxmlformats.org/officeDocument/2006/relationships/image" Target="../media/image48.svg"/><Relationship Id="rId14" Type="http://schemas.openxmlformats.org/officeDocument/2006/relationships/image" Target="../media/image49.png"/></Relationships>
</file>

<file path=ppt/slides/_rels/slide6.xml.rels><?xml version="1.0" encoding="UTF-8" standalone="yes"?>
<Relationships xmlns="http://schemas.openxmlformats.org/package/2006/relationships"><Relationship Id="rId3" Type="http://schemas.openxmlformats.org/officeDocument/2006/relationships/image" Target="../media/image52.svg"/><Relationship Id="rId7" Type="http://schemas.openxmlformats.org/officeDocument/2006/relationships/image" Target="../media/image12.png"/><Relationship Id="rId2" Type="http://schemas.openxmlformats.org/officeDocument/2006/relationships/image" Target="../media/image51.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8.sv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8.sv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1.xml"/><Relationship Id="rId3" Type="http://schemas.openxmlformats.org/officeDocument/2006/relationships/image" Target="../media/image4.svg"/><Relationship Id="rId7" Type="http://schemas.openxmlformats.org/officeDocument/2006/relationships/image" Target="../media/image12.png"/><Relationship Id="rId12"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diagramColors" Target="../diagrams/colors1.xml"/><Relationship Id="rId5" Type="http://schemas.openxmlformats.org/officeDocument/2006/relationships/image" Target="../media/image18.svg"/><Relationship Id="rId10" Type="http://schemas.openxmlformats.org/officeDocument/2006/relationships/diagramQuickStyle" Target="../diagrams/quickStyle1.xml"/><Relationship Id="rId4" Type="http://schemas.openxmlformats.org/officeDocument/2006/relationships/image" Target="../media/image17.png"/><Relationship Id="rId9"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svg"/><Relationship Id="rId7"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8.svg"/><Relationship Id="rId4" Type="http://schemas.openxmlformats.org/officeDocument/2006/relationships/image" Target="../media/image17.png"/><Relationship Id="rId9" Type="http://schemas.openxmlformats.org/officeDocument/2006/relationships/image" Target="../media/image5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852805">
            <a:off x="7890475" y="-2171729"/>
            <a:ext cx="5364129" cy="5364129"/>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4196164">
            <a:off x="-4478873" y="6861709"/>
            <a:ext cx="11622266" cy="12388074"/>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027651" y="8452049"/>
            <a:ext cx="2556197" cy="2751289"/>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185502">
            <a:off x="-1434135" y="-1156985"/>
            <a:ext cx="3750108" cy="3745193"/>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6632729">
            <a:off x="16143270" y="-2037213"/>
            <a:ext cx="4881157" cy="4874760"/>
          </a:xfrm>
          <a:prstGeom prst="rect">
            <a:avLst/>
          </a:prstGeom>
        </p:spPr>
      </p:pic>
      <p:pic>
        <p:nvPicPr>
          <p:cNvPr id="7" name="Picture 7"/>
          <p:cNvPicPr>
            <a:picLocks noChangeAspect="1"/>
          </p:cNvPicPr>
          <p:nvPr/>
        </p:nvPicPr>
        <p:blipFill>
          <a:blip r:embed="rId12"/>
          <a:srcRect/>
          <a:stretch>
            <a:fillRect/>
          </a:stretch>
        </p:blipFill>
        <p:spPr>
          <a:xfrm>
            <a:off x="243213" y="715612"/>
            <a:ext cx="7274007" cy="7274007"/>
          </a:xfrm>
          <a:prstGeom prst="rect">
            <a:avLst/>
          </a:prstGeom>
        </p:spPr>
      </p:pic>
      <p:pic>
        <p:nvPicPr>
          <p:cNvPr id="8" name="Picture 8"/>
          <p:cNvPicPr>
            <a:picLocks noChangeAspect="1"/>
          </p:cNvPicPr>
          <p:nvPr/>
        </p:nvPicPr>
        <p:blipFill>
          <a:blip r:embed="rId13"/>
          <a:srcRect/>
          <a:stretch>
            <a:fillRect/>
          </a:stretch>
        </p:blipFill>
        <p:spPr>
          <a:xfrm>
            <a:off x="7752212" y="9258300"/>
            <a:ext cx="3710720" cy="779251"/>
          </a:xfrm>
          <a:prstGeom prst="rect">
            <a:avLst/>
          </a:prstGeom>
        </p:spPr>
      </p:pic>
      <p:sp>
        <p:nvSpPr>
          <p:cNvPr id="9" name="TextBox 9"/>
          <p:cNvSpPr txBox="1"/>
          <p:nvPr/>
        </p:nvSpPr>
        <p:spPr>
          <a:xfrm>
            <a:off x="7752212" y="3666986"/>
            <a:ext cx="9010597" cy="2390775"/>
          </a:xfrm>
          <a:prstGeom prst="rect">
            <a:avLst/>
          </a:prstGeom>
        </p:spPr>
        <p:txBody>
          <a:bodyPr lIns="0" tIns="0" rIns="0" bIns="0" rtlCol="0" anchor="t">
            <a:spAutoFit/>
          </a:bodyPr>
          <a:lstStyle/>
          <a:p>
            <a:pPr>
              <a:lnSpc>
                <a:spcPts val="6300"/>
              </a:lnSpc>
            </a:pPr>
            <a:r>
              <a:rPr lang="en-US" sz="4500" b="1" dirty="0">
                <a:solidFill>
                  <a:srgbClr val="000000"/>
                </a:solidFill>
                <a:latin typeface="Abhaya Libre Regular Bold" panose="020B0604020202020204" charset="0"/>
                <a:cs typeface="Abhaya Libre Regular Bold" panose="020B0604020202020204" charset="0"/>
              </a:rPr>
              <a:t>Promoting Regional Development by building the capacity of the VET system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5811133" y="7594029"/>
            <a:ext cx="11622266" cy="12388074"/>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6"/>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7"/>
          <a:srcRect/>
          <a:stretch>
            <a:fillRect/>
          </a:stretch>
        </p:blipFill>
        <p:spPr>
          <a:xfrm>
            <a:off x="7870030" y="9245916"/>
            <a:ext cx="3710720" cy="779251"/>
          </a:xfrm>
          <a:prstGeom prst="rect">
            <a:avLst/>
          </a:prstGeom>
        </p:spPr>
      </p:pic>
      <p:sp>
        <p:nvSpPr>
          <p:cNvPr id="9" name="TextBox 9"/>
          <p:cNvSpPr txBox="1"/>
          <p:nvPr/>
        </p:nvSpPr>
        <p:spPr>
          <a:xfrm>
            <a:off x="2301345" y="1180457"/>
            <a:ext cx="13685310" cy="765979"/>
          </a:xfrm>
          <a:prstGeom prst="rect">
            <a:avLst/>
          </a:prstGeom>
        </p:spPr>
        <p:txBody>
          <a:bodyPr wrap="square" lIns="0" tIns="0" rIns="0" bIns="0" rtlCol="0" anchor="t">
            <a:spAutoFit/>
          </a:bodyPr>
          <a:lstStyle/>
          <a:p>
            <a:pPr algn="ctr">
              <a:lnSpc>
                <a:spcPts val="5449"/>
              </a:lnSpc>
            </a:pPr>
            <a:r>
              <a:rPr lang="en-US" sz="6410">
                <a:solidFill>
                  <a:srgbClr val="000000"/>
                </a:solidFill>
                <a:latin typeface="Abhaya Libre Regular"/>
              </a:rPr>
              <a:t>An Action Plan for regional development</a:t>
            </a:r>
          </a:p>
        </p:txBody>
      </p:sp>
      <p:sp>
        <p:nvSpPr>
          <p:cNvPr id="15" name="TextBox 14">
            <a:extLst>
              <a:ext uri="{FF2B5EF4-FFF2-40B4-BE49-F238E27FC236}">
                <a16:creationId xmlns:a16="http://schemas.microsoft.com/office/drawing/2014/main" id="{E1555AEC-7D4B-D8CB-4E2D-FB43AC6729C4}"/>
              </a:ext>
            </a:extLst>
          </p:cNvPr>
          <p:cNvSpPr txBox="1"/>
          <p:nvPr/>
        </p:nvSpPr>
        <p:spPr>
          <a:xfrm>
            <a:off x="1600200" y="3771900"/>
            <a:ext cx="7543800" cy="3046988"/>
          </a:xfrm>
          <a:prstGeom prst="rect">
            <a:avLst/>
          </a:prstGeom>
          <a:noFill/>
        </p:spPr>
        <p:txBody>
          <a:bodyPr wrap="square">
            <a:spAutoFit/>
          </a:bodyPr>
          <a:lstStyle/>
          <a:p>
            <a:pPr algn="l"/>
            <a:r>
              <a:rPr lang="en-GB" sz="3200" b="1" i="0">
                <a:solidFill>
                  <a:srgbClr val="23B2A3"/>
                </a:solidFill>
                <a:effectLst/>
              </a:rPr>
              <a:t>Regional</a:t>
            </a:r>
            <a:r>
              <a:rPr lang="en-GB" sz="3200" b="1" i="0">
                <a:effectLst/>
              </a:rPr>
              <a:t> </a:t>
            </a:r>
            <a:r>
              <a:rPr lang="en-GB" sz="3200" b="1" i="0">
                <a:solidFill>
                  <a:srgbClr val="23B2A3"/>
                </a:solidFill>
                <a:effectLst/>
              </a:rPr>
              <a:t>Action Plan</a:t>
            </a:r>
            <a:endParaRPr lang="en-GB" sz="3200">
              <a:solidFill>
                <a:srgbClr val="23B2A3"/>
              </a:solidFill>
            </a:endParaRPr>
          </a:p>
          <a:p>
            <a:pPr algn="l"/>
            <a:r>
              <a:rPr lang="en-GB" sz="3200" b="0" i="0">
                <a:effectLst/>
              </a:rPr>
              <a:t>It translates strategies into annual workplans, mobilises resources for activities, assigns roles and responsibilities of stakeholders, and contains a monitoring plan to track progress.</a:t>
            </a:r>
          </a:p>
        </p:txBody>
      </p:sp>
      <p:graphicFrame>
        <p:nvGraphicFramePr>
          <p:cNvPr id="6" name="Diagram 5">
            <a:extLst>
              <a:ext uri="{FF2B5EF4-FFF2-40B4-BE49-F238E27FC236}">
                <a16:creationId xmlns:a16="http://schemas.microsoft.com/office/drawing/2014/main" id="{71110794-77C1-E54D-56D2-D60FEA9A0D63}"/>
              </a:ext>
            </a:extLst>
          </p:cNvPr>
          <p:cNvGraphicFramePr/>
          <p:nvPr>
            <p:extLst>
              <p:ext uri="{D42A27DB-BD31-4B8C-83A1-F6EECF244321}">
                <p14:modId xmlns:p14="http://schemas.microsoft.com/office/powerpoint/2010/main" val="183189163"/>
              </p:ext>
            </p:extLst>
          </p:nvPr>
        </p:nvGraphicFramePr>
        <p:xfrm>
          <a:off x="9725390" y="1886490"/>
          <a:ext cx="9161300" cy="781338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8438119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5811133" y="7594029"/>
            <a:ext cx="11622266" cy="12388074"/>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6"/>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7"/>
          <a:srcRect/>
          <a:stretch>
            <a:fillRect/>
          </a:stretch>
        </p:blipFill>
        <p:spPr>
          <a:xfrm>
            <a:off x="7870030" y="9245916"/>
            <a:ext cx="3710720" cy="779251"/>
          </a:xfrm>
          <a:prstGeom prst="rect">
            <a:avLst/>
          </a:prstGeom>
        </p:spPr>
      </p:pic>
      <p:sp>
        <p:nvSpPr>
          <p:cNvPr id="9" name="TextBox 9"/>
          <p:cNvSpPr txBox="1"/>
          <p:nvPr/>
        </p:nvSpPr>
        <p:spPr>
          <a:xfrm>
            <a:off x="2039546" y="873118"/>
            <a:ext cx="14208908" cy="765979"/>
          </a:xfrm>
          <a:prstGeom prst="rect">
            <a:avLst/>
          </a:prstGeom>
        </p:spPr>
        <p:txBody>
          <a:bodyPr wrap="square" lIns="0" tIns="0" rIns="0" bIns="0" rtlCol="0" anchor="t">
            <a:spAutoFit/>
          </a:bodyPr>
          <a:lstStyle/>
          <a:p>
            <a:pPr algn="ctr">
              <a:lnSpc>
                <a:spcPts val="5449"/>
              </a:lnSpc>
            </a:pPr>
            <a:r>
              <a:rPr lang="en-US" sz="6410">
                <a:solidFill>
                  <a:srgbClr val="000000"/>
                </a:solidFill>
                <a:latin typeface="Abhaya Libre Regular"/>
              </a:rPr>
              <a:t>Why do you need an Action Plan?</a:t>
            </a:r>
          </a:p>
        </p:txBody>
      </p:sp>
      <p:sp>
        <p:nvSpPr>
          <p:cNvPr id="6" name="TextBox 5">
            <a:extLst>
              <a:ext uri="{FF2B5EF4-FFF2-40B4-BE49-F238E27FC236}">
                <a16:creationId xmlns:a16="http://schemas.microsoft.com/office/drawing/2014/main" id="{3120F29E-F0C9-FCE7-01DB-7A1A7C8EED60}"/>
              </a:ext>
            </a:extLst>
          </p:cNvPr>
          <p:cNvSpPr txBox="1"/>
          <p:nvPr/>
        </p:nvSpPr>
        <p:spPr>
          <a:xfrm>
            <a:off x="7010400" y="1970789"/>
            <a:ext cx="10342954" cy="5262979"/>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marL="342900" indent="-342900">
              <a:buFont typeface="Arial" panose="020B0604020202020204" pitchFamily="34" charset="0"/>
              <a:buChar char="•"/>
            </a:pPr>
            <a:r>
              <a:rPr lang="en-GB" sz="2800" b="1">
                <a:solidFill>
                  <a:schemeClr val="tx1">
                    <a:lumMod val="75000"/>
                    <a:lumOff val="25000"/>
                  </a:schemeClr>
                </a:solidFill>
              </a:rPr>
              <a:t>clarifies what resources you’ll need to reach your regional development goals</a:t>
            </a:r>
          </a:p>
          <a:p>
            <a:pPr marL="342900" indent="-342900">
              <a:buFont typeface="Arial" panose="020B0604020202020204" pitchFamily="34" charset="0"/>
              <a:buChar char="•"/>
            </a:pPr>
            <a:r>
              <a:rPr lang="en-GB" sz="2800" b="1">
                <a:solidFill>
                  <a:schemeClr val="tx1">
                    <a:lumMod val="75000"/>
                    <a:lumOff val="25000"/>
                  </a:schemeClr>
                </a:solidFill>
              </a:rPr>
              <a:t>represents a timeline for the action items</a:t>
            </a:r>
          </a:p>
          <a:p>
            <a:pPr marL="342900" indent="-342900">
              <a:buFont typeface="Arial" panose="020B0604020202020204" pitchFamily="34" charset="0"/>
              <a:buChar char="•"/>
            </a:pPr>
            <a:r>
              <a:rPr lang="en-GB" sz="2800" b="1">
                <a:solidFill>
                  <a:schemeClr val="tx1">
                    <a:lumMod val="75000"/>
                    <a:lumOff val="25000"/>
                  </a:schemeClr>
                </a:solidFill>
              </a:rPr>
              <a:t>determines what team agents you’ll need to hold each task</a:t>
            </a:r>
          </a:p>
          <a:p>
            <a:pPr marL="342900" indent="-342900">
              <a:buFont typeface="Arial" panose="020B0604020202020204" pitchFamily="34" charset="0"/>
              <a:buChar char="•"/>
            </a:pPr>
            <a:r>
              <a:rPr lang="en-GB" sz="2800" b="1">
                <a:solidFill>
                  <a:schemeClr val="tx1">
                    <a:lumMod val="75000"/>
                    <a:lumOff val="25000"/>
                  </a:schemeClr>
                </a:solidFill>
              </a:rPr>
              <a:t>helps order project tasks in a sequential and timely manner to achieve the specified objectives</a:t>
            </a:r>
          </a:p>
          <a:p>
            <a:pPr marL="342900" indent="-342900">
              <a:buFont typeface="Arial" panose="020B0604020202020204" pitchFamily="34" charset="0"/>
              <a:buChar char="•"/>
            </a:pPr>
            <a:r>
              <a:rPr lang="en-GB" sz="2800" b="1">
                <a:solidFill>
                  <a:schemeClr val="tx1">
                    <a:lumMod val="75000"/>
                    <a:lumOff val="25000"/>
                  </a:schemeClr>
                </a:solidFill>
              </a:rPr>
              <a:t>helps track progress and measure project performance</a:t>
            </a:r>
          </a:p>
          <a:p>
            <a:pPr marL="342900" indent="-342900">
              <a:buFont typeface="Arial" panose="020B0604020202020204" pitchFamily="34" charset="0"/>
              <a:buChar char="•"/>
            </a:pPr>
            <a:r>
              <a:rPr lang="en-GB" sz="2800" b="1">
                <a:solidFill>
                  <a:schemeClr val="tx1">
                    <a:lumMod val="75000"/>
                    <a:lumOff val="25000"/>
                  </a:schemeClr>
                </a:solidFill>
              </a:rPr>
              <a:t>maximizes agent productivity and resource allocation</a:t>
            </a:r>
          </a:p>
          <a:p>
            <a:pPr marL="342900" indent="-342900">
              <a:buFont typeface="Arial" panose="020B0604020202020204" pitchFamily="34" charset="0"/>
              <a:buChar char="•"/>
            </a:pPr>
            <a:r>
              <a:rPr lang="en-GB" sz="2800" b="1">
                <a:solidFill>
                  <a:schemeClr val="tx1">
                    <a:lumMod val="75000"/>
                    <a:lumOff val="25000"/>
                  </a:schemeClr>
                </a:solidFill>
              </a:rPr>
              <a:t>prepares you for predictable and preventable challenges and helps you focus your resources to achieve your main goals</a:t>
            </a:r>
          </a:p>
          <a:p>
            <a:pPr marL="342900" indent="-342900">
              <a:buFont typeface="Arial" panose="020B0604020202020204" pitchFamily="34" charset="0"/>
              <a:buChar char="•"/>
            </a:pPr>
            <a:r>
              <a:rPr lang="en-GB" sz="2800" b="1">
                <a:solidFill>
                  <a:schemeClr val="tx1">
                    <a:lumMod val="75000"/>
                    <a:lumOff val="25000"/>
                  </a:schemeClr>
                </a:solidFill>
              </a:rPr>
              <a:t>Generates a goal-driven workflow, so you know what to work on throughout the project</a:t>
            </a:r>
          </a:p>
        </p:txBody>
      </p:sp>
      <p:pic>
        <p:nvPicPr>
          <p:cNvPr id="7" name="Picture 15">
            <a:extLst>
              <a:ext uri="{FF2B5EF4-FFF2-40B4-BE49-F238E27FC236}">
                <a16:creationId xmlns:a16="http://schemas.microsoft.com/office/drawing/2014/main" id="{8EA3F3C6-452F-13C8-5F73-BCC956A8FC7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143000" y="3462344"/>
            <a:ext cx="5172776" cy="3771424"/>
          </a:xfrm>
          <a:prstGeom prst="rect">
            <a:avLst/>
          </a:prstGeom>
        </p:spPr>
      </p:pic>
      <p:sp>
        <p:nvSpPr>
          <p:cNvPr id="10" name="TextBox 9">
            <a:extLst>
              <a:ext uri="{FF2B5EF4-FFF2-40B4-BE49-F238E27FC236}">
                <a16:creationId xmlns:a16="http://schemas.microsoft.com/office/drawing/2014/main" id="{2194F6EA-B70E-644C-225F-A9D828F941C5}"/>
              </a:ext>
            </a:extLst>
          </p:cNvPr>
          <p:cNvSpPr txBox="1"/>
          <p:nvPr/>
        </p:nvSpPr>
        <p:spPr>
          <a:xfrm>
            <a:off x="2782290" y="7693796"/>
            <a:ext cx="13056432" cy="954107"/>
          </a:xfrm>
          <a:prstGeom prst="rect">
            <a:avLst/>
          </a:prstGeom>
          <a:noFill/>
        </p:spPr>
        <p:txBody>
          <a:bodyPr wrap="square">
            <a:spAutoFit/>
          </a:bodyPr>
          <a:lstStyle/>
          <a:p>
            <a:pPr algn="ctr"/>
            <a:r>
              <a:rPr lang="en-GB" sz="2800" b="1"/>
              <a:t>An Action Plan clarifies goals to be achieved, teams and service providers to involve, tasks, milestones, and resources needed to complete the project.</a:t>
            </a:r>
          </a:p>
        </p:txBody>
      </p:sp>
    </p:spTree>
    <p:extLst>
      <p:ext uri="{BB962C8B-B14F-4D97-AF65-F5344CB8AC3E}">
        <p14:creationId xmlns:p14="http://schemas.microsoft.com/office/powerpoint/2010/main" val="23773438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5974143" y="8370333"/>
            <a:ext cx="10675280" cy="1137869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6"/>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7"/>
          <a:srcRect/>
          <a:stretch>
            <a:fillRect/>
          </a:stretch>
        </p:blipFill>
        <p:spPr>
          <a:xfrm>
            <a:off x="7870030" y="9245916"/>
            <a:ext cx="3710720" cy="779251"/>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9614497">
            <a:off x="17215841" y="8047725"/>
            <a:ext cx="4352147" cy="4346443"/>
          </a:xfrm>
          <a:prstGeom prst="rect">
            <a:avLst/>
          </a:prstGeom>
        </p:spPr>
      </p:pic>
      <p:sp>
        <p:nvSpPr>
          <p:cNvPr id="9" name="TextBox 9"/>
          <p:cNvSpPr txBox="1"/>
          <p:nvPr/>
        </p:nvSpPr>
        <p:spPr>
          <a:xfrm>
            <a:off x="3565241" y="1232749"/>
            <a:ext cx="11157518" cy="765979"/>
          </a:xfrm>
          <a:prstGeom prst="rect">
            <a:avLst/>
          </a:prstGeom>
        </p:spPr>
        <p:txBody>
          <a:bodyPr wrap="square" lIns="0" tIns="0" rIns="0" bIns="0" rtlCol="0" anchor="t">
            <a:spAutoFit/>
          </a:bodyPr>
          <a:lstStyle/>
          <a:p>
            <a:pPr algn="ctr">
              <a:lnSpc>
                <a:spcPts val="5449"/>
              </a:lnSpc>
            </a:pPr>
            <a:r>
              <a:rPr lang="en-US" sz="6410">
                <a:solidFill>
                  <a:srgbClr val="000000"/>
                </a:solidFill>
                <a:latin typeface="Abhaya Libre Regular"/>
              </a:rPr>
              <a:t>Key elements of an Action Plan</a:t>
            </a:r>
          </a:p>
        </p:txBody>
      </p:sp>
      <p:graphicFrame>
        <p:nvGraphicFramePr>
          <p:cNvPr id="7" name="Diagram 6">
            <a:extLst>
              <a:ext uri="{FF2B5EF4-FFF2-40B4-BE49-F238E27FC236}">
                <a16:creationId xmlns:a16="http://schemas.microsoft.com/office/drawing/2014/main" id="{F01FD395-A7EA-902C-6794-56D1A149F527}"/>
              </a:ext>
            </a:extLst>
          </p:cNvPr>
          <p:cNvGraphicFramePr/>
          <p:nvPr>
            <p:extLst>
              <p:ext uri="{D42A27DB-BD31-4B8C-83A1-F6EECF244321}">
                <p14:modId xmlns:p14="http://schemas.microsoft.com/office/powerpoint/2010/main" val="1732649248"/>
              </p:ext>
            </p:extLst>
          </p:nvPr>
        </p:nvGraphicFramePr>
        <p:xfrm>
          <a:off x="1143000" y="2400300"/>
          <a:ext cx="15925800" cy="680720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val="7724165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5811133" y="7594029"/>
            <a:ext cx="11622266" cy="12388074"/>
          </a:xfrm>
          <a:prstGeom prst="rect">
            <a:avLst/>
          </a:prstGeom>
        </p:spPr>
      </p:pic>
      <p:pic>
        <p:nvPicPr>
          <p:cNvPr id="17" name="Picture 1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pic>
        <p:nvPicPr>
          <p:cNvPr id="19" name="Picture 19"/>
          <p:cNvPicPr>
            <a:picLocks noChangeAspect="1"/>
          </p:cNvPicPr>
          <p:nvPr/>
        </p:nvPicPr>
        <p:blipFill>
          <a:blip r:embed="rId6"/>
          <a:srcRect/>
          <a:stretch>
            <a:fillRect/>
          </a:stretch>
        </p:blipFill>
        <p:spPr>
          <a:xfrm>
            <a:off x="16418708" y="0"/>
            <a:ext cx="1869292" cy="1869292"/>
          </a:xfrm>
          <a:prstGeom prst="rect">
            <a:avLst/>
          </a:prstGeom>
        </p:spPr>
      </p:pic>
      <p:pic>
        <p:nvPicPr>
          <p:cNvPr id="20" name="Picture 20"/>
          <p:cNvPicPr>
            <a:picLocks noChangeAspect="1"/>
          </p:cNvPicPr>
          <p:nvPr/>
        </p:nvPicPr>
        <p:blipFill>
          <a:blip r:embed="rId7"/>
          <a:srcRect/>
          <a:stretch>
            <a:fillRect/>
          </a:stretch>
        </p:blipFill>
        <p:spPr>
          <a:xfrm>
            <a:off x="7870030" y="9245916"/>
            <a:ext cx="3710720" cy="779251"/>
          </a:xfrm>
          <a:prstGeom prst="rect">
            <a:avLst/>
          </a:prstGeom>
        </p:spPr>
      </p:pic>
      <p:grpSp>
        <p:nvGrpSpPr>
          <p:cNvPr id="2" name="Group 1">
            <a:extLst>
              <a:ext uri="{FF2B5EF4-FFF2-40B4-BE49-F238E27FC236}">
                <a16:creationId xmlns:a16="http://schemas.microsoft.com/office/drawing/2014/main" id="{EE5DF253-8B42-8852-C098-263F4237322D}"/>
              </a:ext>
            </a:extLst>
          </p:cNvPr>
          <p:cNvGrpSpPr>
            <a:grpSpLocks noChangeAspect="1"/>
          </p:cNvGrpSpPr>
          <p:nvPr/>
        </p:nvGrpSpPr>
        <p:grpSpPr>
          <a:xfrm>
            <a:off x="4093022" y="3242669"/>
            <a:ext cx="3356736" cy="2565839"/>
            <a:chOff x="10287000" y="1845831"/>
            <a:chExt cx="1860359" cy="1422031"/>
          </a:xfrm>
        </p:grpSpPr>
        <p:pic>
          <p:nvPicPr>
            <p:cNvPr id="3" name="Picture 23">
              <a:extLst>
                <a:ext uri="{FF2B5EF4-FFF2-40B4-BE49-F238E27FC236}">
                  <a16:creationId xmlns:a16="http://schemas.microsoft.com/office/drawing/2014/main" id="{9E7EE743-D76E-A62A-569F-B77E66AF6C11}"/>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0527150" y="1845831"/>
              <a:ext cx="1204503" cy="1178907"/>
            </a:xfrm>
            <a:prstGeom prst="rect">
              <a:avLst/>
            </a:prstGeom>
          </p:spPr>
        </p:pic>
        <p:sp>
          <p:nvSpPr>
            <p:cNvPr id="4" name="TextBox 3">
              <a:extLst>
                <a:ext uri="{FF2B5EF4-FFF2-40B4-BE49-F238E27FC236}">
                  <a16:creationId xmlns:a16="http://schemas.microsoft.com/office/drawing/2014/main" id="{D4FACB2A-F002-5679-B92C-CF1FA2AAE770}"/>
                </a:ext>
              </a:extLst>
            </p:cNvPr>
            <p:cNvSpPr txBox="1"/>
            <p:nvPr/>
          </p:nvSpPr>
          <p:spPr>
            <a:xfrm>
              <a:off x="10287000" y="3063172"/>
              <a:ext cx="1860359" cy="204690"/>
            </a:xfrm>
            <a:prstGeom prst="rect">
              <a:avLst/>
            </a:prstGeom>
            <a:noFill/>
          </p:spPr>
          <p:txBody>
            <a:bodyPr wrap="square">
              <a:spAutoFit/>
            </a:bodyPr>
            <a:lstStyle/>
            <a:p>
              <a:pPr algn="ctr"/>
              <a:r>
                <a:rPr lang="en-GB" b="1" i="0" u="none" strike="noStrike">
                  <a:solidFill>
                    <a:srgbClr val="00918E"/>
                  </a:solidFill>
                  <a:effectLst/>
                  <a:latin typeface="Abhaya Libre"/>
                </a:rPr>
                <a:t>Offline Activity 2</a:t>
              </a:r>
              <a:endParaRPr lang="en-GB" sz="1400"/>
            </a:p>
          </p:txBody>
        </p:sp>
      </p:grpSp>
      <p:sp>
        <p:nvSpPr>
          <p:cNvPr id="5" name="TextBox 4">
            <a:extLst>
              <a:ext uri="{FF2B5EF4-FFF2-40B4-BE49-F238E27FC236}">
                <a16:creationId xmlns:a16="http://schemas.microsoft.com/office/drawing/2014/main" id="{637C473B-E3D2-202D-D7A9-F7FE97F46CC9}"/>
              </a:ext>
            </a:extLst>
          </p:cNvPr>
          <p:cNvSpPr txBox="1"/>
          <p:nvPr/>
        </p:nvSpPr>
        <p:spPr>
          <a:xfrm>
            <a:off x="9448800" y="2781300"/>
            <a:ext cx="6248400" cy="3785652"/>
          </a:xfrm>
          <a:prstGeom prst="rect">
            <a:avLst/>
          </a:prstGeom>
          <a:solidFill>
            <a:srgbClr val="23B2A3"/>
          </a:solidFill>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GB" sz="4000" b="1" dirty="0"/>
              <a:t>Remember that your regional Action Plan is not definitive. You should be able to adjust it as your regions needs change in time or evolve. </a:t>
            </a:r>
          </a:p>
        </p:txBody>
      </p:sp>
    </p:spTree>
    <p:extLst>
      <p:ext uri="{BB962C8B-B14F-4D97-AF65-F5344CB8AC3E}">
        <p14:creationId xmlns:p14="http://schemas.microsoft.com/office/powerpoint/2010/main" val="37503600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5974143" y="8370333"/>
            <a:ext cx="10675280" cy="1137869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6"/>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7"/>
          <a:srcRect/>
          <a:stretch>
            <a:fillRect/>
          </a:stretch>
        </p:blipFill>
        <p:spPr>
          <a:xfrm>
            <a:off x="7870030" y="9245916"/>
            <a:ext cx="3710720" cy="779251"/>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9614497">
            <a:off x="17215841" y="8047725"/>
            <a:ext cx="4352147" cy="4346443"/>
          </a:xfrm>
          <a:prstGeom prst="rect">
            <a:avLst/>
          </a:prstGeom>
        </p:spPr>
      </p:pic>
      <p:sp>
        <p:nvSpPr>
          <p:cNvPr id="9" name="TextBox 9"/>
          <p:cNvSpPr txBox="1"/>
          <p:nvPr/>
        </p:nvSpPr>
        <p:spPr>
          <a:xfrm>
            <a:off x="3632149" y="921276"/>
            <a:ext cx="11023701" cy="765979"/>
          </a:xfrm>
          <a:prstGeom prst="rect">
            <a:avLst/>
          </a:prstGeom>
        </p:spPr>
        <p:txBody>
          <a:bodyPr wrap="square" lIns="0" tIns="0" rIns="0" bIns="0" rtlCol="0" anchor="t">
            <a:spAutoFit/>
          </a:bodyPr>
          <a:lstStyle/>
          <a:p>
            <a:pPr algn="ctr">
              <a:lnSpc>
                <a:spcPts val="5449"/>
              </a:lnSpc>
            </a:pPr>
            <a:r>
              <a:rPr lang="en-US" sz="6410">
                <a:solidFill>
                  <a:srgbClr val="000000"/>
                </a:solidFill>
                <a:latin typeface="Abhaya Libre Regular"/>
              </a:rPr>
              <a:t>Steps to develop an Action Plan</a:t>
            </a:r>
          </a:p>
        </p:txBody>
      </p:sp>
      <p:graphicFrame>
        <p:nvGraphicFramePr>
          <p:cNvPr id="21" name="Diagram 20">
            <a:extLst>
              <a:ext uri="{FF2B5EF4-FFF2-40B4-BE49-F238E27FC236}">
                <a16:creationId xmlns:a16="http://schemas.microsoft.com/office/drawing/2014/main" id="{4887F975-BA2A-C5CD-DA4A-6B1CCB4B77C9}"/>
              </a:ext>
            </a:extLst>
          </p:cNvPr>
          <p:cNvGraphicFramePr/>
          <p:nvPr>
            <p:extLst>
              <p:ext uri="{D42A27DB-BD31-4B8C-83A1-F6EECF244321}">
                <p14:modId xmlns:p14="http://schemas.microsoft.com/office/powerpoint/2010/main" val="1281295918"/>
              </p:ext>
            </p:extLst>
          </p:nvPr>
        </p:nvGraphicFramePr>
        <p:xfrm>
          <a:off x="-2362200" y="2129522"/>
          <a:ext cx="16210441" cy="7116394"/>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pic>
        <p:nvPicPr>
          <p:cNvPr id="7" name="Picture 25">
            <a:extLst>
              <a:ext uri="{FF2B5EF4-FFF2-40B4-BE49-F238E27FC236}">
                <a16:creationId xmlns:a16="http://schemas.microsoft.com/office/drawing/2014/main" id="{EFE342BB-D0C5-4217-9420-A37C7F4F0D2C}"/>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9994312" y="3513996"/>
            <a:ext cx="6405658" cy="4347446"/>
          </a:xfrm>
          <a:prstGeom prst="rect">
            <a:avLst/>
          </a:prstGeom>
        </p:spPr>
      </p:pic>
    </p:spTree>
    <p:extLst>
      <p:ext uri="{BB962C8B-B14F-4D97-AF65-F5344CB8AC3E}">
        <p14:creationId xmlns:p14="http://schemas.microsoft.com/office/powerpoint/2010/main" val="41502066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5974143" y="8370333"/>
            <a:ext cx="10675280" cy="1137869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9582" y="-1994566"/>
            <a:ext cx="3334026" cy="3588482"/>
          </a:xfrm>
          <a:prstGeom prst="rect">
            <a:avLst/>
          </a:prstGeom>
        </p:spPr>
      </p:pic>
      <p:pic>
        <p:nvPicPr>
          <p:cNvPr id="4" name="Picture 4"/>
          <p:cNvPicPr>
            <a:picLocks noChangeAspect="1"/>
          </p:cNvPicPr>
          <p:nvPr/>
        </p:nvPicPr>
        <p:blipFill>
          <a:blip r:embed="rId6"/>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7"/>
          <a:srcRect/>
          <a:stretch>
            <a:fillRect/>
          </a:stretch>
        </p:blipFill>
        <p:spPr>
          <a:xfrm>
            <a:off x="7870030" y="9245916"/>
            <a:ext cx="3710720" cy="779251"/>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9614497">
            <a:off x="17215841" y="8047725"/>
            <a:ext cx="4352147" cy="4346443"/>
          </a:xfrm>
          <a:prstGeom prst="rect">
            <a:avLst/>
          </a:prstGeom>
        </p:spPr>
      </p:pic>
      <p:sp>
        <p:nvSpPr>
          <p:cNvPr id="9" name="TextBox 9"/>
          <p:cNvSpPr txBox="1"/>
          <p:nvPr/>
        </p:nvSpPr>
        <p:spPr>
          <a:xfrm>
            <a:off x="3632149" y="921276"/>
            <a:ext cx="11023701" cy="765979"/>
          </a:xfrm>
          <a:prstGeom prst="rect">
            <a:avLst/>
          </a:prstGeom>
        </p:spPr>
        <p:txBody>
          <a:bodyPr wrap="square" lIns="0" tIns="0" rIns="0" bIns="0" rtlCol="0" anchor="t">
            <a:spAutoFit/>
          </a:bodyPr>
          <a:lstStyle/>
          <a:p>
            <a:pPr algn="ctr">
              <a:lnSpc>
                <a:spcPts val="5449"/>
              </a:lnSpc>
            </a:pPr>
            <a:r>
              <a:rPr lang="en-US" sz="6410">
                <a:solidFill>
                  <a:srgbClr val="000000"/>
                </a:solidFill>
                <a:latin typeface="Abhaya Libre Regular"/>
              </a:rPr>
              <a:t>Steps to develop an Action Plan</a:t>
            </a:r>
          </a:p>
        </p:txBody>
      </p:sp>
      <p:graphicFrame>
        <p:nvGraphicFramePr>
          <p:cNvPr id="21" name="Diagram 20">
            <a:extLst>
              <a:ext uri="{FF2B5EF4-FFF2-40B4-BE49-F238E27FC236}">
                <a16:creationId xmlns:a16="http://schemas.microsoft.com/office/drawing/2014/main" id="{4887F975-BA2A-C5CD-DA4A-6B1CCB4B77C9}"/>
              </a:ext>
            </a:extLst>
          </p:cNvPr>
          <p:cNvGraphicFramePr/>
          <p:nvPr>
            <p:extLst>
              <p:ext uri="{D42A27DB-BD31-4B8C-83A1-F6EECF244321}">
                <p14:modId xmlns:p14="http://schemas.microsoft.com/office/powerpoint/2010/main" val="1060287598"/>
              </p:ext>
            </p:extLst>
          </p:nvPr>
        </p:nvGraphicFramePr>
        <p:xfrm>
          <a:off x="838200" y="2007244"/>
          <a:ext cx="16210441" cy="1869292"/>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grpSp>
        <p:nvGrpSpPr>
          <p:cNvPr id="7" name="Group 6">
            <a:extLst>
              <a:ext uri="{FF2B5EF4-FFF2-40B4-BE49-F238E27FC236}">
                <a16:creationId xmlns:a16="http://schemas.microsoft.com/office/drawing/2014/main" id="{14AC2583-8AA1-E7BB-9618-EA842DBE78EF}"/>
              </a:ext>
            </a:extLst>
          </p:cNvPr>
          <p:cNvGrpSpPr/>
          <p:nvPr/>
        </p:nvGrpSpPr>
        <p:grpSpPr>
          <a:xfrm>
            <a:off x="405256" y="4726659"/>
            <a:ext cx="9320134" cy="3367612"/>
            <a:chOff x="152400" y="3848713"/>
            <a:chExt cx="10570921" cy="4282198"/>
          </a:xfrm>
        </p:grpSpPr>
        <p:grpSp>
          <p:nvGrpSpPr>
            <p:cNvPr id="8" name="Group 7">
              <a:extLst>
                <a:ext uri="{FF2B5EF4-FFF2-40B4-BE49-F238E27FC236}">
                  <a16:creationId xmlns:a16="http://schemas.microsoft.com/office/drawing/2014/main" id="{DB484732-3D71-B523-82A7-ED7339852D02}"/>
                </a:ext>
              </a:extLst>
            </p:cNvPr>
            <p:cNvGrpSpPr>
              <a:grpSpLocks noChangeAspect="1"/>
            </p:cNvGrpSpPr>
            <p:nvPr/>
          </p:nvGrpSpPr>
          <p:grpSpPr>
            <a:xfrm>
              <a:off x="152400" y="3848713"/>
              <a:ext cx="10570921" cy="4282198"/>
              <a:chOff x="138524" y="1775702"/>
              <a:chExt cx="6579366" cy="2665250"/>
            </a:xfrm>
          </p:grpSpPr>
          <p:sp>
            <p:nvSpPr>
              <p:cNvPr id="15" name="Rectangle 30">
                <a:extLst>
                  <a:ext uri="{FF2B5EF4-FFF2-40B4-BE49-F238E27FC236}">
                    <a16:creationId xmlns:a16="http://schemas.microsoft.com/office/drawing/2014/main" id="{0FB8BEBD-CF36-653B-CFDB-0C5EB7F9DB1E}"/>
                  </a:ext>
                </a:extLst>
              </p:cNvPr>
              <p:cNvSpPr>
                <a:spLocks noChangeArrowheads="1"/>
              </p:cNvSpPr>
              <p:nvPr/>
            </p:nvSpPr>
            <p:spPr bwMode="auto">
              <a:xfrm>
                <a:off x="5585284" y="3288343"/>
                <a:ext cx="1050098" cy="890083"/>
              </a:xfrm>
              <a:prstGeom prst="rect">
                <a:avLst/>
              </a:prstGeom>
              <a:solidFill>
                <a:srgbClr val="EBEBE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262626"/>
                  </a:solidFill>
                  <a:effectLst/>
                  <a:uLnTx/>
                  <a:uFillTx/>
                  <a:latin typeface="Roboto"/>
                </a:endParaRPr>
              </a:p>
            </p:txBody>
          </p:sp>
          <p:grpSp>
            <p:nvGrpSpPr>
              <p:cNvPr id="16" name="Group 15">
                <a:extLst>
                  <a:ext uri="{FF2B5EF4-FFF2-40B4-BE49-F238E27FC236}">
                    <a16:creationId xmlns:a16="http://schemas.microsoft.com/office/drawing/2014/main" id="{AAD78E0D-2543-D41A-BC1B-623E5E47BC75}"/>
                  </a:ext>
                </a:extLst>
              </p:cNvPr>
              <p:cNvGrpSpPr/>
              <p:nvPr/>
            </p:nvGrpSpPr>
            <p:grpSpPr>
              <a:xfrm>
                <a:off x="5502776" y="1788204"/>
                <a:ext cx="1215114" cy="2652748"/>
                <a:chOff x="7205663" y="1431926"/>
                <a:chExt cx="1543050" cy="3368675"/>
              </a:xfrm>
              <a:solidFill>
                <a:srgbClr val="ADD2D9"/>
              </a:solidFill>
            </p:grpSpPr>
            <p:sp>
              <p:nvSpPr>
                <p:cNvPr id="72" name="Freeform 31">
                  <a:extLst>
                    <a:ext uri="{FF2B5EF4-FFF2-40B4-BE49-F238E27FC236}">
                      <a16:creationId xmlns:a16="http://schemas.microsoft.com/office/drawing/2014/main" id="{63892AB4-040E-B9D7-17F0-A7366E9269A2}"/>
                    </a:ext>
                  </a:extLst>
                </p:cNvPr>
                <p:cNvSpPr>
                  <a:spLocks/>
                </p:cNvSpPr>
                <p:nvPr/>
              </p:nvSpPr>
              <p:spPr bwMode="auto">
                <a:xfrm>
                  <a:off x="7205663" y="4354513"/>
                  <a:ext cx="1543050" cy="446088"/>
                </a:xfrm>
                <a:custGeom>
                  <a:avLst/>
                  <a:gdLst>
                    <a:gd name="T0" fmla="*/ 0 w 972"/>
                    <a:gd name="T1" fmla="*/ 0 h 281"/>
                    <a:gd name="T2" fmla="*/ 0 w 972"/>
                    <a:gd name="T3" fmla="*/ 28 h 281"/>
                    <a:gd name="T4" fmla="*/ 0 w 972"/>
                    <a:gd name="T5" fmla="*/ 119 h 281"/>
                    <a:gd name="T6" fmla="*/ 486 w 972"/>
                    <a:gd name="T7" fmla="*/ 281 h 281"/>
                    <a:gd name="T8" fmla="*/ 972 w 972"/>
                    <a:gd name="T9" fmla="*/ 119 h 281"/>
                    <a:gd name="T10" fmla="*/ 972 w 972"/>
                    <a:gd name="T11" fmla="*/ 28 h 281"/>
                    <a:gd name="T12" fmla="*/ 972 w 972"/>
                    <a:gd name="T13" fmla="*/ 0 h 281"/>
                    <a:gd name="T14" fmla="*/ 0 w 972"/>
                    <a:gd name="T15" fmla="*/ 0 h 2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72" h="281">
                      <a:moveTo>
                        <a:pt x="0" y="0"/>
                      </a:moveTo>
                      <a:lnTo>
                        <a:pt x="0" y="28"/>
                      </a:lnTo>
                      <a:lnTo>
                        <a:pt x="0" y="119"/>
                      </a:lnTo>
                      <a:lnTo>
                        <a:pt x="486" y="281"/>
                      </a:lnTo>
                      <a:lnTo>
                        <a:pt x="972" y="119"/>
                      </a:lnTo>
                      <a:lnTo>
                        <a:pt x="972" y="28"/>
                      </a:lnTo>
                      <a:lnTo>
                        <a:pt x="972"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262626"/>
                    </a:solidFill>
                    <a:effectLst/>
                    <a:uLnTx/>
                    <a:uFillTx/>
                    <a:latin typeface="Roboto"/>
                  </a:endParaRPr>
                </a:p>
              </p:txBody>
            </p:sp>
            <p:sp>
              <p:nvSpPr>
                <p:cNvPr id="73" name="Freeform 32">
                  <a:extLst>
                    <a:ext uri="{FF2B5EF4-FFF2-40B4-BE49-F238E27FC236}">
                      <a16:creationId xmlns:a16="http://schemas.microsoft.com/office/drawing/2014/main" id="{F2668560-A48D-7EFC-F998-B89B1D8E9309}"/>
                    </a:ext>
                  </a:extLst>
                </p:cNvPr>
                <p:cNvSpPr>
                  <a:spLocks/>
                </p:cNvSpPr>
                <p:nvPr/>
              </p:nvSpPr>
              <p:spPr bwMode="auto">
                <a:xfrm>
                  <a:off x="7205663" y="2606676"/>
                  <a:ext cx="1543050" cy="168275"/>
                </a:xfrm>
                <a:custGeom>
                  <a:avLst/>
                  <a:gdLst>
                    <a:gd name="T0" fmla="*/ 819 w 972"/>
                    <a:gd name="T1" fmla="*/ 68 h 106"/>
                    <a:gd name="T2" fmla="*/ 486 w 972"/>
                    <a:gd name="T3" fmla="*/ 0 h 106"/>
                    <a:gd name="T4" fmla="*/ 153 w 972"/>
                    <a:gd name="T5" fmla="*/ 68 h 106"/>
                    <a:gd name="T6" fmla="*/ 0 w 972"/>
                    <a:gd name="T7" fmla="*/ 0 h 106"/>
                    <a:gd name="T8" fmla="*/ 0 w 972"/>
                    <a:gd name="T9" fmla="*/ 39 h 106"/>
                    <a:gd name="T10" fmla="*/ 153 w 972"/>
                    <a:gd name="T11" fmla="*/ 106 h 106"/>
                    <a:gd name="T12" fmla="*/ 486 w 972"/>
                    <a:gd name="T13" fmla="*/ 39 h 106"/>
                    <a:gd name="T14" fmla="*/ 819 w 972"/>
                    <a:gd name="T15" fmla="*/ 106 h 106"/>
                    <a:gd name="T16" fmla="*/ 972 w 972"/>
                    <a:gd name="T17" fmla="*/ 39 h 106"/>
                    <a:gd name="T18" fmla="*/ 972 w 972"/>
                    <a:gd name="T19" fmla="*/ 0 h 106"/>
                    <a:gd name="T20" fmla="*/ 819 w 972"/>
                    <a:gd name="T21" fmla="*/ 68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72" h="106">
                      <a:moveTo>
                        <a:pt x="819" y="68"/>
                      </a:moveTo>
                      <a:lnTo>
                        <a:pt x="486" y="0"/>
                      </a:lnTo>
                      <a:lnTo>
                        <a:pt x="153" y="68"/>
                      </a:lnTo>
                      <a:lnTo>
                        <a:pt x="0" y="0"/>
                      </a:lnTo>
                      <a:lnTo>
                        <a:pt x="0" y="39"/>
                      </a:lnTo>
                      <a:lnTo>
                        <a:pt x="153" y="106"/>
                      </a:lnTo>
                      <a:lnTo>
                        <a:pt x="486" y="39"/>
                      </a:lnTo>
                      <a:lnTo>
                        <a:pt x="819" y="106"/>
                      </a:lnTo>
                      <a:lnTo>
                        <a:pt x="972" y="39"/>
                      </a:lnTo>
                      <a:lnTo>
                        <a:pt x="972" y="0"/>
                      </a:lnTo>
                      <a:lnTo>
                        <a:pt x="819"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262626"/>
                    </a:solidFill>
                    <a:effectLst/>
                    <a:uLnTx/>
                    <a:uFillTx/>
                    <a:latin typeface="Roboto"/>
                  </a:endParaRPr>
                </a:p>
              </p:txBody>
            </p:sp>
            <p:sp>
              <p:nvSpPr>
                <p:cNvPr id="74" name="Freeform 33">
                  <a:extLst>
                    <a:ext uri="{FF2B5EF4-FFF2-40B4-BE49-F238E27FC236}">
                      <a16:creationId xmlns:a16="http://schemas.microsoft.com/office/drawing/2014/main" id="{A1FE15B4-9B51-0D12-BF41-6BD178C0CACE}"/>
                    </a:ext>
                  </a:extLst>
                </p:cNvPr>
                <p:cNvSpPr>
                  <a:spLocks/>
                </p:cNvSpPr>
                <p:nvPr/>
              </p:nvSpPr>
              <p:spPr bwMode="auto">
                <a:xfrm>
                  <a:off x="7205663" y="2700338"/>
                  <a:ext cx="1543050" cy="954088"/>
                </a:xfrm>
                <a:custGeom>
                  <a:avLst/>
                  <a:gdLst>
                    <a:gd name="T0" fmla="*/ 486 w 972"/>
                    <a:gd name="T1" fmla="*/ 0 h 601"/>
                    <a:gd name="T2" fmla="*/ 153 w 972"/>
                    <a:gd name="T3" fmla="*/ 68 h 601"/>
                    <a:gd name="T4" fmla="*/ 0 w 972"/>
                    <a:gd name="T5" fmla="*/ 0 h 601"/>
                    <a:gd name="T6" fmla="*/ 0 w 972"/>
                    <a:gd name="T7" fmla="*/ 232 h 601"/>
                    <a:gd name="T8" fmla="*/ 0 w 972"/>
                    <a:gd name="T9" fmla="*/ 270 h 601"/>
                    <a:gd name="T10" fmla="*/ 0 w 972"/>
                    <a:gd name="T11" fmla="*/ 303 h 601"/>
                    <a:gd name="T12" fmla="*/ 0 w 972"/>
                    <a:gd name="T13" fmla="*/ 410 h 601"/>
                    <a:gd name="T14" fmla="*/ 486 w 972"/>
                    <a:gd name="T15" fmla="*/ 601 h 601"/>
                    <a:gd name="T16" fmla="*/ 972 w 972"/>
                    <a:gd name="T17" fmla="*/ 410 h 601"/>
                    <a:gd name="T18" fmla="*/ 972 w 972"/>
                    <a:gd name="T19" fmla="*/ 303 h 601"/>
                    <a:gd name="T20" fmla="*/ 972 w 972"/>
                    <a:gd name="T21" fmla="*/ 270 h 601"/>
                    <a:gd name="T22" fmla="*/ 972 w 972"/>
                    <a:gd name="T23" fmla="*/ 232 h 601"/>
                    <a:gd name="T24" fmla="*/ 972 w 972"/>
                    <a:gd name="T25" fmla="*/ 0 h 601"/>
                    <a:gd name="T26" fmla="*/ 819 w 972"/>
                    <a:gd name="T27" fmla="*/ 68 h 601"/>
                    <a:gd name="T28" fmla="*/ 486 w 972"/>
                    <a:gd name="T29" fmla="*/ 0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72" h="601">
                      <a:moveTo>
                        <a:pt x="486" y="0"/>
                      </a:moveTo>
                      <a:lnTo>
                        <a:pt x="153" y="68"/>
                      </a:lnTo>
                      <a:lnTo>
                        <a:pt x="0" y="0"/>
                      </a:lnTo>
                      <a:lnTo>
                        <a:pt x="0" y="232"/>
                      </a:lnTo>
                      <a:lnTo>
                        <a:pt x="0" y="270"/>
                      </a:lnTo>
                      <a:lnTo>
                        <a:pt x="0" y="303"/>
                      </a:lnTo>
                      <a:lnTo>
                        <a:pt x="0" y="410"/>
                      </a:lnTo>
                      <a:lnTo>
                        <a:pt x="486" y="601"/>
                      </a:lnTo>
                      <a:lnTo>
                        <a:pt x="972" y="410"/>
                      </a:lnTo>
                      <a:lnTo>
                        <a:pt x="972" y="303"/>
                      </a:lnTo>
                      <a:lnTo>
                        <a:pt x="972" y="270"/>
                      </a:lnTo>
                      <a:lnTo>
                        <a:pt x="972" y="232"/>
                      </a:lnTo>
                      <a:lnTo>
                        <a:pt x="972" y="0"/>
                      </a:lnTo>
                      <a:lnTo>
                        <a:pt x="819" y="68"/>
                      </a:lnTo>
                      <a:lnTo>
                        <a:pt x="4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262626"/>
                    </a:solidFill>
                    <a:effectLst/>
                    <a:uLnTx/>
                    <a:uFillTx/>
                    <a:latin typeface="Roboto"/>
                  </a:endParaRPr>
                </a:p>
              </p:txBody>
            </p:sp>
            <p:sp>
              <p:nvSpPr>
                <p:cNvPr id="75" name="Freeform 55">
                  <a:extLst>
                    <a:ext uri="{FF2B5EF4-FFF2-40B4-BE49-F238E27FC236}">
                      <a16:creationId xmlns:a16="http://schemas.microsoft.com/office/drawing/2014/main" id="{DA50BAB6-B8D8-53BF-305B-D553BA02928C}"/>
                    </a:ext>
                  </a:extLst>
                </p:cNvPr>
                <p:cNvSpPr>
                  <a:spLocks/>
                </p:cNvSpPr>
                <p:nvPr/>
              </p:nvSpPr>
              <p:spPr bwMode="auto">
                <a:xfrm>
                  <a:off x="7566026" y="1431926"/>
                  <a:ext cx="822325" cy="1055688"/>
                </a:xfrm>
                <a:custGeom>
                  <a:avLst/>
                  <a:gdLst>
                    <a:gd name="T0" fmla="*/ 518 w 518"/>
                    <a:gd name="T1" fmla="*/ 89 h 665"/>
                    <a:gd name="T2" fmla="*/ 313 w 518"/>
                    <a:gd name="T3" fmla="*/ 89 h 665"/>
                    <a:gd name="T4" fmla="*/ 313 w 518"/>
                    <a:gd name="T5" fmla="*/ 665 h 665"/>
                    <a:gd name="T6" fmla="*/ 201 w 518"/>
                    <a:gd name="T7" fmla="*/ 665 h 665"/>
                    <a:gd name="T8" fmla="*/ 201 w 518"/>
                    <a:gd name="T9" fmla="*/ 89 h 665"/>
                    <a:gd name="T10" fmla="*/ 0 w 518"/>
                    <a:gd name="T11" fmla="*/ 89 h 665"/>
                    <a:gd name="T12" fmla="*/ 0 w 518"/>
                    <a:gd name="T13" fmla="*/ 0 h 665"/>
                    <a:gd name="T14" fmla="*/ 518 w 518"/>
                    <a:gd name="T15" fmla="*/ 0 h 665"/>
                    <a:gd name="T16" fmla="*/ 518 w 518"/>
                    <a:gd name="T17" fmla="*/ 89 h 6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8" h="665">
                      <a:moveTo>
                        <a:pt x="518" y="89"/>
                      </a:moveTo>
                      <a:lnTo>
                        <a:pt x="313" y="89"/>
                      </a:lnTo>
                      <a:lnTo>
                        <a:pt x="313" y="665"/>
                      </a:lnTo>
                      <a:lnTo>
                        <a:pt x="201" y="665"/>
                      </a:lnTo>
                      <a:lnTo>
                        <a:pt x="201" y="89"/>
                      </a:lnTo>
                      <a:lnTo>
                        <a:pt x="0" y="89"/>
                      </a:lnTo>
                      <a:lnTo>
                        <a:pt x="0" y="0"/>
                      </a:lnTo>
                      <a:lnTo>
                        <a:pt x="518" y="0"/>
                      </a:lnTo>
                      <a:lnTo>
                        <a:pt x="518" y="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262626"/>
                    </a:solidFill>
                    <a:effectLst/>
                    <a:uLnTx/>
                    <a:uFillTx/>
                    <a:latin typeface="Roboto"/>
                  </a:endParaRPr>
                </a:p>
              </p:txBody>
            </p:sp>
          </p:grpSp>
          <p:sp>
            <p:nvSpPr>
              <p:cNvPr id="17" name="Rectangle 25">
                <a:extLst>
                  <a:ext uri="{FF2B5EF4-FFF2-40B4-BE49-F238E27FC236}">
                    <a16:creationId xmlns:a16="http://schemas.microsoft.com/office/drawing/2014/main" id="{8C753C78-9039-8AC7-A15D-CCC9953A8D05}"/>
                  </a:ext>
                </a:extLst>
              </p:cNvPr>
              <p:cNvSpPr>
                <a:spLocks noChangeArrowheads="1"/>
              </p:cNvSpPr>
              <p:nvPr/>
            </p:nvSpPr>
            <p:spPr bwMode="auto">
              <a:xfrm>
                <a:off x="4243909" y="3288343"/>
                <a:ext cx="1050098" cy="890083"/>
              </a:xfrm>
              <a:prstGeom prst="rect">
                <a:avLst/>
              </a:prstGeom>
              <a:solidFill>
                <a:srgbClr val="EBEBE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262626"/>
                  </a:solidFill>
                  <a:effectLst/>
                  <a:uLnTx/>
                  <a:uFillTx/>
                  <a:latin typeface="Roboto"/>
                </a:endParaRPr>
              </a:p>
            </p:txBody>
          </p:sp>
          <p:grpSp>
            <p:nvGrpSpPr>
              <p:cNvPr id="18" name="Group 17">
                <a:extLst>
                  <a:ext uri="{FF2B5EF4-FFF2-40B4-BE49-F238E27FC236}">
                    <a16:creationId xmlns:a16="http://schemas.microsoft.com/office/drawing/2014/main" id="{5C0D130B-20EC-A2C8-BFDC-0695A120E2A0}"/>
                  </a:ext>
                </a:extLst>
              </p:cNvPr>
              <p:cNvGrpSpPr/>
              <p:nvPr/>
            </p:nvGrpSpPr>
            <p:grpSpPr>
              <a:xfrm>
                <a:off x="4162651" y="1788204"/>
                <a:ext cx="1213864" cy="2652748"/>
                <a:chOff x="5503863" y="1431926"/>
                <a:chExt cx="1541463" cy="3368675"/>
              </a:xfrm>
            </p:grpSpPr>
            <p:sp>
              <p:nvSpPr>
                <p:cNvPr id="68" name="Freeform 26">
                  <a:extLst>
                    <a:ext uri="{FF2B5EF4-FFF2-40B4-BE49-F238E27FC236}">
                      <a16:creationId xmlns:a16="http://schemas.microsoft.com/office/drawing/2014/main" id="{5921F734-1231-285F-4B9F-9F0FC3889B03}"/>
                    </a:ext>
                  </a:extLst>
                </p:cNvPr>
                <p:cNvSpPr>
                  <a:spLocks/>
                </p:cNvSpPr>
                <p:nvPr/>
              </p:nvSpPr>
              <p:spPr bwMode="auto">
                <a:xfrm>
                  <a:off x="5503863" y="4354513"/>
                  <a:ext cx="1541463" cy="446088"/>
                </a:xfrm>
                <a:custGeom>
                  <a:avLst/>
                  <a:gdLst>
                    <a:gd name="T0" fmla="*/ 0 w 971"/>
                    <a:gd name="T1" fmla="*/ 0 h 281"/>
                    <a:gd name="T2" fmla="*/ 0 w 971"/>
                    <a:gd name="T3" fmla="*/ 28 h 281"/>
                    <a:gd name="T4" fmla="*/ 0 w 971"/>
                    <a:gd name="T5" fmla="*/ 119 h 281"/>
                    <a:gd name="T6" fmla="*/ 486 w 971"/>
                    <a:gd name="T7" fmla="*/ 281 h 281"/>
                    <a:gd name="T8" fmla="*/ 971 w 971"/>
                    <a:gd name="T9" fmla="*/ 119 h 281"/>
                    <a:gd name="T10" fmla="*/ 971 w 971"/>
                    <a:gd name="T11" fmla="*/ 28 h 281"/>
                    <a:gd name="T12" fmla="*/ 971 w 971"/>
                    <a:gd name="T13" fmla="*/ 0 h 281"/>
                    <a:gd name="T14" fmla="*/ 0 w 971"/>
                    <a:gd name="T15" fmla="*/ 0 h 2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71" h="281">
                      <a:moveTo>
                        <a:pt x="0" y="0"/>
                      </a:moveTo>
                      <a:lnTo>
                        <a:pt x="0" y="28"/>
                      </a:lnTo>
                      <a:lnTo>
                        <a:pt x="0" y="119"/>
                      </a:lnTo>
                      <a:lnTo>
                        <a:pt x="486" y="281"/>
                      </a:lnTo>
                      <a:lnTo>
                        <a:pt x="971" y="119"/>
                      </a:lnTo>
                      <a:lnTo>
                        <a:pt x="971" y="28"/>
                      </a:lnTo>
                      <a:lnTo>
                        <a:pt x="971" y="0"/>
                      </a:lnTo>
                      <a:lnTo>
                        <a:pt x="0" y="0"/>
                      </a:lnTo>
                      <a:close/>
                    </a:path>
                  </a:pathLst>
                </a:custGeom>
                <a:solidFill>
                  <a:srgbClr val="77929D"/>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262626"/>
                    </a:solidFill>
                    <a:effectLst/>
                    <a:uLnTx/>
                    <a:uFillTx/>
                    <a:latin typeface="Roboto"/>
                  </a:endParaRPr>
                </a:p>
              </p:txBody>
            </p:sp>
            <p:sp>
              <p:nvSpPr>
                <p:cNvPr id="69" name="Freeform 27">
                  <a:extLst>
                    <a:ext uri="{FF2B5EF4-FFF2-40B4-BE49-F238E27FC236}">
                      <a16:creationId xmlns:a16="http://schemas.microsoft.com/office/drawing/2014/main" id="{2A15F55D-28F4-1831-56E9-2D8D9E27A256}"/>
                    </a:ext>
                  </a:extLst>
                </p:cNvPr>
                <p:cNvSpPr>
                  <a:spLocks/>
                </p:cNvSpPr>
                <p:nvPr/>
              </p:nvSpPr>
              <p:spPr bwMode="auto">
                <a:xfrm>
                  <a:off x="5503863" y="2606676"/>
                  <a:ext cx="1541463" cy="168275"/>
                </a:xfrm>
                <a:custGeom>
                  <a:avLst/>
                  <a:gdLst>
                    <a:gd name="T0" fmla="*/ 819 w 971"/>
                    <a:gd name="T1" fmla="*/ 68 h 106"/>
                    <a:gd name="T2" fmla="*/ 486 w 971"/>
                    <a:gd name="T3" fmla="*/ 0 h 106"/>
                    <a:gd name="T4" fmla="*/ 151 w 971"/>
                    <a:gd name="T5" fmla="*/ 68 h 106"/>
                    <a:gd name="T6" fmla="*/ 0 w 971"/>
                    <a:gd name="T7" fmla="*/ 0 h 106"/>
                    <a:gd name="T8" fmla="*/ 0 w 971"/>
                    <a:gd name="T9" fmla="*/ 39 h 106"/>
                    <a:gd name="T10" fmla="*/ 151 w 971"/>
                    <a:gd name="T11" fmla="*/ 106 h 106"/>
                    <a:gd name="T12" fmla="*/ 486 w 971"/>
                    <a:gd name="T13" fmla="*/ 39 h 106"/>
                    <a:gd name="T14" fmla="*/ 819 w 971"/>
                    <a:gd name="T15" fmla="*/ 106 h 106"/>
                    <a:gd name="T16" fmla="*/ 971 w 971"/>
                    <a:gd name="T17" fmla="*/ 39 h 106"/>
                    <a:gd name="T18" fmla="*/ 971 w 971"/>
                    <a:gd name="T19" fmla="*/ 0 h 106"/>
                    <a:gd name="T20" fmla="*/ 819 w 971"/>
                    <a:gd name="T21" fmla="*/ 68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71" h="106">
                      <a:moveTo>
                        <a:pt x="819" y="68"/>
                      </a:moveTo>
                      <a:lnTo>
                        <a:pt x="486" y="0"/>
                      </a:lnTo>
                      <a:lnTo>
                        <a:pt x="151" y="68"/>
                      </a:lnTo>
                      <a:lnTo>
                        <a:pt x="0" y="0"/>
                      </a:lnTo>
                      <a:lnTo>
                        <a:pt x="0" y="39"/>
                      </a:lnTo>
                      <a:lnTo>
                        <a:pt x="151" y="106"/>
                      </a:lnTo>
                      <a:lnTo>
                        <a:pt x="486" y="39"/>
                      </a:lnTo>
                      <a:lnTo>
                        <a:pt x="819" y="106"/>
                      </a:lnTo>
                      <a:lnTo>
                        <a:pt x="971" y="39"/>
                      </a:lnTo>
                      <a:lnTo>
                        <a:pt x="971" y="0"/>
                      </a:lnTo>
                      <a:lnTo>
                        <a:pt x="819" y="68"/>
                      </a:lnTo>
                      <a:close/>
                    </a:path>
                  </a:pathLst>
                </a:custGeom>
                <a:solidFill>
                  <a:srgbClr val="77929D"/>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262626"/>
                    </a:solidFill>
                    <a:effectLst/>
                    <a:uLnTx/>
                    <a:uFillTx/>
                    <a:latin typeface="Roboto"/>
                  </a:endParaRPr>
                </a:p>
              </p:txBody>
            </p:sp>
            <p:sp>
              <p:nvSpPr>
                <p:cNvPr id="70" name="Freeform 28">
                  <a:extLst>
                    <a:ext uri="{FF2B5EF4-FFF2-40B4-BE49-F238E27FC236}">
                      <a16:creationId xmlns:a16="http://schemas.microsoft.com/office/drawing/2014/main" id="{F14D7329-B0DF-4B37-FEEA-B63E7D716B40}"/>
                    </a:ext>
                  </a:extLst>
                </p:cNvPr>
                <p:cNvSpPr>
                  <a:spLocks/>
                </p:cNvSpPr>
                <p:nvPr/>
              </p:nvSpPr>
              <p:spPr bwMode="auto">
                <a:xfrm>
                  <a:off x="5503863" y="2700338"/>
                  <a:ext cx="1541463" cy="954088"/>
                </a:xfrm>
                <a:custGeom>
                  <a:avLst/>
                  <a:gdLst>
                    <a:gd name="T0" fmla="*/ 486 w 971"/>
                    <a:gd name="T1" fmla="*/ 0 h 601"/>
                    <a:gd name="T2" fmla="*/ 151 w 971"/>
                    <a:gd name="T3" fmla="*/ 68 h 601"/>
                    <a:gd name="T4" fmla="*/ 0 w 971"/>
                    <a:gd name="T5" fmla="*/ 0 h 601"/>
                    <a:gd name="T6" fmla="*/ 0 w 971"/>
                    <a:gd name="T7" fmla="*/ 232 h 601"/>
                    <a:gd name="T8" fmla="*/ 0 w 971"/>
                    <a:gd name="T9" fmla="*/ 270 h 601"/>
                    <a:gd name="T10" fmla="*/ 0 w 971"/>
                    <a:gd name="T11" fmla="*/ 303 h 601"/>
                    <a:gd name="T12" fmla="*/ 0 w 971"/>
                    <a:gd name="T13" fmla="*/ 410 h 601"/>
                    <a:gd name="T14" fmla="*/ 486 w 971"/>
                    <a:gd name="T15" fmla="*/ 601 h 601"/>
                    <a:gd name="T16" fmla="*/ 971 w 971"/>
                    <a:gd name="T17" fmla="*/ 410 h 601"/>
                    <a:gd name="T18" fmla="*/ 971 w 971"/>
                    <a:gd name="T19" fmla="*/ 303 h 601"/>
                    <a:gd name="T20" fmla="*/ 971 w 971"/>
                    <a:gd name="T21" fmla="*/ 270 h 601"/>
                    <a:gd name="T22" fmla="*/ 971 w 971"/>
                    <a:gd name="T23" fmla="*/ 232 h 601"/>
                    <a:gd name="T24" fmla="*/ 971 w 971"/>
                    <a:gd name="T25" fmla="*/ 0 h 601"/>
                    <a:gd name="T26" fmla="*/ 819 w 971"/>
                    <a:gd name="T27" fmla="*/ 68 h 601"/>
                    <a:gd name="T28" fmla="*/ 486 w 971"/>
                    <a:gd name="T29" fmla="*/ 0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71" h="601">
                      <a:moveTo>
                        <a:pt x="486" y="0"/>
                      </a:moveTo>
                      <a:lnTo>
                        <a:pt x="151" y="68"/>
                      </a:lnTo>
                      <a:lnTo>
                        <a:pt x="0" y="0"/>
                      </a:lnTo>
                      <a:lnTo>
                        <a:pt x="0" y="232"/>
                      </a:lnTo>
                      <a:lnTo>
                        <a:pt x="0" y="270"/>
                      </a:lnTo>
                      <a:lnTo>
                        <a:pt x="0" y="303"/>
                      </a:lnTo>
                      <a:lnTo>
                        <a:pt x="0" y="410"/>
                      </a:lnTo>
                      <a:lnTo>
                        <a:pt x="486" y="601"/>
                      </a:lnTo>
                      <a:lnTo>
                        <a:pt x="971" y="410"/>
                      </a:lnTo>
                      <a:lnTo>
                        <a:pt x="971" y="303"/>
                      </a:lnTo>
                      <a:lnTo>
                        <a:pt x="971" y="270"/>
                      </a:lnTo>
                      <a:lnTo>
                        <a:pt x="971" y="232"/>
                      </a:lnTo>
                      <a:lnTo>
                        <a:pt x="971" y="0"/>
                      </a:lnTo>
                      <a:lnTo>
                        <a:pt x="819" y="68"/>
                      </a:lnTo>
                      <a:lnTo>
                        <a:pt x="486" y="0"/>
                      </a:lnTo>
                      <a:close/>
                    </a:path>
                  </a:pathLst>
                </a:custGeom>
                <a:solidFill>
                  <a:srgbClr val="77929D"/>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262626"/>
                    </a:solidFill>
                    <a:effectLst/>
                    <a:uLnTx/>
                    <a:uFillTx/>
                    <a:latin typeface="Roboto"/>
                  </a:endParaRPr>
                </a:p>
              </p:txBody>
            </p:sp>
            <p:sp>
              <p:nvSpPr>
                <p:cNvPr id="71" name="Freeform 54">
                  <a:extLst>
                    <a:ext uri="{FF2B5EF4-FFF2-40B4-BE49-F238E27FC236}">
                      <a16:creationId xmlns:a16="http://schemas.microsoft.com/office/drawing/2014/main" id="{7B998B35-6743-7EC7-6A12-57D2DA9C80A0}"/>
                    </a:ext>
                  </a:extLst>
                </p:cNvPr>
                <p:cNvSpPr>
                  <a:spLocks noEditPoints="1"/>
                </p:cNvSpPr>
                <p:nvPr/>
              </p:nvSpPr>
              <p:spPr bwMode="auto">
                <a:xfrm>
                  <a:off x="5870576" y="1431926"/>
                  <a:ext cx="784225" cy="1055688"/>
                </a:xfrm>
                <a:custGeom>
                  <a:avLst/>
                  <a:gdLst>
                    <a:gd name="T0" fmla="*/ 98 w 437"/>
                    <a:gd name="T1" fmla="*/ 344 h 588"/>
                    <a:gd name="T2" fmla="*/ 98 w 437"/>
                    <a:gd name="T3" fmla="*/ 588 h 588"/>
                    <a:gd name="T4" fmla="*/ 0 w 437"/>
                    <a:gd name="T5" fmla="*/ 588 h 588"/>
                    <a:gd name="T6" fmla="*/ 0 w 437"/>
                    <a:gd name="T7" fmla="*/ 0 h 588"/>
                    <a:gd name="T8" fmla="*/ 202 w 437"/>
                    <a:gd name="T9" fmla="*/ 0 h 588"/>
                    <a:gd name="T10" fmla="*/ 354 w 437"/>
                    <a:gd name="T11" fmla="*/ 44 h 588"/>
                    <a:gd name="T12" fmla="*/ 408 w 437"/>
                    <a:gd name="T13" fmla="*/ 171 h 588"/>
                    <a:gd name="T14" fmla="*/ 384 w 437"/>
                    <a:gd name="T15" fmla="*/ 250 h 588"/>
                    <a:gd name="T16" fmla="*/ 315 w 437"/>
                    <a:gd name="T17" fmla="*/ 302 h 588"/>
                    <a:gd name="T18" fmla="*/ 387 w 437"/>
                    <a:gd name="T19" fmla="*/ 354 h 588"/>
                    <a:gd name="T20" fmla="*/ 409 w 437"/>
                    <a:gd name="T21" fmla="*/ 442 h 588"/>
                    <a:gd name="T22" fmla="*/ 409 w 437"/>
                    <a:gd name="T23" fmla="*/ 491 h 588"/>
                    <a:gd name="T24" fmla="*/ 415 w 437"/>
                    <a:gd name="T25" fmla="*/ 541 h 588"/>
                    <a:gd name="T26" fmla="*/ 437 w 437"/>
                    <a:gd name="T27" fmla="*/ 579 h 588"/>
                    <a:gd name="T28" fmla="*/ 437 w 437"/>
                    <a:gd name="T29" fmla="*/ 588 h 588"/>
                    <a:gd name="T30" fmla="*/ 336 w 437"/>
                    <a:gd name="T31" fmla="*/ 588 h 588"/>
                    <a:gd name="T32" fmla="*/ 315 w 437"/>
                    <a:gd name="T33" fmla="*/ 546 h 588"/>
                    <a:gd name="T34" fmla="*/ 311 w 437"/>
                    <a:gd name="T35" fmla="*/ 490 h 588"/>
                    <a:gd name="T36" fmla="*/ 311 w 437"/>
                    <a:gd name="T37" fmla="*/ 443 h 588"/>
                    <a:gd name="T38" fmla="*/ 285 w 437"/>
                    <a:gd name="T39" fmla="*/ 371 h 588"/>
                    <a:gd name="T40" fmla="*/ 214 w 437"/>
                    <a:gd name="T41" fmla="*/ 344 h 588"/>
                    <a:gd name="T42" fmla="*/ 98 w 437"/>
                    <a:gd name="T43" fmla="*/ 344 h 588"/>
                    <a:gd name="T44" fmla="*/ 98 w 437"/>
                    <a:gd name="T45" fmla="*/ 265 h 588"/>
                    <a:gd name="T46" fmla="*/ 197 w 437"/>
                    <a:gd name="T47" fmla="*/ 265 h 588"/>
                    <a:gd name="T48" fmla="*/ 283 w 437"/>
                    <a:gd name="T49" fmla="*/ 243 h 588"/>
                    <a:gd name="T50" fmla="*/ 310 w 437"/>
                    <a:gd name="T51" fmla="*/ 174 h 588"/>
                    <a:gd name="T52" fmla="*/ 283 w 437"/>
                    <a:gd name="T53" fmla="*/ 104 h 588"/>
                    <a:gd name="T54" fmla="*/ 202 w 437"/>
                    <a:gd name="T55" fmla="*/ 79 h 588"/>
                    <a:gd name="T56" fmla="*/ 98 w 437"/>
                    <a:gd name="T57" fmla="*/ 79 h 588"/>
                    <a:gd name="T58" fmla="*/ 98 w 437"/>
                    <a:gd name="T59" fmla="*/ 265 h 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7" h="588">
                      <a:moveTo>
                        <a:pt x="98" y="344"/>
                      </a:moveTo>
                      <a:cubicBezTo>
                        <a:pt x="98" y="588"/>
                        <a:pt x="98" y="588"/>
                        <a:pt x="98" y="588"/>
                      </a:cubicBezTo>
                      <a:cubicBezTo>
                        <a:pt x="0" y="588"/>
                        <a:pt x="0" y="588"/>
                        <a:pt x="0" y="588"/>
                      </a:cubicBezTo>
                      <a:cubicBezTo>
                        <a:pt x="0" y="0"/>
                        <a:pt x="0" y="0"/>
                        <a:pt x="0" y="0"/>
                      </a:cubicBezTo>
                      <a:cubicBezTo>
                        <a:pt x="202" y="0"/>
                        <a:pt x="202" y="0"/>
                        <a:pt x="202" y="0"/>
                      </a:cubicBezTo>
                      <a:cubicBezTo>
                        <a:pt x="268" y="0"/>
                        <a:pt x="318" y="15"/>
                        <a:pt x="354" y="44"/>
                      </a:cubicBezTo>
                      <a:cubicBezTo>
                        <a:pt x="390" y="74"/>
                        <a:pt x="408" y="116"/>
                        <a:pt x="408" y="171"/>
                      </a:cubicBezTo>
                      <a:cubicBezTo>
                        <a:pt x="408" y="202"/>
                        <a:pt x="400" y="228"/>
                        <a:pt x="384" y="250"/>
                      </a:cubicBezTo>
                      <a:cubicBezTo>
                        <a:pt x="368" y="272"/>
                        <a:pt x="345" y="289"/>
                        <a:pt x="315" y="302"/>
                      </a:cubicBezTo>
                      <a:cubicBezTo>
                        <a:pt x="348" y="313"/>
                        <a:pt x="372" y="330"/>
                        <a:pt x="387" y="354"/>
                      </a:cubicBezTo>
                      <a:cubicBezTo>
                        <a:pt x="402" y="377"/>
                        <a:pt x="409" y="407"/>
                        <a:pt x="409" y="442"/>
                      </a:cubicBezTo>
                      <a:cubicBezTo>
                        <a:pt x="409" y="491"/>
                        <a:pt x="409" y="491"/>
                        <a:pt x="409" y="491"/>
                      </a:cubicBezTo>
                      <a:cubicBezTo>
                        <a:pt x="409" y="508"/>
                        <a:pt x="411" y="525"/>
                        <a:pt x="415" y="541"/>
                      </a:cubicBezTo>
                      <a:cubicBezTo>
                        <a:pt x="420" y="557"/>
                        <a:pt x="427" y="570"/>
                        <a:pt x="437" y="579"/>
                      </a:cubicBezTo>
                      <a:cubicBezTo>
                        <a:pt x="437" y="588"/>
                        <a:pt x="437" y="588"/>
                        <a:pt x="437" y="588"/>
                      </a:cubicBezTo>
                      <a:cubicBezTo>
                        <a:pt x="336" y="588"/>
                        <a:pt x="336" y="588"/>
                        <a:pt x="336" y="588"/>
                      </a:cubicBezTo>
                      <a:cubicBezTo>
                        <a:pt x="325" y="579"/>
                        <a:pt x="318" y="565"/>
                        <a:pt x="315" y="546"/>
                      </a:cubicBezTo>
                      <a:cubicBezTo>
                        <a:pt x="312" y="527"/>
                        <a:pt x="311" y="509"/>
                        <a:pt x="311" y="490"/>
                      </a:cubicBezTo>
                      <a:cubicBezTo>
                        <a:pt x="311" y="443"/>
                        <a:pt x="311" y="443"/>
                        <a:pt x="311" y="443"/>
                      </a:cubicBezTo>
                      <a:cubicBezTo>
                        <a:pt x="311" y="412"/>
                        <a:pt x="302" y="388"/>
                        <a:pt x="285" y="371"/>
                      </a:cubicBezTo>
                      <a:cubicBezTo>
                        <a:pt x="267" y="353"/>
                        <a:pt x="244" y="344"/>
                        <a:pt x="214" y="344"/>
                      </a:cubicBezTo>
                      <a:lnTo>
                        <a:pt x="98" y="344"/>
                      </a:lnTo>
                      <a:close/>
                      <a:moveTo>
                        <a:pt x="98" y="265"/>
                      </a:moveTo>
                      <a:cubicBezTo>
                        <a:pt x="197" y="265"/>
                        <a:pt x="197" y="265"/>
                        <a:pt x="197" y="265"/>
                      </a:cubicBezTo>
                      <a:cubicBezTo>
                        <a:pt x="236" y="265"/>
                        <a:pt x="265" y="258"/>
                        <a:pt x="283" y="243"/>
                      </a:cubicBezTo>
                      <a:cubicBezTo>
                        <a:pt x="301" y="228"/>
                        <a:pt x="310" y="205"/>
                        <a:pt x="310" y="174"/>
                      </a:cubicBezTo>
                      <a:cubicBezTo>
                        <a:pt x="310" y="144"/>
                        <a:pt x="301" y="121"/>
                        <a:pt x="283" y="104"/>
                      </a:cubicBezTo>
                      <a:cubicBezTo>
                        <a:pt x="266" y="87"/>
                        <a:pt x="239" y="79"/>
                        <a:pt x="202" y="79"/>
                      </a:cubicBezTo>
                      <a:cubicBezTo>
                        <a:pt x="98" y="79"/>
                        <a:pt x="98" y="79"/>
                        <a:pt x="98" y="79"/>
                      </a:cubicBezTo>
                      <a:lnTo>
                        <a:pt x="98" y="265"/>
                      </a:lnTo>
                      <a:close/>
                    </a:path>
                  </a:pathLst>
                </a:custGeom>
                <a:solidFill>
                  <a:srgbClr val="77929D"/>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262626"/>
                    </a:solidFill>
                    <a:effectLst/>
                    <a:uLnTx/>
                    <a:uFillTx/>
                    <a:latin typeface="Roboto"/>
                  </a:endParaRPr>
                </a:p>
              </p:txBody>
            </p:sp>
          </p:grpSp>
          <p:sp>
            <p:nvSpPr>
              <p:cNvPr id="19" name="Rectangle 5">
                <a:extLst>
                  <a:ext uri="{FF2B5EF4-FFF2-40B4-BE49-F238E27FC236}">
                    <a16:creationId xmlns:a16="http://schemas.microsoft.com/office/drawing/2014/main" id="{C5E425B4-1251-3C40-F867-53E456A7244A}"/>
                  </a:ext>
                </a:extLst>
              </p:cNvPr>
              <p:cNvSpPr>
                <a:spLocks noChangeArrowheads="1"/>
              </p:cNvSpPr>
              <p:nvPr/>
            </p:nvSpPr>
            <p:spPr bwMode="auto">
              <a:xfrm>
                <a:off x="220641" y="3288343"/>
                <a:ext cx="1048849" cy="890083"/>
              </a:xfrm>
              <a:prstGeom prst="rect">
                <a:avLst/>
              </a:prstGeom>
              <a:solidFill>
                <a:srgbClr val="EBEBE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262626"/>
                  </a:solidFill>
                  <a:effectLst/>
                  <a:uLnTx/>
                  <a:uFillTx/>
                  <a:latin typeface="Roboto"/>
                </a:endParaRPr>
              </a:p>
            </p:txBody>
          </p:sp>
          <p:grpSp>
            <p:nvGrpSpPr>
              <p:cNvPr id="20" name="Group 19">
                <a:extLst>
                  <a:ext uri="{FF2B5EF4-FFF2-40B4-BE49-F238E27FC236}">
                    <a16:creationId xmlns:a16="http://schemas.microsoft.com/office/drawing/2014/main" id="{49D17188-8AFC-AB97-F857-DD80C57E7551}"/>
                  </a:ext>
                </a:extLst>
              </p:cNvPr>
              <p:cNvGrpSpPr/>
              <p:nvPr/>
            </p:nvGrpSpPr>
            <p:grpSpPr>
              <a:xfrm>
                <a:off x="138524" y="1775702"/>
                <a:ext cx="1215114" cy="2665249"/>
                <a:chOff x="393701" y="1416051"/>
                <a:chExt cx="1543050" cy="3384550"/>
              </a:xfrm>
              <a:solidFill>
                <a:srgbClr val="3F3F41"/>
              </a:solidFill>
            </p:grpSpPr>
            <p:sp>
              <p:nvSpPr>
                <p:cNvPr id="64" name="Freeform 6">
                  <a:extLst>
                    <a:ext uri="{FF2B5EF4-FFF2-40B4-BE49-F238E27FC236}">
                      <a16:creationId xmlns:a16="http://schemas.microsoft.com/office/drawing/2014/main" id="{166EF764-212C-EFAD-5788-CEA1D2604656}"/>
                    </a:ext>
                  </a:extLst>
                </p:cNvPr>
                <p:cNvSpPr>
                  <a:spLocks/>
                </p:cNvSpPr>
                <p:nvPr/>
              </p:nvSpPr>
              <p:spPr bwMode="auto">
                <a:xfrm>
                  <a:off x="393701" y="4354513"/>
                  <a:ext cx="1543050" cy="446088"/>
                </a:xfrm>
                <a:custGeom>
                  <a:avLst/>
                  <a:gdLst>
                    <a:gd name="T0" fmla="*/ 0 w 972"/>
                    <a:gd name="T1" fmla="*/ 0 h 281"/>
                    <a:gd name="T2" fmla="*/ 0 w 972"/>
                    <a:gd name="T3" fmla="*/ 28 h 281"/>
                    <a:gd name="T4" fmla="*/ 0 w 972"/>
                    <a:gd name="T5" fmla="*/ 119 h 281"/>
                    <a:gd name="T6" fmla="*/ 486 w 972"/>
                    <a:gd name="T7" fmla="*/ 281 h 281"/>
                    <a:gd name="T8" fmla="*/ 972 w 972"/>
                    <a:gd name="T9" fmla="*/ 119 h 281"/>
                    <a:gd name="T10" fmla="*/ 972 w 972"/>
                    <a:gd name="T11" fmla="*/ 28 h 281"/>
                    <a:gd name="T12" fmla="*/ 972 w 972"/>
                    <a:gd name="T13" fmla="*/ 0 h 281"/>
                    <a:gd name="T14" fmla="*/ 0 w 972"/>
                    <a:gd name="T15" fmla="*/ 0 h 2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72" h="281">
                      <a:moveTo>
                        <a:pt x="0" y="0"/>
                      </a:moveTo>
                      <a:lnTo>
                        <a:pt x="0" y="28"/>
                      </a:lnTo>
                      <a:lnTo>
                        <a:pt x="0" y="119"/>
                      </a:lnTo>
                      <a:lnTo>
                        <a:pt x="486" y="281"/>
                      </a:lnTo>
                      <a:lnTo>
                        <a:pt x="972" y="119"/>
                      </a:lnTo>
                      <a:lnTo>
                        <a:pt x="972" y="28"/>
                      </a:lnTo>
                      <a:lnTo>
                        <a:pt x="972"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262626"/>
                    </a:solidFill>
                    <a:effectLst/>
                    <a:uLnTx/>
                    <a:uFillTx/>
                    <a:latin typeface="Roboto"/>
                  </a:endParaRPr>
                </a:p>
              </p:txBody>
            </p:sp>
            <p:sp>
              <p:nvSpPr>
                <p:cNvPr id="65" name="Freeform 7">
                  <a:extLst>
                    <a:ext uri="{FF2B5EF4-FFF2-40B4-BE49-F238E27FC236}">
                      <a16:creationId xmlns:a16="http://schemas.microsoft.com/office/drawing/2014/main" id="{4F93D735-B5B7-22EF-C27F-D8B3643ECB70}"/>
                    </a:ext>
                  </a:extLst>
                </p:cNvPr>
                <p:cNvSpPr>
                  <a:spLocks/>
                </p:cNvSpPr>
                <p:nvPr/>
              </p:nvSpPr>
              <p:spPr bwMode="auto">
                <a:xfrm>
                  <a:off x="393701" y="2606676"/>
                  <a:ext cx="1543050" cy="168275"/>
                </a:xfrm>
                <a:custGeom>
                  <a:avLst/>
                  <a:gdLst>
                    <a:gd name="T0" fmla="*/ 820 w 972"/>
                    <a:gd name="T1" fmla="*/ 68 h 106"/>
                    <a:gd name="T2" fmla="*/ 486 w 972"/>
                    <a:gd name="T3" fmla="*/ 0 h 106"/>
                    <a:gd name="T4" fmla="*/ 152 w 972"/>
                    <a:gd name="T5" fmla="*/ 68 h 106"/>
                    <a:gd name="T6" fmla="*/ 0 w 972"/>
                    <a:gd name="T7" fmla="*/ 0 h 106"/>
                    <a:gd name="T8" fmla="*/ 0 w 972"/>
                    <a:gd name="T9" fmla="*/ 39 h 106"/>
                    <a:gd name="T10" fmla="*/ 152 w 972"/>
                    <a:gd name="T11" fmla="*/ 106 h 106"/>
                    <a:gd name="T12" fmla="*/ 486 w 972"/>
                    <a:gd name="T13" fmla="*/ 39 h 106"/>
                    <a:gd name="T14" fmla="*/ 820 w 972"/>
                    <a:gd name="T15" fmla="*/ 106 h 106"/>
                    <a:gd name="T16" fmla="*/ 972 w 972"/>
                    <a:gd name="T17" fmla="*/ 39 h 106"/>
                    <a:gd name="T18" fmla="*/ 972 w 972"/>
                    <a:gd name="T19" fmla="*/ 0 h 106"/>
                    <a:gd name="T20" fmla="*/ 820 w 972"/>
                    <a:gd name="T21" fmla="*/ 68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72" h="106">
                      <a:moveTo>
                        <a:pt x="820" y="68"/>
                      </a:moveTo>
                      <a:lnTo>
                        <a:pt x="486" y="0"/>
                      </a:lnTo>
                      <a:lnTo>
                        <a:pt x="152" y="68"/>
                      </a:lnTo>
                      <a:lnTo>
                        <a:pt x="0" y="0"/>
                      </a:lnTo>
                      <a:lnTo>
                        <a:pt x="0" y="39"/>
                      </a:lnTo>
                      <a:lnTo>
                        <a:pt x="152" y="106"/>
                      </a:lnTo>
                      <a:lnTo>
                        <a:pt x="486" y="39"/>
                      </a:lnTo>
                      <a:lnTo>
                        <a:pt x="820" y="106"/>
                      </a:lnTo>
                      <a:lnTo>
                        <a:pt x="972" y="39"/>
                      </a:lnTo>
                      <a:lnTo>
                        <a:pt x="972" y="0"/>
                      </a:lnTo>
                      <a:lnTo>
                        <a:pt x="820"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262626"/>
                    </a:solidFill>
                    <a:effectLst/>
                    <a:uLnTx/>
                    <a:uFillTx/>
                    <a:latin typeface="Roboto"/>
                  </a:endParaRPr>
                </a:p>
              </p:txBody>
            </p:sp>
            <p:sp>
              <p:nvSpPr>
                <p:cNvPr id="66" name="Freeform 8">
                  <a:extLst>
                    <a:ext uri="{FF2B5EF4-FFF2-40B4-BE49-F238E27FC236}">
                      <a16:creationId xmlns:a16="http://schemas.microsoft.com/office/drawing/2014/main" id="{EA0958CB-F3C6-443B-760D-58FB03ADC046}"/>
                    </a:ext>
                  </a:extLst>
                </p:cNvPr>
                <p:cNvSpPr>
                  <a:spLocks/>
                </p:cNvSpPr>
                <p:nvPr/>
              </p:nvSpPr>
              <p:spPr bwMode="auto">
                <a:xfrm>
                  <a:off x="393701" y="2700338"/>
                  <a:ext cx="1543050" cy="954088"/>
                </a:xfrm>
                <a:custGeom>
                  <a:avLst/>
                  <a:gdLst>
                    <a:gd name="T0" fmla="*/ 486 w 972"/>
                    <a:gd name="T1" fmla="*/ 0 h 601"/>
                    <a:gd name="T2" fmla="*/ 152 w 972"/>
                    <a:gd name="T3" fmla="*/ 68 h 601"/>
                    <a:gd name="T4" fmla="*/ 0 w 972"/>
                    <a:gd name="T5" fmla="*/ 0 h 601"/>
                    <a:gd name="T6" fmla="*/ 0 w 972"/>
                    <a:gd name="T7" fmla="*/ 232 h 601"/>
                    <a:gd name="T8" fmla="*/ 0 w 972"/>
                    <a:gd name="T9" fmla="*/ 270 h 601"/>
                    <a:gd name="T10" fmla="*/ 0 w 972"/>
                    <a:gd name="T11" fmla="*/ 303 h 601"/>
                    <a:gd name="T12" fmla="*/ 0 w 972"/>
                    <a:gd name="T13" fmla="*/ 410 h 601"/>
                    <a:gd name="T14" fmla="*/ 486 w 972"/>
                    <a:gd name="T15" fmla="*/ 601 h 601"/>
                    <a:gd name="T16" fmla="*/ 972 w 972"/>
                    <a:gd name="T17" fmla="*/ 410 h 601"/>
                    <a:gd name="T18" fmla="*/ 972 w 972"/>
                    <a:gd name="T19" fmla="*/ 303 h 601"/>
                    <a:gd name="T20" fmla="*/ 972 w 972"/>
                    <a:gd name="T21" fmla="*/ 270 h 601"/>
                    <a:gd name="T22" fmla="*/ 972 w 972"/>
                    <a:gd name="T23" fmla="*/ 232 h 601"/>
                    <a:gd name="T24" fmla="*/ 972 w 972"/>
                    <a:gd name="T25" fmla="*/ 0 h 601"/>
                    <a:gd name="T26" fmla="*/ 820 w 972"/>
                    <a:gd name="T27" fmla="*/ 68 h 601"/>
                    <a:gd name="T28" fmla="*/ 486 w 972"/>
                    <a:gd name="T29" fmla="*/ 0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72" h="601">
                      <a:moveTo>
                        <a:pt x="486" y="0"/>
                      </a:moveTo>
                      <a:lnTo>
                        <a:pt x="152" y="68"/>
                      </a:lnTo>
                      <a:lnTo>
                        <a:pt x="0" y="0"/>
                      </a:lnTo>
                      <a:lnTo>
                        <a:pt x="0" y="232"/>
                      </a:lnTo>
                      <a:lnTo>
                        <a:pt x="0" y="270"/>
                      </a:lnTo>
                      <a:lnTo>
                        <a:pt x="0" y="303"/>
                      </a:lnTo>
                      <a:lnTo>
                        <a:pt x="0" y="410"/>
                      </a:lnTo>
                      <a:lnTo>
                        <a:pt x="486" y="601"/>
                      </a:lnTo>
                      <a:lnTo>
                        <a:pt x="972" y="410"/>
                      </a:lnTo>
                      <a:lnTo>
                        <a:pt x="972" y="303"/>
                      </a:lnTo>
                      <a:lnTo>
                        <a:pt x="972" y="270"/>
                      </a:lnTo>
                      <a:lnTo>
                        <a:pt x="972" y="232"/>
                      </a:lnTo>
                      <a:lnTo>
                        <a:pt x="972" y="0"/>
                      </a:lnTo>
                      <a:lnTo>
                        <a:pt x="820" y="68"/>
                      </a:lnTo>
                      <a:lnTo>
                        <a:pt x="4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262626"/>
                    </a:solidFill>
                    <a:effectLst/>
                    <a:uLnTx/>
                    <a:uFillTx/>
                    <a:latin typeface="Roboto"/>
                  </a:endParaRPr>
                </a:p>
              </p:txBody>
            </p:sp>
            <p:sp>
              <p:nvSpPr>
                <p:cNvPr id="67" name="Freeform 51">
                  <a:extLst>
                    <a:ext uri="{FF2B5EF4-FFF2-40B4-BE49-F238E27FC236}">
                      <a16:creationId xmlns:a16="http://schemas.microsoft.com/office/drawing/2014/main" id="{C238EFD5-EF73-ADA7-A374-B5DF84F68E96}"/>
                    </a:ext>
                  </a:extLst>
                </p:cNvPr>
                <p:cNvSpPr>
                  <a:spLocks/>
                </p:cNvSpPr>
                <p:nvPr/>
              </p:nvSpPr>
              <p:spPr bwMode="auto">
                <a:xfrm>
                  <a:off x="765176" y="1416051"/>
                  <a:ext cx="771525" cy="1085850"/>
                </a:xfrm>
                <a:custGeom>
                  <a:avLst/>
                  <a:gdLst>
                    <a:gd name="T0" fmla="*/ 332 w 430"/>
                    <a:gd name="T1" fmla="*/ 446 h 605"/>
                    <a:gd name="T2" fmla="*/ 306 w 430"/>
                    <a:gd name="T3" fmla="*/ 386 h 605"/>
                    <a:gd name="T4" fmla="*/ 214 w 430"/>
                    <a:gd name="T5" fmla="*/ 344 h 605"/>
                    <a:gd name="T6" fmla="*/ 68 w 430"/>
                    <a:gd name="T7" fmla="*/ 275 h 605"/>
                    <a:gd name="T8" fmla="*/ 16 w 430"/>
                    <a:gd name="T9" fmla="*/ 164 h 605"/>
                    <a:gd name="T10" fmla="*/ 73 w 430"/>
                    <a:gd name="T11" fmla="*/ 46 h 605"/>
                    <a:gd name="T12" fmla="*/ 218 w 430"/>
                    <a:gd name="T13" fmla="*/ 0 h 605"/>
                    <a:gd name="T14" fmla="*/ 370 w 430"/>
                    <a:gd name="T15" fmla="*/ 52 h 605"/>
                    <a:gd name="T16" fmla="*/ 426 w 430"/>
                    <a:gd name="T17" fmla="*/ 178 h 605"/>
                    <a:gd name="T18" fmla="*/ 425 w 430"/>
                    <a:gd name="T19" fmla="*/ 180 h 605"/>
                    <a:gd name="T20" fmla="*/ 330 w 430"/>
                    <a:gd name="T21" fmla="*/ 180 h 605"/>
                    <a:gd name="T22" fmla="*/ 299 w 430"/>
                    <a:gd name="T23" fmla="*/ 106 h 605"/>
                    <a:gd name="T24" fmla="*/ 217 w 430"/>
                    <a:gd name="T25" fmla="*/ 79 h 605"/>
                    <a:gd name="T26" fmla="*/ 141 w 430"/>
                    <a:gd name="T27" fmla="*/ 102 h 605"/>
                    <a:gd name="T28" fmla="*/ 114 w 430"/>
                    <a:gd name="T29" fmla="*/ 163 h 605"/>
                    <a:gd name="T30" fmla="*/ 143 w 430"/>
                    <a:gd name="T31" fmla="*/ 219 h 605"/>
                    <a:gd name="T32" fmla="*/ 241 w 430"/>
                    <a:gd name="T33" fmla="*/ 260 h 605"/>
                    <a:gd name="T34" fmla="*/ 382 w 430"/>
                    <a:gd name="T35" fmla="*/ 331 h 605"/>
                    <a:gd name="T36" fmla="*/ 430 w 430"/>
                    <a:gd name="T37" fmla="*/ 445 h 605"/>
                    <a:gd name="T38" fmla="*/ 373 w 430"/>
                    <a:gd name="T39" fmla="*/ 562 h 605"/>
                    <a:gd name="T40" fmla="*/ 222 w 430"/>
                    <a:gd name="T41" fmla="*/ 605 h 605"/>
                    <a:gd name="T42" fmla="*/ 66 w 430"/>
                    <a:gd name="T43" fmla="*/ 558 h 605"/>
                    <a:gd name="T44" fmla="*/ 2 w 430"/>
                    <a:gd name="T45" fmla="*/ 423 h 605"/>
                    <a:gd name="T46" fmla="*/ 2 w 430"/>
                    <a:gd name="T47" fmla="*/ 421 h 605"/>
                    <a:gd name="T48" fmla="*/ 97 w 430"/>
                    <a:gd name="T49" fmla="*/ 421 h 605"/>
                    <a:gd name="T50" fmla="*/ 133 w 430"/>
                    <a:gd name="T51" fmla="*/ 501 h 605"/>
                    <a:gd name="T52" fmla="*/ 222 w 430"/>
                    <a:gd name="T53" fmla="*/ 527 h 605"/>
                    <a:gd name="T54" fmla="*/ 303 w 430"/>
                    <a:gd name="T55" fmla="*/ 505 h 605"/>
                    <a:gd name="T56" fmla="*/ 332 w 430"/>
                    <a:gd name="T57" fmla="*/ 446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0" h="605">
                      <a:moveTo>
                        <a:pt x="332" y="446"/>
                      </a:moveTo>
                      <a:cubicBezTo>
                        <a:pt x="332" y="421"/>
                        <a:pt x="324" y="401"/>
                        <a:pt x="306" y="386"/>
                      </a:cubicBezTo>
                      <a:cubicBezTo>
                        <a:pt x="289" y="370"/>
                        <a:pt x="258" y="356"/>
                        <a:pt x="214" y="344"/>
                      </a:cubicBezTo>
                      <a:cubicBezTo>
                        <a:pt x="151" y="326"/>
                        <a:pt x="102" y="303"/>
                        <a:pt x="68" y="275"/>
                      </a:cubicBezTo>
                      <a:cubicBezTo>
                        <a:pt x="33" y="246"/>
                        <a:pt x="16" y="209"/>
                        <a:pt x="16" y="164"/>
                      </a:cubicBezTo>
                      <a:cubicBezTo>
                        <a:pt x="16" y="116"/>
                        <a:pt x="35" y="77"/>
                        <a:pt x="73" y="46"/>
                      </a:cubicBezTo>
                      <a:cubicBezTo>
                        <a:pt x="110" y="16"/>
                        <a:pt x="159" y="0"/>
                        <a:pt x="218" y="0"/>
                      </a:cubicBezTo>
                      <a:cubicBezTo>
                        <a:pt x="282" y="0"/>
                        <a:pt x="332" y="17"/>
                        <a:pt x="370" y="52"/>
                      </a:cubicBezTo>
                      <a:cubicBezTo>
                        <a:pt x="409" y="86"/>
                        <a:pt x="427" y="128"/>
                        <a:pt x="426" y="178"/>
                      </a:cubicBezTo>
                      <a:cubicBezTo>
                        <a:pt x="425" y="180"/>
                        <a:pt x="425" y="180"/>
                        <a:pt x="425" y="180"/>
                      </a:cubicBezTo>
                      <a:cubicBezTo>
                        <a:pt x="330" y="180"/>
                        <a:pt x="330" y="180"/>
                        <a:pt x="330" y="180"/>
                      </a:cubicBezTo>
                      <a:cubicBezTo>
                        <a:pt x="330" y="149"/>
                        <a:pt x="320" y="125"/>
                        <a:pt x="299" y="106"/>
                      </a:cubicBezTo>
                      <a:cubicBezTo>
                        <a:pt x="279" y="88"/>
                        <a:pt x="251" y="79"/>
                        <a:pt x="217" y="79"/>
                      </a:cubicBezTo>
                      <a:cubicBezTo>
                        <a:pt x="184" y="79"/>
                        <a:pt x="159" y="87"/>
                        <a:pt x="141" y="102"/>
                      </a:cubicBezTo>
                      <a:cubicBezTo>
                        <a:pt x="123" y="118"/>
                        <a:pt x="114" y="138"/>
                        <a:pt x="114" y="163"/>
                      </a:cubicBezTo>
                      <a:cubicBezTo>
                        <a:pt x="114" y="185"/>
                        <a:pt x="124" y="204"/>
                        <a:pt x="143" y="219"/>
                      </a:cubicBezTo>
                      <a:cubicBezTo>
                        <a:pt x="163" y="233"/>
                        <a:pt x="195" y="247"/>
                        <a:pt x="241" y="260"/>
                      </a:cubicBezTo>
                      <a:cubicBezTo>
                        <a:pt x="303" y="278"/>
                        <a:pt x="350" y="301"/>
                        <a:pt x="382" y="331"/>
                      </a:cubicBezTo>
                      <a:cubicBezTo>
                        <a:pt x="414" y="361"/>
                        <a:pt x="430" y="399"/>
                        <a:pt x="430" y="445"/>
                      </a:cubicBezTo>
                      <a:cubicBezTo>
                        <a:pt x="430" y="494"/>
                        <a:pt x="411" y="533"/>
                        <a:pt x="373" y="562"/>
                      </a:cubicBezTo>
                      <a:cubicBezTo>
                        <a:pt x="335" y="591"/>
                        <a:pt x="285" y="605"/>
                        <a:pt x="222" y="605"/>
                      </a:cubicBezTo>
                      <a:cubicBezTo>
                        <a:pt x="163" y="605"/>
                        <a:pt x="111" y="589"/>
                        <a:pt x="66" y="558"/>
                      </a:cubicBezTo>
                      <a:cubicBezTo>
                        <a:pt x="22" y="526"/>
                        <a:pt x="0" y="481"/>
                        <a:pt x="2" y="423"/>
                      </a:cubicBezTo>
                      <a:cubicBezTo>
                        <a:pt x="2" y="421"/>
                        <a:pt x="2" y="421"/>
                        <a:pt x="2" y="421"/>
                      </a:cubicBezTo>
                      <a:cubicBezTo>
                        <a:pt x="97" y="421"/>
                        <a:pt x="97" y="421"/>
                        <a:pt x="97" y="421"/>
                      </a:cubicBezTo>
                      <a:cubicBezTo>
                        <a:pt x="97" y="456"/>
                        <a:pt x="109" y="483"/>
                        <a:pt x="133" y="501"/>
                      </a:cubicBezTo>
                      <a:cubicBezTo>
                        <a:pt x="158" y="518"/>
                        <a:pt x="187" y="527"/>
                        <a:pt x="222" y="527"/>
                      </a:cubicBezTo>
                      <a:cubicBezTo>
                        <a:pt x="257" y="527"/>
                        <a:pt x="284" y="520"/>
                        <a:pt x="303" y="505"/>
                      </a:cubicBezTo>
                      <a:cubicBezTo>
                        <a:pt x="323" y="491"/>
                        <a:pt x="332" y="471"/>
                        <a:pt x="332" y="4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262626"/>
                    </a:solidFill>
                    <a:effectLst/>
                    <a:uLnTx/>
                    <a:uFillTx/>
                    <a:latin typeface="Roboto"/>
                  </a:endParaRPr>
                </a:p>
              </p:txBody>
            </p:sp>
          </p:grpSp>
          <p:sp>
            <p:nvSpPr>
              <p:cNvPr id="22" name="Rectangle 11">
                <a:extLst>
                  <a:ext uri="{FF2B5EF4-FFF2-40B4-BE49-F238E27FC236}">
                    <a16:creationId xmlns:a16="http://schemas.microsoft.com/office/drawing/2014/main" id="{9D31DAF2-2413-7D45-76EB-A1A1F7F02E97}"/>
                  </a:ext>
                </a:extLst>
              </p:cNvPr>
              <p:cNvSpPr>
                <a:spLocks noChangeArrowheads="1"/>
              </p:cNvSpPr>
              <p:nvPr/>
            </p:nvSpPr>
            <p:spPr bwMode="auto">
              <a:xfrm>
                <a:off x="1562407" y="3288343"/>
                <a:ext cx="1050098" cy="890083"/>
              </a:xfrm>
              <a:prstGeom prst="rect">
                <a:avLst/>
              </a:prstGeom>
              <a:solidFill>
                <a:srgbClr val="EBEBE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262626"/>
                  </a:solidFill>
                  <a:effectLst/>
                  <a:uLnTx/>
                  <a:uFillTx/>
                  <a:latin typeface="Roboto"/>
                </a:endParaRPr>
              </a:p>
            </p:txBody>
          </p:sp>
          <p:sp>
            <p:nvSpPr>
              <p:cNvPr id="23" name="Freeform 12">
                <a:extLst>
                  <a:ext uri="{FF2B5EF4-FFF2-40B4-BE49-F238E27FC236}">
                    <a16:creationId xmlns:a16="http://schemas.microsoft.com/office/drawing/2014/main" id="{C3462AA4-EA6C-F4FA-2C99-30C0A5646052}"/>
                  </a:ext>
                </a:extLst>
              </p:cNvPr>
              <p:cNvSpPr>
                <a:spLocks/>
              </p:cNvSpPr>
              <p:nvPr/>
            </p:nvSpPr>
            <p:spPr bwMode="auto">
              <a:xfrm>
                <a:off x="1481151" y="4089668"/>
                <a:ext cx="1212614" cy="351283"/>
              </a:xfrm>
              <a:custGeom>
                <a:avLst/>
                <a:gdLst>
                  <a:gd name="T0" fmla="*/ 0 w 970"/>
                  <a:gd name="T1" fmla="*/ 0 h 281"/>
                  <a:gd name="T2" fmla="*/ 0 w 970"/>
                  <a:gd name="T3" fmla="*/ 28 h 281"/>
                  <a:gd name="T4" fmla="*/ 0 w 970"/>
                  <a:gd name="T5" fmla="*/ 119 h 281"/>
                  <a:gd name="T6" fmla="*/ 484 w 970"/>
                  <a:gd name="T7" fmla="*/ 281 h 281"/>
                  <a:gd name="T8" fmla="*/ 970 w 970"/>
                  <a:gd name="T9" fmla="*/ 119 h 281"/>
                  <a:gd name="T10" fmla="*/ 970 w 970"/>
                  <a:gd name="T11" fmla="*/ 28 h 281"/>
                  <a:gd name="T12" fmla="*/ 970 w 970"/>
                  <a:gd name="T13" fmla="*/ 0 h 281"/>
                  <a:gd name="T14" fmla="*/ 0 w 970"/>
                  <a:gd name="T15" fmla="*/ 0 h 2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70" h="281">
                    <a:moveTo>
                      <a:pt x="0" y="0"/>
                    </a:moveTo>
                    <a:lnTo>
                      <a:pt x="0" y="28"/>
                    </a:lnTo>
                    <a:lnTo>
                      <a:pt x="0" y="119"/>
                    </a:lnTo>
                    <a:lnTo>
                      <a:pt x="484" y="281"/>
                    </a:lnTo>
                    <a:lnTo>
                      <a:pt x="970" y="119"/>
                    </a:lnTo>
                    <a:lnTo>
                      <a:pt x="970" y="28"/>
                    </a:lnTo>
                    <a:lnTo>
                      <a:pt x="970" y="0"/>
                    </a:lnTo>
                    <a:lnTo>
                      <a:pt x="0" y="0"/>
                    </a:lnTo>
                    <a:close/>
                  </a:path>
                </a:pathLst>
              </a:custGeom>
              <a:solidFill>
                <a:srgbClr val="FFAA01"/>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262626"/>
                  </a:solidFill>
                  <a:effectLst/>
                  <a:uLnTx/>
                  <a:uFillTx/>
                  <a:latin typeface="Roboto"/>
                </a:endParaRPr>
              </a:p>
            </p:txBody>
          </p:sp>
          <p:sp>
            <p:nvSpPr>
              <p:cNvPr id="24" name="Freeform 13">
                <a:extLst>
                  <a:ext uri="{FF2B5EF4-FFF2-40B4-BE49-F238E27FC236}">
                    <a16:creationId xmlns:a16="http://schemas.microsoft.com/office/drawing/2014/main" id="{65C395B3-6E55-AE08-1646-A1A3332661BE}"/>
                  </a:ext>
                </a:extLst>
              </p:cNvPr>
              <p:cNvSpPr>
                <a:spLocks/>
              </p:cNvSpPr>
              <p:nvPr/>
            </p:nvSpPr>
            <p:spPr bwMode="auto">
              <a:xfrm>
                <a:off x="1481151" y="2713290"/>
                <a:ext cx="1212614" cy="132512"/>
              </a:xfrm>
              <a:custGeom>
                <a:avLst/>
                <a:gdLst>
                  <a:gd name="T0" fmla="*/ 819 w 970"/>
                  <a:gd name="T1" fmla="*/ 68 h 106"/>
                  <a:gd name="T2" fmla="*/ 484 w 970"/>
                  <a:gd name="T3" fmla="*/ 0 h 106"/>
                  <a:gd name="T4" fmla="*/ 151 w 970"/>
                  <a:gd name="T5" fmla="*/ 68 h 106"/>
                  <a:gd name="T6" fmla="*/ 0 w 970"/>
                  <a:gd name="T7" fmla="*/ 0 h 106"/>
                  <a:gd name="T8" fmla="*/ 0 w 970"/>
                  <a:gd name="T9" fmla="*/ 39 h 106"/>
                  <a:gd name="T10" fmla="*/ 151 w 970"/>
                  <a:gd name="T11" fmla="*/ 106 h 106"/>
                  <a:gd name="T12" fmla="*/ 484 w 970"/>
                  <a:gd name="T13" fmla="*/ 39 h 106"/>
                  <a:gd name="T14" fmla="*/ 819 w 970"/>
                  <a:gd name="T15" fmla="*/ 106 h 106"/>
                  <a:gd name="T16" fmla="*/ 970 w 970"/>
                  <a:gd name="T17" fmla="*/ 39 h 106"/>
                  <a:gd name="T18" fmla="*/ 970 w 970"/>
                  <a:gd name="T19" fmla="*/ 0 h 106"/>
                  <a:gd name="T20" fmla="*/ 819 w 970"/>
                  <a:gd name="T21" fmla="*/ 68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70" h="106">
                    <a:moveTo>
                      <a:pt x="819" y="68"/>
                    </a:moveTo>
                    <a:lnTo>
                      <a:pt x="484" y="0"/>
                    </a:lnTo>
                    <a:lnTo>
                      <a:pt x="151" y="68"/>
                    </a:lnTo>
                    <a:lnTo>
                      <a:pt x="0" y="0"/>
                    </a:lnTo>
                    <a:lnTo>
                      <a:pt x="0" y="39"/>
                    </a:lnTo>
                    <a:lnTo>
                      <a:pt x="151" y="106"/>
                    </a:lnTo>
                    <a:lnTo>
                      <a:pt x="484" y="39"/>
                    </a:lnTo>
                    <a:lnTo>
                      <a:pt x="819" y="106"/>
                    </a:lnTo>
                    <a:lnTo>
                      <a:pt x="970" y="39"/>
                    </a:lnTo>
                    <a:lnTo>
                      <a:pt x="970" y="0"/>
                    </a:lnTo>
                    <a:lnTo>
                      <a:pt x="819" y="68"/>
                    </a:lnTo>
                    <a:close/>
                  </a:path>
                </a:pathLst>
              </a:custGeom>
              <a:solidFill>
                <a:srgbClr val="FFAA01"/>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262626"/>
                  </a:solidFill>
                  <a:effectLst/>
                  <a:uLnTx/>
                  <a:uFillTx/>
                  <a:latin typeface="Roboto"/>
                </a:endParaRPr>
              </a:p>
            </p:txBody>
          </p:sp>
          <p:sp>
            <p:nvSpPr>
              <p:cNvPr id="25" name="Freeform 14">
                <a:extLst>
                  <a:ext uri="{FF2B5EF4-FFF2-40B4-BE49-F238E27FC236}">
                    <a16:creationId xmlns:a16="http://schemas.microsoft.com/office/drawing/2014/main" id="{B5702624-41C4-477B-F7B9-AB8A035C6E82}"/>
                  </a:ext>
                </a:extLst>
              </p:cNvPr>
              <p:cNvSpPr>
                <a:spLocks/>
              </p:cNvSpPr>
              <p:nvPr/>
            </p:nvSpPr>
            <p:spPr bwMode="auto">
              <a:xfrm>
                <a:off x="1481151" y="2787046"/>
                <a:ext cx="1212614" cy="751321"/>
              </a:xfrm>
              <a:custGeom>
                <a:avLst/>
                <a:gdLst>
                  <a:gd name="T0" fmla="*/ 484 w 970"/>
                  <a:gd name="T1" fmla="*/ 0 h 601"/>
                  <a:gd name="T2" fmla="*/ 151 w 970"/>
                  <a:gd name="T3" fmla="*/ 68 h 601"/>
                  <a:gd name="T4" fmla="*/ 0 w 970"/>
                  <a:gd name="T5" fmla="*/ 0 h 601"/>
                  <a:gd name="T6" fmla="*/ 0 w 970"/>
                  <a:gd name="T7" fmla="*/ 232 h 601"/>
                  <a:gd name="T8" fmla="*/ 0 w 970"/>
                  <a:gd name="T9" fmla="*/ 270 h 601"/>
                  <a:gd name="T10" fmla="*/ 0 w 970"/>
                  <a:gd name="T11" fmla="*/ 303 h 601"/>
                  <a:gd name="T12" fmla="*/ 0 w 970"/>
                  <a:gd name="T13" fmla="*/ 410 h 601"/>
                  <a:gd name="T14" fmla="*/ 484 w 970"/>
                  <a:gd name="T15" fmla="*/ 601 h 601"/>
                  <a:gd name="T16" fmla="*/ 970 w 970"/>
                  <a:gd name="T17" fmla="*/ 410 h 601"/>
                  <a:gd name="T18" fmla="*/ 970 w 970"/>
                  <a:gd name="T19" fmla="*/ 303 h 601"/>
                  <a:gd name="T20" fmla="*/ 970 w 970"/>
                  <a:gd name="T21" fmla="*/ 270 h 601"/>
                  <a:gd name="T22" fmla="*/ 970 w 970"/>
                  <a:gd name="T23" fmla="*/ 232 h 601"/>
                  <a:gd name="T24" fmla="*/ 970 w 970"/>
                  <a:gd name="T25" fmla="*/ 0 h 601"/>
                  <a:gd name="T26" fmla="*/ 819 w 970"/>
                  <a:gd name="T27" fmla="*/ 68 h 601"/>
                  <a:gd name="T28" fmla="*/ 484 w 970"/>
                  <a:gd name="T29" fmla="*/ 0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70" h="601">
                    <a:moveTo>
                      <a:pt x="484" y="0"/>
                    </a:moveTo>
                    <a:lnTo>
                      <a:pt x="151" y="68"/>
                    </a:lnTo>
                    <a:lnTo>
                      <a:pt x="0" y="0"/>
                    </a:lnTo>
                    <a:lnTo>
                      <a:pt x="0" y="232"/>
                    </a:lnTo>
                    <a:lnTo>
                      <a:pt x="0" y="270"/>
                    </a:lnTo>
                    <a:lnTo>
                      <a:pt x="0" y="303"/>
                    </a:lnTo>
                    <a:lnTo>
                      <a:pt x="0" y="410"/>
                    </a:lnTo>
                    <a:lnTo>
                      <a:pt x="484" y="601"/>
                    </a:lnTo>
                    <a:lnTo>
                      <a:pt x="970" y="410"/>
                    </a:lnTo>
                    <a:lnTo>
                      <a:pt x="970" y="303"/>
                    </a:lnTo>
                    <a:lnTo>
                      <a:pt x="970" y="270"/>
                    </a:lnTo>
                    <a:lnTo>
                      <a:pt x="970" y="232"/>
                    </a:lnTo>
                    <a:lnTo>
                      <a:pt x="970" y="0"/>
                    </a:lnTo>
                    <a:lnTo>
                      <a:pt x="819" y="68"/>
                    </a:lnTo>
                    <a:lnTo>
                      <a:pt x="484" y="0"/>
                    </a:lnTo>
                    <a:close/>
                  </a:path>
                </a:pathLst>
              </a:custGeom>
              <a:solidFill>
                <a:srgbClr val="FFAA01"/>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262626"/>
                  </a:solidFill>
                  <a:effectLst/>
                  <a:uLnTx/>
                  <a:uFillTx/>
                  <a:latin typeface="Roboto"/>
                </a:endParaRPr>
              </a:p>
            </p:txBody>
          </p:sp>
          <p:sp>
            <p:nvSpPr>
              <p:cNvPr id="26" name="Rectangle 16">
                <a:extLst>
                  <a:ext uri="{FF2B5EF4-FFF2-40B4-BE49-F238E27FC236}">
                    <a16:creationId xmlns:a16="http://schemas.microsoft.com/office/drawing/2014/main" id="{EAFE1529-7381-4450-E4F3-2A64C7E54591}"/>
                  </a:ext>
                </a:extLst>
              </p:cNvPr>
              <p:cNvSpPr>
                <a:spLocks noChangeArrowheads="1"/>
              </p:cNvSpPr>
              <p:nvPr/>
            </p:nvSpPr>
            <p:spPr bwMode="auto">
              <a:xfrm>
                <a:off x="2903784" y="3288343"/>
                <a:ext cx="1048849" cy="890083"/>
              </a:xfrm>
              <a:prstGeom prst="rect">
                <a:avLst/>
              </a:prstGeom>
              <a:solidFill>
                <a:srgbClr val="EBEBE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262626"/>
                  </a:solidFill>
                  <a:effectLst/>
                  <a:uLnTx/>
                  <a:uFillTx/>
                  <a:latin typeface="Roboto"/>
                </a:endParaRPr>
              </a:p>
            </p:txBody>
          </p:sp>
          <p:sp>
            <p:nvSpPr>
              <p:cNvPr id="27" name="Freeform 17">
                <a:extLst>
                  <a:ext uri="{FF2B5EF4-FFF2-40B4-BE49-F238E27FC236}">
                    <a16:creationId xmlns:a16="http://schemas.microsoft.com/office/drawing/2014/main" id="{5866F5EB-0CEE-8F92-258E-552E55BC69C7}"/>
                  </a:ext>
                </a:extLst>
              </p:cNvPr>
              <p:cNvSpPr>
                <a:spLocks/>
              </p:cNvSpPr>
              <p:nvPr/>
            </p:nvSpPr>
            <p:spPr bwMode="auto">
              <a:xfrm>
                <a:off x="2821276" y="4089668"/>
                <a:ext cx="1213864" cy="351283"/>
              </a:xfrm>
              <a:custGeom>
                <a:avLst/>
                <a:gdLst>
                  <a:gd name="T0" fmla="*/ 0 w 971"/>
                  <a:gd name="T1" fmla="*/ 0 h 281"/>
                  <a:gd name="T2" fmla="*/ 0 w 971"/>
                  <a:gd name="T3" fmla="*/ 28 h 281"/>
                  <a:gd name="T4" fmla="*/ 0 w 971"/>
                  <a:gd name="T5" fmla="*/ 119 h 281"/>
                  <a:gd name="T6" fmla="*/ 486 w 971"/>
                  <a:gd name="T7" fmla="*/ 281 h 281"/>
                  <a:gd name="T8" fmla="*/ 971 w 971"/>
                  <a:gd name="T9" fmla="*/ 119 h 281"/>
                  <a:gd name="T10" fmla="*/ 971 w 971"/>
                  <a:gd name="T11" fmla="*/ 28 h 281"/>
                  <a:gd name="T12" fmla="*/ 971 w 971"/>
                  <a:gd name="T13" fmla="*/ 0 h 281"/>
                  <a:gd name="T14" fmla="*/ 0 w 971"/>
                  <a:gd name="T15" fmla="*/ 0 h 2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71" h="281">
                    <a:moveTo>
                      <a:pt x="0" y="0"/>
                    </a:moveTo>
                    <a:lnTo>
                      <a:pt x="0" y="28"/>
                    </a:lnTo>
                    <a:lnTo>
                      <a:pt x="0" y="119"/>
                    </a:lnTo>
                    <a:lnTo>
                      <a:pt x="486" y="281"/>
                    </a:lnTo>
                    <a:lnTo>
                      <a:pt x="971" y="119"/>
                    </a:lnTo>
                    <a:lnTo>
                      <a:pt x="971" y="28"/>
                    </a:lnTo>
                    <a:lnTo>
                      <a:pt x="971" y="0"/>
                    </a:lnTo>
                    <a:lnTo>
                      <a:pt x="0" y="0"/>
                    </a:lnTo>
                    <a:close/>
                  </a:path>
                </a:pathLst>
              </a:custGeom>
              <a:solidFill>
                <a:srgbClr val="01C9BC"/>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262626"/>
                  </a:solidFill>
                  <a:effectLst/>
                  <a:uLnTx/>
                  <a:uFillTx/>
                  <a:latin typeface="Roboto"/>
                </a:endParaRPr>
              </a:p>
            </p:txBody>
          </p:sp>
          <p:sp>
            <p:nvSpPr>
              <p:cNvPr id="28" name="Freeform 18">
                <a:extLst>
                  <a:ext uri="{FF2B5EF4-FFF2-40B4-BE49-F238E27FC236}">
                    <a16:creationId xmlns:a16="http://schemas.microsoft.com/office/drawing/2014/main" id="{1D039D86-3E80-E450-DC81-4A3C3AE85F2B}"/>
                  </a:ext>
                </a:extLst>
              </p:cNvPr>
              <p:cNvSpPr>
                <a:spLocks/>
              </p:cNvSpPr>
              <p:nvPr/>
            </p:nvSpPr>
            <p:spPr bwMode="auto">
              <a:xfrm>
                <a:off x="2821276" y="2713290"/>
                <a:ext cx="1213864" cy="132512"/>
              </a:xfrm>
              <a:custGeom>
                <a:avLst/>
                <a:gdLst>
                  <a:gd name="T0" fmla="*/ 819 w 971"/>
                  <a:gd name="T1" fmla="*/ 68 h 106"/>
                  <a:gd name="T2" fmla="*/ 486 w 971"/>
                  <a:gd name="T3" fmla="*/ 0 h 106"/>
                  <a:gd name="T4" fmla="*/ 151 w 971"/>
                  <a:gd name="T5" fmla="*/ 68 h 106"/>
                  <a:gd name="T6" fmla="*/ 0 w 971"/>
                  <a:gd name="T7" fmla="*/ 0 h 106"/>
                  <a:gd name="T8" fmla="*/ 0 w 971"/>
                  <a:gd name="T9" fmla="*/ 39 h 106"/>
                  <a:gd name="T10" fmla="*/ 151 w 971"/>
                  <a:gd name="T11" fmla="*/ 106 h 106"/>
                  <a:gd name="T12" fmla="*/ 486 w 971"/>
                  <a:gd name="T13" fmla="*/ 39 h 106"/>
                  <a:gd name="T14" fmla="*/ 819 w 971"/>
                  <a:gd name="T15" fmla="*/ 106 h 106"/>
                  <a:gd name="T16" fmla="*/ 971 w 971"/>
                  <a:gd name="T17" fmla="*/ 39 h 106"/>
                  <a:gd name="T18" fmla="*/ 971 w 971"/>
                  <a:gd name="T19" fmla="*/ 0 h 106"/>
                  <a:gd name="T20" fmla="*/ 819 w 971"/>
                  <a:gd name="T21" fmla="*/ 68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71" h="106">
                    <a:moveTo>
                      <a:pt x="819" y="68"/>
                    </a:moveTo>
                    <a:lnTo>
                      <a:pt x="486" y="0"/>
                    </a:lnTo>
                    <a:lnTo>
                      <a:pt x="151" y="68"/>
                    </a:lnTo>
                    <a:lnTo>
                      <a:pt x="0" y="0"/>
                    </a:lnTo>
                    <a:lnTo>
                      <a:pt x="0" y="39"/>
                    </a:lnTo>
                    <a:lnTo>
                      <a:pt x="151" y="106"/>
                    </a:lnTo>
                    <a:lnTo>
                      <a:pt x="486" y="39"/>
                    </a:lnTo>
                    <a:lnTo>
                      <a:pt x="819" y="106"/>
                    </a:lnTo>
                    <a:lnTo>
                      <a:pt x="971" y="39"/>
                    </a:lnTo>
                    <a:lnTo>
                      <a:pt x="971" y="0"/>
                    </a:lnTo>
                    <a:lnTo>
                      <a:pt x="819" y="68"/>
                    </a:lnTo>
                    <a:close/>
                  </a:path>
                </a:pathLst>
              </a:custGeom>
              <a:solidFill>
                <a:srgbClr val="01C9BC"/>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262626"/>
                  </a:solidFill>
                  <a:effectLst/>
                  <a:uLnTx/>
                  <a:uFillTx/>
                  <a:latin typeface="Roboto"/>
                </a:endParaRPr>
              </a:p>
            </p:txBody>
          </p:sp>
          <p:sp>
            <p:nvSpPr>
              <p:cNvPr id="29" name="Freeform 19">
                <a:extLst>
                  <a:ext uri="{FF2B5EF4-FFF2-40B4-BE49-F238E27FC236}">
                    <a16:creationId xmlns:a16="http://schemas.microsoft.com/office/drawing/2014/main" id="{EAE47480-4808-0CE9-D195-22F49642D587}"/>
                  </a:ext>
                </a:extLst>
              </p:cNvPr>
              <p:cNvSpPr>
                <a:spLocks/>
              </p:cNvSpPr>
              <p:nvPr/>
            </p:nvSpPr>
            <p:spPr bwMode="auto">
              <a:xfrm>
                <a:off x="2821276" y="2787046"/>
                <a:ext cx="1213864" cy="751321"/>
              </a:xfrm>
              <a:custGeom>
                <a:avLst/>
                <a:gdLst>
                  <a:gd name="T0" fmla="*/ 486 w 971"/>
                  <a:gd name="T1" fmla="*/ 0 h 601"/>
                  <a:gd name="T2" fmla="*/ 151 w 971"/>
                  <a:gd name="T3" fmla="*/ 68 h 601"/>
                  <a:gd name="T4" fmla="*/ 0 w 971"/>
                  <a:gd name="T5" fmla="*/ 0 h 601"/>
                  <a:gd name="T6" fmla="*/ 0 w 971"/>
                  <a:gd name="T7" fmla="*/ 232 h 601"/>
                  <a:gd name="T8" fmla="*/ 0 w 971"/>
                  <a:gd name="T9" fmla="*/ 270 h 601"/>
                  <a:gd name="T10" fmla="*/ 0 w 971"/>
                  <a:gd name="T11" fmla="*/ 303 h 601"/>
                  <a:gd name="T12" fmla="*/ 0 w 971"/>
                  <a:gd name="T13" fmla="*/ 410 h 601"/>
                  <a:gd name="T14" fmla="*/ 486 w 971"/>
                  <a:gd name="T15" fmla="*/ 601 h 601"/>
                  <a:gd name="T16" fmla="*/ 971 w 971"/>
                  <a:gd name="T17" fmla="*/ 410 h 601"/>
                  <a:gd name="T18" fmla="*/ 971 w 971"/>
                  <a:gd name="T19" fmla="*/ 303 h 601"/>
                  <a:gd name="T20" fmla="*/ 971 w 971"/>
                  <a:gd name="T21" fmla="*/ 270 h 601"/>
                  <a:gd name="T22" fmla="*/ 971 w 971"/>
                  <a:gd name="T23" fmla="*/ 232 h 601"/>
                  <a:gd name="T24" fmla="*/ 971 w 971"/>
                  <a:gd name="T25" fmla="*/ 0 h 601"/>
                  <a:gd name="T26" fmla="*/ 819 w 971"/>
                  <a:gd name="T27" fmla="*/ 68 h 601"/>
                  <a:gd name="T28" fmla="*/ 486 w 971"/>
                  <a:gd name="T29" fmla="*/ 0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71" h="601">
                    <a:moveTo>
                      <a:pt x="486" y="0"/>
                    </a:moveTo>
                    <a:lnTo>
                      <a:pt x="151" y="68"/>
                    </a:lnTo>
                    <a:lnTo>
                      <a:pt x="0" y="0"/>
                    </a:lnTo>
                    <a:lnTo>
                      <a:pt x="0" y="232"/>
                    </a:lnTo>
                    <a:lnTo>
                      <a:pt x="0" y="270"/>
                    </a:lnTo>
                    <a:lnTo>
                      <a:pt x="0" y="303"/>
                    </a:lnTo>
                    <a:lnTo>
                      <a:pt x="0" y="410"/>
                    </a:lnTo>
                    <a:lnTo>
                      <a:pt x="486" y="601"/>
                    </a:lnTo>
                    <a:lnTo>
                      <a:pt x="971" y="410"/>
                    </a:lnTo>
                    <a:lnTo>
                      <a:pt x="971" y="303"/>
                    </a:lnTo>
                    <a:lnTo>
                      <a:pt x="971" y="270"/>
                    </a:lnTo>
                    <a:lnTo>
                      <a:pt x="971" y="232"/>
                    </a:lnTo>
                    <a:lnTo>
                      <a:pt x="971" y="0"/>
                    </a:lnTo>
                    <a:lnTo>
                      <a:pt x="819" y="68"/>
                    </a:lnTo>
                    <a:lnTo>
                      <a:pt x="486" y="0"/>
                    </a:lnTo>
                    <a:close/>
                  </a:path>
                </a:pathLst>
              </a:custGeom>
              <a:solidFill>
                <a:srgbClr val="01C9BC"/>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262626"/>
                  </a:solidFill>
                  <a:effectLst/>
                  <a:uLnTx/>
                  <a:uFillTx/>
                  <a:latin typeface="Roboto"/>
                </a:endParaRPr>
              </a:p>
            </p:txBody>
          </p:sp>
          <p:sp>
            <p:nvSpPr>
              <p:cNvPr id="30" name="Freeform 52">
                <a:extLst>
                  <a:ext uri="{FF2B5EF4-FFF2-40B4-BE49-F238E27FC236}">
                    <a16:creationId xmlns:a16="http://schemas.microsoft.com/office/drawing/2014/main" id="{C6C06657-B767-93C7-B1C6-E4DEE38D7694}"/>
                  </a:ext>
                </a:extLst>
              </p:cNvPr>
              <p:cNvSpPr>
                <a:spLocks/>
              </p:cNvSpPr>
              <p:nvPr/>
            </p:nvSpPr>
            <p:spPr bwMode="auto">
              <a:xfrm>
                <a:off x="1659916" y="1788203"/>
                <a:ext cx="840079" cy="831328"/>
              </a:xfrm>
              <a:custGeom>
                <a:avLst/>
                <a:gdLst>
                  <a:gd name="T0" fmla="*/ 337 w 672"/>
                  <a:gd name="T1" fmla="*/ 512 h 665"/>
                  <a:gd name="T2" fmla="*/ 339 w 672"/>
                  <a:gd name="T3" fmla="*/ 512 h 665"/>
                  <a:gd name="T4" fmla="*/ 531 w 672"/>
                  <a:gd name="T5" fmla="*/ 0 h 665"/>
                  <a:gd name="T6" fmla="*/ 672 w 672"/>
                  <a:gd name="T7" fmla="*/ 0 h 665"/>
                  <a:gd name="T8" fmla="*/ 672 w 672"/>
                  <a:gd name="T9" fmla="*/ 665 h 665"/>
                  <a:gd name="T10" fmla="*/ 562 w 672"/>
                  <a:gd name="T11" fmla="*/ 665 h 665"/>
                  <a:gd name="T12" fmla="*/ 562 w 672"/>
                  <a:gd name="T13" fmla="*/ 187 h 665"/>
                  <a:gd name="T14" fmla="*/ 559 w 672"/>
                  <a:gd name="T15" fmla="*/ 187 h 665"/>
                  <a:gd name="T16" fmla="*/ 376 w 672"/>
                  <a:gd name="T17" fmla="*/ 665 h 665"/>
                  <a:gd name="T18" fmla="*/ 300 w 672"/>
                  <a:gd name="T19" fmla="*/ 665 h 665"/>
                  <a:gd name="T20" fmla="*/ 113 w 672"/>
                  <a:gd name="T21" fmla="*/ 178 h 665"/>
                  <a:gd name="T22" fmla="*/ 111 w 672"/>
                  <a:gd name="T23" fmla="*/ 179 h 665"/>
                  <a:gd name="T24" fmla="*/ 111 w 672"/>
                  <a:gd name="T25" fmla="*/ 665 h 665"/>
                  <a:gd name="T26" fmla="*/ 0 w 672"/>
                  <a:gd name="T27" fmla="*/ 665 h 665"/>
                  <a:gd name="T28" fmla="*/ 0 w 672"/>
                  <a:gd name="T29" fmla="*/ 0 h 665"/>
                  <a:gd name="T30" fmla="*/ 146 w 672"/>
                  <a:gd name="T31" fmla="*/ 0 h 665"/>
                  <a:gd name="T32" fmla="*/ 337 w 672"/>
                  <a:gd name="T33" fmla="*/ 512 h 6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72" h="665">
                    <a:moveTo>
                      <a:pt x="337" y="512"/>
                    </a:moveTo>
                    <a:lnTo>
                      <a:pt x="339" y="512"/>
                    </a:lnTo>
                    <a:lnTo>
                      <a:pt x="531" y="0"/>
                    </a:lnTo>
                    <a:lnTo>
                      <a:pt x="672" y="0"/>
                    </a:lnTo>
                    <a:lnTo>
                      <a:pt x="672" y="665"/>
                    </a:lnTo>
                    <a:lnTo>
                      <a:pt x="562" y="665"/>
                    </a:lnTo>
                    <a:lnTo>
                      <a:pt x="562" y="187"/>
                    </a:lnTo>
                    <a:lnTo>
                      <a:pt x="559" y="187"/>
                    </a:lnTo>
                    <a:lnTo>
                      <a:pt x="376" y="665"/>
                    </a:lnTo>
                    <a:lnTo>
                      <a:pt x="300" y="665"/>
                    </a:lnTo>
                    <a:lnTo>
                      <a:pt x="113" y="178"/>
                    </a:lnTo>
                    <a:lnTo>
                      <a:pt x="111" y="179"/>
                    </a:lnTo>
                    <a:lnTo>
                      <a:pt x="111" y="665"/>
                    </a:lnTo>
                    <a:lnTo>
                      <a:pt x="0" y="665"/>
                    </a:lnTo>
                    <a:lnTo>
                      <a:pt x="0" y="0"/>
                    </a:lnTo>
                    <a:lnTo>
                      <a:pt x="146" y="0"/>
                    </a:lnTo>
                    <a:lnTo>
                      <a:pt x="337" y="512"/>
                    </a:lnTo>
                    <a:close/>
                  </a:path>
                </a:pathLst>
              </a:custGeom>
              <a:solidFill>
                <a:srgbClr val="FFAA01"/>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262626"/>
                  </a:solidFill>
                  <a:effectLst/>
                  <a:uLnTx/>
                  <a:uFillTx/>
                  <a:latin typeface="Roboto"/>
                </a:endParaRPr>
              </a:p>
            </p:txBody>
          </p:sp>
          <p:sp>
            <p:nvSpPr>
              <p:cNvPr id="31" name="Freeform 53">
                <a:extLst>
                  <a:ext uri="{FF2B5EF4-FFF2-40B4-BE49-F238E27FC236}">
                    <a16:creationId xmlns:a16="http://schemas.microsoft.com/office/drawing/2014/main" id="{079CACCB-5EEC-7192-6D7C-889243ECD945}"/>
                  </a:ext>
                </a:extLst>
              </p:cNvPr>
              <p:cNvSpPr>
                <a:spLocks noEditPoints="1"/>
              </p:cNvSpPr>
              <p:nvPr/>
            </p:nvSpPr>
            <p:spPr bwMode="auto">
              <a:xfrm>
                <a:off x="3073800" y="1788203"/>
                <a:ext cx="708817" cy="831328"/>
              </a:xfrm>
              <a:custGeom>
                <a:avLst/>
                <a:gdLst>
                  <a:gd name="T0" fmla="*/ 402 w 567"/>
                  <a:gd name="T1" fmla="*/ 510 h 665"/>
                  <a:gd name="T2" fmla="*/ 166 w 567"/>
                  <a:gd name="T3" fmla="*/ 510 h 665"/>
                  <a:gd name="T4" fmla="*/ 114 w 567"/>
                  <a:gd name="T5" fmla="*/ 665 h 665"/>
                  <a:gd name="T6" fmla="*/ 0 w 567"/>
                  <a:gd name="T7" fmla="*/ 665 h 665"/>
                  <a:gd name="T8" fmla="*/ 232 w 567"/>
                  <a:gd name="T9" fmla="*/ 0 h 665"/>
                  <a:gd name="T10" fmla="*/ 337 w 567"/>
                  <a:gd name="T11" fmla="*/ 0 h 665"/>
                  <a:gd name="T12" fmla="*/ 567 w 567"/>
                  <a:gd name="T13" fmla="*/ 665 h 665"/>
                  <a:gd name="T14" fmla="*/ 452 w 567"/>
                  <a:gd name="T15" fmla="*/ 665 h 665"/>
                  <a:gd name="T16" fmla="*/ 402 w 567"/>
                  <a:gd name="T17" fmla="*/ 510 h 665"/>
                  <a:gd name="T18" fmla="*/ 197 w 567"/>
                  <a:gd name="T19" fmla="*/ 418 h 665"/>
                  <a:gd name="T20" fmla="*/ 371 w 567"/>
                  <a:gd name="T21" fmla="*/ 418 h 665"/>
                  <a:gd name="T22" fmla="*/ 286 w 567"/>
                  <a:gd name="T23" fmla="*/ 155 h 665"/>
                  <a:gd name="T24" fmla="*/ 283 w 567"/>
                  <a:gd name="T25" fmla="*/ 155 h 665"/>
                  <a:gd name="T26" fmla="*/ 197 w 567"/>
                  <a:gd name="T27" fmla="*/ 418 h 6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67" h="665">
                    <a:moveTo>
                      <a:pt x="402" y="510"/>
                    </a:moveTo>
                    <a:lnTo>
                      <a:pt x="166" y="510"/>
                    </a:lnTo>
                    <a:lnTo>
                      <a:pt x="114" y="665"/>
                    </a:lnTo>
                    <a:lnTo>
                      <a:pt x="0" y="665"/>
                    </a:lnTo>
                    <a:lnTo>
                      <a:pt x="232" y="0"/>
                    </a:lnTo>
                    <a:lnTo>
                      <a:pt x="337" y="0"/>
                    </a:lnTo>
                    <a:lnTo>
                      <a:pt x="567" y="665"/>
                    </a:lnTo>
                    <a:lnTo>
                      <a:pt x="452" y="665"/>
                    </a:lnTo>
                    <a:lnTo>
                      <a:pt x="402" y="510"/>
                    </a:lnTo>
                    <a:close/>
                    <a:moveTo>
                      <a:pt x="197" y="418"/>
                    </a:moveTo>
                    <a:lnTo>
                      <a:pt x="371" y="418"/>
                    </a:lnTo>
                    <a:lnTo>
                      <a:pt x="286" y="155"/>
                    </a:lnTo>
                    <a:lnTo>
                      <a:pt x="283" y="155"/>
                    </a:lnTo>
                    <a:lnTo>
                      <a:pt x="197" y="418"/>
                    </a:lnTo>
                    <a:close/>
                  </a:path>
                </a:pathLst>
              </a:custGeom>
              <a:solidFill>
                <a:srgbClr val="01C9BC"/>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262626"/>
                  </a:solidFill>
                  <a:effectLst/>
                  <a:uLnTx/>
                  <a:uFillTx/>
                  <a:latin typeface="Roboto"/>
                </a:endParaRPr>
              </a:p>
            </p:txBody>
          </p:sp>
          <p:grpSp>
            <p:nvGrpSpPr>
              <p:cNvPr id="32" name="Group 31">
                <a:extLst>
                  <a:ext uri="{FF2B5EF4-FFF2-40B4-BE49-F238E27FC236}">
                    <a16:creationId xmlns:a16="http://schemas.microsoft.com/office/drawing/2014/main" id="{C0C8DFEC-7507-0EEC-3780-4DC9B61F4872}"/>
                  </a:ext>
                </a:extLst>
              </p:cNvPr>
              <p:cNvGrpSpPr/>
              <p:nvPr/>
            </p:nvGrpSpPr>
            <p:grpSpPr>
              <a:xfrm>
                <a:off x="222281" y="2904557"/>
                <a:ext cx="6413101" cy="531300"/>
                <a:chOff x="500063" y="2849563"/>
                <a:chExt cx="8143875" cy="674688"/>
              </a:xfrm>
              <a:solidFill>
                <a:srgbClr val="FFFFFF">
                  <a:alpha val="20000"/>
                </a:srgbClr>
              </a:solidFill>
            </p:grpSpPr>
            <p:sp>
              <p:nvSpPr>
                <p:cNvPr id="59" name="Freeform 15">
                  <a:extLst>
                    <a:ext uri="{FF2B5EF4-FFF2-40B4-BE49-F238E27FC236}">
                      <a16:creationId xmlns:a16="http://schemas.microsoft.com/office/drawing/2014/main" id="{D71FF2CB-805E-B881-016B-A550588C65CE}"/>
                    </a:ext>
                  </a:extLst>
                </p:cNvPr>
                <p:cNvSpPr>
                  <a:spLocks/>
                </p:cNvSpPr>
                <p:nvPr/>
              </p:nvSpPr>
              <p:spPr bwMode="auto">
                <a:xfrm>
                  <a:off x="2201863" y="2849563"/>
                  <a:ext cx="1333500" cy="674688"/>
                </a:xfrm>
                <a:custGeom>
                  <a:avLst/>
                  <a:gdLst>
                    <a:gd name="T0" fmla="*/ 0 w 840"/>
                    <a:gd name="T1" fmla="*/ 0 h 425"/>
                    <a:gd name="T2" fmla="*/ 0 w 840"/>
                    <a:gd name="T3" fmla="*/ 0 h 425"/>
                    <a:gd name="T4" fmla="*/ 0 w 840"/>
                    <a:gd name="T5" fmla="*/ 252 h 425"/>
                    <a:gd name="T6" fmla="*/ 419 w 840"/>
                    <a:gd name="T7" fmla="*/ 425 h 425"/>
                    <a:gd name="T8" fmla="*/ 840 w 840"/>
                    <a:gd name="T9" fmla="*/ 252 h 425"/>
                    <a:gd name="T10" fmla="*/ 840 w 840"/>
                    <a:gd name="T11" fmla="*/ 0 h 425"/>
                    <a:gd name="T12" fmla="*/ 840 w 840"/>
                    <a:gd name="T13" fmla="*/ 0 h 425"/>
                    <a:gd name="T14" fmla="*/ 0 w 840"/>
                    <a:gd name="T15" fmla="*/ 0 h 4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0" h="425">
                      <a:moveTo>
                        <a:pt x="0" y="0"/>
                      </a:moveTo>
                      <a:lnTo>
                        <a:pt x="0" y="0"/>
                      </a:lnTo>
                      <a:lnTo>
                        <a:pt x="0" y="252"/>
                      </a:lnTo>
                      <a:lnTo>
                        <a:pt x="419" y="425"/>
                      </a:lnTo>
                      <a:lnTo>
                        <a:pt x="840" y="252"/>
                      </a:lnTo>
                      <a:lnTo>
                        <a:pt x="840" y="0"/>
                      </a:lnTo>
                      <a:lnTo>
                        <a:pt x="84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262626"/>
                    </a:solidFill>
                    <a:effectLst/>
                    <a:uLnTx/>
                    <a:uFillTx/>
                    <a:latin typeface="Roboto"/>
                  </a:endParaRPr>
                </a:p>
              </p:txBody>
            </p:sp>
            <p:sp>
              <p:nvSpPr>
                <p:cNvPr id="60" name="Freeform 20">
                  <a:extLst>
                    <a:ext uri="{FF2B5EF4-FFF2-40B4-BE49-F238E27FC236}">
                      <a16:creationId xmlns:a16="http://schemas.microsoft.com/office/drawing/2014/main" id="{DF1CEB54-2031-D6BD-3F1F-4172945A1C3C}"/>
                    </a:ext>
                  </a:extLst>
                </p:cNvPr>
                <p:cNvSpPr>
                  <a:spLocks/>
                </p:cNvSpPr>
                <p:nvPr/>
              </p:nvSpPr>
              <p:spPr bwMode="auto">
                <a:xfrm>
                  <a:off x="3905251" y="2849563"/>
                  <a:ext cx="1331913" cy="674688"/>
                </a:xfrm>
                <a:custGeom>
                  <a:avLst/>
                  <a:gdLst>
                    <a:gd name="T0" fmla="*/ 0 w 839"/>
                    <a:gd name="T1" fmla="*/ 0 h 425"/>
                    <a:gd name="T2" fmla="*/ 0 w 839"/>
                    <a:gd name="T3" fmla="*/ 0 h 425"/>
                    <a:gd name="T4" fmla="*/ 0 w 839"/>
                    <a:gd name="T5" fmla="*/ 252 h 425"/>
                    <a:gd name="T6" fmla="*/ 420 w 839"/>
                    <a:gd name="T7" fmla="*/ 425 h 425"/>
                    <a:gd name="T8" fmla="*/ 839 w 839"/>
                    <a:gd name="T9" fmla="*/ 252 h 425"/>
                    <a:gd name="T10" fmla="*/ 839 w 839"/>
                    <a:gd name="T11" fmla="*/ 0 h 425"/>
                    <a:gd name="T12" fmla="*/ 839 w 839"/>
                    <a:gd name="T13" fmla="*/ 0 h 425"/>
                    <a:gd name="T14" fmla="*/ 0 w 839"/>
                    <a:gd name="T15" fmla="*/ 0 h 4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9" h="425">
                      <a:moveTo>
                        <a:pt x="0" y="0"/>
                      </a:moveTo>
                      <a:lnTo>
                        <a:pt x="0" y="0"/>
                      </a:lnTo>
                      <a:lnTo>
                        <a:pt x="0" y="252"/>
                      </a:lnTo>
                      <a:lnTo>
                        <a:pt x="420" y="425"/>
                      </a:lnTo>
                      <a:lnTo>
                        <a:pt x="839" y="252"/>
                      </a:lnTo>
                      <a:lnTo>
                        <a:pt x="839" y="0"/>
                      </a:lnTo>
                      <a:lnTo>
                        <a:pt x="83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262626"/>
                    </a:solidFill>
                    <a:effectLst/>
                    <a:uLnTx/>
                    <a:uFillTx/>
                    <a:latin typeface="Roboto"/>
                  </a:endParaRPr>
                </a:p>
              </p:txBody>
            </p:sp>
            <p:sp>
              <p:nvSpPr>
                <p:cNvPr id="61" name="Freeform 29">
                  <a:extLst>
                    <a:ext uri="{FF2B5EF4-FFF2-40B4-BE49-F238E27FC236}">
                      <a16:creationId xmlns:a16="http://schemas.microsoft.com/office/drawing/2014/main" id="{03600D2B-DDB7-7C1C-DF00-1CDD0797AD56}"/>
                    </a:ext>
                  </a:extLst>
                </p:cNvPr>
                <p:cNvSpPr>
                  <a:spLocks/>
                </p:cNvSpPr>
                <p:nvPr/>
              </p:nvSpPr>
              <p:spPr bwMode="auto">
                <a:xfrm>
                  <a:off x="5607051" y="2849563"/>
                  <a:ext cx="1333500" cy="674688"/>
                </a:xfrm>
                <a:custGeom>
                  <a:avLst/>
                  <a:gdLst>
                    <a:gd name="T0" fmla="*/ 0 w 840"/>
                    <a:gd name="T1" fmla="*/ 0 h 425"/>
                    <a:gd name="T2" fmla="*/ 0 w 840"/>
                    <a:gd name="T3" fmla="*/ 0 h 425"/>
                    <a:gd name="T4" fmla="*/ 0 w 840"/>
                    <a:gd name="T5" fmla="*/ 252 h 425"/>
                    <a:gd name="T6" fmla="*/ 421 w 840"/>
                    <a:gd name="T7" fmla="*/ 425 h 425"/>
                    <a:gd name="T8" fmla="*/ 840 w 840"/>
                    <a:gd name="T9" fmla="*/ 252 h 425"/>
                    <a:gd name="T10" fmla="*/ 840 w 840"/>
                    <a:gd name="T11" fmla="*/ 0 h 425"/>
                    <a:gd name="T12" fmla="*/ 840 w 840"/>
                    <a:gd name="T13" fmla="*/ 0 h 425"/>
                    <a:gd name="T14" fmla="*/ 0 w 840"/>
                    <a:gd name="T15" fmla="*/ 0 h 4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0" h="425">
                      <a:moveTo>
                        <a:pt x="0" y="0"/>
                      </a:moveTo>
                      <a:lnTo>
                        <a:pt x="0" y="0"/>
                      </a:lnTo>
                      <a:lnTo>
                        <a:pt x="0" y="252"/>
                      </a:lnTo>
                      <a:lnTo>
                        <a:pt x="421" y="425"/>
                      </a:lnTo>
                      <a:lnTo>
                        <a:pt x="840" y="252"/>
                      </a:lnTo>
                      <a:lnTo>
                        <a:pt x="840" y="0"/>
                      </a:lnTo>
                      <a:lnTo>
                        <a:pt x="84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262626"/>
                    </a:solidFill>
                    <a:effectLst/>
                    <a:uLnTx/>
                    <a:uFillTx/>
                    <a:latin typeface="Roboto"/>
                  </a:endParaRPr>
                </a:p>
              </p:txBody>
            </p:sp>
            <p:sp>
              <p:nvSpPr>
                <p:cNvPr id="62" name="Freeform 34">
                  <a:extLst>
                    <a:ext uri="{FF2B5EF4-FFF2-40B4-BE49-F238E27FC236}">
                      <a16:creationId xmlns:a16="http://schemas.microsoft.com/office/drawing/2014/main" id="{5EE55557-C101-9DB5-3BB1-0671C7128984}"/>
                    </a:ext>
                  </a:extLst>
                </p:cNvPr>
                <p:cNvSpPr>
                  <a:spLocks/>
                </p:cNvSpPr>
                <p:nvPr/>
              </p:nvSpPr>
              <p:spPr bwMode="auto">
                <a:xfrm>
                  <a:off x="7310438" y="2849563"/>
                  <a:ext cx="1333500" cy="674688"/>
                </a:xfrm>
                <a:custGeom>
                  <a:avLst/>
                  <a:gdLst>
                    <a:gd name="T0" fmla="*/ 0 w 840"/>
                    <a:gd name="T1" fmla="*/ 0 h 425"/>
                    <a:gd name="T2" fmla="*/ 0 w 840"/>
                    <a:gd name="T3" fmla="*/ 0 h 425"/>
                    <a:gd name="T4" fmla="*/ 0 w 840"/>
                    <a:gd name="T5" fmla="*/ 252 h 425"/>
                    <a:gd name="T6" fmla="*/ 420 w 840"/>
                    <a:gd name="T7" fmla="*/ 425 h 425"/>
                    <a:gd name="T8" fmla="*/ 840 w 840"/>
                    <a:gd name="T9" fmla="*/ 252 h 425"/>
                    <a:gd name="T10" fmla="*/ 840 w 840"/>
                    <a:gd name="T11" fmla="*/ 0 h 425"/>
                    <a:gd name="T12" fmla="*/ 840 w 840"/>
                    <a:gd name="T13" fmla="*/ 0 h 425"/>
                    <a:gd name="T14" fmla="*/ 0 w 840"/>
                    <a:gd name="T15" fmla="*/ 0 h 4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0" h="425">
                      <a:moveTo>
                        <a:pt x="0" y="0"/>
                      </a:moveTo>
                      <a:lnTo>
                        <a:pt x="0" y="0"/>
                      </a:lnTo>
                      <a:lnTo>
                        <a:pt x="0" y="252"/>
                      </a:lnTo>
                      <a:lnTo>
                        <a:pt x="420" y="425"/>
                      </a:lnTo>
                      <a:lnTo>
                        <a:pt x="840" y="252"/>
                      </a:lnTo>
                      <a:lnTo>
                        <a:pt x="840" y="0"/>
                      </a:lnTo>
                      <a:lnTo>
                        <a:pt x="84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262626"/>
                    </a:solidFill>
                    <a:effectLst/>
                    <a:uLnTx/>
                    <a:uFillTx/>
                    <a:latin typeface="Roboto"/>
                  </a:endParaRPr>
                </a:p>
              </p:txBody>
            </p:sp>
            <p:sp>
              <p:nvSpPr>
                <p:cNvPr id="63" name="Freeform 9">
                  <a:extLst>
                    <a:ext uri="{FF2B5EF4-FFF2-40B4-BE49-F238E27FC236}">
                      <a16:creationId xmlns:a16="http://schemas.microsoft.com/office/drawing/2014/main" id="{416C5958-7069-280E-FECF-C159A106C1E9}"/>
                    </a:ext>
                  </a:extLst>
                </p:cNvPr>
                <p:cNvSpPr>
                  <a:spLocks/>
                </p:cNvSpPr>
                <p:nvPr/>
              </p:nvSpPr>
              <p:spPr bwMode="auto">
                <a:xfrm>
                  <a:off x="500063" y="2849563"/>
                  <a:ext cx="1331913" cy="674688"/>
                </a:xfrm>
                <a:custGeom>
                  <a:avLst/>
                  <a:gdLst>
                    <a:gd name="T0" fmla="*/ 0 w 839"/>
                    <a:gd name="T1" fmla="*/ 0 h 425"/>
                    <a:gd name="T2" fmla="*/ 0 w 839"/>
                    <a:gd name="T3" fmla="*/ 0 h 425"/>
                    <a:gd name="T4" fmla="*/ 0 w 839"/>
                    <a:gd name="T5" fmla="*/ 252 h 425"/>
                    <a:gd name="T6" fmla="*/ 419 w 839"/>
                    <a:gd name="T7" fmla="*/ 425 h 425"/>
                    <a:gd name="T8" fmla="*/ 839 w 839"/>
                    <a:gd name="T9" fmla="*/ 252 h 425"/>
                    <a:gd name="T10" fmla="*/ 839 w 839"/>
                    <a:gd name="T11" fmla="*/ 0 h 425"/>
                    <a:gd name="T12" fmla="*/ 839 w 839"/>
                    <a:gd name="T13" fmla="*/ 0 h 425"/>
                    <a:gd name="T14" fmla="*/ 0 w 839"/>
                    <a:gd name="T15" fmla="*/ 0 h 4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9" h="425">
                      <a:moveTo>
                        <a:pt x="0" y="0"/>
                      </a:moveTo>
                      <a:lnTo>
                        <a:pt x="0" y="0"/>
                      </a:lnTo>
                      <a:lnTo>
                        <a:pt x="0" y="252"/>
                      </a:lnTo>
                      <a:lnTo>
                        <a:pt x="419" y="425"/>
                      </a:lnTo>
                      <a:lnTo>
                        <a:pt x="839" y="252"/>
                      </a:lnTo>
                      <a:lnTo>
                        <a:pt x="839" y="0"/>
                      </a:lnTo>
                      <a:lnTo>
                        <a:pt x="83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262626"/>
                    </a:solidFill>
                    <a:effectLst/>
                    <a:uLnTx/>
                    <a:uFillTx/>
                    <a:latin typeface="Roboto"/>
                  </a:endParaRPr>
                </a:p>
              </p:txBody>
            </p:sp>
          </p:grpSp>
          <p:grpSp>
            <p:nvGrpSpPr>
              <p:cNvPr id="33" name="Group 32">
                <a:extLst>
                  <a:ext uri="{FF2B5EF4-FFF2-40B4-BE49-F238E27FC236}">
                    <a16:creationId xmlns:a16="http://schemas.microsoft.com/office/drawing/2014/main" id="{25FC2AA7-C9CF-96F6-83A5-96689BB3E21B}"/>
                  </a:ext>
                </a:extLst>
              </p:cNvPr>
              <p:cNvGrpSpPr/>
              <p:nvPr/>
            </p:nvGrpSpPr>
            <p:grpSpPr>
              <a:xfrm>
                <a:off x="3305070" y="3022069"/>
                <a:ext cx="246273" cy="233772"/>
                <a:chOff x="4414838" y="2998788"/>
                <a:chExt cx="312738" cy="296863"/>
              </a:xfrm>
            </p:grpSpPr>
            <p:sp>
              <p:nvSpPr>
                <p:cNvPr id="55" name="Freeform 21">
                  <a:extLst>
                    <a:ext uri="{FF2B5EF4-FFF2-40B4-BE49-F238E27FC236}">
                      <a16:creationId xmlns:a16="http://schemas.microsoft.com/office/drawing/2014/main" id="{C374EA3C-8176-2130-7317-C8BDC60D910F}"/>
                    </a:ext>
                  </a:extLst>
                </p:cNvPr>
                <p:cNvSpPr>
                  <a:spLocks noEditPoints="1"/>
                </p:cNvSpPr>
                <p:nvPr/>
              </p:nvSpPr>
              <p:spPr bwMode="auto">
                <a:xfrm>
                  <a:off x="4414838" y="3170238"/>
                  <a:ext cx="123825" cy="125413"/>
                </a:xfrm>
                <a:custGeom>
                  <a:avLst/>
                  <a:gdLst>
                    <a:gd name="T0" fmla="*/ 10 w 69"/>
                    <a:gd name="T1" fmla="*/ 40 h 69"/>
                    <a:gd name="T2" fmla="*/ 13 w 69"/>
                    <a:gd name="T3" fmla="*/ 48 h 69"/>
                    <a:gd name="T4" fmla="*/ 6 w 69"/>
                    <a:gd name="T5" fmla="*/ 54 h 69"/>
                    <a:gd name="T6" fmla="*/ 15 w 69"/>
                    <a:gd name="T7" fmla="*/ 63 h 69"/>
                    <a:gd name="T8" fmla="*/ 21 w 69"/>
                    <a:gd name="T9" fmla="*/ 55 h 69"/>
                    <a:gd name="T10" fmla="*/ 29 w 69"/>
                    <a:gd name="T11" fmla="*/ 59 h 69"/>
                    <a:gd name="T12" fmla="*/ 28 w 69"/>
                    <a:gd name="T13" fmla="*/ 69 h 69"/>
                    <a:gd name="T14" fmla="*/ 42 w 69"/>
                    <a:gd name="T15" fmla="*/ 69 h 69"/>
                    <a:gd name="T16" fmla="*/ 40 w 69"/>
                    <a:gd name="T17" fmla="*/ 59 h 69"/>
                    <a:gd name="T18" fmla="*/ 48 w 69"/>
                    <a:gd name="T19" fmla="*/ 56 h 69"/>
                    <a:gd name="T20" fmla="*/ 54 w 69"/>
                    <a:gd name="T21" fmla="*/ 64 h 69"/>
                    <a:gd name="T22" fmla="*/ 64 w 69"/>
                    <a:gd name="T23" fmla="*/ 54 h 69"/>
                    <a:gd name="T24" fmla="*/ 56 w 69"/>
                    <a:gd name="T25" fmla="*/ 47 h 69"/>
                    <a:gd name="T26" fmla="*/ 59 w 69"/>
                    <a:gd name="T27" fmla="*/ 40 h 69"/>
                    <a:gd name="T28" fmla="*/ 69 w 69"/>
                    <a:gd name="T29" fmla="*/ 41 h 69"/>
                    <a:gd name="T30" fmla="*/ 69 w 69"/>
                    <a:gd name="T31" fmla="*/ 28 h 69"/>
                    <a:gd name="T32" fmla="*/ 59 w 69"/>
                    <a:gd name="T33" fmla="*/ 29 h 69"/>
                    <a:gd name="T34" fmla="*/ 59 w 69"/>
                    <a:gd name="T35" fmla="*/ 29 h 69"/>
                    <a:gd name="T36" fmla="*/ 56 w 69"/>
                    <a:gd name="T37" fmla="*/ 21 h 69"/>
                    <a:gd name="T38" fmla="*/ 55 w 69"/>
                    <a:gd name="T39" fmla="*/ 21 h 69"/>
                    <a:gd name="T40" fmla="*/ 63 w 69"/>
                    <a:gd name="T41" fmla="*/ 15 h 69"/>
                    <a:gd name="T42" fmla="*/ 54 w 69"/>
                    <a:gd name="T43" fmla="*/ 5 h 69"/>
                    <a:gd name="T44" fmla="*/ 48 w 69"/>
                    <a:gd name="T45" fmla="*/ 13 h 69"/>
                    <a:gd name="T46" fmla="*/ 48 w 69"/>
                    <a:gd name="T47" fmla="*/ 13 h 69"/>
                    <a:gd name="T48" fmla="*/ 40 w 69"/>
                    <a:gd name="T49" fmla="*/ 10 h 69"/>
                    <a:gd name="T50" fmla="*/ 41 w 69"/>
                    <a:gd name="T51" fmla="*/ 0 h 69"/>
                    <a:gd name="T52" fmla="*/ 27 w 69"/>
                    <a:gd name="T53" fmla="*/ 0 h 69"/>
                    <a:gd name="T54" fmla="*/ 29 w 69"/>
                    <a:gd name="T55" fmla="*/ 10 h 69"/>
                    <a:gd name="T56" fmla="*/ 28 w 69"/>
                    <a:gd name="T57" fmla="*/ 10 h 69"/>
                    <a:gd name="T58" fmla="*/ 21 w 69"/>
                    <a:gd name="T59" fmla="*/ 13 h 69"/>
                    <a:gd name="T60" fmla="*/ 21 w 69"/>
                    <a:gd name="T61" fmla="*/ 13 h 69"/>
                    <a:gd name="T62" fmla="*/ 15 w 69"/>
                    <a:gd name="T63" fmla="*/ 5 h 69"/>
                    <a:gd name="T64" fmla="*/ 5 w 69"/>
                    <a:gd name="T65" fmla="*/ 15 h 69"/>
                    <a:gd name="T66" fmla="*/ 13 w 69"/>
                    <a:gd name="T67" fmla="*/ 21 h 69"/>
                    <a:gd name="T68" fmla="*/ 10 w 69"/>
                    <a:gd name="T69" fmla="*/ 29 h 69"/>
                    <a:gd name="T70" fmla="*/ 0 w 69"/>
                    <a:gd name="T71" fmla="*/ 28 h 69"/>
                    <a:gd name="T72" fmla="*/ 0 w 69"/>
                    <a:gd name="T73" fmla="*/ 41 h 69"/>
                    <a:gd name="T74" fmla="*/ 10 w 69"/>
                    <a:gd name="T75" fmla="*/ 40 h 69"/>
                    <a:gd name="T76" fmla="*/ 10 w 69"/>
                    <a:gd name="T77" fmla="*/ 40 h 69"/>
                    <a:gd name="T78" fmla="*/ 23 w 69"/>
                    <a:gd name="T79" fmla="*/ 34 h 69"/>
                    <a:gd name="T80" fmla="*/ 34 w 69"/>
                    <a:gd name="T81" fmla="*/ 23 h 69"/>
                    <a:gd name="T82" fmla="*/ 46 w 69"/>
                    <a:gd name="T83" fmla="*/ 34 h 69"/>
                    <a:gd name="T84" fmla="*/ 35 w 69"/>
                    <a:gd name="T85" fmla="*/ 45 h 69"/>
                    <a:gd name="T86" fmla="*/ 23 w 69"/>
                    <a:gd name="T87" fmla="*/ 34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9" h="69">
                      <a:moveTo>
                        <a:pt x="10" y="40"/>
                      </a:moveTo>
                      <a:cubicBezTo>
                        <a:pt x="11" y="43"/>
                        <a:pt x="12" y="45"/>
                        <a:pt x="13" y="48"/>
                      </a:cubicBezTo>
                      <a:cubicBezTo>
                        <a:pt x="6" y="54"/>
                        <a:pt x="6" y="54"/>
                        <a:pt x="6" y="54"/>
                      </a:cubicBezTo>
                      <a:cubicBezTo>
                        <a:pt x="15" y="63"/>
                        <a:pt x="15" y="63"/>
                        <a:pt x="15" y="63"/>
                      </a:cubicBezTo>
                      <a:cubicBezTo>
                        <a:pt x="21" y="55"/>
                        <a:pt x="21" y="55"/>
                        <a:pt x="21" y="55"/>
                      </a:cubicBezTo>
                      <a:cubicBezTo>
                        <a:pt x="23" y="57"/>
                        <a:pt x="26" y="58"/>
                        <a:pt x="29" y="59"/>
                      </a:cubicBezTo>
                      <a:cubicBezTo>
                        <a:pt x="28" y="69"/>
                        <a:pt x="28" y="69"/>
                        <a:pt x="28" y="69"/>
                      </a:cubicBezTo>
                      <a:cubicBezTo>
                        <a:pt x="42" y="69"/>
                        <a:pt x="42" y="69"/>
                        <a:pt x="42" y="69"/>
                      </a:cubicBezTo>
                      <a:cubicBezTo>
                        <a:pt x="40" y="59"/>
                        <a:pt x="40" y="59"/>
                        <a:pt x="40" y="59"/>
                      </a:cubicBezTo>
                      <a:cubicBezTo>
                        <a:pt x="43" y="58"/>
                        <a:pt x="45" y="57"/>
                        <a:pt x="48" y="56"/>
                      </a:cubicBezTo>
                      <a:cubicBezTo>
                        <a:pt x="54" y="64"/>
                        <a:pt x="54" y="64"/>
                        <a:pt x="54" y="64"/>
                      </a:cubicBezTo>
                      <a:cubicBezTo>
                        <a:pt x="64" y="54"/>
                        <a:pt x="64" y="54"/>
                        <a:pt x="64" y="54"/>
                      </a:cubicBezTo>
                      <a:cubicBezTo>
                        <a:pt x="56" y="47"/>
                        <a:pt x="56" y="47"/>
                        <a:pt x="56" y="47"/>
                      </a:cubicBezTo>
                      <a:cubicBezTo>
                        <a:pt x="57" y="45"/>
                        <a:pt x="58" y="42"/>
                        <a:pt x="59" y="40"/>
                      </a:cubicBezTo>
                      <a:cubicBezTo>
                        <a:pt x="69" y="41"/>
                        <a:pt x="69" y="41"/>
                        <a:pt x="69" y="41"/>
                      </a:cubicBezTo>
                      <a:cubicBezTo>
                        <a:pt x="69" y="28"/>
                        <a:pt x="69" y="28"/>
                        <a:pt x="69" y="28"/>
                      </a:cubicBezTo>
                      <a:cubicBezTo>
                        <a:pt x="59" y="29"/>
                        <a:pt x="59" y="29"/>
                        <a:pt x="59" y="29"/>
                      </a:cubicBezTo>
                      <a:cubicBezTo>
                        <a:pt x="59" y="29"/>
                        <a:pt x="59" y="29"/>
                        <a:pt x="59" y="29"/>
                      </a:cubicBezTo>
                      <a:cubicBezTo>
                        <a:pt x="58" y="26"/>
                        <a:pt x="57" y="23"/>
                        <a:pt x="56" y="21"/>
                      </a:cubicBezTo>
                      <a:cubicBezTo>
                        <a:pt x="56" y="21"/>
                        <a:pt x="56" y="21"/>
                        <a:pt x="55" y="21"/>
                      </a:cubicBezTo>
                      <a:cubicBezTo>
                        <a:pt x="63" y="15"/>
                        <a:pt x="63" y="15"/>
                        <a:pt x="63" y="15"/>
                      </a:cubicBezTo>
                      <a:cubicBezTo>
                        <a:pt x="54" y="5"/>
                        <a:pt x="54" y="5"/>
                        <a:pt x="54" y="5"/>
                      </a:cubicBezTo>
                      <a:cubicBezTo>
                        <a:pt x="48" y="13"/>
                        <a:pt x="48" y="13"/>
                        <a:pt x="48" y="13"/>
                      </a:cubicBezTo>
                      <a:cubicBezTo>
                        <a:pt x="48" y="13"/>
                        <a:pt x="48" y="13"/>
                        <a:pt x="48" y="13"/>
                      </a:cubicBezTo>
                      <a:cubicBezTo>
                        <a:pt x="45" y="12"/>
                        <a:pt x="43" y="11"/>
                        <a:pt x="40" y="10"/>
                      </a:cubicBezTo>
                      <a:cubicBezTo>
                        <a:pt x="41" y="0"/>
                        <a:pt x="41" y="0"/>
                        <a:pt x="41" y="0"/>
                      </a:cubicBezTo>
                      <a:cubicBezTo>
                        <a:pt x="27" y="0"/>
                        <a:pt x="27" y="0"/>
                        <a:pt x="27" y="0"/>
                      </a:cubicBezTo>
                      <a:cubicBezTo>
                        <a:pt x="29" y="10"/>
                        <a:pt x="29" y="10"/>
                        <a:pt x="29" y="10"/>
                      </a:cubicBezTo>
                      <a:cubicBezTo>
                        <a:pt x="29" y="10"/>
                        <a:pt x="28" y="10"/>
                        <a:pt x="28" y="10"/>
                      </a:cubicBezTo>
                      <a:cubicBezTo>
                        <a:pt x="26" y="11"/>
                        <a:pt x="24" y="12"/>
                        <a:pt x="21" y="13"/>
                      </a:cubicBezTo>
                      <a:cubicBezTo>
                        <a:pt x="21" y="13"/>
                        <a:pt x="21" y="13"/>
                        <a:pt x="21" y="13"/>
                      </a:cubicBezTo>
                      <a:cubicBezTo>
                        <a:pt x="15" y="5"/>
                        <a:pt x="15" y="5"/>
                        <a:pt x="15" y="5"/>
                      </a:cubicBezTo>
                      <a:cubicBezTo>
                        <a:pt x="5" y="15"/>
                        <a:pt x="5" y="15"/>
                        <a:pt x="5" y="15"/>
                      </a:cubicBezTo>
                      <a:cubicBezTo>
                        <a:pt x="13" y="21"/>
                        <a:pt x="13" y="21"/>
                        <a:pt x="13" y="21"/>
                      </a:cubicBezTo>
                      <a:cubicBezTo>
                        <a:pt x="12" y="24"/>
                        <a:pt x="11" y="26"/>
                        <a:pt x="10" y="29"/>
                      </a:cubicBezTo>
                      <a:cubicBezTo>
                        <a:pt x="0" y="28"/>
                        <a:pt x="0" y="28"/>
                        <a:pt x="0" y="28"/>
                      </a:cubicBezTo>
                      <a:cubicBezTo>
                        <a:pt x="0" y="41"/>
                        <a:pt x="0" y="41"/>
                        <a:pt x="0" y="41"/>
                      </a:cubicBezTo>
                      <a:cubicBezTo>
                        <a:pt x="10" y="40"/>
                        <a:pt x="10" y="40"/>
                        <a:pt x="10" y="40"/>
                      </a:cubicBezTo>
                      <a:cubicBezTo>
                        <a:pt x="10" y="40"/>
                        <a:pt x="10" y="40"/>
                        <a:pt x="10" y="40"/>
                      </a:cubicBezTo>
                      <a:close/>
                      <a:moveTo>
                        <a:pt x="23" y="34"/>
                      </a:moveTo>
                      <a:cubicBezTo>
                        <a:pt x="23" y="28"/>
                        <a:pt x="28" y="23"/>
                        <a:pt x="34" y="23"/>
                      </a:cubicBezTo>
                      <a:cubicBezTo>
                        <a:pt x="41" y="23"/>
                        <a:pt x="46" y="28"/>
                        <a:pt x="46" y="34"/>
                      </a:cubicBezTo>
                      <a:cubicBezTo>
                        <a:pt x="46" y="40"/>
                        <a:pt x="41" y="45"/>
                        <a:pt x="35" y="45"/>
                      </a:cubicBezTo>
                      <a:cubicBezTo>
                        <a:pt x="28" y="45"/>
                        <a:pt x="23" y="40"/>
                        <a:pt x="23"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262626"/>
                    </a:solidFill>
                    <a:effectLst/>
                    <a:uLnTx/>
                    <a:uFillTx/>
                    <a:latin typeface="Roboto"/>
                  </a:endParaRPr>
                </a:p>
              </p:txBody>
            </p:sp>
            <p:sp>
              <p:nvSpPr>
                <p:cNvPr id="56" name="Oval 22">
                  <a:extLst>
                    <a:ext uri="{FF2B5EF4-FFF2-40B4-BE49-F238E27FC236}">
                      <a16:creationId xmlns:a16="http://schemas.microsoft.com/office/drawing/2014/main" id="{59ACAC9F-7430-B5D0-40E5-9401C0443727}"/>
                    </a:ext>
                  </a:extLst>
                </p:cNvPr>
                <p:cNvSpPr>
                  <a:spLocks noChangeArrowheads="1"/>
                </p:cNvSpPr>
                <p:nvPr/>
              </p:nvSpPr>
              <p:spPr bwMode="auto">
                <a:xfrm>
                  <a:off x="4591051" y="3067051"/>
                  <a:ext cx="68263" cy="682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262626"/>
                    </a:solidFill>
                    <a:effectLst/>
                    <a:uLnTx/>
                    <a:uFillTx/>
                    <a:latin typeface="Roboto"/>
                  </a:endParaRPr>
                </a:p>
              </p:txBody>
            </p:sp>
            <p:sp>
              <p:nvSpPr>
                <p:cNvPr id="57" name="Freeform 23">
                  <a:extLst>
                    <a:ext uri="{FF2B5EF4-FFF2-40B4-BE49-F238E27FC236}">
                      <a16:creationId xmlns:a16="http://schemas.microsoft.com/office/drawing/2014/main" id="{B13D19E2-92F8-20A1-D874-B7F7CF854E5A}"/>
                    </a:ext>
                  </a:extLst>
                </p:cNvPr>
                <p:cNvSpPr>
                  <a:spLocks noEditPoints="1"/>
                </p:cNvSpPr>
                <p:nvPr/>
              </p:nvSpPr>
              <p:spPr bwMode="auto">
                <a:xfrm>
                  <a:off x="4521201" y="2998788"/>
                  <a:ext cx="206375" cy="204788"/>
                </a:xfrm>
                <a:custGeom>
                  <a:avLst/>
                  <a:gdLst>
                    <a:gd name="T0" fmla="*/ 10 w 115"/>
                    <a:gd name="T1" fmla="*/ 63 h 114"/>
                    <a:gd name="T2" fmla="*/ 13 w 115"/>
                    <a:gd name="T3" fmla="*/ 75 h 114"/>
                    <a:gd name="T4" fmla="*/ 5 w 115"/>
                    <a:gd name="T5" fmla="*/ 79 h 114"/>
                    <a:gd name="T6" fmla="*/ 12 w 115"/>
                    <a:gd name="T7" fmla="*/ 91 h 114"/>
                    <a:gd name="T8" fmla="*/ 19 w 115"/>
                    <a:gd name="T9" fmla="*/ 87 h 114"/>
                    <a:gd name="T10" fmla="*/ 28 w 115"/>
                    <a:gd name="T11" fmla="*/ 95 h 114"/>
                    <a:gd name="T12" fmla="*/ 23 w 115"/>
                    <a:gd name="T13" fmla="*/ 103 h 114"/>
                    <a:gd name="T14" fmla="*/ 36 w 115"/>
                    <a:gd name="T15" fmla="*/ 110 h 114"/>
                    <a:gd name="T16" fmla="*/ 39 w 115"/>
                    <a:gd name="T17" fmla="*/ 102 h 114"/>
                    <a:gd name="T18" fmla="*/ 51 w 115"/>
                    <a:gd name="T19" fmla="*/ 105 h 114"/>
                    <a:gd name="T20" fmla="*/ 51 w 115"/>
                    <a:gd name="T21" fmla="*/ 114 h 114"/>
                    <a:gd name="T22" fmla="*/ 58 w 115"/>
                    <a:gd name="T23" fmla="*/ 114 h 114"/>
                    <a:gd name="T24" fmla="*/ 65 w 115"/>
                    <a:gd name="T25" fmla="*/ 114 h 114"/>
                    <a:gd name="T26" fmla="*/ 64 w 115"/>
                    <a:gd name="T27" fmla="*/ 105 h 114"/>
                    <a:gd name="T28" fmla="*/ 76 w 115"/>
                    <a:gd name="T29" fmla="*/ 102 h 114"/>
                    <a:gd name="T30" fmla="*/ 80 w 115"/>
                    <a:gd name="T31" fmla="*/ 110 h 114"/>
                    <a:gd name="T32" fmla="*/ 92 w 115"/>
                    <a:gd name="T33" fmla="*/ 102 h 114"/>
                    <a:gd name="T34" fmla="*/ 88 w 115"/>
                    <a:gd name="T35" fmla="*/ 95 h 114"/>
                    <a:gd name="T36" fmla="*/ 96 w 115"/>
                    <a:gd name="T37" fmla="*/ 86 h 114"/>
                    <a:gd name="T38" fmla="*/ 104 w 115"/>
                    <a:gd name="T39" fmla="*/ 91 h 114"/>
                    <a:gd name="T40" fmla="*/ 111 w 115"/>
                    <a:gd name="T41" fmla="*/ 79 h 114"/>
                    <a:gd name="T42" fmla="*/ 103 w 115"/>
                    <a:gd name="T43" fmla="*/ 75 h 114"/>
                    <a:gd name="T44" fmla="*/ 106 w 115"/>
                    <a:gd name="T45" fmla="*/ 63 h 114"/>
                    <a:gd name="T46" fmla="*/ 115 w 115"/>
                    <a:gd name="T47" fmla="*/ 64 h 114"/>
                    <a:gd name="T48" fmla="*/ 115 w 115"/>
                    <a:gd name="T49" fmla="*/ 57 h 114"/>
                    <a:gd name="T50" fmla="*/ 115 w 115"/>
                    <a:gd name="T51" fmla="*/ 50 h 114"/>
                    <a:gd name="T52" fmla="*/ 106 w 115"/>
                    <a:gd name="T53" fmla="*/ 50 h 114"/>
                    <a:gd name="T54" fmla="*/ 103 w 115"/>
                    <a:gd name="T55" fmla="*/ 38 h 114"/>
                    <a:gd name="T56" fmla="*/ 111 w 115"/>
                    <a:gd name="T57" fmla="*/ 34 h 114"/>
                    <a:gd name="T58" fmla="*/ 103 w 115"/>
                    <a:gd name="T59" fmla="*/ 22 h 114"/>
                    <a:gd name="T60" fmla="*/ 96 w 115"/>
                    <a:gd name="T61" fmla="*/ 27 h 114"/>
                    <a:gd name="T62" fmla="*/ 87 w 115"/>
                    <a:gd name="T63" fmla="*/ 18 h 114"/>
                    <a:gd name="T64" fmla="*/ 92 w 115"/>
                    <a:gd name="T65" fmla="*/ 11 h 114"/>
                    <a:gd name="T66" fmla="*/ 80 w 115"/>
                    <a:gd name="T67" fmla="*/ 4 h 114"/>
                    <a:gd name="T68" fmla="*/ 76 w 115"/>
                    <a:gd name="T69" fmla="*/ 12 h 114"/>
                    <a:gd name="T70" fmla="*/ 64 w 115"/>
                    <a:gd name="T71" fmla="*/ 9 h 114"/>
                    <a:gd name="T72" fmla="*/ 65 w 115"/>
                    <a:gd name="T73" fmla="*/ 0 h 114"/>
                    <a:gd name="T74" fmla="*/ 58 w 115"/>
                    <a:gd name="T75" fmla="*/ 0 h 114"/>
                    <a:gd name="T76" fmla="*/ 51 w 115"/>
                    <a:gd name="T77" fmla="*/ 0 h 114"/>
                    <a:gd name="T78" fmla="*/ 51 w 115"/>
                    <a:gd name="T79" fmla="*/ 9 h 114"/>
                    <a:gd name="T80" fmla="*/ 39 w 115"/>
                    <a:gd name="T81" fmla="*/ 12 h 114"/>
                    <a:gd name="T82" fmla="*/ 35 w 115"/>
                    <a:gd name="T83" fmla="*/ 4 h 114"/>
                    <a:gd name="T84" fmla="*/ 23 w 115"/>
                    <a:gd name="T85" fmla="*/ 11 h 114"/>
                    <a:gd name="T86" fmla="*/ 28 w 115"/>
                    <a:gd name="T87" fmla="*/ 18 h 114"/>
                    <a:gd name="T88" fmla="*/ 19 w 115"/>
                    <a:gd name="T89" fmla="*/ 27 h 114"/>
                    <a:gd name="T90" fmla="*/ 12 w 115"/>
                    <a:gd name="T91" fmla="*/ 22 h 114"/>
                    <a:gd name="T92" fmla="*/ 5 w 115"/>
                    <a:gd name="T93" fmla="*/ 35 h 114"/>
                    <a:gd name="T94" fmla="*/ 13 w 115"/>
                    <a:gd name="T95" fmla="*/ 38 h 114"/>
                    <a:gd name="T96" fmla="*/ 10 w 115"/>
                    <a:gd name="T97" fmla="*/ 50 h 114"/>
                    <a:gd name="T98" fmla="*/ 1 w 115"/>
                    <a:gd name="T99" fmla="*/ 50 h 114"/>
                    <a:gd name="T100" fmla="*/ 0 w 115"/>
                    <a:gd name="T101" fmla="*/ 57 h 114"/>
                    <a:gd name="T102" fmla="*/ 1 w 115"/>
                    <a:gd name="T103" fmla="*/ 64 h 114"/>
                    <a:gd name="T104" fmla="*/ 10 w 115"/>
                    <a:gd name="T105" fmla="*/ 63 h 114"/>
                    <a:gd name="T106" fmla="*/ 24 w 115"/>
                    <a:gd name="T107" fmla="*/ 57 h 114"/>
                    <a:gd name="T108" fmla="*/ 58 w 115"/>
                    <a:gd name="T109" fmla="*/ 23 h 114"/>
                    <a:gd name="T110" fmla="*/ 92 w 115"/>
                    <a:gd name="T111" fmla="*/ 57 h 114"/>
                    <a:gd name="T112" fmla="*/ 58 w 115"/>
                    <a:gd name="T113" fmla="*/ 91 h 114"/>
                    <a:gd name="T114" fmla="*/ 24 w 115"/>
                    <a:gd name="T115" fmla="*/ 5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5" h="114">
                      <a:moveTo>
                        <a:pt x="10" y="63"/>
                      </a:moveTo>
                      <a:cubicBezTo>
                        <a:pt x="10" y="68"/>
                        <a:pt x="11" y="72"/>
                        <a:pt x="13" y="75"/>
                      </a:cubicBezTo>
                      <a:cubicBezTo>
                        <a:pt x="5" y="79"/>
                        <a:pt x="5" y="79"/>
                        <a:pt x="5" y="79"/>
                      </a:cubicBezTo>
                      <a:cubicBezTo>
                        <a:pt x="7" y="84"/>
                        <a:pt x="9" y="88"/>
                        <a:pt x="12" y="91"/>
                      </a:cubicBezTo>
                      <a:cubicBezTo>
                        <a:pt x="19" y="87"/>
                        <a:pt x="19" y="87"/>
                        <a:pt x="19" y="87"/>
                      </a:cubicBezTo>
                      <a:cubicBezTo>
                        <a:pt x="22" y="90"/>
                        <a:pt x="25" y="93"/>
                        <a:pt x="28" y="95"/>
                      </a:cubicBezTo>
                      <a:cubicBezTo>
                        <a:pt x="23" y="103"/>
                        <a:pt x="23" y="103"/>
                        <a:pt x="23" y="103"/>
                      </a:cubicBezTo>
                      <a:cubicBezTo>
                        <a:pt x="27" y="105"/>
                        <a:pt x="31" y="108"/>
                        <a:pt x="36" y="110"/>
                      </a:cubicBezTo>
                      <a:cubicBezTo>
                        <a:pt x="39" y="102"/>
                        <a:pt x="39" y="102"/>
                        <a:pt x="39" y="102"/>
                      </a:cubicBezTo>
                      <a:cubicBezTo>
                        <a:pt x="43" y="103"/>
                        <a:pt x="47" y="104"/>
                        <a:pt x="51" y="105"/>
                      </a:cubicBezTo>
                      <a:cubicBezTo>
                        <a:pt x="51" y="114"/>
                        <a:pt x="51" y="114"/>
                        <a:pt x="51" y="114"/>
                      </a:cubicBezTo>
                      <a:cubicBezTo>
                        <a:pt x="53" y="114"/>
                        <a:pt x="55" y="114"/>
                        <a:pt x="58" y="114"/>
                      </a:cubicBezTo>
                      <a:cubicBezTo>
                        <a:pt x="60" y="114"/>
                        <a:pt x="63" y="114"/>
                        <a:pt x="65" y="114"/>
                      </a:cubicBezTo>
                      <a:cubicBezTo>
                        <a:pt x="64" y="105"/>
                        <a:pt x="64" y="105"/>
                        <a:pt x="64" y="105"/>
                      </a:cubicBezTo>
                      <a:cubicBezTo>
                        <a:pt x="69" y="104"/>
                        <a:pt x="73" y="103"/>
                        <a:pt x="76" y="102"/>
                      </a:cubicBezTo>
                      <a:cubicBezTo>
                        <a:pt x="80" y="110"/>
                        <a:pt x="80" y="110"/>
                        <a:pt x="80" y="110"/>
                      </a:cubicBezTo>
                      <a:cubicBezTo>
                        <a:pt x="85" y="108"/>
                        <a:pt x="89" y="105"/>
                        <a:pt x="92" y="102"/>
                      </a:cubicBezTo>
                      <a:cubicBezTo>
                        <a:pt x="88" y="95"/>
                        <a:pt x="88" y="95"/>
                        <a:pt x="88" y="95"/>
                      </a:cubicBezTo>
                      <a:cubicBezTo>
                        <a:pt x="91" y="93"/>
                        <a:pt x="94" y="90"/>
                        <a:pt x="96" y="86"/>
                      </a:cubicBezTo>
                      <a:cubicBezTo>
                        <a:pt x="104" y="91"/>
                        <a:pt x="104" y="91"/>
                        <a:pt x="104" y="91"/>
                      </a:cubicBezTo>
                      <a:cubicBezTo>
                        <a:pt x="106" y="88"/>
                        <a:pt x="109" y="83"/>
                        <a:pt x="111" y="79"/>
                      </a:cubicBezTo>
                      <a:cubicBezTo>
                        <a:pt x="103" y="75"/>
                        <a:pt x="103" y="75"/>
                        <a:pt x="103" y="75"/>
                      </a:cubicBezTo>
                      <a:cubicBezTo>
                        <a:pt x="104" y="71"/>
                        <a:pt x="105" y="67"/>
                        <a:pt x="106" y="63"/>
                      </a:cubicBezTo>
                      <a:cubicBezTo>
                        <a:pt x="115" y="64"/>
                        <a:pt x="115" y="64"/>
                        <a:pt x="115" y="64"/>
                      </a:cubicBezTo>
                      <a:cubicBezTo>
                        <a:pt x="115" y="62"/>
                        <a:pt x="115" y="59"/>
                        <a:pt x="115" y="57"/>
                      </a:cubicBezTo>
                      <a:cubicBezTo>
                        <a:pt x="115" y="54"/>
                        <a:pt x="115" y="52"/>
                        <a:pt x="115" y="50"/>
                      </a:cubicBezTo>
                      <a:cubicBezTo>
                        <a:pt x="106" y="50"/>
                        <a:pt x="106" y="50"/>
                        <a:pt x="106" y="50"/>
                      </a:cubicBezTo>
                      <a:cubicBezTo>
                        <a:pt x="105" y="46"/>
                        <a:pt x="104" y="42"/>
                        <a:pt x="103" y="38"/>
                      </a:cubicBezTo>
                      <a:cubicBezTo>
                        <a:pt x="111" y="34"/>
                        <a:pt x="111" y="34"/>
                        <a:pt x="111" y="34"/>
                      </a:cubicBezTo>
                      <a:cubicBezTo>
                        <a:pt x="109" y="30"/>
                        <a:pt x="106" y="26"/>
                        <a:pt x="103" y="22"/>
                      </a:cubicBezTo>
                      <a:cubicBezTo>
                        <a:pt x="96" y="27"/>
                        <a:pt x="96" y="27"/>
                        <a:pt x="96" y="27"/>
                      </a:cubicBezTo>
                      <a:cubicBezTo>
                        <a:pt x="94" y="24"/>
                        <a:pt x="91" y="21"/>
                        <a:pt x="87" y="18"/>
                      </a:cubicBezTo>
                      <a:cubicBezTo>
                        <a:pt x="92" y="11"/>
                        <a:pt x="92" y="11"/>
                        <a:pt x="92" y="11"/>
                      </a:cubicBezTo>
                      <a:cubicBezTo>
                        <a:pt x="89" y="8"/>
                        <a:pt x="84" y="6"/>
                        <a:pt x="80" y="4"/>
                      </a:cubicBezTo>
                      <a:cubicBezTo>
                        <a:pt x="76" y="12"/>
                        <a:pt x="76" y="12"/>
                        <a:pt x="76" y="12"/>
                      </a:cubicBezTo>
                      <a:cubicBezTo>
                        <a:pt x="72" y="10"/>
                        <a:pt x="68" y="9"/>
                        <a:pt x="64" y="9"/>
                      </a:cubicBezTo>
                      <a:cubicBezTo>
                        <a:pt x="65" y="0"/>
                        <a:pt x="65" y="0"/>
                        <a:pt x="65" y="0"/>
                      </a:cubicBezTo>
                      <a:cubicBezTo>
                        <a:pt x="63" y="0"/>
                        <a:pt x="60" y="0"/>
                        <a:pt x="58" y="0"/>
                      </a:cubicBezTo>
                      <a:cubicBezTo>
                        <a:pt x="55" y="0"/>
                        <a:pt x="53" y="0"/>
                        <a:pt x="51" y="0"/>
                      </a:cubicBezTo>
                      <a:cubicBezTo>
                        <a:pt x="51" y="9"/>
                        <a:pt x="51" y="9"/>
                        <a:pt x="51" y="9"/>
                      </a:cubicBezTo>
                      <a:cubicBezTo>
                        <a:pt x="47" y="9"/>
                        <a:pt x="43" y="10"/>
                        <a:pt x="39" y="12"/>
                      </a:cubicBezTo>
                      <a:cubicBezTo>
                        <a:pt x="35" y="4"/>
                        <a:pt x="35" y="4"/>
                        <a:pt x="35" y="4"/>
                      </a:cubicBezTo>
                      <a:cubicBezTo>
                        <a:pt x="31" y="6"/>
                        <a:pt x="27" y="8"/>
                        <a:pt x="23" y="11"/>
                      </a:cubicBezTo>
                      <a:cubicBezTo>
                        <a:pt x="28" y="18"/>
                        <a:pt x="28" y="18"/>
                        <a:pt x="28" y="18"/>
                      </a:cubicBezTo>
                      <a:cubicBezTo>
                        <a:pt x="25" y="21"/>
                        <a:pt x="22" y="24"/>
                        <a:pt x="19" y="27"/>
                      </a:cubicBezTo>
                      <a:cubicBezTo>
                        <a:pt x="12" y="22"/>
                        <a:pt x="12" y="22"/>
                        <a:pt x="12" y="22"/>
                      </a:cubicBezTo>
                      <a:cubicBezTo>
                        <a:pt x="9" y="26"/>
                        <a:pt x="7" y="30"/>
                        <a:pt x="5" y="35"/>
                      </a:cubicBezTo>
                      <a:cubicBezTo>
                        <a:pt x="13" y="38"/>
                        <a:pt x="13" y="38"/>
                        <a:pt x="13" y="38"/>
                      </a:cubicBezTo>
                      <a:cubicBezTo>
                        <a:pt x="11" y="42"/>
                        <a:pt x="10" y="46"/>
                        <a:pt x="10" y="50"/>
                      </a:cubicBezTo>
                      <a:cubicBezTo>
                        <a:pt x="1" y="50"/>
                        <a:pt x="1" y="50"/>
                        <a:pt x="1" y="50"/>
                      </a:cubicBezTo>
                      <a:cubicBezTo>
                        <a:pt x="1" y="52"/>
                        <a:pt x="0" y="54"/>
                        <a:pt x="0" y="57"/>
                      </a:cubicBezTo>
                      <a:cubicBezTo>
                        <a:pt x="0" y="59"/>
                        <a:pt x="1" y="62"/>
                        <a:pt x="1" y="64"/>
                      </a:cubicBezTo>
                      <a:lnTo>
                        <a:pt x="10" y="63"/>
                      </a:lnTo>
                      <a:close/>
                      <a:moveTo>
                        <a:pt x="24" y="57"/>
                      </a:moveTo>
                      <a:cubicBezTo>
                        <a:pt x="24" y="38"/>
                        <a:pt x="39" y="23"/>
                        <a:pt x="58" y="23"/>
                      </a:cubicBezTo>
                      <a:cubicBezTo>
                        <a:pt x="77" y="23"/>
                        <a:pt x="92" y="38"/>
                        <a:pt x="92" y="57"/>
                      </a:cubicBezTo>
                      <a:cubicBezTo>
                        <a:pt x="92" y="76"/>
                        <a:pt x="77" y="91"/>
                        <a:pt x="58" y="91"/>
                      </a:cubicBezTo>
                      <a:cubicBezTo>
                        <a:pt x="39" y="91"/>
                        <a:pt x="24" y="76"/>
                        <a:pt x="24" y="5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262626"/>
                    </a:solidFill>
                    <a:effectLst/>
                    <a:uLnTx/>
                    <a:uFillTx/>
                    <a:latin typeface="Roboto"/>
                  </a:endParaRPr>
                </a:p>
              </p:txBody>
            </p:sp>
            <p:sp>
              <p:nvSpPr>
                <p:cNvPr id="58" name="Oval 24">
                  <a:extLst>
                    <a:ext uri="{FF2B5EF4-FFF2-40B4-BE49-F238E27FC236}">
                      <a16:creationId xmlns:a16="http://schemas.microsoft.com/office/drawing/2014/main" id="{290FCD64-9106-9A52-753E-F9C7ED1DB781}"/>
                    </a:ext>
                  </a:extLst>
                </p:cNvPr>
                <p:cNvSpPr>
                  <a:spLocks noChangeArrowheads="1"/>
                </p:cNvSpPr>
                <p:nvPr/>
              </p:nvSpPr>
              <p:spPr bwMode="auto">
                <a:xfrm>
                  <a:off x="4591051" y="3067051"/>
                  <a:ext cx="68263" cy="682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262626"/>
                    </a:solidFill>
                    <a:effectLst/>
                    <a:uLnTx/>
                    <a:uFillTx/>
                    <a:latin typeface="Roboto"/>
                  </a:endParaRPr>
                </a:p>
              </p:txBody>
            </p:sp>
          </p:grpSp>
          <p:grpSp>
            <p:nvGrpSpPr>
              <p:cNvPr id="34" name="Group 33">
                <a:extLst>
                  <a:ext uri="{FF2B5EF4-FFF2-40B4-BE49-F238E27FC236}">
                    <a16:creationId xmlns:a16="http://schemas.microsoft.com/office/drawing/2014/main" id="{A9FFAC9A-765D-810C-9AF8-389C01277286}"/>
                  </a:ext>
                </a:extLst>
              </p:cNvPr>
              <p:cNvGrpSpPr/>
              <p:nvPr/>
            </p:nvGrpSpPr>
            <p:grpSpPr>
              <a:xfrm>
                <a:off x="6012824" y="3040820"/>
                <a:ext cx="195018" cy="195018"/>
                <a:chOff x="7853363" y="3022601"/>
                <a:chExt cx="247650" cy="247650"/>
              </a:xfrm>
            </p:grpSpPr>
            <p:sp>
              <p:nvSpPr>
                <p:cNvPr id="53" name="Freeform 35">
                  <a:extLst>
                    <a:ext uri="{FF2B5EF4-FFF2-40B4-BE49-F238E27FC236}">
                      <a16:creationId xmlns:a16="http://schemas.microsoft.com/office/drawing/2014/main" id="{D4FD3292-DDFA-38B5-28AC-1C5C580AD64D}"/>
                    </a:ext>
                  </a:extLst>
                </p:cNvPr>
                <p:cNvSpPr>
                  <a:spLocks noEditPoints="1"/>
                </p:cNvSpPr>
                <p:nvPr/>
              </p:nvSpPr>
              <p:spPr bwMode="auto">
                <a:xfrm>
                  <a:off x="7853363" y="3022601"/>
                  <a:ext cx="247650" cy="247650"/>
                </a:xfrm>
                <a:custGeom>
                  <a:avLst/>
                  <a:gdLst>
                    <a:gd name="T0" fmla="*/ 69 w 138"/>
                    <a:gd name="T1" fmla="*/ 0 h 138"/>
                    <a:gd name="T2" fmla="*/ 0 w 138"/>
                    <a:gd name="T3" fmla="*/ 69 h 138"/>
                    <a:gd name="T4" fmla="*/ 69 w 138"/>
                    <a:gd name="T5" fmla="*/ 138 h 138"/>
                    <a:gd name="T6" fmla="*/ 138 w 138"/>
                    <a:gd name="T7" fmla="*/ 69 h 138"/>
                    <a:gd name="T8" fmla="*/ 69 w 138"/>
                    <a:gd name="T9" fmla="*/ 0 h 138"/>
                    <a:gd name="T10" fmla="*/ 74 w 138"/>
                    <a:gd name="T11" fmla="*/ 129 h 138"/>
                    <a:gd name="T12" fmla="*/ 71 w 138"/>
                    <a:gd name="T13" fmla="*/ 120 h 138"/>
                    <a:gd name="T14" fmla="*/ 69 w 138"/>
                    <a:gd name="T15" fmla="*/ 108 h 138"/>
                    <a:gd name="T16" fmla="*/ 66 w 138"/>
                    <a:gd name="T17" fmla="*/ 120 h 138"/>
                    <a:gd name="T18" fmla="*/ 64 w 138"/>
                    <a:gd name="T19" fmla="*/ 129 h 138"/>
                    <a:gd name="T20" fmla="*/ 9 w 138"/>
                    <a:gd name="T21" fmla="*/ 74 h 138"/>
                    <a:gd name="T22" fmla="*/ 18 w 138"/>
                    <a:gd name="T23" fmla="*/ 72 h 138"/>
                    <a:gd name="T24" fmla="*/ 30 w 138"/>
                    <a:gd name="T25" fmla="*/ 69 h 138"/>
                    <a:gd name="T26" fmla="*/ 18 w 138"/>
                    <a:gd name="T27" fmla="*/ 67 h 138"/>
                    <a:gd name="T28" fmla="*/ 9 w 138"/>
                    <a:gd name="T29" fmla="*/ 64 h 138"/>
                    <a:gd name="T30" fmla="*/ 64 w 138"/>
                    <a:gd name="T31" fmla="*/ 9 h 138"/>
                    <a:gd name="T32" fmla="*/ 66 w 138"/>
                    <a:gd name="T33" fmla="*/ 19 h 138"/>
                    <a:gd name="T34" fmla="*/ 69 w 138"/>
                    <a:gd name="T35" fmla="*/ 30 h 138"/>
                    <a:gd name="T36" fmla="*/ 72 w 138"/>
                    <a:gd name="T37" fmla="*/ 19 h 138"/>
                    <a:gd name="T38" fmla="*/ 74 w 138"/>
                    <a:gd name="T39" fmla="*/ 9 h 138"/>
                    <a:gd name="T40" fmla="*/ 129 w 138"/>
                    <a:gd name="T41" fmla="*/ 65 h 138"/>
                    <a:gd name="T42" fmla="*/ 120 w 138"/>
                    <a:gd name="T43" fmla="*/ 67 h 138"/>
                    <a:gd name="T44" fmla="*/ 108 w 138"/>
                    <a:gd name="T45" fmla="*/ 69 h 138"/>
                    <a:gd name="T46" fmla="*/ 120 w 138"/>
                    <a:gd name="T47" fmla="*/ 72 h 138"/>
                    <a:gd name="T48" fmla="*/ 129 w 138"/>
                    <a:gd name="T49" fmla="*/ 74 h 138"/>
                    <a:gd name="T50" fmla="*/ 74 w 138"/>
                    <a:gd name="T51" fmla="*/ 129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8" h="138">
                      <a:moveTo>
                        <a:pt x="69" y="0"/>
                      </a:moveTo>
                      <a:cubicBezTo>
                        <a:pt x="31" y="0"/>
                        <a:pt x="0" y="31"/>
                        <a:pt x="0" y="69"/>
                      </a:cubicBezTo>
                      <a:cubicBezTo>
                        <a:pt x="0" y="107"/>
                        <a:pt x="31" y="138"/>
                        <a:pt x="69" y="138"/>
                      </a:cubicBezTo>
                      <a:cubicBezTo>
                        <a:pt x="107" y="138"/>
                        <a:pt x="138" y="107"/>
                        <a:pt x="138" y="69"/>
                      </a:cubicBezTo>
                      <a:cubicBezTo>
                        <a:pt x="138" y="31"/>
                        <a:pt x="107" y="0"/>
                        <a:pt x="69" y="0"/>
                      </a:cubicBezTo>
                      <a:close/>
                      <a:moveTo>
                        <a:pt x="74" y="129"/>
                      </a:moveTo>
                      <a:cubicBezTo>
                        <a:pt x="71" y="120"/>
                        <a:pt x="71" y="120"/>
                        <a:pt x="71" y="120"/>
                      </a:cubicBezTo>
                      <a:cubicBezTo>
                        <a:pt x="69" y="108"/>
                        <a:pt x="69" y="108"/>
                        <a:pt x="69" y="108"/>
                      </a:cubicBezTo>
                      <a:cubicBezTo>
                        <a:pt x="66" y="120"/>
                        <a:pt x="66" y="120"/>
                        <a:pt x="66" y="120"/>
                      </a:cubicBezTo>
                      <a:cubicBezTo>
                        <a:pt x="64" y="129"/>
                        <a:pt x="64" y="129"/>
                        <a:pt x="64" y="129"/>
                      </a:cubicBezTo>
                      <a:cubicBezTo>
                        <a:pt x="34" y="127"/>
                        <a:pt x="11" y="103"/>
                        <a:pt x="9" y="74"/>
                      </a:cubicBezTo>
                      <a:cubicBezTo>
                        <a:pt x="18" y="72"/>
                        <a:pt x="18" y="72"/>
                        <a:pt x="18" y="72"/>
                      </a:cubicBezTo>
                      <a:cubicBezTo>
                        <a:pt x="30" y="69"/>
                        <a:pt x="30" y="69"/>
                        <a:pt x="30" y="69"/>
                      </a:cubicBezTo>
                      <a:cubicBezTo>
                        <a:pt x="18" y="67"/>
                        <a:pt x="18" y="67"/>
                        <a:pt x="18" y="67"/>
                      </a:cubicBezTo>
                      <a:cubicBezTo>
                        <a:pt x="9" y="64"/>
                        <a:pt x="9" y="64"/>
                        <a:pt x="9" y="64"/>
                      </a:cubicBezTo>
                      <a:cubicBezTo>
                        <a:pt x="11" y="35"/>
                        <a:pt x="35" y="11"/>
                        <a:pt x="64" y="9"/>
                      </a:cubicBezTo>
                      <a:cubicBezTo>
                        <a:pt x="66" y="19"/>
                        <a:pt x="66" y="19"/>
                        <a:pt x="66" y="19"/>
                      </a:cubicBezTo>
                      <a:cubicBezTo>
                        <a:pt x="69" y="30"/>
                        <a:pt x="69" y="30"/>
                        <a:pt x="69" y="30"/>
                      </a:cubicBezTo>
                      <a:cubicBezTo>
                        <a:pt x="72" y="19"/>
                        <a:pt x="72" y="19"/>
                        <a:pt x="72" y="19"/>
                      </a:cubicBezTo>
                      <a:cubicBezTo>
                        <a:pt x="74" y="9"/>
                        <a:pt x="74" y="9"/>
                        <a:pt x="74" y="9"/>
                      </a:cubicBezTo>
                      <a:cubicBezTo>
                        <a:pt x="103" y="11"/>
                        <a:pt x="127" y="35"/>
                        <a:pt x="129" y="65"/>
                      </a:cubicBezTo>
                      <a:cubicBezTo>
                        <a:pt x="120" y="67"/>
                        <a:pt x="120" y="67"/>
                        <a:pt x="120" y="67"/>
                      </a:cubicBezTo>
                      <a:cubicBezTo>
                        <a:pt x="108" y="69"/>
                        <a:pt x="108" y="69"/>
                        <a:pt x="108" y="69"/>
                      </a:cubicBezTo>
                      <a:cubicBezTo>
                        <a:pt x="120" y="72"/>
                        <a:pt x="120" y="72"/>
                        <a:pt x="120" y="72"/>
                      </a:cubicBezTo>
                      <a:cubicBezTo>
                        <a:pt x="129" y="74"/>
                        <a:pt x="129" y="74"/>
                        <a:pt x="129" y="74"/>
                      </a:cubicBezTo>
                      <a:cubicBezTo>
                        <a:pt x="127" y="104"/>
                        <a:pt x="103" y="127"/>
                        <a:pt x="74" y="12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262626"/>
                    </a:solidFill>
                    <a:effectLst/>
                    <a:uLnTx/>
                    <a:uFillTx/>
                    <a:latin typeface="Roboto"/>
                  </a:endParaRPr>
                </a:p>
              </p:txBody>
            </p:sp>
            <p:sp>
              <p:nvSpPr>
                <p:cNvPr id="54" name="Freeform 36">
                  <a:extLst>
                    <a:ext uri="{FF2B5EF4-FFF2-40B4-BE49-F238E27FC236}">
                      <a16:creationId xmlns:a16="http://schemas.microsoft.com/office/drawing/2014/main" id="{F974DB9E-3085-D8A2-E825-EB5A95984A8C}"/>
                    </a:ext>
                  </a:extLst>
                </p:cNvPr>
                <p:cNvSpPr>
                  <a:spLocks/>
                </p:cNvSpPr>
                <p:nvPr/>
              </p:nvSpPr>
              <p:spPr bwMode="auto">
                <a:xfrm>
                  <a:off x="7918451" y="3090863"/>
                  <a:ext cx="131763" cy="79375"/>
                </a:xfrm>
                <a:custGeom>
                  <a:avLst/>
                  <a:gdLst>
                    <a:gd name="T0" fmla="*/ 35 w 83"/>
                    <a:gd name="T1" fmla="*/ 37 h 50"/>
                    <a:gd name="T2" fmla="*/ 0 w 83"/>
                    <a:gd name="T3" fmla="*/ 18 h 50"/>
                    <a:gd name="T4" fmla="*/ 34 w 83"/>
                    <a:gd name="T5" fmla="*/ 50 h 50"/>
                    <a:gd name="T6" fmla="*/ 83 w 83"/>
                    <a:gd name="T7" fmla="*/ 0 h 50"/>
                    <a:gd name="T8" fmla="*/ 35 w 83"/>
                    <a:gd name="T9" fmla="*/ 37 h 50"/>
                  </a:gdLst>
                  <a:ahLst/>
                  <a:cxnLst>
                    <a:cxn ang="0">
                      <a:pos x="T0" y="T1"/>
                    </a:cxn>
                    <a:cxn ang="0">
                      <a:pos x="T2" y="T3"/>
                    </a:cxn>
                    <a:cxn ang="0">
                      <a:pos x="T4" y="T5"/>
                    </a:cxn>
                    <a:cxn ang="0">
                      <a:pos x="T6" y="T7"/>
                    </a:cxn>
                    <a:cxn ang="0">
                      <a:pos x="T8" y="T9"/>
                    </a:cxn>
                  </a:cxnLst>
                  <a:rect l="0" t="0" r="r" b="b"/>
                  <a:pathLst>
                    <a:path w="83" h="50">
                      <a:moveTo>
                        <a:pt x="35" y="37"/>
                      </a:moveTo>
                      <a:lnTo>
                        <a:pt x="0" y="18"/>
                      </a:lnTo>
                      <a:lnTo>
                        <a:pt x="34" y="50"/>
                      </a:lnTo>
                      <a:lnTo>
                        <a:pt x="83" y="0"/>
                      </a:lnTo>
                      <a:lnTo>
                        <a:pt x="35"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262626"/>
                    </a:solidFill>
                    <a:effectLst/>
                    <a:uLnTx/>
                    <a:uFillTx/>
                    <a:latin typeface="Roboto"/>
                  </a:endParaRPr>
                </a:p>
              </p:txBody>
            </p:sp>
          </p:grpSp>
          <p:grpSp>
            <p:nvGrpSpPr>
              <p:cNvPr id="35" name="Group 34">
                <a:extLst>
                  <a:ext uri="{FF2B5EF4-FFF2-40B4-BE49-F238E27FC236}">
                    <a16:creationId xmlns:a16="http://schemas.microsoft.com/office/drawing/2014/main" id="{00DF54CD-DAAD-79B0-57D3-2927D14C3704}"/>
                  </a:ext>
                </a:extLst>
              </p:cNvPr>
              <p:cNvGrpSpPr/>
              <p:nvPr/>
            </p:nvGrpSpPr>
            <p:grpSpPr>
              <a:xfrm>
                <a:off x="4656448" y="2998316"/>
                <a:ext cx="226271" cy="280026"/>
                <a:chOff x="6130926" y="2968626"/>
                <a:chExt cx="287337" cy="355600"/>
              </a:xfrm>
            </p:grpSpPr>
            <p:sp>
              <p:nvSpPr>
                <p:cNvPr id="43" name="Freeform 37">
                  <a:extLst>
                    <a:ext uri="{FF2B5EF4-FFF2-40B4-BE49-F238E27FC236}">
                      <a16:creationId xmlns:a16="http://schemas.microsoft.com/office/drawing/2014/main" id="{B5616B07-D916-DAFC-3EB0-D45AA5315249}"/>
                    </a:ext>
                  </a:extLst>
                </p:cNvPr>
                <p:cNvSpPr>
                  <a:spLocks/>
                </p:cNvSpPr>
                <p:nvPr/>
              </p:nvSpPr>
              <p:spPr bwMode="auto">
                <a:xfrm>
                  <a:off x="6262688" y="3124201"/>
                  <a:ext cx="22225" cy="28575"/>
                </a:xfrm>
                <a:custGeom>
                  <a:avLst/>
                  <a:gdLst>
                    <a:gd name="T0" fmla="*/ 7 w 13"/>
                    <a:gd name="T1" fmla="*/ 1 h 16"/>
                    <a:gd name="T2" fmla="*/ 0 w 13"/>
                    <a:gd name="T3" fmla="*/ 7 h 16"/>
                    <a:gd name="T4" fmla="*/ 7 w 13"/>
                    <a:gd name="T5" fmla="*/ 16 h 16"/>
                    <a:gd name="T6" fmla="*/ 13 w 13"/>
                    <a:gd name="T7" fmla="*/ 6 h 16"/>
                    <a:gd name="T8" fmla="*/ 7 w 13"/>
                    <a:gd name="T9" fmla="*/ 1 h 16"/>
                  </a:gdLst>
                  <a:ahLst/>
                  <a:cxnLst>
                    <a:cxn ang="0">
                      <a:pos x="T0" y="T1"/>
                    </a:cxn>
                    <a:cxn ang="0">
                      <a:pos x="T2" y="T3"/>
                    </a:cxn>
                    <a:cxn ang="0">
                      <a:pos x="T4" y="T5"/>
                    </a:cxn>
                    <a:cxn ang="0">
                      <a:pos x="T6" y="T7"/>
                    </a:cxn>
                    <a:cxn ang="0">
                      <a:pos x="T8" y="T9"/>
                    </a:cxn>
                  </a:cxnLst>
                  <a:rect l="0" t="0" r="r" b="b"/>
                  <a:pathLst>
                    <a:path w="13" h="16">
                      <a:moveTo>
                        <a:pt x="7" y="1"/>
                      </a:moveTo>
                      <a:cubicBezTo>
                        <a:pt x="5" y="1"/>
                        <a:pt x="1" y="1"/>
                        <a:pt x="0" y="7"/>
                      </a:cubicBezTo>
                      <a:cubicBezTo>
                        <a:pt x="0" y="10"/>
                        <a:pt x="4" y="14"/>
                        <a:pt x="7" y="16"/>
                      </a:cubicBezTo>
                      <a:cubicBezTo>
                        <a:pt x="9" y="14"/>
                        <a:pt x="13" y="10"/>
                        <a:pt x="13" y="6"/>
                      </a:cubicBezTo>
                      <a:cubicBezTo>
                        <a:pt x="12" y="0"/>
                        <a:pt x="7" y="1"/>
                        <a:pt x="7"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262626"/>
                    </a:solidFill>
                    <a:effectLst/>
                    <a:uLnTx/>
                    <a:uFillTx/>
                    <a:latin typeface="Roboto"/>
                  </a:endParaRPr>
                </a:p>
              </p:txBody>
            </p:sp>
            <p:sp>
              <p:nvSpPr>
                <p:cNvPr id="44" name="Freeform 38">
                  <a:extLst>
                    <a:ext uri="{FF2B5EF4-FFF2-40B4-BE49-F238E27FC236}">
                      <a16:creationId xmlns:a16="http://schemas.microsoft.com/office/drawing/2014/main" id="{E7D217F4-4ED0-E86F-792D-51F9A96BFE6F}"/>
                    </a:ext>
                  </a:extLst>
                </p:cNvPr>
                <p:cNvSpPr>
                  <a:spLocks/>
                </p:cNvSpPr>
                <p:nvPr/>
              </p:nvSpPr>
              <p:spPr bwMode="auto">
                <a:xfrm>
                  <a:off x="6216651" y="3154363"/>
                  <a:ext cx="19050" cy="20638"/>
                </a:xfrm>
                <a:custGeom>
                  <a:avLst/>
                  <a:gdLst>
                    <a:gd name="T0" fmla="*/ 4 w 10"/>
                    <a:gd name="T1" fmla="*/ 0 h 11"/>
                    <a:gd name="T2" fmla="*/ 2 w 10"/>
                    <a:gd name="T3" fmla="*/ 0 h 11"/>
                    <a:gd name="T4" fmla="*/ 1 w 10"/>
                    <a:gd name="T5" fmla="*/ 1 h 11"/>
                    <a:gd name="T6" fmla="*/ 0 w 10"/>
                    <a:gd name="T7" fmla="*/ 4 h 11"/>
                    <a:gd name="T8" fmla="*/ 9 w 10"/>
                    <a:gd name="T9" fmla="*/ 11 h 11"/>
                    <a:gd name="T10" fmla="*/ 10 w 10"/>
                    <a:gd name="T11" fmla="*/ 11 h 11"/>
                    <a:gd name="T12" fmla="*/ 4 w 10"/>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10" h="11">
                      <a:moveTo>
                        <a:pt x="4" y="0"/>
                      </a:moveTo>
                      <a:cubicBezTo>
                        <a:pt x="4" y="0"/>
                        <a:pt x="3" y="0"/>
                        <a:pt x="2" y="0"/>
                      </a:cubicBezTo>
                      <a:cubicBezTo>
                        <a:pt x="2" y="0"/>
                        <a:pt x="1" y="0"/>
                        <a:pt x="1" y="1"/>
                      </a:cubicBezTo>
                      <a:cubicBezTo>
                        <a:pt x="0" y="2"/>
                        <a:pt x="0" y="3"/>
                        <a:pt x="0" y="4"/>
                      </a:cubicBezTo>
                      <a:cubicBezTo>
                        <a:pt x="1" y="7"/>
                        <a:pt x="3" y="10"/>
                        <a:pt x="9" y="11"/>
                      </a:cubicBezTo>
                      <a:cubicBezTo>
                        <a:pt x="9" y="11"/>
                        <a:pt x="10" y="11"/>
                        <a:pt x="10" y="11"/>
                      </a:cubicBezTo>
                      <a:cubicBezTo>
                        <a:pt x="8" y="3"/>
                        <a:pt x="5" y="1"/>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262626"/>
                    </a:solidFill>
                    <a:effectLst/>
                    <a:uLnTx/>
                    <a:uFillTx/>
                    <a:latin typeface="Roboto"/>
                  </a:endParaRPr>
                </a:p>
              </p:txBody>
            </p:sp>
            <p:sp>
              <p:nvSpPr>
                <p:cNvPr id="45" name="Freeform 39">
                  <a:extLst>
                    <a:ext uri="{FF2B5EF4-FFF2-40B4-BE49-F238E27FC236}">
                      <a16:creationId xmlns:a16="http://schemas.microsoft.com/office/drawing/2014/main" id="{45B14032-2FAC-E514-6C6B-06E8C3A3EF6D}"/>
                    </a:ext>
                  </a:extLst>
                </p:cNvPr>
                <p:cNvSpPr>
                  <a:spLocks/>
                </p:cNvSpPr>
                <p:nvPr/>
              </p:nvSpPr>
              <p:spPr bwMode="auto">
                <a:xfrm>
                  <a:off x="6313488" y="3152776"/>
                  <a:ext cx="17463" cy="20638"/>
                </a:xfrm>
                <a:custGeom>
                  <a:avLst/>
                  <a:gdLst>
                    <a:gd name="T0" fmla="*/ 7 w 9"/>
                    <a:gd name="T1" fmla="*/ 0 h 11"/>
                    <a:gd name="T2" fmla="*/ 5 w 9"/>
                    <a:gd name="T3" fmla="*/ 0 h 11"/>
                    <a:gd name="T4" fmla="*/ 0 w 9"/>
                    <a:gd name="T5" fmla="*/ 11 h 11"/>
                    <a:gd name="T6" fmla="*/ 1 w 9"/>
                    <a:gd name="T7" fmla="*/ 11 h 11"/>
                    <a:gd name="T8" fmla="*/ 9 w 9"/>
                    <a:gd name="T9" fmla="*/ 4 h 11"/>
                    <a:gd name="T10" fmla="*/ 7 w 9"/>
                    <a:gd name="T11" fmla="*/ 0 h 11"/>
                  </a:gdLst>
                  <a:ahLst/>
                  <a:cxnLst>
                    <a:cxn ang="0">
                      <a:pos x="T0" y="T1"/>
                    </a:cxn>
                    <a:cxn ang="0">
                      <a:pos x="T2" y="T3"/>
                    </a:cxn>
                    <a:cxn ang="0">
                      <a:pos x="T4" y="T5"/>
                    </a:cxn>
                    <a:cxn ang="0">
                      <a:pos x="T6" y="T7"/>
                    </a:cxn>
                    <a:cxn ang="0">
                      <a:pos x="T8" y="T9"/>
                    </a:cxn>
                    <a:cxn ang="0">
                      <a:pos x="T10" y="T11"/>
                    </a:cxn>
                  </a:cxnLst>
                  <a:rect l="0" t="0" r="r" b="b"/>
                  <a:pathLst>
                    <a:path w="9" h="11">
                      <a:moveTo>
                        <a:pt x="7" y="0"/>
                      </a:moveTo>
                      <a:cubicBezTo>
                        <a:pt x="6" y="0"/>
                        <a:pt x="6" y="0"/>
                        <a:pt x="5" y="0"/>
                      </a:cubicBezTo>
                      <a:cubicBezTo>
                        <a:pt x="4" y="1"/>
                        <a:pt x="2" y="3"/>
                        <a:pt x="0" y="11"/>
                      </a:cubicBezTo>
                      <a:cubicBezTo>
                        <a:pt x="0" y="11"/>
                        <a:pt x="0" y="11"/>
                        <a:pt x="1" y="11"/>
                      </a:cubicBezTo>
                      <a:cubicBezTo>
                        <a:pt x="6" y="10"/>
                        <a:pt x="9" y="7"/>
                        <a:pt x="9" y="4"/>
                      </a:cubicBezTo>
                      <a:cubicBezTo>
                        <a:pt x="9" y="3"/>
                        <a:pt x="9" y="1"/>
                        <a:pt x="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262626"/>
                    </a:solidFill>
                    <a:effectLst/>
                    <a:uLnTx/>
                    <a:uFillTx/>
                    <a:latin typeface="Roboto"/>
                  </a:endParaRPr>
                </a:p>
              </p:txBody>
            </p:sp>
            <p:sp>
              <p:nvSpPr>
                <p:cNvPr id="46" name="Freeform 40">
                  <a:extLst>
                    <a:ext uri="{FF2B5EF4-FFF2-40B4-BE49-F238E27FC236}">
                      <a16:creationId xmlns:a16="http://schemas.microsoft.com/office/drawing/2014/main" id="{F8929A81-8E88-E9AF-A1E9-27F0CE5175B4}"/>
                    </a:ext>
                  </a:extLst>
                </p:cNvPr>
                <p:cNvSpPr>
                  <a:spLocks noEditPoints="1"/>
                </p:cNvSpPr>
                <p:nvPr/>
              </p:nvSpPr>
              <p:spPr bwMode="auto">
                <a:xfrm>
                  <a:off x="6162676" y="3044826"/>
                  <a:ext cx="220663" cy="239713"/>
                </a:xfrm>
                <a:custGeom>
                  <a:avLst/>
                  <a:gdLst>
                    <a:gd name="T0" fmla="*/ 62 w 123"/>
                    <a:gd name="T1" fmla="*/ 3 h 133"/>
                    <a:gd name="T2" fmla="*/ 12 w 123"/>
                    <a:gd name="T3" fmla="*/ 36 h 133"/>
                    <a:gd name="T4" fmla="*/ 37 w 123"/>
                    <a:gd name="T5" fmla="*/ 111 h 133"/>
                    <a:gd name="T6" fmla="*/ 38 w 123"/>
                    <a:gd name="T7" fmla="*/ 133 h 133"/>
                    <a:gd name="T8" fmla="*/ 62 w 123"/>
                    <a:gd name="T9" fmla="*/ 133 h 133"/>
                    <a:gd name="T10" fmla="*/ 85 w 123"/>
                    <a:gd name="T11" fmla="*/ 133 h 133"/>
                    <a:gd name="T12" fmla="*/ 86 w 123"/>
                    <a:gd name="T13" fmla="*/ 111 h 133"/>
                    <a:gd name="T14" fmla="*/ 111 w 123"/>
                    <a:gd name="T15" fmla="*/ 36 h 133"/>
                    <a:gd name="T16" fmla="*/ 62 w 123"/>
                    <a:gd name="T17" fmla="*/ 3 h 133"/>
                    <a:gd name="T18" fmla="*/ 85 w 123"/>
                    <a:gd name="T19" fmla="*/ 75 h 133"/>
                    <a:gd name="T20" fmla="*/ 83 w 123"/>
                    <a:gd name="T21" fmla="*/ 76 h 133"/>
                    <a:gd name="T22" fmla="*/ 82 w 123"/>
                    <a:gd name="T23" fmla="*/ 83 h 133"/>
                    <a:gd name="T24" fmla="*/ 74 w 123"/>
                    <a:gd name="T25" fmla="*/ 128 h 133"/>
                    <a:gd name="T26" fmla="*/ 70 w 123"/>
                    <a:gd name="T27" fmla="*/ 127 h 133"/>
                    <a:gd name="T28" fmla="*/ 77 w 123"/>
                    <a:gd name="T29" fmla="*/ 82 h 133"/>
                    <a:gd name="T30" fmla="*/ 78 w 123"/>
                    <a:gd name="T31" fmla="*/ 75 h 133"/>
                    <a:gd name="T32" fmla="*/ 62 w 123"/>
                    <a:gd name="T33" fmla="*/ 66 h 133"/>
                    <a:gd name="T34" fmla="*/ 46 w 123"/>
                    <a:gd name="T35" fmla="*/ 75 h 133"/>
                    <a:gd name="T36" fmla="*/ 47 w 123"/>
                    <a:gd name="T37" fmla="*/ 82 h 133"/>
                    <a:gd name="T38" fmla="*/ 54 w 123"/>
                    <a:gd name="T39" fmla="*/ 128 h 133"/>
                    <a:gd name="T40" fmla="*/ 49 w 123"/>
                    <a:gd name="T41" fmla="*/ 128 h 133"/>
                    <a:gd name="T42" fmla="*/ 42 w 123"/>
                    <a:gd name="T43" fmla="*/ 83 h 133"/>
                    <a:gd name="T44" fmla="*/ 41 w 123"/>
                    <a:gd name="T45" fmla="*/ 76 h 133"/>
                    <a:gd name="T46" fmla="*/ 38 w 123"/>
                    <a:gd name="T47" fmla="*/ 76 h 133"/>
                    <a:gd name="T48" fmla="*/ 26 w 123"/>
                    <a:gd name="T49" fmla="*/ 65 h 133"/>
                    <a:gd name="T50" fmla="*/ 30 w 123"/>
                    <a:gd name="T51" fmla="*/ 57 h 133"/>
                    <a:gd name="T52" fmla="*/ 36 w 123"/>
                    <a:gd name="T53" fmla="*/ 57 h 133"/>
                    <a:gd name="T54" fmla="*/ 44 w 123"/>
                    <a:gd name="T55" fmla="*/ 71 h 133"/>
                    <a:gd name="T56" fmla="*/ 58 w 123"/>
                    <a:gd name="T57" fmla="*/ 63 h 133"/>
                    <a:gd name="T58" fmla="*/ 51 w 123"/>
                    <a:gd name="T59" fmla="*/ 50 h 133"/>
                    <a:gd name="T60" fmla="*/ 62 w 123"/>
                    <a:gd name="T61" fmla="*/ 40 h 133"/>
                    <a:gd name="T62" fmla="*/ 72 w 123"/>
                    <a:gd name="T63" fmla="*/ 50 h 133"/>
                    <a:gd name="T64" fmla="*/ 65 w 123"/>
                    <a:gd name="T65" fmla="*/ 63 h 133"/>
                    <a:gd name="T66" fmla="*/ 79 w 123"/>
                    <a:gd name="T67" fmla="*/ 71 h 133"/>
                    <a:gd name="T68" fmla="*/ 87 w 123"/>
                    <a:gd name="T69" fmla="*/ 56 h 133"/>
                    <a:gd name="T70" fmla="*/ 93 w 123"/>
                    <a:gd name="T71" fmla="*/ 56 h 133"/>
                    <a:gd name="T72" fmla="*/ 98 w 123"/>
                    <a:gd name="T73" fmla="*/ 65 h 133"/>
                    <a:gd name="T74" fmla="*/ 85 w 123"/>
                    <a:gd name="T75" fmla="*/ 75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3" h="133">
                      <a:moveTo>
                        <a:pt x="62" y="3"/>
                      </a:moveTo>
                      <a:cubicBezTo>
                        <a:pt x="62" y="3"/>
                        <a:pt x="25" y="0"/>
                        <a:pt x="12" y="36"/>
                      </a:cubicBezTo>
                      <a:cubicBezTo>
                        <a:pt x="0" y="68"/>
                        <a:pt x="36" y="100"/>
                        <a:pt x="37" y="111"/>
                      </a:cubicBezTo>
                      <a:cubicBezTo>
                        <a:pt x="39" y="121"/>
                        <a:pt x="38" y="133"/>
                        <a:pt x="38" y="133"/>
                      </a:cubicBezTo>
                      <a:cubicBezTo>
                        <a:pt x="62" y="133"/>
                        <a:pt x="62" y="133"/>
                        <a:pt x="62" y="133"/>
                      </a:cubicBezTo>
                      <a:cubicBezTo>
                        <a:pt x="85" y="133"/>
                        <a:pt x="85" y="133"/>
                        <a:pt x="85" y="133"/>
                      </a:cubicBezTo>
                      <a:cubicBezTo>
                        <a:pt x="85" y="133"/>
                        <a:pt x="84" y="121"/>
                        <a:pt x="86" y="111"/>
                      </a:cubicBezTo>
                      <a:cubicBezTo>
                        <a:pt x="88" y="100"/>
                        <a:pt x="123" y="68"/>
                        <a:pt x="111" y="36"/>
                      </a:cubicBezTo>
                      <a:cubicBezTo>
                        <a:pt x="98" y="0"/>
                        <a:pt x="62" y="3"/>
                        <a:pt x="62" y="3"/>
                      </a:cubicBezTo>
                      <a:close/>
                      <a:moveTo>
                        <a:pt x="85" y="75"/>
                      </a:moveTo>
                      <a:cubicBezTo>
                        <a:pt x="85" y="76"/>
                        <a:pt x="84" y="76"/>
                        <a:pt x="83" y="76"/>
                      </a:cubicBezTo>
                      <a:cubicBezTo>
                        <a:pt x="82" y="78"/>
                        <a:pt x="82" y="80"/>
                        <a:pt x="82" y="83"/>
                      </a:cubicBezTo>
                      <a:cubicBezTo>
                        <a:pt x="80" y="99"/>
                        <a:pt x="74" y="127"/>
                        <a:pt x="74" y="128"/>
                      </a:cubicBezTo>
                      <a:cubicBezTo>
                        <a:pt x="70" y="127"/>
                        <a:pt x="70" y="127"/>
                        <a:pt x="70" y="127"/>
                      </a:cubicBezTo>
                      <a:cubicBezTo>
                        <a:pt x="70" y="127"/>
                        <a:pt x="75" y="99"/>
                        <a:pt x="77" y="82"/>
                      </a:cubicBezTo>
                      <a:cubicBezTo>
                        <a:pt x="77" y="80"/>
                        <a:pt x="78" y="77"/>
                        <a:pt x="78" y="75"/>
                      </a:cubicBezTo>
                      <a:cubicBezTo>
                        <a:pt x="71" y="73"/>
                        <a:pt x="65" y="68"/>
                        <a:pt x="62" y="66"/>
                      </a:cubicBezTo>
                      <a:cubicBezTo>
                        <a:pt x="59" y="68"/>
                        <a:pt x="52" y="73"/>
                        <a:pt x="46" y="75"/>
                      </a:cubicBezTo>
                      <a:cubicBezTo>
                        <a:pt x="46" y="78"/>
                        <a:pt x="46" y="80"/>
                        <a:pt x="47" y="82"/>
                      </a:cubicBezTo>
                      <a:cubicBezTo>
                        <a:pt x="49" y="99"/>
                        <a:pt x="54" y="127"/>
                        <a:pt x="54" y="128"/>
                      </a:cubicBezTo>
                      <a:cubicBezTo>
                        <a:pt x="49" y="128"/>
                        <a:pt x="49" y="128"/>
                        <a:pt x="49" y="128"/>
                      </a:cubicBezTo>
                      <a:cubicBezTo>
                        <a:pt x="49" y="128"/>
                        <a:pt x="44" y="99"/>
                        <a:pt x="42" y="83"/>
                      </a:cubicBezTo>
                      <a:cubicBezTo>
                        <a:pt x="42" y="80"/>
                        <a:pt x="41" y="78"/>
                        <a:pt x="41" y="76"/>
                      </a:cubicBezTo>
                      <a:cubicBezTo>
                        <a:pt x="40" y="76"/>
                        <a:pt x="39" y="76"/>
                        <a:pt x="38" y="76"/>
                      </a:cubicBezTo>
                      <a:cubicBezTo>
                        <a:pt x="31" y="75"/>
                        <a:pt x="26" y="70"/>
                        <a:pt x="26" y="65"/>
                      </a:cubicBezTo>
                      <a:cubicBezTo>
                        <a:pt x="25" y="62"/>
                        <a:pt x="27" y="58"/>
                        <a:pt x="30" y="57"/>
                      </a:cubicBezTo>
                      <a:cubicBezTo>
                        <a:pt x="32" y="56"/>
                        <a:pt x="34" y="56"/>
                        <a:pt x="36" y="57"/>
                      </a:cubicBezTo>
                      <a:cubicBezTo>
                        <a:pt x="40" y="59"/>
                        <a:pt x="43" y="65"/>
                        <a:pt x="44" y="71"/>
                      </a:cubicBezTo>
                      <a:cubicBezTo>
                        <a:pt x="50" y="69"/>
                        <a:pt x="55" y="65"/>
                        <a:pt x="58" y="63"/>
                      </a:cubicBezTo>
                      <a:cubicBezTo>
                        <a:pt x="55" y="60"/>
                        <a:pt x="50" y="56"/>
                        <a:pt x="51" y="50"/>
                      </a:cubicBezTo>
                      <a:cubicBezTo>
                        <a:pt x="52" y="42"/>
                        <a:pt x="58" y="40"/>
                        <a:pt x="62" y="40"/>
                      </a:cubicBezTo>
                      <a:cubicBezTo>
                        <a:pt x="65" y="40"/>
                        <a:pt x="71" y="42"/>
                        <a:pt x="72" y="50"/>
                      </a:cubicBezTo>
                      <a:cubicBezTo>
                        <a:pt x="73" y="55"/>
                        <a:pt x="68" y="60"/>
                        <a:pt x="65" y="63"/>
                      </a:cubicBezTo>
                      <a:cubicBezTo>
                        <a:pt x="68" y="65"/>
                        <a:pt x="74" y="69"/>
                        <a:pt x="79" y="71"/>
                      </a:cubicBezTo>
                      <a:cubicBezTo>
                        <a:pt x="81" y="64"/>
                        <a:pt x="83" y="59"/>
                        <a:pt x="87" y="56"/>
                      </a:cubicBezTo>
                      <a:cubicBezTo>
                        <a:pt x="89" y="55"/>
                        <a:pt x="91" y="55"/>
                        <a:pt x="93" y="56"/>
                      </a:cubicBezTo>
                      <a:cubicBezTo>
                        <a:pt x="96" y="58"/>
                        <a:pt x="98" y="61"/>
                        <a:pt x="98" y="65"/>
                      </a:cubicBezTo>
                      <a:cubicBezTo>
                        <a:pt x="97" y="69"/>
                        <a:pt x="93" y="74"/>
                        <a:pt x="85" y="7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262626"/>
                    </a:solidFill>
                    <a:effectLst/>
                    <a:uLnTx/>
                    <a:uFillTx/>
                    <a:latin typeface="Roboto"/>
                  </a:endParaRPr>
                </a:p>
              </p:txBody>
            </p:sp>
            <p:sp>
              <p:nvSpPr>
                <p:cNvPr id="47" name="Rectangle 41">
                  <a:extLst>
                    <a:ext uri="{FF2B5EF4-FFF2-40B4-BE49-F238E27FC236}">
                      <a16:creationId xmlns:a16="http://schemas.microsoft.com/office/drawing/2014/main" id="{0A296C66-B254-20B5-FF6B-B48FD8A27360}"/>
                    </a:ext>
                  </a:extLst>
                </p:cNvPr>
                <p:cNvSpPr>
                  <a:spLocks noChangeArrowheads="1"/>
                </p:cNvSpPr>
                <p:nvPr/>
              </p:nvSpPr>
              <p:spPr bwMode="auto">
                <a:xfrm>
                  <a:off x="6230938" y="3302001"/>
                  <a:ext cx="85725" cy="22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262626"/>
                    </a:solidFill>
                    <a:effectLst/>
                    <a:uLnTx/>
                    <a:uFillTx/>
                    <a:latin typeface="Roboto"/>
                  </a:endParaRPr>
                </a:p>
              </p:txBody>
            </p:sp>
            <p:sp>
              <p:nvSpPr>
                <p:cNvPr id="48" name="Freeform 42">
                  <a:extLst>
                    <a:ext uri="{FF2B5EF4-FFF2-40B4-BE49-F238E27FC236}">
                      <a16:creationId xmlns:a16="http://schemas.microsoft.com/office/drawing/2014/main" id="{3F5C6C40-A3F3-FD00-755E-9F6DED27B678}"/>
                    </a:ext>
                  </a:extLst>
                </p:cNvPr>
                <p:cNvSpPr>
                  <a:spLocks/>
                </p:cNvSpPr>
                <p:nvPr/>
              </p:nvSpPr>
              <p:spPr bwMode="auto">
                <a:xfrm>
                  <a:off x="6267451" y="2968626"/>
                  <a:ext cx="14288" cy="63500"/>
                </a:xfrm>
                <a:custGeom>
                  <a:avLst/>
                  <a:gdLst>
                    <a:gd name="T0" fmla="*/ 4 w 8"/>
                    <a:gd name="T1" fmla="*/ 36 h 36"/>
                    <a:gd name="T2" fmla="*/ 8 w 8"/>
                    <a:gd name="T3" fmla="*/ 32 h 36"/>
                    <a:gd name="T4" fmla="*/ 8 w 8"/>
                    <a:gd name="T5" fmla="*/ 4 h 36"/>
                    <a:gd name="T6" fmla="*/ 4 w 8"/>
                    <a:gd name="T7" fmla="*/ 0 h 36"/>
                    <a:gd name="T8" fmla="*/ 0 w 8"/>
                    <a:gd name="T9" fmla="*/ 4 h 36"/>
                    <a:gd name="T10" fmla="*/ 0 w 8"/>
                    <a:gd name="T11" fmla="*/ 32 h 36"/>
                    <a:gd name="T12" fmla="*/ 4 w 8"/>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 h="36">
                      <a:moveTo>
                        <a:pt x="4" y="36"/>
                      </a:moveTo>
                      <a:cubicBezTo>
                        <a:pt x="6" y="36"/>
                        <a:pt x="8" y="34"/>
                        <a:pt x="8" y="32"/>
                      </a:cubicBezTo>
                      <a:cubicBezTo>
                        <a:pt x="8" y="4"/>
                        <a:pt x="8" y="4"/>
                        <a:pt x="8" y="4"/>
                      </a:cubicBezTo>
                      <a:cubicBezTo>
                        <a:pt x="8" y="2"/>
                        <a:pt x="6" y="0"/>
                        <a:pt x="4" y="0"/>
                      </a:cubicBezTo>
                      <a:cubicBezTo>
                        <a:pt x="1" y="0"/>
                        <a:pt x="0" y="2"/>
                        <a:pt x="0" y="4"/>
                      </a:cubicBezTo>
                      <a:cubicBezTo>
                        <a:pt x="0" y="32"/>
                        <a:pt x="0" y="32"/>
                        <a:pt x="0" y="32"/>
                      </a:cubicBezTo>
                      <a:cubicBezTo>
                        <a:pt x="0" y="34"/>
                        <a:pt x="1" y="36"/>
                        <a:pt x="4"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262626"/>
                    </a:solidFill>
                    <a:effectLst/>
                    <a:uLnTx/>
                    <a:uFillTx/>
                    <a:latin typeface="Roboto"/>
                  </a:endParaRPr>
                </a:p>
              </p:txBody>
            </p:sp>
            <p:sp>
              <p:nvSpPr>
                <p:cNvPr id="49" name="Freeform 43">
                  <a:extLst>
                    <a:ext uri="{FF2B5EF4-FFF2-40B4-BE49-F238E27FC236}">
                      <a16:creationId xmlns:a16="http://schemas.microsoft.com/office/drawing/2014/main" id="{45A553CA-926E-1576-A6C6-B3B86A3F1217}"/>
                    </a:ext>
                  </a:extLst>
                </p:cNvPr>
                <p:cNvSpPr>
                  <a:spLocks/>
                </p:cNvSpPr>
                <p:nvPr/>
              </p:nvSpPr>
              <p:spPr bwMode="auto">
                <a:xfrm>
                  <a:off x="6192838" y="2998788"/>
                  <a:ext cx="41275" cy="47625"/>
                </a:xfrm>
                <a:custGeom>
                  <a:avLst/>
                  <a:gdLst>
                    <a:gd name="T0" fmla="*/ 15 w 23"/>
                    <a:gd name="T1" fmla="*/ 26 h 27"/>
                    <a:gd name="T2" fmla="*/ 18 w 23"/>
                    <a:gd name="T3" fmla="*/ 27 h 27"/>
                    <a:gd name="T4" fmla="*/ 21 w 23"/>
                    <a:gd name="T5" fmla="*/ 26 h 27"/>
                    <a:gd name="T6" fmla="*/ 22 w 23"/>
                    <a:gd name="T7" fmla="*/ 21 h 27"/>
                    <a:gd name="T8" fmla="*/ 8 w 23"/>
                    <a:gd name="T9" fmla="*/ 2 h 27"/>
                    <a:gd name="T10" fmla="*/ 2 w 23"/>
                    <a:gd name="T11" fmla="*/ 2 h 27"/>
                    <a:gd name="T12" fmla="*/ 1 w 23"/>
                    <a:gd name="T13" fmla="*/ 7 h 27"/>
                    <a:gd name="T14" fmla="*/ 15 w 23"/>
                    <a:gd name="T15" fmla="*/ 26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27">
                      <a:moveTo>
                        <a:pt x="15" y="26"/>
                      </a:moveTo>
                      <a:cubicBezTo>
                        <a:pt x="16" y="27"/>
                        <a:pt x="17" y="27"/>
                        <a:pt x="18" y="27"/>
                      </a:cubicBezTo>
                      <a:cubicBezTo>
                        <a:pt x="19" y="27"/>
                        <a:pt x="20" y="27"/>
                        <a:pt x="21" y="26"/>
                      </a:cubicBezTo>
                      <a:cubicBezTo>
                        <a:pt x="23" y="25"/>
                        <a:pt x="23" y="23"/>
                        <a:pt x="22" y="21"/>
                      </a:cubicBezTo>
                      <a:cubicBezTo>
                        <a:pt x="8" y="2"/>
                        <a:pt x="8" y="2"/>
                        <a:pt x="8" y="2"/>
                      </a:cubicBezTo>
                      <a:cubicBezTo>
                        <a:pt x="6" y="1"/>
                        <a:pt x="4" y="0"/>
                        <a:pt x="2" y="2"/>
                      </a:cubicBezTo>
                      <a:cubicBezTo>
                        <a:pt x="0" y="3"/>
                        <a:pt x="0" y="5"/>
                        <a:pt x="1" y="7"/>
                      </a:cubicBezTo>
                      <a:lnTo>
                        <a:pt x="15"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262626"/>
                    </a:solidFill>
                    <a:effectLst/>
                    <a:uLnTx/>
                    <a:uFillTx/>
                    <a:latin typeface="Roboto"/>
                  </a:endParaRPr>
                </a:p>
              </p:txBody>
            </p:sp>
            <p:sp>
              <p:nvSpPr>
                <p:cNvPr id="50" name="Freeform 44">
                  <a:extLst>
                    <a:ext uri="{FF2B5EF4-FFF2-40B4-BE49-F238E27FC236}">
                      <a16:creationId xmlns:a16="http://schemas.microsoft.com/office/drawing/2014/main" id="{23B4EDD9-C793-D137-0663-07F6BA3417E8}"/>
                    </a:ext>
                  </a:extLst>
                </p:cNvPr>
                <p:cNvSpPr>
                  <a:spLocks/>
                </p:cNvSpPr>
                <p:nvPr/>
              </p:nvSpPr>
              <p:spPr bwMode="auto">
                <a:xfrm>
                  <a:off x="6319838" y="2998788"/>
                  <a:ext cx="36513" cy="47625"/>
                </a:xfrm>
                <a:custGeom>
                  <a:avLst/>
                  <a:gdLst>
                    <a:gd name="T0" fmla="*/ 3 w 21"/>
                    <a:gd name="T1" fmla="*/ 27 h 27"/>
                    <a:gd name="T2" fmla="*/ 5 w 21"/>
                    <a:gd name="T3" fmla="*/ 27 h 27"/>
                    <a:gd name="T4" fmla="*/ 8 w 21"/>
                    <a:gd name="T5" fmla="*/ 25 h 27"/>
                    <a:gd name="T6" fmla="*/ 19 w 21"/>
                    <a:gd name="T7" fmla="*/ 7 h 27"/>
                    <a:gd name="T8" fmla="*/ 18 w 21"/>
                    <a:gd name="T9" fmla="*/ 1 h 27"/>
                    <a:gd name="T10" fmla="*/ 12 w 21"/>
                    <a:gd name="T11" fmla="*/ 3 h 27"/>
                    <a:gd name="T12" fmla="*/ 1 w 21"/>
                    <a:gd name="T13" fmla="*/ 21 h 27"/>
                    <a:gd name="T14" fmla="*/ 3 w 21"/>
                    <a:gd name="T15" fmla="*/ 27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27">
                      <a:moveTo>
                        <a:pt x="3" y="27"/>
                      </a:moveTo>
                      <a:cubicBezTo>
                        <a:pt x="3" y="27"/>
                        <a:pt x="4" y="27"/>
                        <a:pt x="5" y="27"/>
                      </a:cubicBezTo>
                      <a:cubicBezTo>
                        <a:pt x="6" y="27"/>
                        <a:pt x="8" y="27"/>
                        <a:pt x="8" y="25"/>
                      </a:cubicBezTo>
                      <a:cubicBezTo>
                        <a:pt x="19" y="7"/>
                        <a:pt x="19" y="7"/>
                        <a:pt x="19" y="7"/>
                      </a:cubicBezTo>
                      <a:cubicBezTo>
                        <a:pt x="21" y="5"/>
                        <a:pt x="20" y="3"/>
                        <a:pt x="18" y="1"/>
                      </a:cubicBezTo>
                      <a:cubicBezTo>
                        <a:pt x="16" y="0"/>
                        <a:pt x="14" y="1"/>
                        <a:pt x="12" y="3"/>
                      </a:cubicBezTo>
                      <a:cubicBezTo>
                        <a:pt x="1" y="21"/>
                        <a:pt x="1" y="21"/>
                        <a:pt x="1" y="21"/>
                      </a:cubicBezTo>
                      <a:cubicBezTo>
                        <a:pt x="0" y="23"/>
                        <a:pt x="1" y="26"/>
                        <a:pt x="3" y="2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262626"/>
                    </a:solidFill>
                    <a:effectLst/>
                    <a:uLnTx/>
                    <a:uFillTx/>
                    <a:latin typeface="Roboto"/>
                  </a:endParaRPr>
                </a:p>
              </p:txBody>
            </p:sp>
            <p:sp>
              <p:nvSpPr>
                <p:cNvPr id="51" name="Freeform 45">
                  <a:extLst>
                    <a:ext uri="{FF2B5EF4-FFF2-40B4-BE49-F238E27FC236}">
                      <a16:creationId xmlns:a16="http://schemas.microsoft.com/office/drawing/2014/main" id="{C5722CE3-70C5-D6C2-8C68-105740F78889}"/>
                    </a:ext>
                  </a:extLst>
                </p:cNvPr>
                <p:cNvSpPr>
                  <a:spLocks/>
                </p:cNvSpPr>
                <p:nvPr/>
              </p:nvSpPr>
              <p:spPr bwMode="auto">
                <a:xfrm>
                  <a:off x="6367463" y="3054351"/>
                  <a:ext cx="50800" cy="33338"/>
                </a:xfrm>
                <a:custGeom>
                  <a:avLst/>
                  <a:gdLst>
                    <a:gd name="T0" fmla="*/ 26 w 28"/>
                    <a:gd name="T1" fmla="*/ 2 h 19"/>
                    <a:gd name="T2" fmla="*/ 21 w 28"/>
                    <a:gd name="T3" fmla="*/ 1 h 19"/>
                    <a:gd name="T4" fmla="*/ 2 w 28"/>
                    <a:gd name="T5" fmla="*/ 11 h 19"/>
                    <a:gd name="T6" fmla="*/ 1 w 28"/>
                    <a:gd name="T7" fmla="*/ 17 h 19"/>
                    <a:gd name="T8" fmla="*/ 4 w 28"/>
                    <a:gd name="T9" fmla="*/ 19 h 19"/>
                    <a:gd name="T10" fmla="*/ 6 w 28"/>
                    <a:gd name="T11" fmla="*/ 18 h 19"/>
                    <a:gd name="T12" fmla="*/ 25 w 28"/>
                    <a:gd name="T13" fmla="*/ 8 h 19"/>
                    <a:gd name="T14" fmla="*/ 26 w 28"/>
                    <a:gd name="T15" fmla="*/ 2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19">
                      <a:moveTo>
                        <a:pt x="26" y="2"/>
                      </a:moveTo>
                      <a:cubicBezTo>
                        <a:pt x="25" y="0"/>
                        <a:pt x="23" y="0"/>
                        <a:pt x="21" y="1"/>
                      </a:cubicBezTo>
                      <a:cubicBezTo>
                        <a:pt x="2" y="11"/>
                        <a:pt x="2" y="11"/>
                        <a:pt x="2" y="11"/>
                      </a:cubicBezTo>
                      <a:cubicBezTo>
                        <a:pt x="0" y="12"/>
                        <a:pt x="0" y="15"/>
                        <a:pt x="1" y="17"/>
                      </a:cubicBezTo>
                      <a:cubicBezTo>
                        <a:pt x="1" y="18"/>
                        <a:pt x="3" y="19"/>
                        <a:pt x="4" y="19"/>
                      </a:cubicBezTo>
                      <a:cubicBezTo>
                        <a:pt x="5" y="19"/>
                        <a:pt x="6" y="19"/>
                        <a:pt x="6" y="18"/>
                      </a:cubicBezTo>
                      <a:cubicBezTo>
                        <a:pt x="25" y="8"/>
                        <a:pt x="25" y="8"/>
                        <a:pt x="25" y="8"/>
                      </a:cubicBezTo>
                      <a:cubicBezTo>
                        <a:pt x="27" y="7"/>
                        <a:pt x="28" y="4"/>
                        <a:pt x="26"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262626"/>
                    </a:solidFill>
                    <a:effectLst/>
                    <a:uLnTx/>
                    <a:uFillTx/>
                    <a:latin typeface="Roboto"/>
                  </a:endParaRPr>
                </a:p>
              </p:txBody>
            </p:sp>
            <p:sp>
              <p:nvSpPr>
                <p:cNvPr id="52" name="Freeform 46">
                  <a:extLst>
                    <a:ext uri="{FF2B5EF4-FFF2-40B4-BE49-F238E27FC236}">
                      <a16:creationId xmlns:a16="http://schemas.microsoft.com/office/drawing/2014/main" id="{2A490111-DC24-3E12-6222-DF8DCE4F46E5}"/>
                    </a:ext>
                  </a:extLst>
                </p:cNvPr>
                <p:cNvSpPr>
                  <a:spLocks/>
                </p:cNvSpPr>
                <p:nvPr/>
              </p:nvSpPr>
              <p:spPr bwMode="auto">
                <a:xfrm>
                  <a:off x="6130926" y="3054351"/>
                  <a:ext cx="50800" cy="33338"/>
                </a:xfrm>
                <a:custGeom>
                  <a:avLst/>
                  <a:gdLst>
                    <a:gd name="T0" fmla="*/ 25 w 28"/>
                    <a:gd name="T1" fmla="*/ 11 h 19"/>
                    <a:gd name="T2" fmla="*/ 6 w 28"/>
                    <a:gd name="T3" fmla="*/ 1 h 19"/>
                    <a:gd name="T4" fmla="*/ 1 w 28"/>
                    <a:gd name="T5" fmla="*/ 2 h 19"/>
                    <a:gd name="T6" fmla="*/ 3 w 28"/>
                    <a:gd name="T7" fmla="*/ 8 h 19"/>
                    <a:gd name="T8" fmla="*/ 21 w 28"/>
                    <a:gd name="T9" fmla="*/ 18 h 19"/>
                    <a:gd name="T10" fmla="*/ 23 w 28"/>
                    <a:gd name="T11" fmla="*/ 19 h 19"/>
                    <a:gd name="T12" fmla="*/ 27 w 28"/>
                    <a:gd name="T13" fmla="*/ 17 h 19"/>
                    <a:gd name="T14" fmla="*/ 25 w 28"/>
                    <a:gd name="T15" fmla="*/ 11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19">
                      <a:moveTo>
                        <a:pt x="25" y="11"/>
                      </a:moveTo>
                      <a:cubicBezTo>
                        <a:pt x="6" y="1"/>
                        <a:pt x="6" y="1"/>
                        <a:pt x="6" y="1"/>
                      </a:cubicBezTo>
                      <a:cubicBezTo>
                        <a:pt x="5" y="0"/>
                        <a:pt x="2" y="0"/>
                        <a:pt x="1" y="2"/>
                      </a:cubicBezTo>
                      <a:cubicBezTo>
                        <a:pt x="0" y="4"/>
                        <a:pt x="1" y="7"/>
                        <a:pt x="3" y="8"/>
                      </a:cubicBezTo>
                      <a:cubicBezTo>
                        <a:pt x="21" y="18"/>
                        <a:pt x="21" y="18"/>
                        <a:pt x="21" y="18"/>
                      </a:cubicBezTo>
                      <a:cubicBezTo>
                        <a:pt x="22" y="19"/>
                        <a:pt x="23" y="19"/>
                        <a:pt x="23" y="19"/>
                      </a:cubicBezTo>
                      <a:cubicBezTo>
                        <a:pt x="25" y="19"/>
                        <a:pt x="26" y="18"/>
                        <a:pt x="27" y="17"/>
                      </a:cubicBezTo>
                      <a:cubicBezTo>
                        <a:pt x="28" y="15"/>
                        <a:pt x="27" y="12"/>
                        <a:pt x="25" y="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262626"/>
                    </a:solidFill>
                    <a:effectLst/>
                    <a:uLnTx/>
                    <a:uFillTx/>
                    <a:latin typeface="Roboto"/>
                  </a:endParaRPr>
                </a:p>
              </p:txBody>
            </p:sp>
          </p:grpSp>
          <p:grpSp>
            <p:nvGrpSpPr>
              <p:cNvPr id="36" name="Group 35">
                <a:extLst>
                  <a:ext uri="{FF2B5EF4-FFF2-40B4-BE49-F238E27FC236}">
                    <a16:creationId xmlns:a16="http://schemas.microsoft.com/office/drawing/2014/main" id="{CFA26BD7-40AC-263B-B156-46D481F132F0}"/>
                  </a:ext>
                </a:extLst>
              </p:cNvPr>
              <p:cNvGrpSpPr/>
              <p:nvPr/>
            </p:nvGrpSpPr>
            <p:grpSpPr>
              <a:xfrm>
                <a:off x="2007449" y="3060822"/>
                <a:ext cx="180018" cy="178766"/>
                <a:chOff x="2767013" y="3048001"/>
                <a:chExt cx="228601" cy="227012"/>
              </a:xfrm>
            </p:grpSpPr>
            <p:sp>
              <p:nvSpPr>
                <p:cNvPr id="39" name="Freeform 47">
                  <a:extLst>
                    <a:ext uri="{FF2B5EF4-FFF2-40B4-BE49-F238E27FC236}">
                      <a16:creationId xmlns:a16="http://schemas.microsoft.com/office/drawing/2014/main" id="{096D0672-C388-F758-5FDF-9E7369259511}"/>
                    </a:ext>
                  </a:extLst>
                </p:cNvPr>
                <p:cNvSpPr>
                  <a:spLocks/>
                </p:cNvSpPr>
                <p:nvPr/>
              </p:nvSpPr>
              <p:spPr bwMode="auto">
                <a:xfrm>
                  <a:off x="2774951" y="3259138"/>
                  <a:ext cx="220663" cy="15875"/>
                </a:xfrm>
                <a:custGeom>
                  <a:avLst/>
                  <a:gdLst>
                    <a:gd name="T0" fmla="*/ 0 w 123"/>
                    <a:gd name="T1" fmla="*/ 5 h 9"/>
                    <a:gd name="T2" fmla="*/ 4 w 123"/>
                    <a:gd name="T3" fmla="*/ 9 h 9"/>
                    <a:gd name="T4" fmla="*/ 119 w 123"/>
                    <a:gd name="T5" fmla="*/ 8 h 9"/>
                    <a:gd name="T6" fmla="*/ 123 w 123"/>
                    <a:gd name="T7" fmla="*/ 4 h 9"/>
                    <a:gd name="T8" fmla="*/ 119 w 123"/>
                    <a:gd name="T9" fmla="*/ 0 h 9"/>
                    <a:gd name="T10" fmla="*/ 4 w 123"/>
                    <a:gd name="T11" fmla="*/ 2 h 9"/>
                    <a:gd name="T12" fmla="*/ 0 w 123"/>
                    <a:gd name="T13" fmla="*/ 5 h 9"/>
                  </a:gdLst>
                  <a:ahLst/>
                  <a:cxnLst>
                    <a:cxn ang="0">
                      <a:pos x="T0" y="T1"/>
                    </a:cxn>
                    <a:cxn ang="0">
                      <a:pos x="T2" y="T3"/>
                    </a:cxn>
                    <a:cxn ang="0">
                      <a:pos x="T4" y="T5"/>
                    </a:cxn>
                    <a:cxn ang="0">
                      <a:pos x="T6" y="T7"/>
                    </a:cxn>
                    <a:cxn ang="0">
                      <a:pos x="T8" y="T9"/>
                    </a:cxn>
                    <a:cxn ang="0">
                      <a:pos x="T10" y="T11"/>
                    </a:cxn>
                    <a:cxn ang="0">
                      <a:pos x="T12" y="T13"/>
                    </a:cxn>
                  </a:cxnLst>
                  <a:rect l="0" t="0" r="r" b="b"/>
                  <a:pathLst>
                    <a:path w="123" h="9">
                      <a:moveTo>
                        <a:pt x="0" y="5"/>
                      </a:moveTo>
                      <a:cubicBezTo>
                        <a:pt x="0" y="8"/>
                        <a:pt x="2" y="9"/>
                        <a:pt x="4" y="9"/>
                      </a:cubicBezTo>
                      <a:cubicBezTo>
                        <a:pt x="119" y="8"/>
                        <a:pt x="119" y="8"/>
                        <a:pt x="119" y="8"/>
                      </a:cubicBezTo>
                      <a:cubicBezTo>
                        <a:pt x="121" y="8"/>
                        <a:pt x="123" y="6"/>
                        <a:pt x="123" y="4"/>
                      </a:cubicBezTo>
                      <a:cubicBezTo>
                        <a:pt x="123" y="2"/>
                        <a:pt x="121" y="0"/>
                        <a:pt x="119" y="0"/>
                      </a:cubicBezTo>
                      <a:cubicBezTo>
                        <a:pt x="4" y="2"/>
                        <a:pt x="4" y="2"/>
                        <a:pt x="4" y="2"/>
                      </a:cubicBezTo>
                      <a:cubicBezTo>
                        <a:pt x="2" y="2"/>
                        <a:pt x="0" y="3"/>
                        <a:pt x="0"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262626"/>
                    </a:solidFill>
                    <a:effectLst/>
                    <a:uLnTx/>
                    <a:uFillTx/>
                    <a:latin typeface="Roboto"/>
                  </a:endParaRPr>
                </a:p>
              </p:txBody>
            </p:sp>
            <p:sp>
              <p:nvSpPr>
                <p:cNvPr id="40" name="Freeform 48">
                  <a:extLst>
                    <a:ext uri="{FF2B5EF4-FFF2-40B4-BE49-F238E27FC236}">
                      <a16:creationId xmlns:a16="http://schemas.microsoft.com/office/drawing/2014/main" id="{769DBE59-422B-0B0F-913B-8D36A6620D7A}"/>
                    </a:ext>
                  </a:extLst>
                </p:cNvPr>
                <p:cNvSpPr>
                  <a:spLocks noEditPoints="1"/>
                </p:cNvSpPr>
                <p:nvPr/>
              </p:nvSpPr>
              <p:spPr bwMode="auto">
                <a:xfrm>
                  <a:off x="2849563" y="3098801"/>
                  <a:ext cx="55563" cy="147638"/>
                </a:xfrm>
                <a:custGeom>
                  <a:avLst/>
                  <a:gdLst>
                    <a:gd name="T0" fmla="*/ 7 w 31"/>
                    <a:gd name="T1" fmla="*/ 82 h 82"/>
                    <a:gd name="T2" fmla="*/ 7 w 31"/>
                    <a:gd name="T3" fmla="*/ 82 h 82"/>
                    <a:gd name="T4" fmla="*/ 25 w 31"/>
                    <a:gd name="T5" fmla="*/ 82 h 82"/>
                    <a:gd name="T6" fmla="*/ 31 w 31"/>
                    <a:gd name="T7" fmla="*/ 74 h 82"/>
                    <a:gd name="T8" fmla="*/ 30 w 31"/>
                    <a:gd name="T9" fmla="*/ 8 h 82"/>
                    <a:gd name="T10" fmla="*/ 28 w 31"/>
                    <a:gd name="T11" fmla="*/ 2 h 82"/>
                    <a:gd name="T12" fmla="*/ 24 w 31"/>
                    <a:gd name="T13" fmla="*/ 0 h 82"/>
                    <a:gd name="T14" fmla="*/ 6 w 31"/>
                    <a:gd name="T15" fmla="*/ 0 h 82"/>
                    <a:gd name="T16" fmla="*/ 0 w 31"/>
                    <a:gd name="T17" fmla="*/ 8 h 82"/>
                    <a:gd name="T18" fmla="*/ 1 w 31"/>
                    <a:gd name="T19" fmla="*/ 74 h 82"/>
                    <a:gd name="T20" fmla="*/ 3 w 31"/>
                    <a:gd name="T21" fmla="*/ 80 h 82"/>
                    <a:gd name="T22" fmla="*/ 7 w 31"/>
                    <a:gd name="T23" fmla="*/ 82 h 82"/>
                    <a:gd name="T24" fmla="*/ 7 w 31"/>
                    <a:gd name="T25" fmla="*/ 6 h 82"/>
                    <a:gd name="T26" fmla="*/ 24 w 31"/>
                    <a:gd name="T27" fmla="*/ 6 h 82"/>
                    <a:gd name="T28" fmla="*/ 25 w 31"/>
                    <a:gd name="T29" fmla="*/ 8 h 82"/>
                    <a:gd name="T30" fmla="*/ 25 w 31"/>
                    <a:gd name="T31" fmla="*/ 74 h 82"/>
                    <a:gd name="T32" fmla="*/ 24 w 31"/>
                    <a:gd name="T33" fmla="*/ 76 h 82"/>
                    <a:gd name="T34" fmla="*/ 7 w 31"/>
                    <a:gd name="T35" fmla="*/ 77 h 82"/>
                    <a:gd name="T36" fmla="*/ 6 w 31"/>
                    <a:gd name="T37" fmla="*/ 74 h 82"/>
                    <a:gd name="T38" fmla="*/ 6 w 31"/>
                    <a:gd name="T39" fmla="*/ 8 h 82"/>
                    <a:gd name="T40" fmla="*/ 7 w 31"/>
                    <a:gd name="T41" fmla="*/ 6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1" h="82">
                      <a:moveTo>
                        <a:pt x="7" y="82"/>
                      </a:moveTo>
                      <a:cubicBezTo>
                        <a:pt x="7" y="82"/>
                        <a:pt x="7" y="82"/>
                        <a:pt x="7" y="82"/>
                      </a:cubicBezTo>
                      <a:cubicBezTo>
                        <a:pt x="25" y="82"/>
                        <a:pt x="25" y="82"/>
                        <a:pt x="25" y="82"/>
                      </a:cubicBezTo>
                      <a:cubicBezTo>
                        <a:pt x="28" y="82"/>
                        <a:pt x="31" y="78"/>
                        <a:pt x="31" y="74"/>
                      </a:cubicBezTo>
                      <a:cubicBezTo>
                        <a:pt x="30" y="8"/>
                        <a:pt x="30" y="8"/>
                        <a:pt x="30" y="8"/>
                      </a:cubicBezTo>
                      <a:cubicBezTo>
                        <a:pt x="30" y="6"/>
                        <a:pt x="30" y="3"/>
                        <a:pt x="28" y="2"/>
                      </a:cubicBezTo>
                      <a:cubicBezTo>
                        <a:pt x="27" y="1"/>
                        <a:pt x="25" y="0"/>
                        <a:pt x="24" y="0"/>
                      </a:cubicBezTo>
                      <a:cubicBezTo>
                        <a:pt x="6" y="0"/>
                        <a:pt x="6" y="0"/>
                        <a:pt x="6" y="0"/>
                      </a:cubicBezTo>
                      <a:cubicBezTo>
                        <a:pt x="3" y="0"/>
                        <a:pt x="0" y="4"/>
                        <a:pt x="0" y="8"/>
                      </a:cubicBezTo>
                      <a:cubicBezTo>
                        <a:pt x="1" y="74"/>
                        <a:pt x="1" y="74"/>
                        <a:pt x="1" y="74"/>
                      </a:cubicBezTo>
                      <a:cubicBezTo>
                        <a:pt x="1" y="77"/>
                        <a:pt x="2" y="79"/>
                        <a:pt x="3" y="80"/>
                      </a:cubicBezTo>
                      <a:cubicBezTo>
                        <a:pt x="4" y="82"/>
                        <a:pt x="6" y="82"/>
                        <a:pt x="7" y="82"/>
                      </a:cubicBezTo>
                      <a:close/>
                      <a:moveTo>
                        <a:pt x="7" y="6"/>
                      </a:moveTo>
                      <a:cubicBezTo>
                        <a:pt x="24" y="6"/>
                        <a:pt x="24" y="6"/>
                        <a:pt x="24" y="6"/>
                      </a:cubicBezTo>
                      <a:cubicBezTo>
                        <a:pt x="24" y="6"/>
                        <a:pt x="25" y="6"/>
                        <a:pt x="25" y="8"/>
                      </a:cubicBezTo>
                      <a:cubicBezTo>
                        <a:pt x="25" y="74"/>
                        <a:pt x="25" y="74"/>
                        <a:pt x="25" y="74"/>
                      </a:cubicBezTo>
                      <a:cubicBezTo>
                        <a:pt x="26" y="76"/>
                        <a:pt x="25" y="76"/>
                        <a:pt x="24" y="76"/>
                      </a:cubicBezTo>
                      <a:cubicBezTo>
                        <a:pt x="7" y="77"/>
                        <a:pt x="7" y="77"/>
                        <a:pt x="7" y="77"/>
                      </a:cubicBezTo>
                      <a:cubicBezTo>
                        <a:pt x="7" y="77"/>
                        <a:pt x="6" y="76"/>
                        <a:pt x="6" y="74"/>
                      </a:cubicBezTo>
                      <a:cubicBezTo>
                        <a:pt x="6" y="8"/>
                        <a:pt x="6" y="8"/>
                        <a:pt x="6" y="8"/>
                      </a:cubicBezTo>
                      <a:cubicBezTo>
                        <a:pt x="6" y="7"/>
                        <a:pt x="6" y="6"/>
                        <a:pt x="7"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262626"/>
                    </a:solidFill>
                    <a:effectLst/>
                    <a:uLnTx/>
                    <a:uFillTx/>
                    <a:latin typeface="Roboto"/>
                  </a:endParaRPr>
                </a:p>
              </p:txBody>
            </p:sp>
            <p:sp>
              <p:nvSpPr>
                <p:cNvPr id="41" name="Freeform 49">
                  <a:extLst>
                    <a:ext uri="{FF2B5EF4-FFF2-40B4-BE49-F238E27FC236}">
                      <a16:creationId xmlns:a16="http://schemas.microsoft.com/office/drawing/2014/main" id="{95E5B247-A0C6-A9AC-E38F-65DED366CBAF}"/>
                    </a:ext>
                  </a:extLst>
                </p:cNvPr>
                <p:cNvSpPr>
                  <a:spLocks noEditPoints="1"/>
                </p:cNvSpPr>
                <p:nvPr/>
              </p:nvSpPr>
              <p:spPr bwMode="auto">
                <a:xfrm>
                  <a:off x="2932113" y="3048001"/>
                  <a:ext cx="55563" cy="198438"/>
                </a:xfrm>
                <a:custGeom>
                  <a:avLst/>
                  <a:gdLst>
                    <a:gd name="T0" fmla="*/ 7 w 31"/>
                    <a:gd name="T1" fmla="*/ 110 h 110"/>
                    <a:gd name="T2" fmla="*/ 7 w 31"/>
                    <a:gd name="T3" fmla="*/ 110 h 110"/>
                    <a:gd name="T4" fmla="*/ 24 w 31"/>
                    <a:gd name="T5" fmla="*/ 110 h 110"/>
                    <a:gd name="T6" fmla="*/ 31 w 31"/>
                    <a:gd name="T7" fmla="*/ 100 h 110"/>
                    <a:gd name="T8" fmla="*/ 30 w 31"/>
                    <a:gd name="T9" fmla="*/ 9 h 110"/>
                    <a:gd name="T10" fmla="*/ 27 w 31"/>
                    <a:gd name="T11" fmla="*/ 1 h 110"/>
                    <a:gd name="T12" fmla="*/ 23 w 31"/>
                    <a:gd name="T13" fmla="*/ 0 h 110"/>
                    <a:gd name="T14" fmla="*/ 6 w 31"/>
                    <a:gd name="T15" fmla="*/ 0 h 110"/>
                    <a:gd name="T16" fmla="*/ 0 w 31"/>
                    <a:gd name="T17" fmla="*/ 10 h 110"/>
                    <a:gd name="T18" fmla="*/ 0 w 31"/>
                    <a:gd name="T19" fmla="*/ 100 h 110"/>
                    <a:gd name="T20" fmla="*/ 3 w 31"/>
                    <a:gd name="T21" fmla="*/ 108 h 110"/>
                    <a:gd name="T22" fmla="*/ 7 w 31"/>
                    <a:gd name="T23" fmla="*/ 110 h 110"/>
                    <a:gd name="T24" fmla="*/ 6 w 31"/>
                    <a:gd name="T25" fmla="*/ 6 h 110"/>
                    <a:gd name="T26" fmla="*/ 23 w 31"/>
                    <a:gd name="T27" fmla="*/ 5 h 110"/>
                    <a:gd name="T28" fmla="*/ 25 w 31"/>
                    <a:gd name="T29" fmla="*/ 9 h 110"/>
                    <a:gd name="T30" fmla="*/ 25 w 31"/>
                    <a:gd name="T31" fmla="*/ 100 h 110"/>
                    <a:gd name="T32" fmla="*/ 24 w 31"/>
                    <a:gd name="T33" fmla="*/ 104 h 110"/>
                    <a:gd name="T34" fmla="*/ 7 w 31"/>
                    <a:gd name="T35" fmla="*/ 104 h 110"/>
                    <a:gd name="T36" fmla="*/ 6 w 31"/>
                    <a:gd name="T37" fmla="*/ 100 h 110"/>
                    <a:gd name="T38" fmla="*/ 5 w 31"/>
                    <a:gd name="T39" fmla="*/ 10 h 110"/>
                    <a:gd name="T40" fmla="*/ 6 w 31"/>
                    <a:gd name="T41" fmla="*/ 6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1" h="110">
                      <a:moveTo>
                        <a:pt x="7" y="110"/>
                      </a:moveTo>
                      <a:cubicBezTo>
                        <a:pt x="7" y="110"/>
                        <a:pt x="7" y="110"/>
                        <a:pt x="7" y="110"/>
                      </a:cubicBezTo>
                      <a:cubicBezTo>
                        <a:pt x="24" y="110"/>
                        <a:pt x="24" y="110"/>
                        <a:pt x="24" y="110"/>
                      </a:cubicBezTo>
                      <a:cubicBezTo>
                        <a:pt x="28" y="109"/>
                        <a:pt x="31" y="105"/>
                        <a:pt x="31" y="100"/>
                      </a:cubicBezTo>
                      <a:cubicBezTo>
                        <a:pt x="30" y="9"/>
                        <a:pt x="30" y="9"/>
                        <a:pt x="30" y="9"/>
                      </a:cubicBezTo>
                      <a:cubicBezTo>
                        <a:pt x="30" y="6"/>
                        <a:pt x="29" y="3"/>
                        <a:pt x="27" y="1"/>
                      </a:cubicBezTo>
                      <a:cubicBezTo>
                        <a:pt x="26" y="0"/>
                        <a:pt x="25" y="0"/>
                        <a:pt x="23" y="0"/>
                      </a:cubicBezTo>
                      <a:cubicBezTo>
                        <a:pt x="6" y="0"/>
                        <a:pt x="6" y="0"/>
                        <a:pt x="6" y="0"/>
                      </a:cubicBezTo>
                      <a:cubicBezTo>
                        <a:pt x="2" y="0"/>
                        <a:pt x="0" y="4"/>
                        <a:pt x="0" y="10"/>
                      </a:cubicBezTo>
                      <a:cubicBezTo>
                        <a:pt x="0" y="100"/>
                        <a:pt x="0" y="100"/>
                        <a:pt x="0" y="100"/>
                      </a:cubicBezTo>
                      <a:cubicBezTo>
                        <a:pt x="0" y="104"/>
                        <a:pt x="1" y="107"/>
                        <a:pt x="3" y="108"/>
                      </a:cubicBezTo>
                      <a:cubicBezTo>
                        <a:pt x="4" y="109"/>
                        <a:pt x="5" y="110"/>
                        <a:pt x="7" y="110"/>
                      </a:cubicBezTo>
                      <a:close/>
                      <a:moveTo>
                        <a:pt x="6" y="6"/>
                      </a:moveTo>
                      <a:cubicBezTo>
                        <a:pt x="23" y="5"/>
                        <a:pt x="23" y="5"/>
                        <a:pt x="23" y="5"/>
                      </a:cubicBezTo>
                      <a:cubicBezTo>
                        <a:pt x="24" y="6"/>
                        <a:pt x="25" y="7"/>
                        <a:pt x="25" y="9"/>
                      </a:cubicBezTo>
                      <a:cubicBezTo>
                        <a:pt x="25" y="100"/>
                        <a:pt x="25" y="100"/>
                        <a:pt x="25" y="100"/>
                      </a:cubicBezTo>
                      <a:cubicBezTo>
                        <a:pt x="25" y="102"/>
                        <a:pt x="24" y="104"/>
                        <a:pt x="24" y="104"/>
                      </a:cubicBezTo>
                      <a:cubicBezTo>
                        <a:pt x="7" y="104"/>
                        <a:pt x="7" y="104"/>
                        <a:pt x="7" y="104"/>
                      </a:cubicBezTo>
                      <a:cubicBezTo>
                        <a:pt x="7" y="104"/>
                        <a:pt x="6" y="103"/>
                        <a:pt x="6" y="100"/>
                      </a:cubicBezTo>
                      <a:cubicBezTo>
                        <a:pt x="5" y="10"/>
                        <a:pt x="5" y="10"/>
                        <a:pt x="5" y="10"/>
                      </a:cubicBezTo>
                      <a:cubicBezTo>
                        <a:pt x="5" y="8"/>
                        <a:pt x="6" y="6"/>
                        <a:pt x="6"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262626"/>
                    </a:solidFill>
                    <a:effectLst/>
                    <a:uLnTx/>
                    <a:uFillTx/>
                    <a:latin typeface="Roboto"/>
                  </a:endParaRPr>
                </a:p>
              </p:txBody>
            </p:sp>
            <p:sp>
              <p:nvSpPr>
                <p:cNvPr id="42" name="Freeform 50">
                  <a:extLst>
                    <a:ext uri="{FF2B5EF4-FFF2-40B4-BE49-F238E27FC236}">
                      <a16:creationId xmlns:a16="http://schemas.microsoft.com/office/drawing/2014/main" id="{F195226D-D275-3B2C-A903-6C360E230AF4}"/>
                    </a:ext>
                  </a:extLst>
                </p:cNvPr>
                <p:cNvSpPr>
                  <a:spLocks noEditPoints="1"/>
                </p:cNvSpPr>
                <p:nvPr/>
              </p:nvSpPr>
              <p:spPr bwMode="auto">
                <a:xfrm>
                  <a:off x="2767013" y="3136901"/>
                  <a:ext cx="55563" cy="109538"/>
                </a:xfrm>
                <a:custGeom>
                  <a:avLst/>
                  <a:gdLst>
                    <a:gd name="T0" fmla="*/ 28 w 31"/>
                    <a:gd name="T1" fmla="*/ 2 h 61"/>
                    <a:gd name="T2" fmla="*/ 24 w 31"/>
                    <a:gd name="T3" fmla="*/ 0 h 61"/>
                    <a:gd name="T4" fmla="*/ 7 w 31"/>
                    <a:gd name="T5" fmla="*/ 1 h 61"/>
                    <a:gd name="T6" fmla="*/ 7 w 31"/>
                    <a:gd name="T7" fmla="*/ 1 h 61"/>
                    <a:gd name="T8" fmla="*/ 1 w 31"/>
                    <a:gd name="T9" fmla="*/ 9 h 61"/>
                    <a:gd name="T10" fmla="*/ 1 w 31"/>
                    <a:gd name="T11" fmla="*/ 54 h 61"/>
                    <a:gd name="T12" fmla="*/ 3 w 31"/>
                    <a:gd name="T13" fmla="*/ 60 h 61"/>
                    <a:gd name="T14" fmla="*/ 7 w 31"/>
                    <a:gd name="T15" fmla="*/ 61 h 61"/>
                    <a:gd name="T16" fmla="*/ 7 w 31"/>
                    <a:gd name="T17" fmla="*/ 61 h 61"/>
                    <a:gd name="T18" fmla="*/ 25 w 31"/>
                    <a:gd name="T19" fmla="*/ 61 h 61"/>
                    <a:gd name="T20" fmla="*/ 31 w 31"/>
                    <a:gd name="T21" fmla="*/ 53 h 61"/>
                    <a:gd name="T22" fmla="*/ 31 w 31"/>
                    <a:gd name="T23" fmla="*/ 8 h 61"/>
                    <a:gd name="T24" fmla="*/ 28 w 31"/>
                    <a:gd name="T25" fmla="*/ 2 h 61"/>
                    <a:gd name="T26" fmla="*/ 25 w 31"/>
                    <a:gd name="T27" fmla="*/ 56 h 61"/>
                    <a:gd name="T28" fmla="*/ 7 w 31"/>
                    <a:gd name="T29" fmla="*/ 56 h 61"/>
                    <a:gd name="T30" fmla="*/ 6 w 31"/>
                    <a:gd name="T31" fmla="*/ 54 h 61"/>
                    <a:gd name="T32" fmla="*/ 6 w 31"/>
                    <a:gd name="T33" fmla="*/ 9 h 61"/>
                    <a:gd name="T34" fmla="*/ 7 w 31"/>
                    <a:gd name="T35" fmla="*/ 6 h 61"/>
                    <a:gd name="T36" fmla="*/ 24 w 31"/>
                    <a:gd name="T37" fmla="*/ 6 h 61"/>
                    <a:gd name="T38" fmla="*/ 25 w 31"/>
                    <a:gd name="T39" fmla="*/ 8 h 61"/>
                    <a:gd name="T40" fmla="*/ 26 w 31"/>
                    <a:gd name="T41" fmla="*/ 53 h 61"/>
                    <a:gd name="T42" fmla="*/ 25 w 31"/>
                    <a:gd name="T43" fmla="*/ 5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 h="61">
                      <a:moveTo>
                        <a:pt x="28" y="2"/>
                      </a:moveTo>
                      <a:cubicBezTo>
                        <a:pt x="27" y="1"/>
                        <a:pt x="26" y="0"/>
                        <a:pt x="24" y="0"/>
                      </a:cubicBezTo>
                      <a:cubicBezTo>
                        <a:pt x="7" y="1"/>
                        <a:pt x="7" y="1"/>
                        <a:pt x="7" y="1"/>
                      </a:cubicBezTo>
                      <a:cubicBezTo>
                        <a:pt x="7" y="1"/>
                        <a:pt x="7" y="1"/>
                        <a:pt x="7" y="1"/>
                      </a:cubicBezTo>
                      <a:cubicBezTo>
                        <a:pt x="3" y="1"/>
                        <a:pt x="0" y="4"/>
                        <a:pt x="1" y="9"/>
                      </a:cubicBezTo>
                      <a:cubicBezTo>
                        <a:pt x="1" y="54"/>
                        <a:pt x="1" y="54"/>
                        <a:pt x="1" y="54"/>
                      </a:cubicBezTo>
                      <a:cubicBezTo>
                        <a:pt x="1" y="56"/>
                        <a:pt x="2" y="58"/>
                        <a:pt x="3" y="60"/>
                      </a:cubicBezTo>
                      <a:cubicBezTo>
                        <a:pt x="4" y="61"/>
                        <a:pt x="6" y="61"/>
                        <a:pt x="7" y="61"/>
                      </a:cubicBezTo>
                      <a:cubicBezTo>
                        <a:pt x="7" y="61"/>
                        <a:pt x="7" y="61"/>
                        <a:pt x="7" y="61"/>
                      </a:cubicBezTo>
                      <a:cubicBezTo>
                        <a:pt x="25" y="61"/>
                        <a:pt x="25" y="61"/>
                        <a:pt x="25" y="61"/>
                      </a:cubicBezTo>
                      <a:cubicBezTo>
                        <a:pt x="28" y="61"/>
                        <a:pt x="31" y="58"/>
                        <a:pt x="31" y="53"/>
                      </a:cubicBezTo>
                      <a:cubicBezTo>
                        <a:pt x="31" y="8"/>
                        <a:pt x="31" y="8"/>
                        <a:pt x="31" y="8"/>
                      </a:cubicBezTo>
                      <a:cubicBezTo>
                        <a:pt x="31" y="6"/>
                        <a:pt x="30" y="4"/>
                        <a:pt x="28" y="2"/>
                      </a:cubicBezTo>
                      <a:close/>
                      <a:moveTo>
                        <a:pt x="25" y="56"/>
                      </a:moveTo>
                      <a:cubicBezTo>
                        <a:pt x="7" y="56"/>
                        <a:pt x="7" y="56"/>
                        <a:pt x="7" y="56"/>
                      </a:cubicBezTo>
                      <a:cubicBezTo>
                        <a:pt x="7" y="56"/>
                        <a:pt x="6" y="55"/>
                        <a:pt x="6" y="54"/>
                      </a:cubicBezTo>
                      <a:cubicBezTo>
                        <a:pt x="6" y="9"/>
                        <a:pt x="6" y="9"/>
                        <a:pt x="6" y="9"/>
                      </a:cubicBezTo>
                      <a:cubicBezTo>
                        <a:pt x="6" y="7"/>
                        <a:pt x="7" y="6"/>
                        <a:pt x="7" y="6"/>
                      </a:cubicBezTo>
                      <a:cubicBezTo>
                        <a:pt x="24" y="6"/>
                        <a:pt x="24" y="6"/>
                        <a:pt x="24" y="6"/>
                      </a:cubicBezTo>
                      <a:cubicBezTo>
                        <a:pt x="25" y="6"/>
                        <a:pt x="25" y="7"/>
                        <a:pt x="25" y="8"/>
                      </a:cubicBezTo>
                      <a:cubicBezTo>
                        <a:pt x="26" y="53"/>
                        <a:pt x="26" y="53"/>
                        <a:pt x="26" y="53"/>
                      </a:cubicBezTo>
                      <a:cubicBezTo>
                        <a:pt x="26" y="55"/>
                        <a:pt x="25" y="56"/>
                        <a:pt x="25" y="5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262626"/>
                    </a:solidFill>
                    <a:effectLst/>
                    <a:uLnTx/>
                    <a:uFillTx/>
                    <a:latin typeface="Roboto"/>
                  </a:endParaRPr>
                </a:p>
              </p:txBody>
            </p:sp>
          </p:grpSp>
          <p:sp>
            <p:nvSpPr>
              <p:cNvPr id="37" name="Freeform 10">
                <a:extLst>
                  <a:ext uri="{FF2B5EF4-FFF2-40B4-BE49-F238E27FC236}">
                    <a16:creationId xmlns:a16="http://schemas.microsoft.com/office/drawing/2014/main" id="{565DDD7F-489A-213C-AF3B-EE7CAE622CC3}"/>
                  </a:ext>
                </a:extLst>
              </p:cNvPr>
              <p:cNvSpPr>
                <a:spLocks noEditPoints="1"/>
              </p:cNvSpPr>
              <p:nvPr/>
            </p:nvSpPr>
            <p:spPr bwMode="auto">
              <a:xfrm>
                <a:off x="639821" y="3019569"/>
                <a:ext cx="242523" cy="237522"/>
              </a:xfrm>
              <a:custGeom>
                <a:avLst/>
                <a:gdLst>
                  <a:gd name="T0" fmla="*/ 132 w 172"/>
                  <a:gd name="T1" fmla="*/ 1 h 168"/>
                  <a:gd name="T2" fmla="*/ 138 w 172"/>
                  <a:gd name="T3" fmla="*/ 26 h 168"/>
                  <a:gd name="T4" fmla="*/ 132 w 172"/>
                  <a:gd name="T5" fmla="*/ 32 h 168"/>
                  <a:gd name="T6" fmla="*/ 121 w 172"/>
                  <a:gd name="T7" fmla="*/ 11 h 168"/>
                  <a:gd name="T8" fmla="*/ 128 w 172"/>
                  <a:gd name="T9" fmla="*/ 36 h 168"/>
                  <a:gd name="T10" fmla="*/ 114 w 172"/>
                  <a:gd name="T11" fmla="*/ 51 h 168"/>
                  <a:gd name="T12" fmla="*/ 0 w 172"/>
                  <a:gd name="T13" fmla="*/ 100 h 168"/>
                  <a:gd name="T14" fmla="*/ 135 w 172"/>
                  <a:gd name="T15" fmla="*/ 100 h 168"/>
                  <a:gd name="T16" fmla="*/ 130 w 172"/>
                  <a:gd name="T17" fmla="*/ 42 h 168"/>
                  <a:gd name="T18" fmla="*/ 159 w 172"/>
                  <a:gd name="T19" fmla="*/ 46 h 168"/>
                  <a:gd name="T20" fmla="*/ 162 w 172"/>
                  <a:gd name="T21" fmla="*/ 43 h 168"/>
                  <a:gd name="T22" fmla="*/ 134 w 172"/>
                  <a:gd name="T23" fmla="*/ 38 h 168"/>
                  <a:gd name="T24" fmla="*/ 142 w 172"/>
                  <a:gd name="T25" fmla="*/ 30 h 168"/>
                  <a:gd name="T26" fmla="*/ 169 w 172"/>
                  <a:gd name="T27" fmla="*/ 33 h 168"/>
                  <a:gd name="T28" fmla="*/ 169 w 172"/>
                  <a:gd name="T29" fmla="*/ 28 h 168"/>
                  <a:gd name="T30" fmla="*/ 161 w 172"/>
                  <a:gd name="T31" fmla="*/ 12 h 168"/>
                  <a:gd name="T32" fmla="*/ 157 w 172"/>
                  <a:gd name="T33" fmla="*/ 8 h 168"/>
                  <a:gd name="T34" fmla="*/ 135 w 172"/>
                  <a:gd name="T35" fmla="*/ 3 h 168"/>
                  <a:gd name="T36" fmla="*/ 68 w 172"/>
                  <a:gd name="T37" fmla="*/ 162 h 168"/>
                  <a:gd name="T38" fmla="*/ 68 w 172"/>
                  <a:gd name="T39" fmla="*/ 38 h 168"/>
                  <a:gd name="T40" fmla="*/ 96 w 172"/>
                  <a:gd name="T41" fmla="*/ 68 h 168"/>
                  <a:gd name="T42" fmla="*/ 25 w 172"/>
                  <a:gd name="T43" fmla="*/ 100 h 168"/>
                  <a:gd name="T44" fmla="*/ 111 w 172"/>
                  <a:gd name="T45" fmla="*/ 100 h 168"/>
                  <a:gd name="T46" fmla="*/ 114 w 172"/>
                  <a:gd name="T47" fmla="*/ 59 h 168"/>
                  <a:gd name="T48" fmla="*/ 66 w 172"/>
                  <a:gd name="T49" fmla="*/ 102 h 168"/>
                  <a:gd name="T50" fmla="*/ 70 w 172"/>
                  <a:gd name="T51" fmla="*/ 102 h 168"/>
                  <a:gd name="T52" fmla="*/ 81 w 172"/>
                  <a:gd name="T53" fmla="*/ 100 h 168"/>
                  <a:gd name="T54" fmla="*/ 55 w 172"/>
                  <a:gd name="T55" fmla="*/ 100 h 168"/>
                  <a:gd name="T56" fmla="*/ 75 w 172"/>
                  <a:gd name="T57" fmla="*/ 89 h 168"/>
                  <a:gd name="T58" fmla="*/ 66 w 172"/>
                  <a:gd name="T59" fmla="*/ 102 h 168"/>
                  <a:gd name="T60" fmla="*/ 68 w 172"/>
                  <a:gd name="T61" fmla="*/ 82 h 168"/>
                  <a:gd name="T62" fmla="*/ 68 w 172"/>
                  <a:gd name="T63" fmla="*/ 119 h 168"/>
                  <a:gd name="T64" fmla="*/ 83 w 172"/>
                  <a:gd name="T65" fmla="*/ 89 h 168"/>
                  <a:gd name="T66" fmla="*/ 105 w 172"/>
                  <a:gd name="T67" fmla="*/ 100 h 168"/>
                  <a:gd name="T68" fmla="*/ 31 w 172"/>
                  <a:gd name="T69" fmla="*/ 100 h 168"/>
                  <a:gd name="T70" fmla="*/ 92 w 172"/>
                  <a:gd name="T71" fmla="*/ 72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2" h="168">
                    <a:moveTo>
                      <a:pt x="135" y="3"/>
                    </a:moveTo>
                    <a:cubicBezTo>
                      <a:pt x="135" y="1"/>
                      <a:pt x="133" y="0"/>
                      <a:pt x="132" y="1"/>
                    </a:cubicBezTo>
                    <a:cubicBezTo>
                      <a:pt x="130" y="1"/>
                      <a:pt x="129" y="3"/>
                      <a:pt x="130" y="5"/>
                    </a:cubicBezTo>
                    <a:cubicBezTo>
                      <a:pt x="138" y="26"/>
                      <a:pt x="138" y="26"/>
                      <a:pt x="138" y="26"/>
                    </a:cubicBezTo>
                    <a:cubicBezTo>
                      <a:pt x="138" y="26"/>
                      <a:pt x="138" y="26"/>
                      <a:pt x="138" y="26"/>
                    </a:cubicBezTo>
                    <a:cubicBezTo>
                      <a:pt x="132" y="32"/>
                      <a:pt x="132" y="32"/>
                      <a:pt x="132" y="32"/>
                    </a:cubicBezTo>
                    <a:cubicBezTo>
                      <a:pt x="125" y="12"/>
                      <a:pt x="125" y="12"/>
                      <a:pt x="125" y="12"/>
                    </a:cubicBezTo>
                    <a:cubicBezTo>
                      <a:pt x="124" y="11"/>
                      <a:pt x="123" y="10"/>
                      <a:pt x="121" y="11"/>
                    </a:cubicBezTo>
                    <a:cubicBezTo>
                      <a:pt x="120" y="11"/>
                      <a:pt x="119" y="13"/>
                      <a:pt x="119" y="14"/>
                    </a:cubicBezTo>
                    <a:cubicBezTo>
                      <a:pt x="128" y="36"/>
                      <a:pt x="128" y="36"/>
                      <a:pt x="128" y="36"/>
                    </a:cubicBezTo>
                    <a:cubicBezTo>
                      <a:pt x="128" y="36"/>
                      <a:pt x="128" y="36"/>
                      <a:pt x="128" y="36"/>
                    </a:cubicBezTo>
                    <a:cubicBezTo>
                      <a:pt x="114" y="51"/>
                      <a:pt x="114" y="51"/>
                      <a:pt x="114" y="51"/>
                    </a:cubicBezTo>
                    <a:cubicBezTo>
                      <a:pt x="102" y="40"/>
                      <a:pt x="86" y="33"/>
                      <a:pt x="68" y="33"/>
                    </a:cubicBezTo>
                    <a:cubicBezTo>
                      <a:pt x="31" y="33"/>
                      <a:pt x="0" y="63"/>
                      <a:pt x="0" y="100"/>
                    </a:cubicBezTo>
                    <a:cubicBezTo>
                      <a:pt x="0" y="137"/>
                      <a:pt x="31" y="168"/>
                      <a:pt x="68" y="168"/>
                    </a:cubicBezTo>
                    <a:cubicBezTo>
                      <a:pt x="105" y="168"/>
                      <a:pt x="135" y="137"/>
                      <a:pt x="135" y="100"/>
                    </a:cubicBezTo>
                    <a:cubicBezTo>
                      <a:pt x="135" y="83"/>
                      <a:pt x="129" y="67"/>
                      <a:pt x="118" y="55"/>
                    </a:cubicBezTo>
                    <a:cubicBezTo>
                      <a:pt x="130" y="42"/>
                      <a:pt x="130" y="42"/>
                      <a:pt x="130" y="42"/>
                    </a:cubicBezTo>
                    <a:cubicBezTo>
                      <a:pt x="131" y="43"/>
                      <a:pt x="131" y="43"/>
                      <a:pt x="132" y="43"/>
                    </a:cubicBezTo>
                    <a:cubicBezTo>
                      <a:pt x="159" y="46"/>
                      <a:pt x="159" y="46"/>
                      <a:pt x="159" y="46"/>
                    </a:cubicBezTo>
                    <a:cubicBezTo>
                      <a:pt x="159" y="46"/>
                      <a:pt x="159" y="46"/>
                      <a:pt x="159" y="46"/>
                    </a:cubicBezTo>
                    <a:cubicBezTo>
                      <a:pt x="161" y="46"/>
                      <a:pt x="162" y="45"/>
                      <a:pt x="162" y="43"/>
                    </a:cubicBezTo>
                    <a:cubicBezTo>
                      <a:pt x="162" y="42"/>
                      <a:pt x="161" y="41"/>
                      <a:pt x="159" y="40"/>
                    </a:cubicBezTo>
                    <a:cubicBezTo>
                      <a:pt x="134" y="38"/>
                      <a:pt x="134" y="38"/>
                      <a:pt x="134" y="38"/>
                    </a:cubicBezTo>
                    <a:cubicBezTo>
                      <a:pt x="142" y="30"/>
                      <a:pt x="142" y="30"/>
                      <a:pt x="142" y="30"/>
                    </a:cubicBezTo>
                    <a:cubicBezTo>
                      <a:pt x="142" y="30"/>
                      <a:pt x="142" y="30"/>
                      <a:pt x="142" y="30"/>
                    </a:cubicBezTo>
                    <a:cubicBezTo>
                      <a:pt x="169" y="33"/>
                      <a:pt x="169" y="33"/>
                      <a:pt x="169" y="33"/>
                    </a:cubicBezTo>
                    <a:cubicBezTo>
                      <a:pt x="169" y="33"/>
                      <a:pt x="169" y="33"/>
                      <a:pt x="169" y="33"/>
                    </a:cubicBezTo>
                    <a:cubicBezTo>
                      <a:pt x="170" y="33"/>
                      <a:pt x="172" y="32"/>
                      <a:pt x="172" y="31"/>
                    </a:cubicBezTo>
                    <a:cubicBezTo>
                      <a:pt x="172" y="29"/>
                      <a:pt x="171" y="28"/>
                      <a:pt x="169" y="28"/>
                    </a:cubicBezTo>
                    <a:cubicBezTo>
                      <a:pt x="147" y="25"/>
                      <a:pt x="147" y="25"/>
                      <a:pt x="147" y="25"/>
                    </a:cubicBezTo>
                    <a:cubicBezTo>
                      <a:pt x="161" y="12"/>
                      <a:pt x="161" y="12"/>
                      <a:pt x="161" y="12"/>
                    </a:cubicBezTo>
                    <a:cubicBezTo>
                      <a:pt x="162" y="10"/>
                      <a:pt x="162" y="9"/>
                      <a:pt x="161" y="8"/>
                    </a:cubicBezTo>
                    <a:cubicBezTo>
                      <a:pt x="159" y="6"/>
                      <a:pt x="158" y="6"/>
                      <a:pt x="157" y="8"/>
                    </a:cubicBezTo>
                    <a:cubicBezTo>
                      <a:pt x="143" y="22"/>
                      <a:pt x="143" y="22"/>
                      <a:pt x="143" y="22"/>
                    </a:cubicBezTo>
                    <a:lnTo>
                      <a:pt x="135" y="3"/>
                    </a:lnTo>
                    <a:close/>
                    <a:moveTo>
                      <a:pt x="130" y="100"/>
                    </a:moveTo>
                    <a:cubicBezTo>
                      <a:pt x="130" y="134"/>
                      <a:pt x="102" y="162"/>
                      <a:pt x="68" y="162"/>
                    </a:cubicBezTo>
                    <a:cubicBezTo>
                      <a:pt x="34" y="162"/>
                      <a:pt x="6" y="134"/>
                      <a:pt x="6" y="100"/>
                    </a:cubicBezTo>
                    <a:cubicBezTo>
                      <a:pt x="6" y="66"/>
                      <a:pt x="34" y="38"/>
                      <a:pt x="68" y="38"/>
                    </a:cubicBezTo>
                    <a:cubicBezTo>
                      <a:pt x="84" y="38"/>
                      <a:pt x="99" y="45"/>
                      <a:pt x="110" y="55"/>
                    </a:cubicBezTo>
                    <a:cubicBezTo>
                      <a:pt x="96" y="68"/>
                      <a:pt x="96" y="68"/>
                      <a:pt x="96" y="68"/>
                    </a:cubicBezTo>
                    <a:cubicBezTo>
                      <a:pt x="89" y="61"/>
                      <a:pt x="79" y="57"/>
                      <a:pt x="68" y="57"/>
                    </a:cubicBezTo>
                    <a:cubicBezTo>
                      <a:pt x="44" y="57"/>
                      <a:pt x="25" y="77"/>
                      <a:pt x="25" y="100"/>
                    </a:cubicBezTo>
                    <a:cubicBezTo>
                      <a:pt x="25" y="124"/>
                      <a:pt x="44" y="143"/>
                      <a:pt x="68" y="143"/>
                    </a:cubicBezTo>
                    <a:cubicBezTo>
                      <a:pt x="92" y="143"/>
                      <a:pt x="111" y="124"/>
                      <a:pt x="111" y="100"/>
                    </a:cubicBezTo>
                    <a:cubicBezTo>
                      <a:pt x="111" y="89"/>
                      <a:pt x="107" y="79"/>
                      <a:pt x="100" y="72"/>
                    </a:cubicBezTo>
                    <a:cubicBezTo>
                      <a:pt x="114" y="59"/>
                      <a:pt x="114" y="59"/>
                      <a:pt x="114" y="59"/>
                    </a:cubicBezTo>
                    <a:cubicBezTo>
                      <a:pt x="124" y="70"/>
                      <a:pt x="130" y="84"/>
                      <a:pt x="130" y="100"/>
                    </a:cubicBezTo>
                    <a:close/>
                    <a:moveTo>
                      <a:pt x="66" y="102"/>
                    </a:moveTo>
                    <a:cubicBezTo>
                      <a:pt x="66" y="103"/>
                      <a:pt x="67" y="103"/>
                      <a:pt x="68" y="103"/>
                    </a:cubicBezTo>
                    <a:cubicBezTo>
                      <a:pt x="69" y="103"/>
                      <a:pt x="69" y="103"/>
                      <a:pt x="70" y="102"/>
                    </a:cubicBezTo>
                    <a:cubicBezTo>
                      <a:pt x="79" y="93"/>
                      <a:pt x="79" y="93"/>
                      <a:pt x="79" y="93"/>
                    </a:cubicBezTo>
                    <a:cubicBezTo>
                      <a:pt x="80" y="95"/>
                      <a:pt x="81" y="98"/>
                      <a:pt x="81" y="100"/>
                    </a:cubicBezTo>
                    <a:cubicBezTo>
                      <a:pt x="81" y="107"/>
                      <a:pt x="75" y="113"/>
                      <a:pt x="68" y="113"/>
                    </a:cubicBezTo>
                    <a:cubicBezTo>
                      <a:pt x="61" y="113"/>
                      <a:pt x="55" y="107"/>
                      <a:pt x="55" y="100"/>
                    </a:cubicBezTo>
                    <a:cubicBezTo>
                      <a:pt x="55" y="93"/>
                      <a:pt x="61" y="88"/>
                      <a:pt x="68" y="88"/>
                    </a:cubicBezTo>
                    <a:cubicBezTo>
                      <a:pt x="70" y="88"/>
                      <a:pt x="73" y="88"/>
                      <a:pt x="75" y="89"/>
                    </a:cubicBezTo>
                    <a:cubicBezTo>
                      <a:pt x="66" y="98"/>
                      <a:pt x="66" y="98"/>
                      <a:pt x="66" y="98"/>
                    </a:cubicBezTo>
                    <a:cubicBezTo>
                      <a:pt x="65" y="99"/>
                      <a:pt x="65" y="101"/>
                      <a:pt x="66" y="102"/>
                    </a:cubicBezTo>
                    <a:close/>
                    <a:moveTo>
                      <a:pt x="79" y="85"/>
                    </a:moveTo>
                    <a:cubicBezTo>
                      <a:pt x="76" y="83"/>
                      <a:pt x="72" y="82"/>
                      <a:pt x="68" y="82"/>
                    </a:cubicBezTo>
                    <a:cubicBezTo>
                      <a:pt x="58" y="82"/>
                      <a:pt x="50" y="90"/>
                      <a:pt x="50" y="100"/>
                    </a:cubicBezTo>
                    <a:cubicBezTo>
                      <a:pt x="50" y="110"/>
                      <a:pt x="58" y="119"/>
                      <a:pt x="68" y="119"/>
                    </a:cubicBezTo>
                    <a:cubicBezTo>
                      <a:pt x="78" y="119"/>
                      <a:pt x="86" y="110"/>
                      <a:pt x="86" y="100"/>
                    </a:cubicBezTo>
                    <a:cubicBezTo>
                      <a:pt x="86" y="96"/>
                      <a:pt x="85" y="92"/>
                      <a:pt x="83" y="89"/>
                    </a:cubicBezTo>
                    <a:cubicBezTo>
                      <a:pt x="96" y="76"/>
                      <a:pt x="96" y="76"/>
                      <a:pt x="96" y="76"/>
                    </a:cubicBezTo>
                    <a:cubicBezTo>
                      <a:pt x="102" y="82"/>
                      <a:pt x="105" y="91"/>
                      <a:pt x="105" y="100"/>
                    </a:cubicBezTo>
                    <a:cubicBezTo>
                      <a:pt x="105" y="121"/>
                      <a:pt x="88" y="137"/>
                      <a:pt x="68" y="137"/>
                    </a:cubicBezTo>
                    <a:cubicBezTo>
                      <a:pt x="47" y="137"/>
                      <a:pt x="31" y="121"/>
                      <a:pt x="31" y="100"/>
                    </a:cubicBezTo>
                    <a:cubicBezTo>
                      <a:pt x="31" y="80"/>
                      <a:pt x="47" y="63"/>
                      <a:pt x="68" y="63"/>
                    </a:cubicBezTo>
                    <a:cubicBezTo>
                      <a:pt x="77" y="63"/>
                      <a:pt x="86" y="66"/>
                      <a:pt x="92" y="72"/>
                    </a:cubicBezTo>
                    <a:lnTo>
                      <a:pt x="79" y="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262626"/>
                  </a:solidFill>
                  <a:effectLst/>
                  <a:uLnTx/>
                  <a:uFillTx/>
                  <a:latin typeface="Roboto"/>
                </a:endParaRPr>
              </a:p>
            </p:txBody>
          </p:sp>
          <p:sp>
            <p:nvSpPr>
              <p:cNvPr id="38" name="Rectangle 37">
                <a:extLst>
                  <a:ext uri="{FF2B5EF4-FFF2-40B4-BE49-F238E27FC236}">
                    <a16:creationId xmlns:a16="http://schemas.microsoft.com/office/drawing/2014/main" id="{390BDDF2-3115-6689-111B-332D6809E7A0}"/>
                  </a:ext>
                </a:extLst>
              </p:cNvPr>
              <p:cNvSpPr/>
              <p:nvPr/>
            </p:nvSpPr>
            <p:spPr>
              <a:xfrm flipH="1">
                <a:off x="259630" y="3718442"/>
                <a:ext cx="970871" cy="169850"/>
              </a:xfrm>
              <a:prstGeom prst="rect">
                <a:avLst/>
              </a:prstGeom>
            </p:spPr>
            <p:txBody>
              <a:bodyPr wrap="square" lIns="0" tIns="0" rIns="0" bIns="0" anchor="ctr">
                <a:spAutoFit/>
              </a:bodyPr>
              <a:lstStyle/>
              <a:p>
                <a:pPr marL="0" marR="0" lvl="0" indent="0" algn="ctr" defTabSz="457200" eaLnBrk="1" fontAlgn="auto" latinLnBrk="0" hangingPunct="1">
                  <a:lnSpc>
                    <a:spcPct val="120000"/>
                  </a:lnSpc>
                  <a:spcBef>
                    <a:spcPts val="0"/>
                  </a:spcBef>
                  <a:spcAft>
                    <a:spcPts val="0"/>
                  </a:spcAft>
                  <a:buClrTx/>
                  <a:buSzTx/>
                  <a:buFontTx/>
                  <a:buNone/>
                  <a:tabLst/>
                  <a:defRPr/>
                </a:pPr>
                <a:r>
                  <a:rPr lang="en-US" sz="1600" kern="0">
                    <a:solidFill>
                      <a:srgbClr val="FFFFFF">
                        <a:lumMod val="50000"/>
                      </a:srgbClr>
                    </a:solidFill>
                    <a:latin typeface="Roboto"/>
                  </a:rPr>
                  <a:t>SPECIFIC</a:t>
                </a:r>
                <a:endParaRPr kumimoji="0" lang="en-US" sz="1600" b="0" i="0" u="none" strike="noStrike" kern="0" cap="none" spc="0" normalizeH="0" baseline="0" noProof="0">
                  <a:ln>
                    <a:noFill/>
                  </a:ln>
                  <a:solidFill>
                    <a:srgbClr val="FFFFFF">
                      <a:lumMod val="50000"/>
                    </a:srgbClr>
                  </a:solidFill>
                  <a:effectLst/>
                  <a:uLnTx/>
                  <a:uFillTx/>
                  <a:latin typeface="Roboto"/>
                </a:endParaRPr>
              </a:p>
            </p:txBody>
          </p:sp>
        </p:grpSp>
        <p:grpSp>
          <p:nvGrpSpPr>
            <p:cNvPr id="10" name="Group 9">
              <a:extLst>
                <a:ext uri="{FF2B5EF4-FFF2-40B4-BE49-F238E27FC236}">
                  <a16:creationId xmlns:a16="http://schemas.microsoft.com/office/drawing/2014/main" id="{B765D926-CBA7-B144-1ADF-6D3C44073267}"/>
                </a:ext>
              </a:extLst>
            </p:cNvPr>
            <p:cNvGrpSpPr/>
            <p:nvPr/>
          </p:nvGrpSpPr>
          <p:grpSpPr>
            <a:xfrm>
              <a:off x="2491716" y="6963930"/>
              <a:ext cx="8008061" cy="303042"/>
              <a:chOff x="2491716" y="6963930"/>
              <a:chExt cx="8008061" cy="303042"/>
            </a:xfrm>
          </p:grpSpPr>
          <p:sp>
            <p:nvSpPr>
              <p:cNvPr id="11" name="Rectangle 10">
                <a:extLst>
                  <a:ext uri="{FF2B5EF4-FFF2-40B4-BE49-F238E27FC236}">
                    <a16:creationId xmlns:a16="http://schemas.microsoft.com/office/drawing/2014/main" id="{B24F3701-ACED-89A5-2EAC-BA4DA96BD911}"/>
                  </a:ext>
                </a:extLst>
              </p:cNvPr>
              <p:cNvSpPr/>
              <p:nvPr/>
            </p:nvSpPr>
            <p:spPr>
              <a:xfrm flipH="1">
                <a:off x="2491716" y="6994078"/>
                <a:ext cx="1559877" cy="272894"/>
              </a:xfrm>
              <a:prstGeom prst="rect">
                <a:avLst/>
              </a:prstGeom>
            </p:spPr>
            <p:txBody>
              <a:bodyPr wrap="square" lIns="0" tIns="0" rIns="0" bIns="0" anchor="ctr">
                <a:spAutoFit/>
              </a:bodyPr>
              <a:lstStyle/>
              <a:p>
                <a:pPr marL="0" marR="0" lvl="0" indent="0" algn="ctr" defTabSz="457200" eaLnBrk="1" fontAlgn="auto" latinLnBrk="0" hangingPunct="1">
                  <a:lnSpc>
                    <a:spcPct val="120000"/>
                  </a:lnSpc>
                  <a:spcBef>
                    <a:spcPts val="0"/>
                  </a:spcBef>
                  <a:spcAft>
                    <a:spcPts val="0"/>
                  </a:spcAft>
                  <a:buClrTx/>
                  <a:buSzTx/>
                  <a:buFontTx/>
                  <a:buNone/>
                  <a:tabLst/>
                  <a:defRPr/>
                </a:pPr>
                <a:r>
                  <a:rPr lang="en-US" sz="1600" kern="0">
                    <a:solidFill>
                      <a:srgbClr val="FFFFFF">
                        <a:lumMod val="50000"/>
                      </a:srgbClr>
                    </a:solidFill>
                    <a:latin typeface="Roboto"/>
                  </a:rPr>
                  <a:t>MEASURABLE</a:t>
                </a:r>
                <a:endParaRPr kumimoji="0" lang="en-US" sz="1600" b="0" i="0" u="none" strike="noStrike" kern="0" cap="none" spc="0" normalizeH="0" baseline="0" noProof="0">
                  <a:ln>
                    <a:noFill/>
                  </a:ln>
                  <a:solidFill>
                    <a:srgbClr val="FFFFFF">
                      <a:lumMod val="50000"/>
                    </a:srgbClr>
                  </a:solidFill>
                  <a:effectLst/>
                  <a:uLnTx/>
                  <a:uFillTx/>
                  <a:latin typeface="Roboto"/>
                </a:endParaRPr>
              </a:p>
            </p:txBody>
          </p:sp>
          <p:sp>
            <p:nvSpPr>
              <p:cNvPr id="12" name="Rectangle 11">
                <a:extLst>
                  <a:ext uri="{FF2B5EF4-FFF2-40B4-BE49-F238E27FC236}">
                    <a16:creationId xmlns:a16="http://schemas.microsoft.com/office/drawing/2014/main" id="{FC4C61F9-ECE1-79DD-5AA9-CEFCD922C7D8}"/>
                  </a:ext>
                </a:extLst>
              </p:cNvPr>
              <p:cNvSpPr/>
              <p:nvPr/>
            </p:nvSpPr>
            <p:spPr>
              <a:xfrm flipH="1">
                <a:off x="4657922" y="6994078"/>
                <a:ext cx="1559877" cy="272894"/>
              </a:xfrm>
              <a:prstGeom prst="rect">
                <a:avLst/>
              </a:prstGeom>
            </p:spPr>
            <p:txBody>
              <a:bodyPr wrap="square" lIns="0" tIns="0" rIns="0" bIns="0" anchor="ctr">
                <a:spAutoFit/>
              </a:bodyPr>
              <a:lstStyle/>
              <a:p>
                <a:pPr marL="0" marR="0" lvl="0" indent="0" algn="ctr" defTabSz="457200" eaLnBrk="1" fontAlgn="auto" latinLnBrk="0" hangingPunct="1">
                  <a:lnSpc>
                    <a:spcPct val="120000"/>
                  </a:lnSpc>
                  <a:spcBef>
                    <a:spcPts val="0"/>
                  </a:spcBef>
                  <a:spcAft>
                    <a:spcPts val="0"/>
                  </a:spcAft>
                  <a:buClrTx/>
                  <a:buSzTx/>
                  <a:buFontTx/>
                  <a:buNone/>
                  <a:tabLst/>
                  <a:defRPr/>
                </a:pPr>
                <a:r>
                  <a:rPr lang="en-US" sz="1600" kern="0">
                    <a:solidFill>
                      <a:srgbClr val="FFFFFF">
                        <a:lumMod val="50000"/>
                      </a:srgbClr>
                    </a:solidFill>
                    <a:latin typeface="Roboto"/>
                  </a:rPr>
                  <a:t>ACHIEVABLE</a:t>
                </a:r>
                <a:endParaRPr kumimoji="0" lang="en-US" sz="1600" b="0" i="0" u="none" strike="noStrike" kern="0" cap="none" spc="0" normalizeH="0" baseline="0" noProof="0">
                  <a:ln>
                    <a:noFill/>
                  </a:ln>
                  <a:solidFill>
                    <a:srgbClr val="FFFFFF">
                      <a:lumMod val="50000"/>
                    </a:srgbClr>
                  </a:solidFill>
                  <a:effectLst/>
                  <a:uLnTx/>
                  <a:uFillTx/>
                  <a:latin typeface="Roboto"/>
                </a:endParaRPr>
              </a:p>
            </p:txBody>
          </p:sp>
          <p:sp>
            <p:nvSpPr>
              <p:cNvPr id="13" name="Rectangle 12">
                <a:extLst>
                  <a:ext uri="{FF2B5EF4-FFF2-40B4-BE49-F238E27FC236}">
                    <a16:creationId xmlns:a16="http://schemas.microsoft.com/office/drawing/2014/main" id="{F9982C49-3D55-CD6F-3521-9AD636160A7E}"/>
                  </a:ext>
                </a:extLst>
              </p:cNvPr>
              <p:cNvSpPr/>
              <p:nvPr/>
            </p:nvSpPr>
            <p:spPr>
              <a:xfrm flipH="1">
                <a:off x="6784744" y="6965357"/>
                <a:ext cx="1559877" cy="272894"/>
              </a:xfrm>
              <a:prstGeom prst="rect">
                <a:avLst/>
              </a:prstGeom>
            </p:spPr>
            <p:txBody>
              <a:bodyPr wrap="square" lIns="0" tIns="0" rIns="0" bIns="0" anchor="ctr">
                <a:spAutoFit/>
              </a:bodyPr>
              <a:lstStyle/>
              <a:p>
                <a:pPr marL="0" marR="0" lvl="0" indent="0" algn="ctr" defTabSz="457200" eaLnBrk="1" fontAlgn="auto" latinLnBrk="0" hangingPunct="1">
                  <a:lnSpc>
                    <a:spcPct val="120000"/>
                  </a:lnSpc>
                  <a:spcBef>
                    <a:spcPts val="0"/>
                  </a:spcBef>
                  <a:spcAft>
                    <a:spcPts val="0"/>
                  </a:spcAft>
                  <a:buClrTx/>
                  <a:buSzTx/>
                  <a:buFontTx/>
                  <a:buNone/>
                  <a:tabLst/>
                  <a:defRPr/>
                </a:pPr>
                <a:r>
                  <a:rPr lang="en-US" sz="1600" kern="0">
                    <a:solidFill>
                      <a:srgbClr val="FFFFFF">
                        <a:lumMod val="50000"/>
                      </a:srgbClr>
                    </a:solidFill>
                    <a:latin typeface="Roboto"/>
                  </a:rPr>
                  <a:t>RELEVANT</a:t>
                </a:r>
                <a:endParaRPr kumimoji="0" lang="en-US" sz="1600" b="0" i="0" u="none" strike="noStrike" kern="0" cap="none" spc="0" normalizeH="0" baseline="0" noProof="0">
                  <a:ln>
                    <a:noFill/>
                  </a:ln>
                  <a:solidFill>
                    <a:srgbClr val="FFFFFF">
                      <a:lumMod val="50000"/>
                    </a:srgbClr>
                  </a:solidFill>
                  <a:effectLst/>
                  <a:uLnTx/>
                  <a:uFillTx/>
                  <a:latin typeface="Roboto"/>
                </a:endParaRPr>
              </a:p>
            </p:txBody>
          </p:sp>
          <p:sp>
            <p:nvSpPr>
              <p:cNvPr id="14" name="Rectangle 13">
                <a:extLst>
                  <a:ext uri="{FF2B5EF4-FFF2-40B4-BE49-F238E27FC236}">
                    <a16:creationId xmlns:a16="http://schemas.microsoft.com/office/drawing/2014/main" id="{869C061B-C7A9-932E-D77C-388535304B33}"/>
                  </a:ext>
                </a:extLst>
              </p:cNvPr>
              <p:cNvSpPr/>
              <p:nvPr/>
            </p:nvSpPr>
            <p:spPr>
              <a:xfrm flipH="1">
                <a:off x="8939900" y="6963930"/>
                <a:ext cx="1559877" cy="272894"/>
              </a:xfrm>
              <a:prstGeom prst="rect">
                <a:avLst/>
              </a:prstGeom>
            </p:spPr>
            <p:txBody>
              <a:bodyPr wrap="square" lIns="0" tIns="0" rIns="0" bIns="0" anchor="ctr">
                <a:spAutoFit/>
              </a:bodyPr>
              <a:lstStyle/>
              <a:p>
                <a:pPr marL="0" marR="0" lvl="0" indent="0" algn="ctr" defTabSz="457200" eaLnBrk="1" fontAlgn="auto" latinLnBrk="0" hangingPunct="1">
                  <a:lnSpc>
                    <a:spcPct val="120000"/>
                  </a:lnSpc>
                  <a:spcBef>
                    <a:spcPts val="0"/>
                  </a:spcBef>
                  <a:spcAft>
                    <a:spcPts val="0"/>
                  </a:spcAft>
                  <a:buClrTx/>
                  <a:buSzTx/>
                  <a:buFontTx/>
                  <a:buNone/>
                  <a:tabLst/>
                  <a:defRPr/>
                </a:pPr>
                <a:r>
                  <a:rPr lang="en-US" sz="1600" kern="0">
                    <a:solidFill>
                      <a:srgbClr val="FFFFFF">
                        <a:lumMod val="50000"/>
                      </a:srgbClr>
                    </a:solidFill>
                    <a:latin typeface="Roboto"/>
                  </a:rPr>
                  <a:t>TIME-BASED</a:t>
                </a:r>
                <a:endParaRPr kumimoji="0" lang="en-US" sz="1600" b="0" i="0" u="none" strike="noStrike" kern="0" cap="none" spc="0" normalizeH="0" baseline="0" noProof="0">
                  <a:ln>
                    <a:noFill/>
                  </a:ln>
                  <a:solidFill>
                    <a:srgbClr val="FFFFFF">
                      <a:lumMod val="50000"/>
                    </a:srgbClr>
                  </a:solidFill>
                  <a:effectLst/>
                  <a:uLnTx/>
                  <a:uFillTx/>
                  <a:latin typeface="Roboto"/>
                </a:endParaRPr>
              </a:p>
            </p:txBody>
          </p:sp>
        </p:grpSp>
      </p:grpSp>
      <p:sp>
        <p:nvSpPr>
          <p:cNvPr id="77" name="TextBox 76">
            <a:extLst>
              <a:ext uri="{FF2B5EF4-FFF2-40B4-BE49-F238E27FC236}">
                <a16:creationId xmlns:a16="http://schemas.microsoft.com/office/drawing/2014/main" id="{A59AC19C-2AE0-A212-8C36-EC23894D7BC9}"/>
              </a:ext>
            </a:extLst>
          </p:cNvPr>
          <p:cNvSpPr txBox="1"/>
          <p:nvPr/>
        </p:nvSpPr>
        <p:spPr>
          <a:xfrm>
            <a:off x="10575275" y="4403316"/>
            <a:ext cx="6618981" cy="4154984"/>
          </a:xfrm>
          <a:prstGeom prst="rect">
            <a:avLst/>
          </a:prstGeom>
          <a:noFill/>
        </p:spPr>
        <p:txBody>
          <a:bodyPr wrap="square">
            <a:spAutoFit/>
          </a:bodyPr>
          <a:lstStyle/>
          <a:p>
            <a:r>
              <a:rPr lang="en-GB" sz="2400" b="0" i="0" dirty="0">
                <a:effectLst/>
              </a:rPr>
              <a:t>SMART is an acronym that indicates how to set ideal goals and objectives in </a:t>
            </a:r>
            <a:r>
              <a:rPr lang="en-GB" sz="2400" dirty="0"/>
              <a:t>an Action Plan</a:t>
            </a:r>
            <a:r>
              <a:rPr lang="en-GB" sz="2400" b="0" i="0" dirty="0">
                <a:effectLst/>
              </a:rPr>
              <a:t>. Your regional goals should always be “</a:t>
            </a:r>
            <a:r>
              <a:rPr lang="en-GB" sz="2400" b="1" i="0" dirty="0">
                <a:effectLst/>
              </a:rPr>
              <a:t>SMART</a:t>
            </a:r>
            <a:r>
              <a:rPr lang="en-GB" sz="2400" b="0" i="0" dirty="0">
                <a:effectLst/>
              </a:rPr>
              <a:t>,” which stands for </a:t>
            </a:r>
            <a:r>
              <a:rPr lang="en-GB" sz="2400" b="1" i="0" dirty="0">
                <a:effectLst/>
              </a:rPr>
              <a:t>specific, measurable, achievable, relevant and time-based</a:t>
            </a:r>
            <a:r>
              <a:rPr lang="en-GB" sz="2400" b="0" i="0" dirty="0">
                <a:effectLst/>
              </a:rPr>
              <a:t>.</a:t>
            </a:r>
          </a:p>
          <a:p>
            <a:pPr algn="l"/>
            <a:r>
              <a:rPr lang="en-GB" sz="2400" b="0" i="0" dirty="0">
                <a:effectLst/>
              </a:rPr>
              <a:t>These characteristics </a:t>
            </a:r>
            <a:r>
              <a:rPr lang="en-GB" sz="2400" dirty="0"/>
              <a:t>define the guidelines</a:t>
            </a:r>
            <a:r>
              <a:rPr lang="en-GB" sz="2400" b="0" i="0" dirty="0">
                <a:effectLst/>
              </a:rPr>
              <a:t> to help Action Plans be more effective, while ensuring agents always pursue their assigned goals.</a:t>
            </a:r>
          </a:p>
          <a:p>
            <a:pPr algn="l"/>
            <a:r>
              <a:rPr lang="en-GB" sz="2400" dirty="0"/>
              <a:t>Goals allow agents to focus on their roles and responsibilities</a:t>
            </a:r>
            <a:r>
              <a:rPr lang="en-GB" sz="2400" b="0" i="0" dirty="0">
                <a:effectLst/>
              </a:rPr>
              <a:t>, in order to successfully complete their action items.</a:t>
            </a:r>
          </a:p>
        </p:txBody>
      </p:sp>
    </p:spTree>
    <p:extLst>
      <p:ext uri="{BB962C8B-B14F-4D97-AF65-F5344CB8AC3E}">
        <p14:creationId xmlns:p14="http://schemas.microsoft.com/office/powerpoint/2010/main" val="13899159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5811133" y="7594029"/>
            <a:ext cx="11622266" cy="12388074"/>
          </a:xfrm>
          <a:prstGeom prst="rect">
            <a:avLst/>
          </a:prstGeom>
        </p:spPr>
      </p:pic>
      <p:pic>
        <p:nvPicPr>
          <p:cNvPr id="17" name="Picture 1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pic>
        <p:nvPicPr>
          <p:cNvPr id="19" name="Picture 19"/>
          <p:cNvPicPr>
            <a:picLocks noChangeAspect="1"/>
          </p:cNvPicPr>
          <p:nvPr/>
        </p:nvPicPr>
        <p:blipFill>
          <a:blip r:embed="rId6"/>
          <a:srcRect/>
          <a:stretch>
            <a:fillRect/>
          </a:stretch>
        </p:blipFill>
        <p:spPr>
          <a:xfrm>
            <a:off x="16418708" y="0"/>
            <a:ext cx="1869292" cy="1869292"/>
          </a:xfrm>
          <a:prstGeom prst="rect">
            <a:avLst/>
          </a:prstGeom>
        </p:spPr>
      </p:pic>
      <p:pic>
        <p:nvPicPr>
          <p:cNvPr id="20" name="Picture 20"/>
          <p:cNvPicPr>
            <a:picLocks noChangeAspect="1"/>
          </p:cNvPicPr>
          <p:nvPr/>
        </p:nvPicPr>
        <p:blipFill>
          <a:blip r:embed="rId7"/>
          <a:srcRect/>
          <a:stretch>
            <a:fillRect/>
          </a:stretch>
        </p:blipFill>
        <p:spPr>
          <a:xfrm>
            <a:off x="7870030" y="9245916"/>
            <a:ext cx="3710720" cy="779251"/>
          </a:xfrm>
          <a:prstGeom prst="rect">
            <a:avLst/>
          </a:prstGeom>
        </p:spPr>
      </p:pic>
      <p:grpSp>
        <p:nvGrpSpPr>
          <p:cNvPr id="2" name="Group 1">
            <a:extLst>
              <a:ext uri="{FF2B5EF4-FFF2-40B4-BE49-F238E27FC236}">
                <a16:creationId xmlns:a16="http://schemas.microsoft.com/office/drawing/2014/main" id="{EE5DF253-8B42-8852-C098-263F4237322D}"/>
              </a:ext>
            </a:extLst>
          </p:cNvPr>
          <p:cNvGrpSpPr>
            <a:grpSpLocks noChangeAspect="1"/>
          </p:cNvGrpSpPr>
          <p:nvPr/>
        </p:nvGrpSpPr>
        <p:grpSpPr>
          <a:xfrm>
            <a:off x="3429000" y="3242669"/>
            <a:ext cx="3356736" cy="2565839"/>
            <a:chOff x="10287000" y="1845831"/>
            <a:chExt cx="1860359" cy="1422031"/>
          </a:xfrm>
        </p:grpSpPr>
        <p:pic>
          <p:nvPicPr>
            <p:cNvPr id="3" name="Picture 23">
              <a:extLst>
                <a:ext uri="{FF2B5EF4-FFF2-40B4-BE49-F238E27FC236}">
                  <a16:creationId xmlns:a16="http://schemas.microsoft.com/office/drawing/2014/main" id="{9E7EE743-D76E-A62A-569F-B77E66AF6C11}"/>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0527150" y="1845831"/>
              <a:ext cx="1204503" cy="1178907"/>
            </a:xfrm>
            <a:prstGeom prst="rect">
              <a:avLst/>
            </a:prstGeom>
          </p:spPr>
        </p:pic>
        <p:sp>
          <p:nvSpPr>
            <p:cNvPr id="4" name="TextBox 3">
              <a:extLst>
                <a:ext uri="{FF2B5EF4-FFF2-40B4-BE49-F238E27FC236}">
                  <a16:creationId xmlns:a16="http://schemas.microsoft.com/office/drawing/2014/main" id="{D4FACB2A-F002-5679-B92C-CF1FA2AAE770}"/>
                </a:ext>
              </a:extLst>
            </p:cNvPr>
            <p:cNvSpPr txBox="1"/>
            <p:nvPr/>
          </p:nvSpPr>
          <p:spPr>
            <a:xfrm>
              <a:off x="10287000" y="3063172"/>
              <a:ext cx="1860359" cy="204690"/>
            </a:xfrm>
            <a:prstGeom prst="rect">
              <a:avLst/>
            </a:prstGeom>
            <a:noFill/>
          </p:spPr>
          <p:txBody>
            <a:bodyPr wrap="square">
              <a:spAutoFit/>
            </a:bodyPr>
            <a:lstStyle/>
            <a:p>
              <a:pPr algn="ctr"/>
              <a:r>
                <a:rPr lang="en-GB" b="1" i="0" u="none" strike="noStrike">
                  <a:solidFill>
                    <a:srgbClr val="00918E"/>
                  </a:solidFill>
                  <a:effectLst/>
                  <a:latin typeface="Abhaya Libre"/>
                </a:rPr>
                <a:t>Offline Activity 3</a:t>
              </a:r>
              <a:endParaRPr lang="en-GB" sz="1400"/>
            </a:p>
          </p:txBody>
        </p:sp>
      </p:grpSp>
      <p:sp>
        <p:nvSpPr>
          <p:cNvPr id="5" name="TextBox 4">
            <a:extLst>
              <a:ext uri="{FF2B5EF4-FFF2-40B4-BE49-F238E27FC236}">
                <a16:creationId xmlns:a16="http://schemas.microsoft.com/office/drawing/2014/main" id="{637C473B-E3D2-202D-D7A9-F7FE97F46CC9}"/>
              </a:ext>
            </a:extLst>
          </p:cNvPr>
          <p:cNvSpPr txBox="1"/>
          <p:nvPr/>
        </p:nvSpPr>
        <p:spPr>
          <a:xfrm>
            <a:off x="7870378" y="2230976"/>
            <a:ext cx="8534400" cy="5016758"/>
          </a:xfrm>
          <a:prstGeom prst="rect">
            <a:avLst/>
          </a:prstGeom>
          <a:solidFill>
            <a:srgbClr val="23B2A3"/>
          </a:solidFill>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GB" sz="4000" b="1" dirty="0"/>
              <a:t>Now that SMART is defined, how do you write SMART goals? The process starts with asking a lot of questions to yourself, your team and involved stakeholders. The answers to these questions will help sharpen your strategy and goals will become clear and attainable.</a:t>
            </a:r>
          </a:p>
        </p:txBody>
      </p:sp>
    </p:spTree>
    <p:extLst>
      <p:ext uri="{BB962C8B-B14F-4D97-AF65-F5344CB8AC3E}">
        <p14:creationId xmlns:p14="http://schemas.microsoft.com/office/powerpoint/2010/main" val="41875537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5974143" y="8370333"/>
            <a:ext cx="10675280" cy="1137869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6"/>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7"/>
          <a:srcRect/>
          <a:stretch>
            <a:fillRect/>
          </a:stretch>
        </p:blipFill>
        <p:spPr>
          <a:xfrm>
            <a:off x="7870030" y="9245916"/>
            <a:ext cx="3710720" cy="779251"/>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9614497">
            <a:off x="17215841" y="8047725"/>
            <a:ext cx="4352147" cy="4346443"/>
          </a:xfrm>
          <a:prstGeom prst="rect">
            <a:avLst/>
          </a:prstGeom>
        </p:spPr>
      </p:pic>
      <p:sp>
        <p:nvSpPr>
          <p:cNvPr id="9" name="TextBox 9"/>
          <p:cNvSpPr txBox="1"/>
          <p:nvPr/>
        </p:nvSpPr>
        <p:spPr>
          <a:xfrm>
            <a:off x="3632149" y="921276"/>
            <a:ext cx="11023701" cy="765979"/>
          </a:xfrm>
          <a:prstGeom prst="rect">
            <a:avLst/>
          </a:prstGeom>
        </p:spPr>
        <p:txBody>
          <a:bodyPr wrap="square" lIns="0" tIns="0" rIns="0" bIns="0" rtlCol="0" anchor="t">
            <a:spAutoFit/>
          </a:bodyPr>
          <a:lstStyle/>
          <a:p>
            <a:pPr algn="ctr">
              <a:lnSpc>
                <a:spcPts val="5449"/>
              </a:lnSpc>
            </a:pPr>
            <a:r>
              <a:rPr lang="en-US" sz="6410">
                <a:solidFill>
                  <a:srgbClr val="000000"/>
                </a:solidFill>
                <a:latin typeface="Abhaya Libre Regular"/>
              </a:rPr>
              <a:t>Steps to develop an Action Plan</a:t>
            </a:r>
          </a:p>
        </p:txBody>
      </p:sp>
      <p:graphicFrame>
        <p:nvGraphicFramePr>
          <p:cNvPr id="21" name="Diagram 20">
            <a:extLst>
              <a:ext uri="{FF2B5EF4-FFF2-40B4-BE49-F238E27FC236}">
                <a16:creationId xmlns:a16="http://schemas.microsoft.com/office/drawing/2014/main" id="{4887F975-BA2A-C5CD-DA4A-6B1CCB4B77C9}"/>
              </a:ext>
            </a:extLst>
          </p:cNvPr>
          <p:cNvGraphicFramePr/>
          <p:nvPr/>
        </p:nvGraphicFramePr>
        <p:xfrm>
          <a:off x="838200" y="2007244"/>
          <a:ext cx="16210441" cy="1869292"/>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7" name="TextBox 6">
            <a:extLst>
              <a:ext uri="{FF2B5EF4-FFF2-40B4-BE49-F238E27FC236}">
                <a16:creationId xmlns:a16="http://schemas.microsoft.com/office/drawing/2014/main" id="{2E84C647-7947-FA13-F4CB-3DD7B994011D}"/>
              </a:ext>
            </a:extLst>
          </p:cNvPr>
          <p:cNvSpPr txBox="1"/>
          <p:nvPr/>
        </p:nvSpPr>
        <p:spPr>
          <a:xfrm>
            <a:off x="838200" y="4092684"/>
            <a:ext cx="12877800" cy="4708981"/>
          </a:xfrm>
          <a:prstGeom prst="rect">
            <a:avLst/>
          </a:prstGeom>
          <a:noFill/>
        </p:spPr>
        <p:txBody>
          <a:bodyPr wrap="square">
            <a:spAutoFit/>
          </a:bodyPr>
          <a:lstStyle/>
          <a:p>
            <a:r>
              <a:rPr lang="en-GB" sz="2000" dirty="0"/>
              <a:t>After setting the goals, i</a:t>
            </a:r>
            <a:r>
              <a:rPr lang="en-GB" sz="2000" b="0" i="0" dirty="0">
                <a:effectLst/>
              </a:rPr>
              <a:t>t is time to prepare a list of </a:t>
            </a:r>
            <a:r>
              <a:rPr lang="en-GB" sz="2000" b="1" i="0" dirty="0">
                <a:solidFill>
                  <a:srgbClr val="23B2A3"/>
                </a:solidFill>
                <a:effectLst/>
              </a:rPr>
              <a:t>tasks/action items </a:t>
            </a:r>
            <a:r>
              <a:rPr lang="en-GB" sz="2000" b="0" i="0" dirty="0">
                <a:effectLst/>
              </a:rPr>
              <a:t>to reach them.</a:t>
            </a:r>
          </a:p>
          <a:p>
            <a:pPr algn="l"/>
            <a:endParaRPr lang="en-GB" sz="2000" b="0" i="0" dirty="0">
              <a:effectLst/>
            </a:endParaRPr>
          </a:p>
          <a:p>
            <a:r>
              <a:rPr lang="en-GB" sz="2000" dirty="0"/>
              <a:t>Action items are small, individual tasks that </a:t>
            </a:r>
            <a:r>
              <a:rPr lang="en-GB" sz="2000" b="0" i="0" dirty="0">
                <a:effectLst/>
              </a:rPr>
              <a:t>must be executed to produce project deliverables</a:t>
            </a:r>
            <a:r>
              <a:rPr lang="en-GB" sz="2000" dirty="0"/>
              <a:t> that are outlined in your Action Plan.</a:t>
            </a:r>
          </a:p>
          <a:p>
            <a:endParaRPr lang="en-GB" sz="2000" dirty="0"/>
          </a:p>
          <a:p>
            <a:r>
              <a:rPr lang="en-GB" sz="2000" dirty="0"/>
              <a:t>First, you need to </a:t>
            </a:r>
            <a:r>
              <a:rPr lang="en-GB" sz="2000" b="1" dirty="0">
                <a:solidFill>
                  <a:srgbClr val="23B2A3"/>
                </a:solidFill>
              </a:rPr>
              <a:t>identify and define</a:t>
            </a:r>
            <a:r>
              <a:rPr lang="en-GB" sz="2000" dirty="0"/>
              <a:t> the tasks, and then assign them a </a:t>
            </a:r>
            <a:r>
              <a:rPr lang="en-GB" sz="2000" b="1" dirty="0">
                <a:solidFill>
                  <a:srgbClr val="23B2A3"/>
                </a:solidFill>
              </a:rPr>
              <a:t>priority</a:t>
            </a:r>
            <a:r>
              <a:rPr lang="en-GB" sz="2000" dirty="0"/>
              <a:t> </a:t>
            </a:r>
            <a:r>
              <a:rPr lang="en-GB" sz="2000" b="1" dirty="0">
                <a:solidFill>
                  <a:srgbClr val="23B2A3"/>
                </a:solidFill>
              </a:rPr>
              <a:t>level</a:t>
            </a:r>
            <a:r>
              <a:rPr lang="en-GB" sz="2000" dirty="0"/>
              <a:t> so that they’re executed sequentially.</a:t>
            </a:r>
          </a:p>
          <a:p>
            <a:pPr algn="l"/>
            <a:r>
              <a:rPr lang="en-GB" sz="2000" b="0" i="0" dirty="0">
                <a:effectLst/>
              </a:rPr>
              <a:t>Action items are tasks that should be executed to achieve a larger, more complex objective, such as an action plan or simply one of its pursued goals. Creating a list of action items is the most efficient way to assign these jobs to the proper </a:t>
            </a:r>
            <a:r>
              <a:rPr lang="en-GB" sz="2000" b="1" dirty="0">
                <a:solidFill>
                  <a:srgbClr val="23B2A3"/>
                </a:solidFill>
              </a:rPr>
              <a:t>agent and resources</a:t>
            </a:r>
            <a:r>
              <a:rPr lang="en-GB" sz="2000" b="0" i="0" dirty="0">
                <a:effectLst/>
              </a:rPr>
              <a:t>, and </a:t>
            </a:r>
            <a:r>
              <a:rPr lang="en-GB" sz="2000" b="1" dirty="0">
                <a:solidFill>
                  <a:srgbClr val="23B2A3"/>
                </a:solidFill>
              </a:rPr>
              <a:t>track their progress</a:t>
            </a:r>
            <a:r>
              <a:rPr lang="en-GB" sz="2000" b="0" i="0" dirty="0">
                <a:effectLst/>
              </a:rPr>
              <a:t>.</a:t>
            </a:r>
          </a:p>
          <a:p>
            <a:pPr algn="l"/>
            <a:r>
              <a:rPr lang="en-GB" sz="2000" b="0" i="0" dirty="0">
                <a:effectLst/>
              </a:rPr>
              <a:t>Action items may take many forms, from activities that must be completed to events that must take place. Their defining characteristic, though, is that each item completed leads to the conclusion of a greater task.</a:t>
            </a:r>
          </a:p>
          <a:p>
            <a:pPr algn="l"/>
            <a:endParaRPr lang="en-GB" sz="2000" b="0" i="0" dirty="0">
              <a:effectLst/>
            </a:endParaRPr>
          </a:p>
          <a:p>
            <a:pPr algn="l"/>
            <a:r>
              <a:rPr lang="en-GB" sz="2000" b="0" i="0" dirty="0">
                <a:effectLst/>
              </a:rPr>
              <a:t>While they may appear simple, creating a list of action items is more important than you might expect. Poorly created action items lists can slow down an entire project or even lead to total failure. For this reason, it’s essential to understand the best ways to create action items and use them to propel your project forward.</a:t>
            </a:r>
          </a:p>
        </p:txBody>
      </p:sp>
      <p:pic>
        <p:nvPicPr>
          <p:cNvPr id="8" name="Picture 19">
            <a:extLst>
              <a:ext uri="{FF2B5EF4-FFF2-40B4-BE49-F238E27FC236}">
                <a16:creationId xmlns:a16="http://schemas.microsoft.com/office/drawing/2014/main" id="{CBA57BEF-99ED-F98F-4FFA-246BF49C4334}"/>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14007300" y="4695182"/>
            <a:ext cx="3346054" cy="3346054"/>
          </a:xfrm>
          <a:prstGeom prst="rect">
            <a:avLst/>
          </a:prstGeom>
        </p:spPr>
      </p:pic>
    </p:spTree>
    <p:extLst>
      <p:ext uri="{BB962C8B-B14F-4D97-AF65-F5344CB8AC3E}">
        <p14:creationId xmlns:p14="http://schemas.microsoft.com/office/powerpoint/2010/main" val="25342624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5974143" y="8370333"/>
            <a:ext cx="10675280" cy="1137869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6"/>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7"/>
          <a:srcRect/>
          <a:stretch>
            <a:fillRect/>
          </a:stretch>
        </p:blipFill>
        <p:spPr>
          <a:xfrm>
            <a:off x="7870030" y="9245916"/>
            <a:ext cx="3710720" cy="779251"/>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9614497">
            <a:off x="17215841" y="8047725"/>
            <a:ext cx="4352147" cy="4346443"/>
          </a:xfrm>
          <a:prstGeom prst="rect">
            <a:avLst/>
          </a:prstGeom>
        </p:spPr>
      </p:pic>
      <p:sp>
        <p:nvSpPr>
          <p:cNvPr id="9" name="TextBox 9"/>
          <p:cNvSpPr txBox="1"/>
          <p:nvPr/>
        </p:nvSpPr>
        <p:spPr>
          <a:xfrm>
            <a:off x="3632149" y="921276"/>
            <a:ext cx="11023701" cy="765979"/>
          </a:xfrm>
          <a:prstGeom prst="rect">
            <a:avLst/>
          </a:prstGeom>
        </p:spPr>
        <p:txBody>
          <a:bodyPr wrap="square" lIns="0" tIns="0" rIns="0" bIns="0" rtlCol="0" anchor="t">
            <a:spAutoFit/>
          </a:bodyPr>
          <a:lstStyle/>
          <a:p>
            <a:pPr algn="ctr">
              <a:lnSpc>
                <a:spcPts val="5449"/>
              </a:lnSpc>
            </a:pPr>
            <a:r>
              <a:rPr lang="en-US" sz="6410">
                <a:solidFill>
                  <a:srgbClr val="000000"/>
                </a:solidFill>
                <a:latin typeface="Abhaya Libre Regular"/>
              </a:rPr>
              <a:t>Steps to develop an Action Plan</a:t>
            </a:r>
          </a:p>
        </p:txBody>
      </p:sp>
      <p:graphicFrame>
        <p:nvGraphicFramePr>
          <p:cNvPr id="21" name="Diagram 20">
            <a:extLst>
              <a:ext uri="{FF2B5EF4-FFF2-40B4-BE49-F238E27FC236}">
                <a16:creationId xmlns:a16="http://schemas.microsoft.com/office/drawing/2014/main" id="{4887F975-BA2A-C5CD-DA4A-6B1CCB4B77C9}"/>
              </a:ext>
            </a:extLst>
          </p:cNvPr>
          <p:cNvGraphicFramePr/>
          <p:nvPr>
            <p:extLst>
              <p:ext uri="{D42A27DB-BD31-4B8C-83A1-F6EECF244321}">
                <p14:modId xmlns:p14="http://schemas.microsoft.com/office/powerpoint/2010/main" val="1521878423"/>
              </p:ext>
            </p:extLst>
          </p:nvPr>
        </p:nvGraphicFramePr>
        <p:xfrm>
          <a:off x="838200" y="2007244"/>
          <a:ext cx="16210441" cy="1869292"/>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7" name="TextBox 6">
            <a:extLst>
              <a:ext uri="{FF2B5EF4-FFF2-40B4-BE49-F238E27FC236}">
                <a16:creationId xmlns:a16="http://schemas.microsoft.com/office/drawing/2014/main" id="{2E84C647-7947-FA13-F4CB-3DD7B994011D}"/>
              </a:ext>
            </a:extLst>
          </p:cNvPr>
          <p:cNvSpPr txBox="1"/>
          <p:nvPr/>
        </p:nvSpPr>
        <p:spPr>
          <a:xfrm>
            <a:off x="3774517" y="4424305"/>
            <a:ext cx="10738961" cy="1384995"/>
          </a:xfrm>
          <a:prstGeom prst="rect">
            <a:avLst/>
          </a:prstGeom>
          <a:noFill/>
        </p:spPr>
        <p:txBody>
          <a:bodyPr wrap="square">
            <a:spAutoFit/>
          </a:bodyPr>
          <a:lstStyle/>
          <a:p>
            <a:pPr algn="ctr"/>
            <a:r>
              <a:rPr lang="en-GB" sz="2800" b="1" i="0" dirty="0">
                <a:solidFill>
                  <a:srgbClr val="23B2A3"/>
                </a:solidFill>
                <a:effectLst/>
              </a:rPr>
              <a:t>Here are some steps to keep in mind when writing tasks/action items. The more detailed your action items, the more they’ll help facilitate workload management and the execution of your project plan.</a:t>
            </a:r>
          </a:p>
        </p:txBody>
      </p:sp>
      <p:graphicFrame>
        <p:nvGraphicFramePr>
          <p:cNvPr id="11" name="Diagram 10">
            <a:extLst>
              <a:ext uri="{FF2B5EF4-FFF2-40B4-BE49-F238E27FC236}">
                <a16:creationId xmlns:a16="http://schemas.microsoft.com/office/drawing/2014/main" id="{5AF016CC-9DFE-1A9C-E90C-62D7951AC359}"/>
              </a:ext>
            </a:extLst>
          </p:cNvPr>
          <p:cNvGraphicFramePr/>
          <p:nvPr>
            <p:extLst>
              <p:ext uri="{D42A27DB-BD31-4B8C-83A1-F6EECF244321}">
                <p14:modId xmlns:p14="http://schemas.microsoft.com/office/powerpoint/2010/main" val="2247027986"/>
              </p:ext>
            </p:extLst>
          </p:nvPr>
        </p:nvGraphicFramePr>
        <p:xfrm>
          <a:off x="914398" y="5498258"/>
          <a:ext cx="16459200" cy="3811158"/>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spTree>
    <p:extLst>
      <p:ext uri="{BB962C8B-B14F-4D97-AF65-F5344CB8AC3E}">
        <p14:creationId xmlns:p14="http://schemas.microsoft.com/office/powerpoint/2010/main" val="746898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5974143" y="8370333"/>
            <a:ext cx="10675280" cy="1137869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6"/>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7"/>
          <a:srcRect/>
          <a:stretch>
            <a:fillRect/>
          </a:stretch>
        </p:blipFill>
        <p:spPr>
          <a:xfrm>
            <a:off x="7870030" y="9245916"/>
            <a:ext cx="3710720" cy="779251"/>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9614497">
            <a:off x="17215841" y="8047725"/>
            <a:ext cx="4352147" cy="4346443"/>
          </a:xfrm>
          <a:prstGeom prst="rect">
            <a:avLst/>
          </a:prstGeom>
        </p:spPr>
      </p:pic>
      <p:sp>
        <p:nvSpPr>
          <p:cNvPr id="9" name="TextBox 9"/>
          <p:cNvSpPr txBox="1"/>
          <p:nvPr/>
        </p:nvSpPr>
        <p:spPr>
          <a:xfrm>
            <a:off x="3632149" y="921276"/>
            <a:ext cx="11023701" cy="765979"/>
          </a:xfrm>
          <a:prstGeom prst="rect">
            <a:avLst/>
          </a:prstGeom>
        </p:spPr>
        <p:txBody>
          <a:bodyPr wrap="square" lIns="0" tIns="0" rIns="0" bIns="0" rtlCol="0" anchor="t">
            <a:spAutoFit/>
          </a:bodyPr>
          <a:lstStyle/>
          <a:p>
            <a:pPr algn="ctr">
              <a:lnSpc>
                <a:spcPts val="5449"/>
              </a:lnSpc>
            </a:pPr>
            <a:r>
              <a:rPr lang="en-US" sz="6410">
                <a:solidFill>
                  <a:srgbClr val="000000"/>
                </a:solidFill>
                <a:latin typeface="Abhaya Libre Regular"/>
              </a:rPr>
              <a:t>Steps to develop an Action Plan</a:t>
            </a:r>
          </a:p>
        </p:txBody>
      </p:sp>
      <p:graphicFrame>
        <p:nvGraphicFramePr>
          <p:cNvPr id="21" name="Diagram 20">
            <a:extLst>
              <a:ext uri="{FF2B5EF4-FFF2-40B4-BE49-F238E27FC236}">
                <a16:creationId xmlns:a16="http://schemas.microsoft.com/office/drawing/2014/main" id="{4887F975-BA2A-C5CD-DA4A-6B1CCB4B77C9}"/>
              </a:ext>
            </a:extLst>
          </p:cNvPr>
          <p:cNvGraphicFramePr/>
          <p:nvPr>
            <p:extLst>
              <p:ext uri="{D42A27DB-BD31-4B8C-83A1-F6EECF244321}">
                <p14:modId xmlns:p14="http://schemas.microsoft.com/office/powerpoint/2010/main" val="4009555606"/>
              </p:ext>
            </p:extLst>
          </p:nvPr>
        </p:nvGraphicFramePr>
        <p:xfrm>
          <a:off x="838200" y="2007244"/>
          <a:ext cx="16210441" cy="1869292"/>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pic>
        <p:nvPicPr>
          <p:cNvPr id="7" name="Picture 25">
            <a:extLst>
              <a:ext uri="{FF2B5EF4-FFF2-40B4-BE49-F238E27FC236}">
                <a16:creationId xmlns:a16="http://schemas.microsoft.com/office/drawing/2014/main" id="{1B0959FD-CDF4-2C58-04C1-0419598335FA}"/>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12596903" y="4202909"/>
            <a:ext cx="3650262" cy="4598756"/>
          </a:xfrm>
          <a:prstGeom prst="rect">
            <a:avLst/>
          </a:prstGeom>
        </p:spPr>
      </p:pic>
      <p:sp>
        <p:nvSpPr>
          <p:cNvPr id="15" name="TextBox 14">
            <a:extLst>
              <a:ext uri="{FF2B5EF4-FFF2-40B4-BE49-F238E27FC236}">
                <a16:creationId xmlns:a16="http://schemas.microsoft.com/office/drawing/2014/main" id="{46536793-F526-7B29-949A-C0F9E865E3B0}"/>
              </a:ext>
            </a:extLst>
          </p:cNvPr>
          <p:cNvSpPr txBox="1"/>
          <p:nvPr/>
        </p:nvSpPr>
        <p:spPr>
          <a:xfrm>
            <a:off x="871928" y="4758471"/>
            <a:ext cx="11049000" cy="4031873"/>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just"/>
            <a:r>
              <a:rPr lang="en-GB" sz="3200" b="1" dirty="0">
                <a:solidFill>
                  <a:schemeClr val="tx1">
                    <a:lumMod val="75000"/>
                    <a:lumOff val="25000"/>
                  </a:schemeClr>
                </a:solidFill>
              </a:rPr>
              <a:t>Now that you have a task list, it is time to reorganize it by prioritizing the action items. Some tasks you may need to prioritize as they can be blocking other subtasks.</a:t>
            </a:r>
          </a:p>
          <a:p>
            <a:pPr algn="just"/>
            <a:endParaRPr lang="en-GB" sz="3200" b="1" dirty="0">
              <a:solidFill>
                <a:schemeClr val="tx1">
                  <a:lumMod val="75000"/>
                  <a:lumOff val="25000"/>
                </a:schemeClr>
              </a:solidFill>
            </a:endParaRPr>
          </a:p>
          <a:p>
            <a:pPr algn="just"/>
            <a:r>
              <a:rPr lang="en-GB" sz="3200" b="1" dirty="0">
                <a:solidFill>
                  <a:schemeClr val="tx1">
                    <a:lumMod val="75000"/>
                    <a:lumOff val="25000"/>
                  </a:schemeClr>
                </a:solidFill>
              </a:rPr>
              <a:t>You must assign each task and perhaps each subtask a priority of low, medium, or high, depending on how time-sensitive, how complex or time-consuming, and how critical that task is referring to the overall goal.</a:t>
            </a:r>
          </a:p>
        </p:txBody>
      </p:sp>
    </p:spTree>
    <p:extLst>
      <p:ext uri="{BB962C8B-B14F-4D97-AF65-F5344CB8AC3E}">
        <p14:creationId xmlns:p14="http://schemas.microsoft.com/office/powerpoint/2010/main" val="20947655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grpSp>
        <p:nvGrpSpPr>
          <p:cNvPr id="2" name="Group 2"/>
          <p:cNvGrpSpPr/>
          <p:nvPr/>
        </p:nvGrpSpPr>
        <p:grpSpPr>
          <a:xfrm>
            <a:off x="0" y="3698262"/>
            <a:ext cx="19062365" cy="3086100"/>
            <a:chOff x="0" y="0"/>
            <a:chExt cx="5020540" cy="812800"/>
          </a:xfrm>
        </p:grpSpPr>
        <p:sp>
          <p:nvSpPr>
            <p:cNvPr id="3" name="Freeform 3"/>
            <p:cNvSpPr/>
            <p:nvPr/>
          </p:nvSpPr>
          <p:spPr>
            <a:xfrm>
              <a:off x="0" y="0"/>
              <a:ext cx="5020540" cy="812800"/>
            </a:xfrm>
            <a:custGeom>
              <a:avLst/>
              <a:gdLst/>
              <a:ahLst/>
              <a:cxnLst/>
              <a:rect l="l" t="t" r="r" b="b"/>
              <a:pathLst>
                <a:path w="5020540" h="812800">
                  <a:moveTo>
                    <a:pt x="0" y="0"/>
                  </a:moveTo>
                  <a:lnTo>
                    <a:pt x="5020540" y="0"/>
                  </a:lnTo>
                  <a:lnTo>
                    <a:pt x="5020540" y="812800"/>
                  </a:lnTo>
                  <a:lnTo>
                    <a:pt x="0" y="812800"/>
                  </a:lnTo>
                  <a:close/>
                </a:path>
              </a:pathLst>
            </a:custGeom>
            <a:solidFill>
              <a:srgbClr val="D0E9E5"/>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8947194">
            <a:off x="6660949" y="7604935"/>
            <a:ext cx="5364129" cy="5364129"/>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9632120">
            <a:off x="-2431639" y="-1705919"/>
            <a:ext cx="5721823" cy="5669807"/>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8571149">
            <a:off x="-2523144" y="7570662"/>
            <a:ext cx="6836042" cy="6773896"/>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0800000">
            <a:off x="15156600" y="8264626"/>
            <a:ext cx="3334026" cy="3588482"/>
          </a:xfrm>
          <a:prstGeom prst="rect">
            <a:avLst/>
          </a:prstGeom>
        </p:spPr>
      </p:pic>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0800000">
            <a:off x="1904437" y="-772267"/>
            <a:ext cx="2556197" cy="2751289"/>
          </a:xfrm>
          <a:prstGeom prst="rect">
            <a:avLst/>
          </a:prstGeom>
        </p:spPr>
      </p:pic>
      <p:pic>
        <p:nvPicPr>
          <p:cNvPr id="10" name="Picture 10"/>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9614497">
            <a:off x="17189899" y="6091404"/>
            <a:ext cx="4352147" cy="4346443"/>
          </a:xfrm>
          <a:prstGeom prst="rect">
            <a:avLst/>
          </a:prstGeom>
        </p:spPr>
      </p:pic>
      <p:pic>
        <p:nvPicPr>
          <p:cNvPr id="11" name="Picture 11"/>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3420380">
            <a:off x="5570971" y="-4349323"/>
            <a:ext cx="5810576" cy="5802961"/>
          </a:xfrm>
          <a:prstGeom prst="rect">
            <a:avLst/>
          </a:prstGeom>
        </p:spPr>
      </p:pic>
      <p:pic>
        <p:nvPicPr>
          <p:cNvPr id="12" name="Picture 12"/>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4167270">
            <a:off x="-3176552" y="4860538"/>
            <a:ext cx="4881157" cy="4874760"/>
          </a:xfrm>
          <a:prstGeom prst="rect">
            <a:avLst/>
          </a:prstGeom>
        </p:spPr>
      </p:pic>
      <p:grpSp>
        <p:nvGrpSpPr>
          <p:cNvPr id="13" name="Group 13"/>
          <p:cNvGrpSpPr/>
          <p:nvPr/>
        </p:nvGrpSpPr>
        <p:grpSpPr>
          <a:xfrm rot="-10800000">
            <a:off x="1170764" y="8531326"/>
            <a:ext cx="2900572" cy="807705"/>
            <a:chOff x="0" y="0"/>
            <a:chExt cx="3867430" cy="1076939"/>
          </a:xfrm>
        </p:grpSpPr>
        <p:pic>
          <p:nvPicPr>
            <p:cNvPr id="14" name="Picture 14"/>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0" y="0"/>
              <a:ext cx="3867430" cy="618789"/>
            </a:xfrm>
            <a:prstGeom prst="rect">
              <a:avLst/>
            </a:prstGeom>
          </p:spPr>
        </p:pic>
        <p:pic>
          <p:nvPicPr>
            <p:cNvPr id="15" name="Picture 15"/>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0" y="458151"/>
              <a:ext cx="3867430" cy="618789"/>
            </a:xfrm>
            <a:prstGeom prst="rect">
              <a:avLst/>
            </a:prstGeom>
          </p:spPr>
        </p:pic>
      </p:grpSp>
      <p:sp>
        <p:nvSpPr>
          <p:cNvPr id="16" name="TextBox 16"/>
          <p:cNvSpPr txBox="1"/>
          <p:nvPr/>
        </p:nvSpPr>
        <p:spPr>
          <a:xfrm>
            <a:off x="1990072" y="3654339"/>
            <a:ext cx="14307856" cy="3173946"/>
          </a:xfrm>
          <a:prstGeom prst="rect">
            <a:avLst/>
          </a:prstGeom>
        </p:spPr>
        <p:txBody>
          <a:bodyPr lIns="0" tIns="0" rIns="0" bIns="0" rtlCol="0" anchor="t">
            <a:spAutoFit/>
          </a:bodyPr>
          <a:lstStyle/>
          <a:p>
            <a:pPr algn="ctr">
              <a:lnSpc>
                <a:spcPts val="12599"/>
              </a:lnSpc>
            </a:pPr>
            <a:r>
              <a:rPr lang="en-GB" sz="9000">
                <a:solidFill>
                  <a:srgbClr val="04989E"/>
                </a:solidFill>
                <a:latin typeface="Abhaya Libre Regular Bold" panose="020B0604020202020204" charset="0"/>
                <a:cs typeface="Abhaya Libre Regular Bold" panose="020B0604020202020204" charset="0"/>
              </a:rPr>
              <a:t>Creating and applying an action plan</a:t>
            </a:r>
            <a:endParaRPr lang="en-US" sz="9000">
              <a:solidFill>
                <a:srgbClr val="04989E"/>
              </a:solidFill>
              <a:latin typeface="Abhaya Libre Regular Bold" panose="020B0604020202020204" charset="0"/>
              <a:cs typeface="Abhaya Libre Regular Bold" panose="020B0604020202020204" charset="0"/>
            </a:endParaRPr>
          </a:p>
        </p:txBody>
      </p:sp>
      <p:pic>
        <p:nvPicPr>
          <p:cNvPr id="17" name="Picture 17"/>
          <p:cNvPicPr>
            <a:picLocks noChangeAspect="1"/>
          </p:cNvPicPr>
          <p:nvPr/>
        </p:nvPicPr>
        <p:blipFill>
          <a:blip r:embed="rId14"/>
          <a:srcRect/>
          <a:stretch>
            <a:fillRect/>
          </a:stretch>
        </p:blipFill>
        <p:spPr>
          <a:xfrm>
            <a:off x="16418708" y="0"/>
            <a:ext cx="1869292" cy="1869292"/>
          </a:xfrm>
          <a:prstGeom prst="rect">
            <a:avLst/>
          </a:prstGeom>
        </p:spPr>
      </p:pic>
      <p:pic>
        <p:nvPicPr>
          <p:cNvPr id="18" name="Picture 18"/>
          <p:cNvPicPr>
            <a:picLocks noChangeAspect="1"/>
          </p:cNvPicPr>
          <p:nvPr/>
        </p:nvPicPr>
        <p:blipFill>
          <a:blip r:embed="rId15"/>
          <a:srcRect/>
          <a:stretch>
            <a:fillRect/>
          </a:stretch>
        </p:blipFill>
        <p:spPr>
          <a:xfrm>
            <a:off x="7758608" y="9258300"/>
            <a:ext cx="3710720" cy="779251"/>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5811133" y="7594029"/>
            <a:ext cx="11622266" cy="12388074"/>
          </a:xfrm>
          <a:prstGeom prst="rect">
            <a:avLst/>
          </a:prstGeom>
        </p:spPr>
      </p:pic>
      <p:pic>
        <p:nvPicPr>
          <p:cNvPr id="17" name="Picture 1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pic>
        <p:nvPicPr>
          <p:cNvPr id="19" name="Picture 19"/>
          <p:cNvPicPr>
            <a:picLocks noChangeAspect="1"/>
          </p:cNvPicPr>
          <p:nvPr/>
        </p:nvPicPr>
        <p:blipFill>
          <a:blip r:embed="rId6"/>
          <a:srcRect/>
          <a:stretch>
            <a:fillRect/>
          </a:stretch>
        </p:blipFill>
        <p:spPr>
          <a:xfrm>
            <a:off x="16418708" y="0"/>
            <a:ext cx="1869292" cy="1869292"/>
          </a:xfrm>
          <a:prstGeom prst="rect">
            <a:avLst/>
          </a:prstGeom>
        </p:spPr>
      </p:pic>
      <p:pic>
        <p:nvPicPr>
          <p:cNvPr id="20" name="Picture 20"/>
          <p:cNvPicPr>
            <a:picLocks noChangeAspect="1"/>
          </p:cNvPicPr>
          <p:nvPr/>
        </p:nvPicPr>
        <p:blipFill>
          <a:blip r:embed="rId7"/>
          <a:srcRect/>
          <a:stretch>
            <a:fillRect/>
          </a:stretch>
        </p:blipFill>
        <p:spPr>
          <a:xfrm>
            <a:off x="7870030" y="9245916"/>
            <a:ext cx="3710720" cy="779251"/>
          </a:xfrm>
          <a:prstGeom prst="rect">
            <a:avLst/>
          </a:prstGeom>
        </p:spPr>
      </p:pic>
      <p:grpSp>
        <p:nvGrpSpPr>
          <p:cNvPr id="2" name="Group 1">
            <a:extLst>
              <a:ext uri="{FF2B5EF4-FFF2-40B4-BE49-F238E27FC236}">
                <a16:creationId xmlns:a16="http://schemas.microsoft.com/office/drawing/2014/main" id="{EE5DF253-8B42-8852-C098-263F4237322D}"/>
              </a:ext>
            </a:extLst>
          </p:cNvPr>
          <p:cNvGrpSpPr>
            <a:grpSpLocks noChangeAspect="1"/>
          </p:cNvGrpSpPr>
          <p:nvPr/>
        </p:nvGrpSpPr>
        <p:grpSpPr>
          <a:xfrm>
            <a:off x="3430923" y="4921709"/>
            <a:ext cx="3356736" cy="2565839"/>
            <a:chOff x="10287000" y="1845831"/>
            <a:chExt cx="1860359" cy="1422031"/>
          </a:xfrm>
        </p:grpSpPr>
        <p:pic>
          <p:nvPicPr>
            <p:cNvPr id="3" name="Picture 23">
              <a:extLst>
                <a:ext uri="{FF2B5EF4-FFF2-40B4-BE49-F238E27FC236}">
                  <a16:creationId xmlns:a16="http://schemas.microsoft.com/office/drawing/2014/main" id="{9E7EE743-D76E-A62A-569F-B77E66AF6C11}"/>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0527150" y="1845831"/>
              <a:ext cx="1204503" cy="1178907"/>
            </a:xfrm>
            <a:prstGeom prst="rect">
              <a:avLst/>
            </a:prstGeom>
          </p:spPr>
        </p:pic>
        <p:sp>
          <p:nvSpPr>
            <p:cNvPr id="4" name="TextBox 3">
              <a:extLst>
                <a:ext uri="{FF2B5EF4-FFF2-40B4-BE49-F238E27FC236}">
                  <a16:creationId xmlns:a16="http://schemas.microsoft.com/office/drawing/2014/main" id="{D4FACB2A-F002-5679-B92C-CF1FA2AAE770}"/>
                </a:ext>
              </a:extLst>
            </p:cNvPr>
            <p:cNvSpPr txBox="1"/>
            <p:nvPr/>
          </p:nvSpPr>
          <p:spPr>
            <a:xfrm>
              <a:off x="10287000" y="3063172"/>
              <a:ext cx="1860359" cy="204690"/>
            </a:xfrm>
            <a:prstGeom prst="rect">
              <a:avLst/>
            </a:prstGeom>
            <a:noFill/>
          </p:spPr>
          <p:txBody>
            <a:bodyPr wrap="square">
              <a:spAutoFit/>
            </a:bodyPr>
            <a:lstStyle/>
            <a:p>
              <a:pPr algn="ctr"/>
              <a:r>
                <a:rPr lang="en-GB" b="1" i="0" u="none" strike="noStrike">
                  <a:solidFill>
                    <a:srgbClr val="00918E"/>
                  </a:solidFill>
                  <a:effectLst/>
                  <a:latin typeface="Abhaya Libre"/>
                </a:rPr>
                <a:t>Offline Activity 4.2</a:t>
              </a:r>
              <a:endParaRPr lang="en-GB" sz="1400"/>
            </a:p>
          </p:txBody>
        </p:sp>
      </p:grpSp>
      <p:sp>
        <p:nvSpPr>
          <p:cNvPr id="5" name="TextBox 4">
            <a:extLst>
              <a:ext uri="{FF2B5EF4-FFF2-40B4-BE49-F238E27FC236}">
                <a16:creationId xmlns:a16="http://schemas.microsoft.com/office/drawing/2014/main" id="{637C473B-E3D2-202D-D7A9-F7FE97F46CC9}"/>
              </a:ext>
            </a:extLst>
          </p:cNvPr>
          <p:cNvSpPr txBox="1"/>
          <p:nvPr/>
        </p:nvSpPr>
        <p:spPr>
          <a:xfrm>
            <a:off x="7260778" y="2230976"/>
            <a:ext cx="8534400" cy="5016758"/>
          </a:xfrm>
          <a:prstGeom prst="rect">
            <a:avLst/>
          </a:prstGeom>
          <a:solidFill>
            <a:srgbClr val="23B2A3"/>
          </a:solidFill>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GB" sz="4000" b="1" dirty="0"/>
              <a:t>The main point of a Regional Action Plan is to produce a list of action items for the development of your region. In other words, drafting an Action Plan consists of listing the tasks each responsible needs to complete and prioritizing them, in order to achieve the established goal.</a:t>
            </a:r>
          </a:p>
        </p:txBody>
      </p:sp>
      <p:grpSp>
        <p:nvGrpSpPr>
          <p:cNvPr id="6" name="Group 5">
            <a:extLst>
              <a:ext uri="{FF2B5EF4-FFF2-40B4-BE49-F238E27FC236}">
                <a16:creationId xmlns:a16="http://schemas.microsoft.com/office/drawing/2014/main" id="{131A327C-0FD9-7A64-96CC-E431D8EE9307}"/>
              </a:ext>
            </a:extLst>
          </p:cNvPr>
          <p:cNvGrpSpPr>
            <a:grpSpLocks noChangeAspect="1"/>
          </p:cNvGrpSpPr>
          <p:nvPr/>
        </p:nvGrpSpPr>
        <p:grpSpPr>
          <a:xfrm>
            <a:off x="3430923" y="2173516"/>
            <a:ext cx="3356736" cy="2565839"/>
            <a:chOff x="10287000" y="1845831"/>
            <a:chExt cx="1860359" cy="1422031"/>
          </a:xfrm>
        </p:grpSpPr>
        <p:pic>
          <p:nvPicPr>
            <p:cNvPr id="7" name="Picture 23">
              <a:extLst>
                <a:ext uri="{FF2B5EF4-FFF2-40B4-BE49-F238E27FC236}">
                  <a16:creationId xmlns:a16="http://schemas.microsoft.com/office/drawing/2014/main" id="{D0AAED21-3462-5E96-6A73-52D25C34FE88}"/>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0527150" y="1845831"/>
              <a:ext cx="1204503" cy="1178907"/>
            </a:xfrm>
            <a:prstGeom prst="rect">
              <a:avLst/>
            </a:prstGeom>
          </p:spPr>
        </p:pic>
        <p:sp>
          <p:nvSpPr>
            <p:cNvPr id="8" name="TextBox 7">
              <a:extLst>
                <a:ext uri="{FF2B5EF4-FFF2-40B4-BE49-F238E27FC236}">
                  <a16:creationId xmlns:a16="http://schemas.microsoft.com/office/drawing/2014/main" id="{3C3F6B34-FDB0-CF46-9C96-FB1A6A541974}"/>
                </a:ext>
              </a:extLst>
            </p:cNvPr>
            <p:cNvSpPr txBox="1"/>
            <p:nvPr/>
          </p:nvSpPr>
          <p:spPr>
            <a:xfrm>
              <a:off x="10287000" y="3063172"/>
              <a:ext cx="1860359" cy="204690"/>
            </a:xfrm>
            <a:prstGeom prst="rect">
              <a:avLst/>
            </a:prstGeom>
            <a:noFill/>
          </p:spPr>
          <p:txBody>
            <a:bodyPr wrap="square">
              <a:spAutoFit/>
            </a:bodyPr>
            <a:lstStyle/>
            <a:p>
              <a:pPr algn="ctr"/>
              <a:r>
                <a:rPr lang="en-GB" b="1" i="0" u="none" strike="noStrike">
                  <a:solidFill>
                    <a:srgbClr val="00918E"/>
                  </a:solidFill>
                  <a:effectLst/>
                  <a:latin typeface="Abhaya Libre"/>
                </a:rPr>
                <a:t>Offline Activity 4.1</a:t>
              </a:r>
              <a:endParaRPr lang="en-GB" sz="1400"/>
            </a:p>
          </p:txBody>
        </p:sp>
      </p:grpSp>
    </p:spTree>
    <p:extLst>
      <p:ext uri="{BB962C8B-B14F-4D97-AF65-F5344CB8AC3E}">
        <p14:creationId xmlns:p14="http://schemas.microsoft.com/office/powerpoint/2010/main" val="8581373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5974143" y="8370333"/>
            <a:ext cx="10675280" cy="1137869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6"/>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7"/>
          <a:srcRect/>
          <a:stretch>
            <a:fillRect/>
          </a:stretch>
        </p:blipFill>
        <p:spPr>
          <a:xfrm>
            <a:off x="7870030" y="9245916"/>
            <a:ext cx="3710720" cy="779251"/>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9614497">
            <a:off x="17215841" y="8047725"/>
            <a:ext cx="4352147" cy="4346443"/>
          </a:xfrm>
          <a:prstGeom prst="rect">
            <a:avLst/>
          </a:prstGeom>
        </p:spPr>
      </p:pic>
      <p:sp>
        <p:nvSpPr>
          <p:cNvPr id="9" name="TextBox 9"/>
          <p:cNvSpPr txBox="1"/>
          <p:nvPr/>
        </p:nvSpPr>
        <p:spPr>
          <a:xfrm>
            <a:off x="3632149" y="921276"/>
            <a:ext cx="11023701" cy="765979"/>
          </a:xfrm>
          <a:prstGeom prst="rect">
            <a:avLst/>
          </a:prstGeom>
        </p:spPr>
        <p:txBody>
          <a:bodyPr wrap="square" lIns="0" tIns="0" rIns="0" bIns="0" rtlCol="0" anchor="t">
            <a:spAutoFit/>
          </a:bodyPr>
          <a:lstStyle/>
          <a:p>
            <a:pPr algn="ctr">
              <a:lnSpc>
                <a:spcPts val="5449"/>
              </a:lnSpc>
            </a:pPr>
            <a:r>
              <a:rPr lang="en-US" sz="6410">
                <a:solidFill>
                  <a:srgbClr val="000000"/>
                </a:solidFill>
                <a:latin typeface="Abhaya Libre Regular"/>
              </a:rPr>
              <a:t>Steps to develop an Action Plan</a:t>
            </a:r>
          </a:p>
        </p:txBody>
      </p:sp>
      <p:graphicFrame>
        <p:nvGraphicFramePr>
          <p:cNvPr id="21" name="Diagram 20">
            <a:extLst>
              <a:ext uri="{FF2B5EF4-FFF2-40B4-BE49-F238E27FC236}">
                <a16:creationId xmlns:a16="http://schemas.microsoft.com/office/drawing/2014/main" id="{4887F975-BA2A-C5CD-DA4A-6B1CCB4B77C9}"/>
              </a:ext>
            </a:extLst>
          </p:cNvPr>
          <p:cNvGraphicFramePr/>
          <p:nvPr>
            <p:extLst>
              <p:ext uri="{D42A27DB-BD31-4B8C-83A1-F6EECF244321}">
                <p14:modId xmlns:p14="http://schemas.microsoft.com/office/powerpoint/2010/main" val="714696149"/>
              </p:ext>
            </p:extLst>
          </p:nvPr>
        </p:nvGraphicFramePr>
        <p:xfrm>
          <a:off x="838200" y="2007244"/>
          <a:ext cx="16210441" cy="1993256"/>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graphicFrame>
        <p:nvGraphicFramePr>
          <p:cNvPr id="7" name="Diagram 6">
            <a:extLst>
              <a:ext uri="{FF2B5EF4-FFF2-40B4-BE49-F238E27FC236}">
                <a16:creationId xmlns:a16="http://schemas.microsoft.com/office/drawing/2014/main" id="{0DACBF3B-228C-4CFC-777B-BD44B455E95E}"/>
              </a:ext>
            </a:extLst>
          </p:cNvPr>
          <p:cNvGraphicFramePr/>
          <p:nvPr>
            <p:extLst>
              <p:ext uri="{D42A27DB-BD31-4B8C-83A1-F6EECF244321}">
                <p14:modId xmlns:p14="http://schemas.microsoft.com/office/powerpoint/2010/main" val="611559540"/>
              </p:ext>
            </p:extLst>
          </p:nvPr>
        </p:nvGraphicFramePr>
        <p:xfrm>
          <a:off x="4856640" y="4126585"/>
          <a:ext cx="12192000" cy="3933524"/>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pic>
        <p:nvPicPr>
          <p:cNvPr id="8" name="Picture 14">
            <a:extLst>
              <a:ext uri="{FF2B5EF4-FFF2-40B4-BE49-F238E27FC236}">
                <a16:creationId xmlns:a16="http://schemas.microsoft.com/office/drawing/2014/main" id="{80E9BD34-0CDA-2EC0-D4A6-012B23A54C8C}"/>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a:off x="427661" y="5222245"/>
            <a:ext cx="3719815" cy="2671503"/>
          </a:xfrm>
          <a:prstGeom prst="rect">
            <a:avLst/>
          </a:prstGeom>
        </p:spPr>
      </p:pic>
      <p:sp>
        <p:nvSpPr>
          <p:cNvPr id="11" name="TextBox 10">
            <a:extLst>
              <a:ext uri="{FF2B5EF4-FFF2-40B4-BE49-F238E27FC236}">
                <a16:creationId xmlns:a16="http://schemas.microsoft.com/office/drawing/2014/main" id="{4D1599E2-93BE-816B-6177-A45CCCE2300C}"/>
              </a:ext>
            </a:extLst>
          </p:cNvPr>
          <p:cNvSpPr txBox="1"/>
          <p:nvPr/>
        </p:nvSpPr>
        <p:spPr>
          <a:xfrm>
            <a:off x="4856639" y="8089608"/>
            <a:ext cx="12192001" cy="1077218"/>
          </a:xfrm>
          <a:prstGeom prst="rect">
            <a:avLst/>
          </a:prstGeom>
          <a:noFill/>
        </p:spPr>
        <p:txBody>
          <a:bodyPr wrap="square">
            <a:spAutoFit/>
          </a:bodyPr>
          <a:lstStyle/>
          <a:p>
            <a:pPr lvl="0" algn="ctr"/>
            <a:r>
              <a:rPr lang="en-GB" sz="3200" b="1" i="0" dirty="0">
                <a:solidFill>
                  <a:srgbClr val="23B2A3"/>
                </a:solidFill>
              </a:rPr>
              <a:t>This step includes your budget assignment. You can indicate the approximate cost of each task in your Action Plan.  </a:t>
            </a:r>
            <a:endParaRPr lang="en-GB" sz="3200" b="1" dirty="0">
              <a:solidFill>
                <a:srgbClr val="23B2A3"/>
              </a:solidFill>
            </a:endParaRPr>
          </a:p>
        </p:txBody>
      </p:sp>
    </p:spTree>
    <p:extLst>
      <p:ext uri="{BB962C8B-B14F-4D97-AF65-F5344CB8AC3E}">
        <p14:creationId xmlns:p14="http://schemas.microsoft.com/office/powerpoint/2010/main" val="9578383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5811133" y="7594029"/>
            <a:ext cx="11622266" cy="12388074"/>
          </a:xfrm>
          <a:prstGeom prst="rect">
            <a:avLst/>
          </a:prstGeom>
        </p:spPr>
      </p:pic>
      <p:pic>
        <p:nvPicPr>
          <p:cNvPr id="17" name="Picture 1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pic>
        <p:nvPicPr>
          <p:cNvPr id="19" name="Picture 19"/>
          <p:cNvPicPr>
            <a:picLocks noChangeAspect="1"/>
          </p:cNvPicPr>
          <p:nvPr/>
        </p:nvPicPr>
        <p:blipFill>
          <a:blip r:embed="rId6"/>
          <a:srcRect/>
          <a:stretch>
            <a:fillRect/>
          </a:stretch>
        </p:blipFill>
        <p:spPr>
          <a:xfrm>
            <a:off x="16418708" y="0"/>
            <a:ext cx="1869292" cy="1869292"/>
          </a:xfrm>
          <a:prstGeom prst="rect">
            <a:avLst/>
          </a:prstGeom>
        </p:spPr>
      </p:pic>
      <p:pic>
        <p:nvPicPr>
          <p:cNvPr id="20" name="Picture 20"/>
          <p:cNvPicPr>
            <a:picLocks noChangeAspect="1"/>
          </p:cNvPicPr>
          <p:nvPr/>
        </p:nvPicPr>
        <p:blipFill>
          <a:blip r:embed="rId7"/>
          <a:srcRect/>
          <a:stretch>
            <a:fillRect/>
          </a:stretch>
        </p:blipFill>
        <p:spPr>
          <a:xfrm>
            <a:off x="7870030" y="9245916"/>
            <a:ext cx="3710720" cy="779251"/>
          </a:xfrm>
          <a:prstGeom prst="rect">
            <a:avLst/>
          </a:prstGeom>
        </p:spPr>
      </p:pic>
      <p:grpSp>
        <p:nvGrpSpPr>
          <p:cNvPr id="2" name="Group 1">
            <a:extLst>
              <a:ext uri="{FF2B5EF4-FFF2-40B4-BE49-F238E27FC236}">
                <a16:creationId xmlns:a16="http://schemas.microsoft.com/office/drawing/2014/main" id="{EE5DF253-8B42-8852-C098-263F4237322D}"/>
              </a:ext>
            </a:extLst>
          </p:cNvPr>
          <p:cNvGrpSpPr>
            <a:grpSpLocks noChangeAspect="1"/>
          </p:cNvGrpSpPr>
          <p:nvPr/>
        </p:nvGrpSpPr>
        <p:grpSpPr>
          <a:xfrm>
            <a:off x="3124200" y="3860579"/>
            <a:ext cx="3356736" cy="2565839"/>
            <a:chOff x="10287000" y="1845831"/>
            <a:chExt cx="1860359" cy="1422031"/>
          </a:xfrm>
        </p:grpSpPr>
        <p:pic>
          <p:nvPicPr>
            <p:cNvPr id="3" name="Picture 23">
              <a:extLst>
                <a:ext uri="{FF2B5EF4-FFF2-40B4-BE49-F238E27FC236}">
                  <a16:creationId xmlns:a16="http://schemas.microsoft.com/office/drawing/2014/main" id="{9E7EE743-D76E-A62A-569F-B77E66AF6C11}"/>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0527150" y="1845831"/>
              <a:ext cx="1204503" cy="1178907"/>
            </a:xfrm>
            <a:prstGeom prst="rect">
              <a:avLst/>
            </a:prstGeom>
          </p:spPr>
        </p:pic>
        <p:sp>
          <p:nvSpPr>
            <p:cNvPr id="4" name="TextBox 3">
              <a:extLst>
                <a:ext uri="{FF2B5EF4-FFF2-40B4-BE49-F238E27FC236}">
                  <a16:creationId xmlns:a16="http://schemas.microsoft.com/office/drawing/2014/main" id="{D4FACB2A-F002-5679-B92C-CF1FA2AAE770}"/>
                </a:ext>
              </a:extLst>
            </p:cNvPr>
            <p:cNvSpPr txBox="1"/>
            <p:nvPr/>
          </p:nvSpPr>
          <p:spPr>
            <a:xfrm>
              <a:off x="10287000" y="3063172"/>
              <a:ext cx="1860359" cy="204690"/>
            </a:xfrm>
            <a:prstGeom prst="rect">
              <a:avLst/>
            </a:prstGeom>
            <a:noFill/>
          </p:spPr>
          <p:txBody>
            <a:bodyPr wrap="square">
              <a:spAutoFit/>
            </a:bodyPr>
            <a:lstStyle/>
            <a:p>
              <a:pPr algn="ctr"/>
              <a:r>
                <a:rPr lang="en-GB" b="1" i="0" u="none" strike="noStrike">
                  <a:solidFill>
                    <a:srgbClr val="00918E"/>
                  </a:solidFill>
                  <a:effectLst/>
                  <a:latin typeface="Abhaya Libre"/>
                </a:rPr>
                <a:t>Offline Activity 5</a:t>
              </a:r>
              <a:endParaRPr lang="en-GB" sz="1400"/>
            </a:p>
          </p:txBody>
        </p:sp>
      </p:grpSp>
      <p:sp>
        <p:nvSpPr>
          <p:cNvPr id="5" name="TextBox 4">
            <a:extLst>
              <a:ext uri="{FF2B5EF4-FFF2-40B4-BE49-F238E27FC236}">
                <a16:creationId xmlns:a16="http://schemas.microsoft.com/office/drawing/2014/main" id="{637C473B-E3D2-202D-D7A9-F7FE97F46CC9}"/>
              </a:ext>
            </a:extLst>
          </p:cNvPr>
          <p:cNvSpPr txBox="1"/>
          <p:nvPr/>
        </p:nvSpPr>
        <p:spPr>
          <a:xfrm>
            <a:off x="7249187" y="3558450"/>
            <a:ext cx="8937720" cy="3170099"/>
          </a:xfrm>
          <a:prstGeom prst="rect">
            <a:avLst/>
          </a:prstGeom>
          <a:solidFill>
            <a:srgbClr val="23B2A3"/>
          </a:solidFill>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GB" sz="4000" b="1" dirty="0"/>
              <a:t>Now that you have specified the action items to be followed to achieve your Action Plan goal, you will need to assign the proper team members and resources to each of the tasks. </a:t>
            </a:r>
          </a:p>
        </p:txBody>
      </p:sp>
    </p:spTree>
    <p:extLst>
      <p:ext uri="{BB962C8B-B14F-4D97-AF65-F5344CB8AC3E}">
        <p14:creationId xmlns:p14="http://schemas.microsoft.com/office/powerpoint/2010/main" val="16601234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5974143" y="8370333"/>
            <a:ext cx="10675280" cy="1137869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6"/>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7"/>
          <a:srcRect/>
          <a:stretch>
            <a:fillRect/>
          </a:stretch>
        </p:blipFill>
        <p:spPr>
          <a:xfrm>
            <a:off x="7870030" y="9245916"/>
            <a:ext cx="3710720" cy="779251"/>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9614497">
            <a:off x="17215841" y="8047725"/>
            <a:ext cx="4352147" cy="4346443"/>
          </a:xfrm>
          <a:prstGeom prst="rect">
            <a:avLst/>
          </a:prstGeom>
        </p:spPr>
      </p:pic>
      <p:sp>
        <p:nvSpPr>
          <p:cNvPr id="9" name="TextBox 9"/>
          <p:cNvSpPr txBox="1"/>
          <p:nvPr/>
        </p:nvSpPr>
        <p:spPr>
          <a:xfrm>
            <a:off x="3632149" y="921276"/>
            <a:ext cx="11023701" cy="765979"/>
          </a:xfrm>
          <a:prstGeom prst="rect">
            <a:avLst/>
          </a:prstGeom>
        </p:spPr>
        <p:txBody>
          <a:bodyPr wrap="square" lIns="0" tIns="0" rIns="0" bIns="0" rtlCol="0" anchor="t">
            <a:spAutoFit/>
          </a:bodyPr>
          <a:lstStyle/>
          <a:p>
            <a:pPr algn="ctr">
              <a:lnSpc>
                <a:spcPts val="5449"/>
              </a:lnSpc>
            </a:pPr>
            <a:r>
              <a:rPr lang="en-US" sz="6410">
                <a:solidFill>
                  <a:srgbClr val="000000"/>
                </a:solidFill>
                <a:latin typeface="Abhaya Libre Regular"/>
              </a:rPr>
              <a:t>Steps to develop an Action Plan</a:t>
            </a:r>
          </a:p>
        </p:txBody>
      </p:sp>
      <p:graphicFrame>
        <p:nvGraphicFramePr>
          <p:cNvPr id="21" name="Diagram 20">
            <a:extLst>
              <a:ext uri="{FF2B5EF4-FFF2-40B4-BE49-F238E27FC236}">
                <a16:creationId xmlns:a16="http://schemas.microsoft.com/office/drawing/2014/main" id="{4887F975-BA2A-C5CD-DA4A-6B1CCB4B77C9}"/>
              </a:ext>
            </a:extLst>
          </p:cNvPr>
          <p:cNvGraphicFramePr/>
          <p:nvPr>
            <p:extLst>
              <p:ext uri="{D42A27DB-BD31-4B8C-83A1-F6EECF244321}">
                <p14:modId xmlns:p14="http://schemas.microsoft.com/office/powerpoint/2010/main" val="1022038044"/>
              </p:ext>
            </p:extLst>
          </p:nvPr>
        </p:nvGraphicFramePr>
        <p:xfrm>
          <a:off x="838200" y="1790700"/>
          <a:ext cx="16210441" cy="1993256"/>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11" name="TextBox 10">
            <a:extLst>
              <a:ext uri="{FF2B5EF4-FFF2-40B4-BE49-F238E27FC236}">
                <a16:creationId xmlns:a16="http://schemas.microsoft.com/office/drawing/2014/main" id="{BE3D517C-2C14-F7E6-E79F-A00E3A31A3A1}"/>
              </a:ext>
            </a:extLst>
          </p:cNvPr>
          <p:cNvSpPr txBox="1"/>
          <p:nvPr/>
        </p:nvSpPr>
        <p:spPr>
          <a:xfrm>
            <a:off x="3305142" y="4129708"/>
            <a:ext cx="12472205" cy="5047536"/>
          </a:xfrm>
          <a:prstGeom prst="rect">
            <a:avLst/>
          </a:prstGeom>
          <a:noFill/>
        </p:spPr>
        <p:txBody>
          <a:bodyPr wrap="square">
            <a:spAutoFit/>
          </a:bodyPr>
          <a:lstStyle/>
          <a:p>
            <a:pPr algn="r"/>
            <a:r>
              <a:rPr lang="en-GB" sz="2300" dirty="0"/>
              <a:t>If you want to track your progress toward the Action Plan goal, you have to set a method to measure it. That would keep you and the task responsible agents up to date and </a:t>
            </a:r>
            <a:r>
              <a:rPr lang="en-GB" sz="2300" b="1" dirty="0">
                <a:solidFill>
                  <a:srgbClr val="23B2A3"/>
                </a:solidFill>
              </a:rPr>
              <a:t>motivated</a:t>
            </a:r>
            <a:r>
              <a:rPr lang="en-GB" sz="2300" dirty="0"/>
              <a:t>. </a:t>
            </a:r>
          </a:p>
          <a:p>
            <a:pPr algn="r"/>
            <a:endParaRPr lang="en-GB" sz="2300" dirty="0"/>
          </a:p>
          <a:p>
            <a:pPr lvl="1" algn="r"/>
            <a:r>
              <a:rPr lang="en-GB" sz="2300" dirty="0"/>
              <a:t>You must establish metrics to measure your progress as well. </a:t>
            </a:r>
            <a:r>
              <a:rPr lang="en-GB" sz="2300" b="1" dirty="0">
                <a:solidFill>
                  <a:srgbClr val="23B2A3"/>
                </a:solidFill>
              </a:rPr>
              <a:t>Milestones</a:t>
            </a:r>
            <a:r>
              <a:rPr lang="en-GB" sz="2300" dirty="0"/>
              <a:t> could help divide long time periods into shorter and more easy-to-track periods.</a:t>
            </a:r>
          </a:p>
          <a:p>
            <a:pPr algn="r"/>
            <a:endParaRPr lang="en-GB" sz="2300" dirty="0"/>
          </a:p>
          <a:p>
            <a:pPr algn="r"/>
            <a:r>
              <a:rPr lang="en-GB" sz="2300" dirty="0"/>
              <a:t>To succeed in executing your Action Plan, you need to </a:t>
            </a:r>
            <a:r>
              <a:rPr lang="en-GB" sz="2300" b="1" dirty="0">
                <a:solidFill>
                  <a:srgbClr val="23B2A3"/>
                </a:solidFill>
              </a:rPr>
              <a:t>regularly</a:t>
            </a:r>
            <a:r>
              <a:rPr lang="en-GB" sz="2300" dirty="0"/>
              <a:t> monitor your progress. You can dedicate some time to assess the team performance.</a:t>
            </a:r>
          </a:p>
          <a:p>
            <a:pPr algn="r"/>
            <a:endParaRPr lang="en-GB" sz="2300" dirty="0"/>
          </a:p>
          <a:p>
            <a:pPr algn="r"/>
            <a:r>
              <a:rPr lang="en-GB" sz="2300" dirty="0"/>
              <a:t>Tasks can be marked as completed, focusing on how you have </a:t>
            </a:r>
            <a:r>
              <a:rPr lang="en-GB" sz="2300" b="1" dirty="0">
                <a:solidFill>
                  <a:srgbClr val="23B2A3"/>
                </a:solidFill>
              </a:rPr>
              <a:t>progressed</a:t>
            </a:r>
            <a:r>
              <a:rPr lang="en-GB" sz="2300" dirty="0"/>
              <a:t> towards the goal.</a:t>
            </a:r>
          </a:p>
          <a:p>
            <a:pPr algn="r"/>
            <a:endParaRPr lang="en-GB" sz="2300" dirty="0"/>
          </a:p>
          <a:p>
            <a:pPr algn="r"/>
            <a:endParaRPr lang="en-GB" sz="2300" dirty="0"/>
          </a:p>
          <a:p>
            <a:pPr algn="r"/>
            <a:r>
              <a:rPr lang="en-GB" sz="2300" dirty="0"/>
              <a:t>Assessing and monitoring could also allow you to analyse the delayed tasks, understand the reason of their delay and find </a:t>
            </a:r>
            <a:r>
              <a:rPr lang="en-GB" sz="2300" b="1" dirty="0">
                <a:solidFill>
                  <a:srgbClr val="23B2A3"/>
                </a:solidFill>
              </a:rPr>
              <a:t>solutions</a:t>
            </a:r>
            <a:r>
              <a:rPr lang="en-GB" sz="2300" dirty="0"/>
              <a:t>. After this analysis your team should </a:t>
            </a:r>
            <a:r>
              <a:rPr lang="en-GB" sz="2300" b="1" dirty="0">
                <a:solidFill>
                  <a:srgbClr val="23B2A3"/>
                </a:solidFill>
              </a:rPr>
              <a:t>update</a:t>
            </a:r>
            <a:r>
              <a:rPr lang="en-GB" sz="2300" dirty="0"/>
              <a:t> the Action Plan accordingly.</a:t>
            </a:r>
          </a:p>
        </p:txBody>
      </p:sp>
      <p:pic>
        <p:nvPicPr>
          <p:cNvPr id="12" name="Picture 2">
            <a:extLst>
              <a:ext uri="{FF2B5EF4-FFF2-40B4-BE49-F238E27FC236}">
                <a16:creationId xmlns:a16="http://schemas.microsoft.com/office/drawing/2014/main" id="{8C844EDA-E8BD-327D-D51A-FA22DA4484AB}"/>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rot="16200000">
            <a:off x="-18630" y="6008191"/>
            <a:ext cx="5273600" cy="1253673"/>
          </a:xfrm>
          <a:prstGeom prst="rect">
            <a:avLst/>
          </a:prstGeom>
        </p:spPr>
      </p:pic>
      <p:grpSp>
        <p:nvGrpSpPr>
          <p:cNvPr id="15" name="Group 5">
            <a:extLst>
              <a:ext uri="{FF2B5EF4-FFF2-40B4-BE49-F238E27FC236}">
                <a16:creationId xmlns:a16="http://schemas.microsoft.com/office/drawing/2014/main" id="{CF873B29-639C-43A1-03DC-D220EC4FFC84}"/>
              </a:ext>
            </a:extLst>
          </p:cNvPr>
          <p:cNvGrpSpPr>
            <a:grpSpLocks noChangeAspect="1"/>
          </p:cNvGrpSpPr>
          <p:nvPr/>
        </p:nvGrpSpPr>
        <p:grpSpPr>
          <a:xfrm>
            <a:off x="2133600" y="4076700"/>
            <a:ext cx="657082" cy="657082"/>
            <a:chOff x="0" y="0"/>
            <a:chExt cx="812800" cy="812800"/>
          </a:xfrm>
        </p:grpSpPr>
        <p:sp>
          <p:nvSpPr>
            <p:cNvPr id="16" name="Freeform 6">
              <a:extLst>
                <a:ext uri="{FF2B5EF4-FFF2-40B4-BE49-F238E27FC236}">
                  <a16:creationId xmlns:a16="http://schemas.microsoft.com/office/drawing/2014/main" id="{309DF89F-1544-4DE3-EC9B-99140D3B7FAE}"/>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4989E"/>
            </a:solidFill>
          </p:spPr>
        </p:sp>
        <p:sp>
          <p:nvSpPr>
            <p:cNvPr id="17" name="TextBox 7">
              <a:extLst>
                <a:ext uri="{FF2B5EF4-FFF2-40B4-BE49-F238E27FC236}">
                  <a16:creationId xmlns:a16="http://schemas.microsoft.com/office/drawing/2014/main" id="{F59A53F3-ECEE-930F-103C-26188CEEA9C0}"/>
                </a:ext>
              </a:extLst>
            </p:cNvPr>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8" name="Group 8">
            <a:extLst>
              <a:ext uri="{FF2B5EF4-FFF2-40B4-BE49-F238E27FC236}">
                <a16:creationId xmlns:a16="http://schemas.microsoft.com/office/drawing/2014/main" id="{0F8D9001-7569-BC16-34B5-19BF409FE8D1}"/>
              </a:ext>
            </a:extLst>
          </p:cNvPr>
          <p:cNvGrpSpPr>
            <a:grpSpLocks noChangeAspect="1"/>
          </p:cNvGrpSpPr>
          <p:nvPr/>
        </p:nvGrpSpPr>
        <p:grpSpPr>
          <a:xfrm>
            <a:off x="2668135" y="5096018"/>
            <a:ext cx="657082" cy="657082"/>
            <a:chOff x="0" y="0"/>
            <a:chExt cx="812800" cy="812800"/>
          </a:xfrm>
        </p:grpSpPr>
        <p:sp>
          <p:nvSpPr>
            <p:cNvPr id="19" name="Freeform 9">
              <a:extLst>
                <a:ext uri="{FF2B5EF4-FFF2-40B4-BE49-F238E27FC236}">
                  <a16:creationId xmlns:a16="http://schemas.microsoft.com/office/drawing/2014/main" id="{DCB5BD46-660E-A973-729C-40B8E30410C1}"/>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D0E9E5"/>
            </a:solidFill>
          </p:spPr>
        </p:sp>
        <p:sp>
          <p:nvSpPr>
            <p:cNvPr id="20" name="TextBox 10">
              <a:extLst>
                <a:ext uri="{FF2B5EF4-FFF2-40B4-BE49-F238E27FC236}">
                  <a16:creationId xmlns:a16="http://schemas.microsoft.com/office/drawing/2014/main" id="{26CF892A-1F2C-A2B0-E0F9-666BC2D1B9D8}"/>
                </a:ext>
              </a:extLst>
            </p:cNvPr>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22" name="Group 11">
            <a:extLst>
              <a:ext uri="{FF2B5EF4-FFF2-40B4-BE49-F238E27FC236}">
                <a16:creationId xmlns:a16="http://schemas.microsoft.com/office/drawing/2014/main" id="{75796519-E49C-BC59-1A36-992B063377BD}"/>
              </a:ext>
            </a:extLst>
          </p:cNvPr>
          <p:cNvGrpSpPr>
            <a:grpSpLocks noChangeAspect="1"/>
          </p:cNvGrpSpPr>
          <p:nvPr/>
        </p:nvGrpSpPr>
        <p:grpSpPr>
          <a:xfrm>
            <a:off x="2852549" y="6149764"/>
            <a:ext cx="657082" cy="657082"/>
            <a:chOff x="0" y="0"/>
            <a:chExt cx="812800" cy="812800"/>
          </a:xfrm>
        </p:grpSpPr>
        <p:sp>
          <p:nvSpPr>
            <p:cNvPr id="23" name="Freeform 12">
              <a:extLst>
                <a:ext uri="{FF2B5EF4-FFF2-40B4-BE49-F238E27FC236}">
                  <a16:creationId xmlns:a16="http://schemas.microsoft.com/office/drawing/2014/main" id="{13A24B97-4D35-13CC-82C2-32F4D5B984D2}"/>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43A44"/>
            </a:solidFill>
          </p:spPr>
        </p:sp>
        <p:sp>
          <p:nvSpPr>
            <p:cNvPr id="24" name="TextBox 13">
              <a:extLst>
                <a:ext uri="{FF2B5EF4-FFF2-40B4-BE49-F238E27FC236}">
                  <a16:creationId xmlns:a16="http://schemas.microsoft.com/office/drawing/2014/main" id="{64884F34-354B-CC2F-366F-8AAC02185605}"/>
                </a:ext>
              </a:extLst>
            </p:cNvPr>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25" name="Group 14">
            <a:extLst>
              <a:ext uri="{FF2B5EF4-FFF2-40B4-BE49-F238E27FC236}">
                <a16:creationId xmlns:a16="http://schemas.microsoft.com/office/drawing/2014/main" id="{2555112C-C6F3-1181-2BC1-D4C8D04A3821}"/>
              </a:ext>
            </a:extLst>
          </p:cNvPr>
          <p:cNvGrpSpPr>
            <a:grpSpLocks noChangeAspect="1"/>
          </p:cNvGrpSpPr>
          <p:nvPr/>
        </p:nvGrpSpPr>
        <p:grpSpPr>
          <a:xfrm>
            <a:off x="2771918" y="7238127"/>
            <a:ext cx="657082" cy="657082"/>
            <a:chOff x="0" y="0"/>
            <a:chExt cx="812800" cy="812800"/>
          </a:xfrm>
        </p:grpSpPr>
        <p:sp>
          <p:nvSpPr>
            <p:cNvPr id="26" name="Freeform 15">
              <a:extLst>
                <a:ext uri="{FF2B5EF4-FFF2-40B4-BE49-F238E27FC236}">
                  <a16:creationId xmlns:a16="http://schemas.microsoft.com/office/drawing/2014/main" id="{ED45228A-6BDF-B373-F7BD-B7CCF62CF123}"/>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535454"/>
            </a:solidFill>
          </p:spPr>
        </p:sp>
        <p:sp>
          <p:nvSpPr>
            <p:cNvPr id="27" name="TextBox 16">
              <a:extLst>
                <a:ext uri="{FF2B5EF4-FFF2-40B4-BE49-F238E27FC236}">
                  <a16:creationId xmlns:a16="http://schemas.microsoft.com/office/drawing/2014/main" id="{2CE3CE4F-1769-8E91-3BD4-3E9C39317F89}"/>
                </a:ext>
              </a:extLst>
            </p:cNvPr>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28" name="Group 17">
            <a:extLst>
              <a:ext uri="{FF2B5EF4-FFF2-40B4-BE49-F238E27FC236}">
                <a16:creationId xmlns:a16="http://schemas.microsoft.com/office/drawing/2014/main" id="{FAA28809-F72E-2CAD-F968-39BAB2543A4E}"/>
              </a:ext>
            </a:extLst>
          </p:cNvPr>
          <p:cNvGrpSpPr>
            <a:grpSpLocks noChangeAspect="1"/>
          </p:cNvGrpSpPr>
          <p:nvPr/>
        </p:nvGrpSpPr>
        <p:grpSpPr>
          <a:xfrm>
            <a:off x="2196933" y="8314701"/>
            <a:ext cx="657082" cy="657082"/>
            <a:chOff x="0" y="0"/>
            <a:chExt cx="812800" cy="812800"/>
          </a:xfrm>
        </p:grpSpPr>
        <p:sp>
          <p:nvSpPr>
            <p:cNvPr id="29" name="Freeform 18">
              <a:extLst>
                <a:ext uri="{FF2B5EF4-FFF2-40B4-BE49-F238E27FC236}">
                  <a16:creationId xmlns:a16="http://schemas.microsoft.com/office/drawing/2014/main" id="{9A2C6267-B8E3-1853-5493-4E35AC9D9457}"/>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3B2A3"/>
            </a:solidFill>
          </p:spPr>
        </p:sp>
        <p:sp>
          <p:nvSpPr>
            <p:cNvPr id="30" name="TextBox 19">
              <a:extLst>
                <a:ext uri="{FF2B5EF4-FFF2-40B4-BE49-F238E27FC236}">
                  <a16:creationId xmlns:a16="http://schemas.microsoft.com/office/drawing/2014/main" id="{7E6C150D-0554-961D-8CC6-5A68F6BDD88F}"/>
                </a:ext>
              </a:extLst>
            </p:cNvPr>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Tree>
    <p:extLst>
      <p:ext uri="{BB962C8B-B14F-4D97-AF65-F5344CB8AC3E}">
        <p14:creationId xmlns:p14="http://schemas.microsoft.com/office/powerpoint/2010/main" val="8745814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5974143" y="8370333"/>
            <a:ext cx="10675280" cy="1137869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6"/>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7"/>
          <a:srcRect/>
          <a:stretch>
            <a:fillRect/>
          </a:stretch>
        </p:blipFill>
        <p:spPr>
          <a:xfrm>
            <a:off x="7870030" y="9245916"/>
            <a:ext cx="3710720" cy="779251"/>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9614497">
            <a:off x="17215841" y="8047725"/>
            <a:ext cx="4352147" cy="4346443"/>
          </a:xfrm>
          <a:prstGeom prst="rect">
            <a:avLst/>
          </a:prstGeom>
        </p:spPr>
      </p:pic>
      <p:sp>
        <p:nvSpPr>
          <p:cNvPr id="9" name="TextBox 9"/>
          <p:cNvSpPr txBox="1"/>
          <p:nvPr/>
        </p:nvSpPr>
        <p:spPr>
          <a:xfrm>
            <a:off x="3632149" y="921276"/>
            <a:ext cx="11023701" cy="765979"/>
          </a:xfrm>
          <a:prstGeom prst="rect">
            <a:avLst/>
          </a:prstGeom>
        </p:spPr>
        <p:txBody>
          <a:bodyPr wrap="square" lIns="0" tIns="0" rIns="0" bIns="0" rtlCol="0" anchor="t">
            <a:spAutoFit/>
          </a:bodyPr>
          <a:lstStyle/>
          <a:p>
            <a:pPr algn="ctr">
              <a:lnSpc>
                <a:spcPts val="5449"/>
              </a:lnSpc>
            </a:pPr>
            <a:r>
              <a:rPr lang="en-US" sz="6410">
                <a:solidFill>
                  <a:srgbClr val="000000"/>
                </a:solidFill>
                <a:latin typeface="Abhaya Libre Regular"/>
              </a:rPr>
              <a:t>Steps to develop an Action Plan</a:t>
            </a:r>
          </a:p>
        </p:txBody>
      </p:sp>
      <p:graphicFrame>
        <p:nvGraphicFramePr>
          <p:cNvPr id="21" name="Diagram 20">
            <a:extLst>
              <a:ext uri="{FF2B5EF4-FFF2-40B4-BE49-F238E27FC236}">
                <a16:creationId xmlns:a16="http://schemas.microsoft.com/office/drawing/2014/main" id="{4887F975-BA2A-C5CD-DA4A-6B1CCB4B77C9}"/>
              </a:ext>
            </a:extLst>
          </p:cNvPr>
          <p:cNvGraphicFramePr/>
          <p:nvPr>
            <p:extLst>
              <p:ext uri="{D42A27DB-BD31-4B8C-83A1-F6EECF244321}">
                <p14:modId xmlns:p14="http://schemas.microsoft.com/office/powerpoint/2010/main" val="3787079272"/>
              </p:ext>
            </p:extLst>
          </p:nvPr>
        </p:nvGraphicFramePr>
        <p:xfrm>
          <a:off x="838200" y="1790700"/>
          <a:ext cx="16210441" cy="1993256"/>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graphicFrame>
        <p:nvGraphicFramePr>
          <p:cNvPr id="15" name="Diagram 14">
            <a:extLst>
              <a:ext uri="{FF2B5EF4-FFF2-40B4-BE49-F238E27FC236}">
                <a16:creationId xmlns:a16="http://schemas.microsoft.com/office/drawing/2014/main" id="{8F66EAAC-A57C-A22B-8AA5-61B5574E2A32}"/>
              </a:ext>
            </a:extLst>
          </p:cNvPr>
          <p:cNvGraphicFramePr/>
          <p:nvPr>
            <p:extLst>
              <p:ext uri="{D42A27DB-BD31-4B8C-83A1-F6EECF244321}">
                <p14:modId xmlns:p14="http://schemas.microsoft.com/office/powerpoint/2010/main" val="2144844414"/>
              </p:ext>
            </p:extLst>
          </p:nvPr>
        </p:nvGraphicFramePr>
        <p:xfrm>
          <a:off x="914400" y="4138452"/>
          <a:ext cx="16687800" cy="5069048"/>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spTree>
    <p:extLst>
      <p:ext uri="{BB962C8B-B14F-4D97-AF65-F5344CB8AC3E}">
        <p14:creationId xmlns:p14="http://schemas.microsoft.com/office/powerpoint/2010/main" val="40517030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5811133" y="7594029"/>
            <a:ext cx="11622266" cy="12388074"/>
          </a:xfrm>
          <a:prstGeom prst="rect">
            <a:avLst/>
          </a:prstGeom>
        </p:spPr>
      </p:pic>
      <p:pic>
        <p:nvPicPr>
          <p:cNvPr id="17" name="Picture 1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pic>
        <p:nvPicPr>
          <p:cNvPr id="19" name="Picture 19"/>
          <p:cNvPicPr>
            <a:picLocks noChangeAspect="1"/>
          </p:cNvPicPr>
          <p:nvPr/>
        </p:nvPicPr>
        <p:blipFill>
          <a:blip r:embed="rId6"/>
          <a:srcRect/>
          <a:stretch>
            <a:fillRect/>
          </a:stretch>
        </p:blipFill>
        <p:spPr>
          <a:xfrm>
            <a:off x="16418708" y="0"/>
            <a:ext cx="1869292" cy="1869292"/>
          </a:xfrm>
          <a:prstGeom prst="rect">
            <a:avLst/>
          </a:prstGeom>
        </p:spPr>
      </p:pic>
      <p:pic>
        <p:nvPicPr>
          <p:cNvPr id="20" name="Picture 20"/>
          <p:cNvPicPr>
            <a:picLocks noChangeAspect="1"/>
          </p:cNvPicPr>
          <p:nvPr/>
        </p:nvPicPr>
        <p:blipFill>
          <a:blip r:embed="rId7"/>
          <a:srcRect/>
          <a:stretch>
            <a:fillRect/>
          </a:stretch>
        </p:blipFill>
        <p:spPr>
          <a:xfrm>
            <a:off x="7870030" y="9245916"/>
            <a:ext cx="3710720" cy="779251"/>
          </a:xfrm>
          <a:prstGeom prst="rect">
            <a:avLst/>
          </a:prstGeom>
        </p:spPr>
      </p:pic>
      <p:grpSp>
        <p:nvGrpSpPr>
          <p:cNvPr id="2" name="Group 1">
            <a:extLst>
              <a:ext uri="{FF2B5EF4-FFF2-40B4-BE49-F238E27FC236}">
                <a16:creationId xmlns:a16="http://schemas.microsoft.com/office/drawing/2014/main" id="{EE5DF253-8B42-8852-C098-263F4237322D}"/>
              </a:ext>
            </a:extLst>
          </p:cNvPr>
          <p:cNvGrpSpPr>
            <a:grpSpLocks noChangeAspect="1"/>
          </p:cNvGrpSpPr>
          <p:nvPr/>
        </p:nvGrpSpPr>
        <p:grpSpPr>
          <a:xfrm>
            <a:off x="2336985" y="3588148"/>
            <a:ext cx="3356736" cy="2565839"/>
            <a:chOff x="10287000" y="1845831"/>
            <a:chExt cx="1860359" cy="1422031"/>
          </a:xfrm>
        </p:grpSpPr>
        <p:pic>
          <p:nvPicPr>
            <p:cNvPr id="3" name="Picture 23">
              <a:extLst>
                <a:ext uri="{FF2B5EF4-FFF2-40B4-BE49-F238E27FC236}">
                  <a16:creationId xmlns:a16="http://schemas.microsoft.com/office/drawing/2014/main" id="{9E7EE743-D76E-A62A-569F-B77E66AF6C11}"/>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0527150" y="1845831"/>
              <a:ext cx="1204503" cy="1178907"/>
            </a:xfrm>
            <a:prstGeom prst="rect">
              <a:avLst/>
            </a:prstGeom>
          </p:spPr>
        </p:pic>
        <p:sp>
          <p:nvSpPr>
            <p:cNvPr id="4" name="TextBox 3">
              <a:extLst>
                <a:ext uri="{FF2B5EF4-FFF2-40B4-BE49-F238E27FC236}">
                  <a16:creationId xmlns:a16="http://schemas.microsoft.com/office/drawing/2014/main" id="{D4FACB2A-F002-5679-B92C-CF1FA2AAE770}"/>
                </a:ext>
              </a:extLst>
            </p:cNvPr>
            <p:cNvSpPr txBox="1"/>
            <p:nvPr/>
          </p:nvSpPr>
          <p:spPr>
            <a:xfrm>
              <a:off x="10287000" y="3063172"/>
              <a:ext cx="1860359" cy="204690"/>
            </a:xfrm>
            <a:prstGeom prst="rect">
              <a:avLst/>
            </a:prstGeom>
            <a:noFill/>
          </p:spPr>
          <p:txBody>
            <a:bodyPr wrap="square">
              <a:spAutoFit/>
            </a:bodyPr>
            <a:lstStyle/>
            <a:p>
              <a:pPr algn="ctr"/>
              <a:r>
                <a:rPr lang="en-GB" b="1" i="0" u="none" strike="noStrike">
                  <a:solidFill>
                    <a:srgbClr val="00918E"/>
                  </a:solidFill>
                  <a:effectLst/>
                  <a:latin typeface="Abhaya Libre"/>
                </a:rPr>
                <a:t>Offline Activity </a:t>
              </a:r>
              <a:r>
                <a:rPr lang="en-GB" b="1">
                  <a:solidFill>
                    <a:srgbClr val="00918E"/>
                  </a:solidFill>
                  <a:latin typeface="Abhaya Libre"/>
                </a:rPr>
                <a:t>6</a:t>
              </a:r>
              <a:endParaRPr lang="en-GB" sz="1400"/>
            </a:p>
          </p:txBody>
        </p:sp>
      </p:grpSp>
      <p:sp>
        <p:nvSpPr>
          <p:cNvPr id="5" name="TextBox 4">
            <a:extLst>
              <a:ext uri="{FF2B5EF4-FFF2-40B4-BE49-F238E27FC236}">
                <a16:creationId xmlns:a16="http://schemas.microsoft.com/office/drawing/2014/main" id="{637C473B-E3D2-202D-D7A9-F7FE97F46CC9}"/>
              </a:ext>
            </a:extLst>
          </p:cNvPr>
          <p:cNvSpPr txBox="1"/>
          <p:nvPr/>
        </p:nvSpPr>
        <p:spPr>
          <a:xfrm>
            <a:off x="6699679" y="2230976"/>
            <a:ext cx="10369121" cy="5016758"/>
          </a:xfrm>
          <a:prstGeom prst="rect">
            <a:avLst/>
          </a:prstGeom>
          <a:solidFill>
            <a:srgbClr val="23B2A3"/>
          </a:solidFill>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GB" sz="4000" b="1" dirty="0"/>
              <a:t>Monitoring is useful to assess the progress of an Action Plan. By tracking your action items, you can compare actual to expected performance, and identify problems that can affect to the planned schedule and budget.</a:t>
            </a:r>
          </a:p>
          <a:p>
            <a:pPr algn="ctr"/>
            <a:r>
              <a:rPr lang="en-GB" sz="4000" b="1" dirty="0"/>
              <a:t>This also helps project managers and relevant stakeholders visualise the completed action items and the resources that have been used.</a:t>
            </a:r>
          </a:p>
        </p:txBody>
      </p:sp>
    </p:spTree>
    <p:extLst>
      <p:ext uri="{BB962C8B-B14F-4D97-AF65-F5344CB8AC3E}">
        <p14:creationId xmlns:p14="http://schemas.microsoft.com/office/powerpoint/2010/main" val="36358134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5974143" y="8370333"/>
            <a:ext cx="10675280" cy="1137869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6"/>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7"/>
          <a:srcRect/>
          <a:stretch>
            <a:fillRect/>
          </a:stretch>
        </p:blipFill>
        <p:spPr>
          <a:xfrm>
            <a:off x="7870030" y="9245916"/>
            <a:ext cx="3710720" cy="779251"/>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9614497">
            <a:off x="17215841" y="8047725"/>
            <a:ext cx="4352147" cy="4346443"/>
          </a:xfrm>
          <a:prstGeom prst="rect">
            <a:avLst/>
          </a:prstGeom>
        </p:spPr>
      </p:pic>
      <p:sp>
        <p:nvSpPr>
          <p:cNvPr id="9" name="TextBox 9"/>
          <p:cNvSpPr txBox="1"/>
          <p:nvPr/>
        </p:nvSpPr>
        <p:spPr>
          <a:xfrm>
            <a:off x="2971800" y="594507"/>
            <a:ext cx="12954000" cy="1458476"/>
          </a:xfrm>
          <a:prstGeom prst="rect">
            <a:avLst/>
          </a:prstGeom>
        </p:spPr>
        <p:txBody>
          <a:bodyPr wrap="square" lIns="0" tIns="0" rIns="0" bIns="0" rtlCol="0" anchor="t">
            <a:spAutoFit/>
          </a:bodyPr>
          <a:lstStyle/>
          <a:p>
            <a:pPr algn="ctr">
              <a:lnSpc>
                <a:spcPts val="5449"/>
              </a:lnSpc>
            </a:pPr>
            <a:r>
              <a:rPr lang="en-US" sz="6410">
                <a:solidFill>
                  <a:srgbClr val="000000"/>
                </a:solidFill>
                <a:latin typeface="Abhaya Libre Regular"/>
              </a:rPr>
              <a:t>Examples of Regional Development Action Plans I</a:t>
            </a:r>
          </a:p>
        </p:txBody>
      </p:sp>
      <p:sp>
        <p:nvSpPr>
          <p:cNvPr id="10" name="TextBox 9">
            <a:extLst>
              <a:ext uri="{FF2B5EF4-FFF2-40B4-BE49-F238E27FC236}">
                <a16:creationId xmlns:a16="http://schemas.microsoft.com/office/drawing/2014/main" id="{EC76031F-589C-AB74-2C89-B830FFEAFB2F}"/>
              </a:ext>
            </a:extLst>
          </p:cNvPr>
          <p:cNvSpPr txBox="1"/>
          <p:nvPr/>
        </p:nvSpPr>
        <p:spPr>
          <a:xfrm>
            <a:off x="7452610" y="3484523"/>
            <a:ext cx="9581951" cy="3170099"/>
          </a:xfrm>
          <a:prstGeom prst="rect">
            <a:avLst/>
          </a:prstGeom>
          <a:noFill/>
        </p:spPr>
        <p:txBody>
          <a:bodyPr wrap="square">
            <a:spAutoFit/>
          </a:bodyPr>
          <a:lstStyle/>
          <a:p>
            <a:r>
              <a:rPr lang="en-GB" sz="2000" b="1" dirty="0">
                <a:solidFill>
                  <a:srgbClr val="23B2A3"/>
                </a:solidFill>
              </a:rPr>
              <a:t>The Regional Development Programme of Georgia </a:t>
            </a:r>
            <a:r>
              <a:rPr lang="en-GB" sz="2000" dirty="0"/>
              <a:t>is a medium-term government document setting out main goals in Georgia’s regional development and determining priorities and measures for the period 2018–2021.</a:t>
            </a:r>
          </a:p>
          <a:p>
            <a:endParaRPr lang="en-GB" sz="2000" dirty="0"/>
          </a:p>
          <a:p>
            <a:r>
              <a:rPr lang="en-GB" sz="2000" dirty="0"/>
              <a:t>The Programme provides a coherent framework for public and private investments promoting regional development, enabling all stakeholders to concentrate resources along a single, common strategy in order to maximise the effectiveness and efficiency of intervention.</a:t>
            </a:r>
          </a:p>
          <a:p>
            <a:endParaRPr lang="en-GB" sz="2000" dirty="0"/>
          </a:p>
          <a:p>
            <a:r>
              <a:rPr lang="en-GB" sz="2000" dirty="0">
                <a:solidFill>
                  <a:srgbClr val="23B2A3"/>
                </a:solidFill>
                <a:hlinkClick r:id="rId10">
                  <a:extLst>
                    <a:ext uri="{A12FA001-AC4F-418D-AE19-62706E023703}">
                      <ahyp:hlinkClr xmlns:ahyp="http://schemas.microsoft.com/office/drawing/2018/hyperlinkcolor" val="tx"/>
                    </a:ext>
                  </a:extLst>
                </a:hlinkClick>
              </a:rPr>
              <a:t>Read more</a:t>
            </a:r>
            <a:r>
              <a:rPr lang="en-GB" sz="2000" dirty="0">
                <a:solidFill>
                  <a:srgbClr val="23B2A3"/>
                </a:solidFill>
              </a:rPr>
              <a:t> </a:t>
            </a:r>
          </a:p>
        </p:txBody>
      </p:sp>
      <p:pic>
        <p:nvPicPr>
          <p:cNvPr id="12" name="Picture 11">
            <a:extLst>
              <a:ext uri="{FF2B5EF4-FFF2-40B4-BE49-F238E27FC236}">
                <a16:creationId xmlns:a16="http://schemas.microsoft.com/office/drawing/2014/main" id="{11FD8EAC-FEB8-2A1D-5200-CB7B2C26172E}"/>
              </a:ext>
            </a:extLst>
          </p:cNvPr>
          <p:cNvPicPr>
            <a:picLocks noChangeAspect="1"/>
          </p:cNvPicPr>
          <p:nvPr/>
        </p:nvPicPr>
        <p:blipFill rotWithShape="1">
          <a:blip r:embed="rId11"/>
          <a:srcRect l="43750" t="15925" r="25368" b="14445"/>
          <a:stretch/>
        </p:blipFill>
        <p:spPr>
          <a:xfrm>
            <a:off x="1086049" y="1876912"/>
            <a:ext cx="5647569" cy="7162800"/>
          </a:xfrm>
          <a:prstGeom prst="rect">
            <a:avLst/>
          </a:prstGeom>
        </p:spPr>
      </p:pic>
    </p:spTree>
    <p:extLst>
      <p:ext uri="{BB962C8B-B14F-4D97-AF65-F5344CB8AC3E}">
        <p14:creationId xmlns:p14="http://schemas.microsoft.com/office/powerpoint/2010/main" val="22701241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5974143" y="8370333"/>
            <a:ext cx="10675280" cy="1137869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6"/>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7"/>
          <a:srcRect/>
          <a:stretch>
            <a:fillRect/>
          </a:stretch>
        </p:blipFill>
        <p:spPr>
          <a:xfrm>
            <a:off x="7870030" y="9245916"/>
            <a:ext cx="3710720" cy="779251"/>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9614497">
            <a:off x="17215841" y="8047725"/>
            <a:ext cx="4352147" cy="4346443"/>
          </a:xfrm>
          <a:prstGeom prst="rect">
            <a:avLst/>
          </a:prstGeom>
        </p:spPr>
      </p:pic>
      <p:sp>
        <p:nvSpPr>
          <p:cNvPr id="9" name="TextBox 9"/>
          <p:cNvSpPr txBox="1"/>
          <p:nvPr/>
        </p:nvSpPr>
        <p:spPr>
          <a:xfrm>
            <a:off x="2971800" y="594507"/>
            <a:ext cx="12954000" cy="1458476"/>
          </a:xfrm>
          <a:prstGeom prst="rect">
            <a:avLst/>
          </a:prstGeom>
        </p:spPr>
        <p:txBody>
          <a:bodyPr wrap="square" lIns="0" tIns="0" rIns="0" bIns="0" rtlCol="0" anchor="t">
            <a:spAutoFit/>
          </a:bodyPr>
          <a:lstStyle/>
          <a:p>
            <a:pPr algn="ctr">
              <a:lnSpc>
                <a:spcPts val="5449"/>
              </a:lnSpc>
            </a:pPr>
            <a:r>
              <a:rPr lang="en-US" sz="6410">
                <a:solidFill>
                  <a:srgbClr val="000000"/>
                </a:solidFill>
                <a:latin typeface="Abhaya Libre Regular"/>
              </a:rPr>
              <a:t>Examples of Regional Development Action Plans I</a:t>
            </a:r>
          </a:p>
        </p:txBody>
      </p:sp>
      <p:pic>
        <p:nvPicPr>
          <p:cNvPr id="8" name="Picture 7">
            <a:extLst>
              <a:ext uri="{FF2B5EF4-FFF2-40B4-BE49-F238E27FC236}">
                <a16:creationId xmlns:a16="http://schemas.microsoft.com/office/drawing/2014/main" id="{D4C5487C-B3A4-771E-5B40-1F18F5CD9D3E}"/>
              </a:ext>
            </a:extLst>
          </p:cNvPr>
          <p:cNvPicPr>
            <a:picLocks noChangeAspect="1"/>
          </p:cNvPicPr>
          <p:nvPr/>
        </p:nvPicPr>
        <p:blipFill rotWithShape="1">
          <a:blip r:embed="rId10"/>
          <a:srcRect l="43034" t="15185" r="24749" b="12222"/>
          <a:stretch/>
        </p:blipFill>
        <p:spPr>
          <a:xfrm>
            <a:off x="1390849" y="2052982"/>
            <a:ext cx="5585221" cy="7078839"/>
          </a:xfrm>
          <a:prstGeom prst="rect">
            <a:avLst/>
          </a:prstGeom>
        </p:spPr>
      </p:pic>
      <p:sp>
        <p:nvSpPr>
          <p:cNvPr id="7" name="TextBox 6">
            <a:extLst>
              <a:ext uri="{FF2B5EF4-FFF2-40B4-BE49-F238E27FC236}">
                <a16:creationId xmlns:a16="http://schemas.microsoft.com/office/drawing/2014/main" id="{6C319019-99BD-C154-B63F-B3C0CA8B1E4E}"/>
              </a:ext>
            </a:extLst>
          </p:cNvPr>
          <p:cNvSpPr txBox="1"/>
          <p:nvPr/>
        </p:nvSpPr>
        <p:spPr>
          <a:xfrm>
            <a:off x="8244840" y="3066008"/>
            <a:ext cx="7696200" cy="4154984"/>
          </a:xfrm>
          <a:prstGeom prst="rect">
            <a:avLst/>
          </a:prstGeom>
          <a:noFill/>
        </p:spPr>
        <p:txBody>
          <a:bodyPr wrap="square">
            <a:spAutoFit/>
          </a:bodyPr>
          <a:lstStyle/>
          <a:p>
            <a:r>
              <a:rPr lang="en-GB" sz="2400"/>
              <a:t>After an analysis of the situation, and exposing the goals and priorities of the Action Plan, each action item (measure) contains the following information:</a:t>
            </a:r>
          </a:p>
          <a:p>
            <a:pPr marL="342900" indent="-342900">
              <a:buFont typeface="Arial" panose="020B0604020202020204" pitchFamily="34" charset="0"/>
              <a:buChar char="•"/>
            </a:pPr>
            <a:r>
              <a:rPr lang="en-GB" sz="2400"/>
              <a:t>Detailed explanation of the measure and activities</a:t>
            </a:r>
          </a:p>
          <a:p>
            <a:pPr marL="342900" indent="-342900">
              <a:buFont typeface="Arial" panose="020B0604020202020204" pitchFamily="34" charset="0"/>
              <a:buChar char="•"/>
            </a:pPr>
            <a:r>
              <a:rPr lang="en-GB" sz="2400"/>
              <a:t>Related objectives</a:t>
            </a:r>
          </a:p>
          <a:p>
            <a:pPr marL="342900" indent="-342900">
              <a:buFont typeface="Arial" panose="020B0604020202020204" pitchFamily="34" charset="0"/>
              <a:buChar char="•"/>
            </a:pPr>
            <a:r>
              <a:rPr lang="en-GB" sz="2400"/>
              <a:t>Budget</a:t>
            </a:r>
          </a:p>
          <a:p>
            <a:pPr marL="342900" indent="-342900">
              <a:buFont typeface="Arial" panose="020B0604020202020204" pitchFamily="34" charset="0"/>
              <a:buChar char="•"/>
            </a:pPr>
            <a:r>
              <a:rPr lang="en-GB" sz="2400"/>
              <a:t>Output indicators</a:t>
            </a:r>
          </a:p>
          <a:p>
            <a:pPr marL="342900" indent="-342900">
              <a:buFont typeface="Arial" panose="020B0604020202020204" pitchFamily="34" charset="0"/>
              <a:buChar char="•"/>
            </a:pPr>
            <a:r>
              <a:rPr lang="en-GB" sz="2400"/>
              <a:t>Result indicators</a:t>
            </a:r>
          </a:p>
          <a:p>
            <a:pPr marL="342900" indent="-342900">
              <a:buFont typeface="Arial" panose="020B0604020202020204" pitchFamily="34" charset="0"/>
              <a:buChar char="•"/>
            </a:pPr>
            <a:r>
              <a:rPr lang="en-GB" sz="2400"/>
              <a:t>responsible agent (implementing body)</a:t>
            </a:r>
          </a:p>
          <a:p>
            <a:endParaRPr lang="en-GB" sz="2400"/>
          </a:p>
          <a:p>
            <a:r>
              <a:rPr lang="en-GB" sz="2400">
                <a:solidFill>
                  <a:srgbClr val="23B2A3"/>
                </a:solidFill>
                <a:hlinkClick r:id="rId11">
                  <a:extLst>
                    <a:ext uri="{A12FA001-AC4F-418D-AE19-62706E023703}">
                      <ahyp:hlinkClr xmlns:ahyp="http://schemas.microsoft.com/office/drawing/2018/hyperlinkcolor" val="tx"/>
                    </a:ext>
                  </a:extLst>
                </a:hlinkClick>
              </a:rPr>
              <a:t>Read more</a:t>
            </a:r>
            <a:r>
              <a:rPr lang="en-GB" sz="2400">
                <a:solidFill>
                  <a:srgbClr val="23B2A3"/>
                </a:solidFill>
              </a:rPr>
              <a:t> </a:t>
            </a:r>
          </a:p>
        </p:txBody>
      </p:sp>
    </p:spTree>
    <p:extLst>
      <p:ext uri="{BB962C8B-B14F-4D97-AF65-F5344CB8AC3E}">
        <p14:creationId xmlns:p14="http://schemas.microsoft.com/office/powerpoint/2010/main" val="1648797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5974143" y="8370333"/>
            <a:ext cx="10675280" cy="1137869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6"/>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7"/>
          <a:srcRect/>
          <a:stretch>
            <a:fillRect/>
          </a:stretch>
        </p:blipFill>
        <p:spPr>
          <a:xfrm>
            <a:off x="7870030" y="9245916"/>
            <a:ext cx="3710720" cy="779251"/>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9614497">
            <a:off x="17215841" y="8047725"/>
            <a:ext cx="4352147" cy="4346443"/>
          </a:xfrm>
          <a:prstGeom prst="rect">
            <a:avLst/>
          </a:prstGeom>
        </p:spPr>
      </p:pic>
      <p:sp>
        <p:nvSpPr>
          <p:cNvPr id="9" name="TextBox 9"/>
          <p:cNvSpPr txBox="1"/>
          <p:nvPr/>
        </p:nvSpPr>
        <p:spPr>
          <a:xfrm>
            <a:off x="2971800" y="594507"/>
            <a:ext cx="12954000" cy="1458476"/>
          </a:xfrm>
          <a:prstGeom prst="rect">
            <a:avLst/>
          </a:prstGeom>
        </p:spPr>
        <p:txBody>
          <a:bodyPr wrap="square" lIns="0" tIns="0" rIns="0" bIns="0" rtlCol="0" anchor="t">
            <a:spAutoFit/>
          </a:bodyPr>
          <a:lstStyle/>
          <a:p>
            <a:pPr algn="ctr">
              <a:lnSpc>
                <a:spcPts val="5449"/>
              </a:lnSpc>
            </a:pPr>
            <a:r>
              <a:rPr lang="en-US" sz="6410">
                <a:solidFill>
                  <a:srgbClr val="000000"/>
                </a:solidFill>
                <a:latin typeface="Abhaya Libre Regular"/>
              </a:rPr>
              <a:t>Examples of Regional Development Action Plans II</a:t>
            </a:r>
          </a:p>
        </p:txBody>
      </p:sp>
      <p:sp>
        <p:nvSpPr>
          <p:cNvPr id="7" name="TextBox 6">
            <a:extLst>
              <a:ext uri="{FF2B5EF4-FFF2-40B4-BE49-F238E27FC236}">
                <a16:creationId xmlns:a16="http://schemas.microsoft.com/office/drawing/2014/main" id="{37A807B2-7D7E-DEC4-99A6-26F2B3F1504B}"/>
              </a:ext>
            </a:extLst>
          </p:cNvPr>
          <p:cNvSpPr txBox="1"/>
          <p:nvPr/>
        </p:nvSpPr>
        <p:spPr>
          <a:xfrm>
            <a:off x="7352873" y="2846962"/>
            <a:ext cx="9581951" cy="4093428"/>
          </a:xfrm>
          <a:prstGeom prst="rect">
            <a:avLst/>
          </a:prstGeom>
          <a:noFill/>
        </p:spPr>
        <p:txBody>
          <a:bodyPr wrap="square">
            <a:spAutoFit/>
          </a:bodyPr>
          <a:lstStyle/>
          <a:p>
            <a:pPr algn="just"/>
            <a:r>
              <a:rPr lang="en-GB" sz="2000" b="1" dirty="0">
                <a:solidFill>
                  <a:srgbClr val="23B2A3"/>
                </a:solidFill>
              </a:rPr>
              <a:t>Place and life in the ECE: A Regional Action Plan 2030 </a:t>
            </a:r>
            <a:r>
              <a:rPr lang="en-GB" sz="2000" dirty="0"/>
              <a:t>is a regional Action Plan for helping UNECE (United Nations Economic Commission for Europe) cities and national governments ensure simultaneous treatment of the multifaceted challenges to achieving sustainable and affordable housing and sustainable urban development.</a:t>
            </a:r>
          </a:p>
          <a:p>
            <a:pPr algn="just"/>
            <a:endParaRPr lang="en-GB" sz="2000" dirty="0"/>
          </a:p>
          <a:p>
            <a:pPr algn="just"/>
            <a:r>
              <a:rPr lang="en-GB" sz="2000" dirty="0"/>
              <a:t>It provides an integrated and balanced approach for supporting local and national development efforts until 2030 in two inter-linked policy areas: cities, neighbourhoods, homes and rural life; and sustainable housing and homes. It contains clear and concise guiding principles, goals, targets and actions for building more resilient, inclusive and sustainable people-centred cities in the UNECE region with affordable, accessible and climate-neutral housing.</a:t>
            </a:r>
          </a:p>
          <a:p>
            <a:pPr algn="just"/>
            <a:endParaRPr lang="en-GB" sz="2000" dirty="0"/>
          </a:p>
          <a:p>
            <a:pPr algn="just"/>
            <a:r>
              <a:rPr lang="en-GB" sz="2000" dirty="0">
                <a:solidFill>
                  <a:srgbClr val="23B2A3"/>
                </a:solidFill>
                <a:hlinkClick r:id="rId10">
                  <a:extLst>
                    <a:ext uri="{A12FA001-AC4F-418D-AE19-62706E023703}">
                      <ahyp:hlinkClr xmlns:ahyp="http://schemas.microsoft.com/office/drawing/2018/hyperlinkcolor" val="tx"/>
                    </a:ext>
                  </a:extLst>
                </a:hlinkClick>
              </a:rPr>
              <a:t>Read more</a:t>
            </a:r>
            <a:r>
              <a:rPr lang="en-GB" sz="2000" dirty="0">
                <a:solidFill>
                  <a:srgbClr val="23B2A3"/>
                </a:solidFill>
              </a:rPr>
              <a:t> </a:t>
            </a:r>
          </a:p>
        </p:txBody>
      </p:sp>
      <p:pic>
        <p:nvPicPr>
          <p:cNvPr id="10" name="Picture 9">
            <a:extLst>
              <a:ext uri="{FF2B5EF4-FFF2-40B4-BE49-F238E27FC236}">
                <a16:creationId xmlns:a16="http://schemas.microsoft.com/office/drawing/2014/main" id="{AB4BE5C5-143D-F52F-E533-377997606342}"/>
              </a:ext>
            </a:extLst>
          </p:cNvPr>
          <p:cNvPicPr>
            <a:picLocks noChangeAspect="1"/>
          </p:cNvPicPr>
          <p:nvPr/>
        </p:nvPicPr>
        <p:blipFill rotWithShape="1">
          <a:blip r:embed="rId11"/>
          <a:srcRect l="41932" t="15185" r="24166" b="12222"/>
          <a:stretch/>
        </p:blipFill>
        <p:spPr>
          <a:xfrm>
            <a:off x="915393" y="1959252"/>
            <a:ext cx="6199920" cy="7467600"/>
          </a:xfrm>
          <a:prstGeom prst="rect">
            <a:avLst/>
          </a:prstGeom>
        </p:spPr>
      </p:pic>
    </p:spTree>
    <p:extLst>
      <p:ext uri="{BB962C8B-B14F-4D97-AF65-F5344CB8AC3E}">
        <p14:creationId xmlns:p14="http://schemas.microsoft.com/office/powerpoint/2010/main" val="7755695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5974143" y="8370333"/>
            <a:ext cx="10675280" cy="1137869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6"/>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7"/>
          <a:srcRect/>
          <a:stretch>
            <a:fillRect/>
          </a:stretch>
        </p:blipFill>
        <p:spPr>
          <a:xfrm>
            <a:off x="7870030" y="9245916"/>
            <a:ext cx="3710720" cy="779251"/>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9614497">
            <a:off x="17215841" y="8047725"/>
            <a:ext cx="4352147" cy="4346443"/>
          </a:xfrm>
          <a:prstGeom prst="rect">
            <a:avLst/>
          </a:prstGeom>
        </p:spPr>
      </p:pic>
      <p:sp>
        <p:nvSpPr>
          <p:cNvPr id="9" name="TextBox 9"/>
          <p:cNvSpPr txBox="1"/>
          <p:nvPr/>
        </p:nvSpPr>
        <p:spPr>
          <a:xfrm>
            <a:off x="2971800" y="594507"/>
            <a:ext cx="12954000" cy="1458476"/>
          </a:xfrm>
          <a:prstGeom prst="rect">
            <a:avLst/>
          </a:prstGeom>
        </p:spPr>
        <p:txBody>
          <a:bodyPr wrap="square" lIns="0" tIns="0" rIns="0" bIns="0" rtlCol="0" anchor="t">
            <a:spAutoFit/>
          </a:bodyPr>
          <a:lstStyle/>
          <a:p>
            <a:pPr algn="ctr">
              <a:lnSpc>
                <a:spcPts val="5449"/>
              </a:lnSpc>
            </a:pPr>
            <a:r>
              <a:rPr lang="en-US" sz="6410">
                <a:solidFill>
                  <a:srgbClr val="000000"/>
                </a:solidFill>
                <a:latin typeface="Abhaya Libre Regular"/>
              </a:rPr>
              <a:t>Examples of Regional Development Action Plans II</a:t>
            </a:r>
          </a:p>
        </p:txBody>
      </p:sp>
      <p:pic>
        <p:nvPicPr>
          <p:cNvPr id="8" name="Picture 7">
            <a:extLst>
              <a:ext uri="{FF2B5EF4-FFF2-40B4-BE49-F238E27FC236}">
                <a16:creationId xmlns:a16="http://schemas.microsoft.com/office/drawing/2014/main" id="{64EFB0ED-3D0F-2B2A-C565-1E40EB32804D}"/>
              </a:ext>
            </a:extLst>
          </p:cNvPr>
          <p:cNvPicPr>
            <a:picLocks noChangeAspect="1"/>
          </p:cNvPicPr>
          <p:nvPr/>
        </p:nvPicPr>
        <p:blipFill rotWithShape="1">
          <a:blip r:embed="rId10"/>
          <a:srcRect l="45040" t="16249" r="23556" b="12640"/>
          <a:stretch/>
        </p:blipFill>
        <p:spPr>
          <a:xfrm>
            <a:off x="609600" y="2052983"/>
            <a:ext cx="5003765" cy="6373350"/>
          </a:xfrm>
          <a:prstGeom prst="rect">
            <a:avLst/>
          </a:prstGeom>
        </p:spPr>
      </p:pic>
      <p:pic>
        <p:nvPicPr>
          <p:cNvPr id="11" name="Picture 10">
            <a:extLst>
              <a:ext uri="{FF2B5EF4-FFF2-40B4-BE49-F238E27FC236}">
                <a16:creationId xmlns:a16="http://schemas.microsoft.com/office/drawing/2014/main" id="{93045402-F164-333B-FA37-6F822E55705F}"/>
              </a:ext>
            </a:extLst>
          </p:cNvPr>
          <p:cNvPicPr>
            <a:picLocks noChangeAspect="1"/>
          </p:cNvPicPr>
          <p:nvPr/>
        </p:nvPicPr>
        <p:blipFill rotWithShape="1">
          <a:blip r:embed="rId11"/>
          <a:srcRect l="42500" t="15185" r="27068" b="12666"/>
          <a:stretch/>
        </p:blipFill>
        <p:spPr>
          <a:xfrm>
            <a:off x="5629012" y="2052983"/>
            <a:ext cx="4734188" cy="6313646"/>
          </a:xfrm>
          <a:prstGeom prst="rect">
            <a:avLst/>
          </a:prstGeom>
        </p:spPr>
      </p:pic>
      <p:sp>
        <p:nvSpPr>
          <p:cNvPr id="13" name="TextBox 12">
            <a:extLst>
              <a:ext uri="{FF2B5EF4-FFF2-40B4-BE49-F238E27FC236}">
                <a16:creationId xmlns:a16="http://schemas.microsoft.com/office/drawing/2014/main" id="{7744A3B5-8AC0-89FE-EF5E-CE558F7FCC75}"/>
              </a:ext>
            </a:extLst>
          </p:cNvPr>
          <p:cNvSpPr txBox="1"/>
          <p:nvPr/>
        </p:nvSpPr>
        <p:spPr>
          <a:xfrm>
            <a:off x="10845874" y="4240310"/>
            <a:ext cx="6507480" cy="1938992"/>
          </a:xfrm>
          <a:prstGeom prst="rect">
            <a:avLst/>
          </a:prstGeom>
          <a:noFill/>
        </p:spPr>
        <p:txBody>
          <a:bodyPr wrap="square">
            <a:spAutoFit/>
          </a:bodyPr>
          <a:lstStyle/>
          <a:p>
            <a:pPr algn="just"/>
            <a:r>
              <a:rPr lang="en-GB" sz="2400" dirty="0"/>
              <a:t>This Action Plan contains a very interesting distribution of the action items, according to their corresponding goal and specific objective.</a:t>
            </a:r>
          </a:p>
          <a:p>
            <a:pPr algn="just"/>
            <a:endParaRPr lang="en-GB" sz="2400" dirty="0"/>
          </a:p>
          <a:p>
            <a:pPr algn="just"/>
            <a:r>
              <a:rPr lang="en-GB" sz="2400" dirty="0">
                <a:solidFill>
                  <a:srgbClr val="23B2A3"/>
                </a:solidFill>
                <a:hlinkClick r:id="rId12">
                  <a:extLst>
                    <a:ext uri="{A12FA001-AC4F-418D-AE19-62706E023703}">
                      <ahyp:hlinkClr xmlns:ahyp="http://schemas.microsoft.com/office/drawing/2018/hyperlinkcolor" val="tx"/>
                    </a:ext>
                  </a:extLst>
                </a:hlinkClick>
              </a:rPr>
              <a:t>Read more</a:t>
            </a:r>
            <a:r>
              <a:rPr lang="en-GB" sz="2400" dirty="0">
                <a:solidFill>
                  <a:srgbClr val="23B2A3"/>
                </a:solidFill>
              </a:rPr>
              <a:t> </a:t>
            </a:r>
          </a:p>
        </p:txBody>
      </p:sp>
      <p:sp>
        <p:nvSpPr>
          <p:cNvPr id="16" name="TextBox 15">
            <a:extLst>
              <a:ext uri="{FF2B5EF4-FFF2-40B4-BE49-F238E27FC236}">
                <a16:creationId xmlns:a16="http://schemas.microsoft.com/office/drawing/2014/main" id="{7F13216A-A222-9AAD-9448-25D6233CEAD5}"/>
              </a:ext>
            </a:extLst>
          </p:cNvPr>
          <p:cNvSpPr txBox="1"/>
          <p:nvPr/>
        </p:nvSpPr>
        <p:spPr>
          <a:xfrm>
            <a:off x="1131756" y="8496644"/>
            <a:ext cx="15005154" cy="369332"/>
          </a:xfrm>
          <a:prstGeom prst="rect">
            <a:avLst/>
          </a:prstGeom>
          <a:noFill/>
        </p:spPr>
        <p:txBody>
          <a:bodyPr wrap="square">
            <a:spAutoFit/>
          </a:bodyPr>
          <a:lstStyle/>
          <a:p>
            <a:pPr algn="just"/>
            <a:r>
              <a:rPr lang="en-GB" sz="1800" dirty="0">
                <a:solidFill>
                  <a:srgbClr val="23B2A3"/>
                </a:solidFill>
                <a:hlinkClick r:id="rId12">
                  <a:extLst>
                    <a:ext uri="{A12FA001-AC4F-418D-AE19-62706E023703}">
                      <ahyp:hlinkClr xmlns:ahyp="http://schemas.microsoft.com/office/drawing/2018/hyperlinkcolor" val="tx"/>
                    </a:ext>
                  </a:extLst>
                </a:hlinkClick>
              </a:rPr>
              <a:t>Link to Action Plan file</a:t>
            </a:r>
            <a:r>
              <a:rPr lang="en-GB" sz="1800" dirty="0">
                <a:solidFill>
                  <a:srgbClr val="23B2A3"/>
                </a:solidFill>
              </a:rPr>
              <a:t> </a:t>
            </a:r>
          </a:p>
        </p:txBody>
      </p:sp>
    </p:spTree>
    <p:extLst>
      <p:ext uri="{BB962C8B-B14F-4D97-AF65-F5344CB8AC3E}">
        <p14:creationId xmlns:p14="http://schemas.microsoft.com/office/powerpoint/2010/main" val="39659768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sp>
        <p:nvSpPr>
          <p:cNvPr id="2" name="TextBox 2"/>
          <p:cNvSpPr txBox="1"/>
          <p:nvPr/>
        </p:nvSpPr>
        <p:spPr>
          <a:xfrm>
            <a:off x="1784075" y="1894978"/>
            <a:ext cx="8280738" cy="770736"/>
          </a:xfrm>
          <a:prstGeom prst="rect">
            <a:avLst/>
          </a:prstGeom>
        </p:spPr>
        <p:txBody>
          <a:bodyPr lIns="0" tIns="0" rIns="0" bIns="0" rtlCol="0" anchor="t">
            <a:spAutoFit/>
          </a:bodyPr>
          <a:lstStyle/>
          <a:p>
            <a:pPr>
              <a:lnSpc>
                <a:spcPts val="5449"/>
              </a:lnSpc>
            </a:pPr>
            <a:r>
              <a:rPr lang="en-US" sz="6410">
                <a:solidFill>
                  <a:srgbClr val="000000"/>
                </a:solidFill>
                <a:latin typeface="Abhaya Libre Regular Bold"/>
              </a:rPr>
              <a:t>Disclaimer</a:t>
            </a:r>
          </a:p>
        </p:txBody>
      </p:sp>
      <p:sp>
        <p:nvSpPr>
          <p:cNvPr id="3" name="TextBox 3"/>
          <p:cNvSpPr txBox="1"/>
          <p:nvPr/>
        </p:nvSpPr>
        <p:spPr>
          <a:xfrm>
            <a:off x="1784075" y="2828851"/>
            <a:ext cx="15741892" cy="4296048"/>
          </a:xfrm>
          <a:prstGeom prst="rect">
            <a:avLst/>
          </a:prstGeom>
        </p:spPr>
        <p:txBody>
          <a:bodyPr lIns="0" tIns="0" rIns="0" bIns="0" rtlCol="0" anchor="t">
            <a:spAutoFit/>
          </a:bodyPr>
          <a:lstStyle/>
          <a:p>
            <a:pPr algn="just">
              <a:lnSpc>
                <a:spcPts val="4619"/>
              </a:lnSpc>
            </a:pPr>
            <a:r>
              <a:rPr lang="en-US" sz="3299" spc="-49">
                <a:solidFill>
                  <a:srgbClr val="000000"/>
                </a:solidFill>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p>
          <a:p>
            <a:pPr algn="just">
              <a:lnSpc>
                <a:spcPts val="2380"/>
              </a:lnSpc>
            </a:pPr>
            <a:endParaRPr lang="en-US" sz="3299" spc="-49">
              <a:solidFill>
                <a:srgbClr val="000000"/>
              </a:solidFill>
            </a:endParaRPr>
          </a:p>
          <a:p>
            <a:pPr algn="just">
              <a:lnSpc>
                <a:spcPts val="4619"/>
              </a:lnSpc>
            </a:pPr>
            <a:r>
              <a:rPr lang="en-US" sz="3299" spc="-49">
                <a:solidFill>
                  <a:srgbClr val="000000"/>
                </a:solidFill>
              </a:rPr>
              <a:t>Project Nº: 2021-1-RO01-KA220-VET-000028118</a:t>
            </a:r>
          </a:p>
          <a:p>
            <a:pPr algn="just">
              <a:lnSpc>
                <a:spcPts val="4619"/>
              </a:lnSpc>
            </a:pPr>
            <a:endParaRPr lang="en-US" sz="3299" spc="-49">
              <a:solidFill>
                <a:srgbClr val="000000"/>
              </a:solidFill>
            </a:endParaRPr>
          </a:p>
          <a:p>
            <a:pPr>
              <a:lnSpc>
                <a:spcPts val="3499"/>
              </a:lnSpc>
            </a:pPr>
            <a:endParaRPr lang="en-US" sz="3299" spc="-49">
              <a:solidFill>
                <a:srgbClr val="000000"/>
              </a:solidFill>
            </a:endParaRPr>
          </a:p>
        </p:txBody>
      </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4782433" y="7448371"/>
            <a:ext cx="11622266" cy="12388074"/>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185502">
            <a:off x="-3467133" y="353201"/>
            <a:ext cx="4352147" cy="4346443"/>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7379619">
            <a:off x="3146606" y="8906714"/>
            <a:ext cx="5810576" cy="5802961"/>
          </a:xfrm>
          <a:prstGeom prst="rect">
            <a:avLst/>
          </a:prstGeom>
        </p:spPr>
      </p:pic>
      <p:pic>
        <p:nvPicPr>
          <p:cNvPr id="8" name="Picture 8"/>
          <p:cNvPicPr>
            <a:picLocks noChangeAspect="1"/>
          </p:cNvPicPr>
          <p:nvPr/>
        </p:nvPicPr>
        <p:blipFill>
          <a:blip r:embed="rId10"/>
          <a:srcRect/>
          <a:stretch>
            <a:fillRect/>
          </a:stretch>
        </p:blipFill>
        <p:spPr>
          <a:xfrm>
            <a:off x="16418708" y="0"/>
            <a:ext cx="1869292" cy="1869292"/>
          </a:xfrm>
          <a:prstGeom prst="rect">
            <a:avLst/>
          </a:prstGeom>
        </p:spPr>
      </p:pic>
      <p:pic>
        <p:nvPicPr>
          <p:cNvPr id="9" name="Picture 9"/>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8947194">
            <a:off x="13506859" y="7477485"/>
            <a:ext cx="5364129" cy="5364129"/>
          </a:xfrm>
          <a:prstGeom prst="rect">
            <a:avLst/>
          </a:prstGeom>
        </p:spPr>
      </p:pic>
      <p:pic>
        <p:nvPicPr>
          <p:cNvPr id="10" name="Picture 10"/>
          <p:cNvPicPr>
            <a:picLocks noChangeAspect="1"/>
          </p:cNvPicPr>
          <p:nvPr/>
        </p:nvPicPr>
        <p:blipFill>
          <a:blip r:embed="rId13"/>
          <a:srcRect/>
          <a:stretch>
            <a:fillRect/>
          </a:stretch>
        </p:blipFill>
        <p:spPr>
          <a:xfrm>
            <a:off x="1784075" y="6481135"/>
            <a:ext cx="7870946" cy="1652899"/>
          </a:xfrm>
          <a:prstGeom prst="rect">
            <a:avLst/>
          </a:prstGeom>
        </p:spPr>
      </p:pic>
      <p:pic>
        <p:nvPicPr>
          <p:cNvPr id="11" name="Picture 11"/>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6632729">
            <a:off x="15049004" y="4145049"/>
            <a:ext cx="4881157" cy="4874760"/>
          </a:xfrm>
          <a:prstGeom prst="rect">
            <a:avLst/>
          </a:prstGeom>
        </p:spPr>
      </p:pic>
      <p:grpSp>
        <p:nvGrpSpPr>
          <p:cNvPr id="12" name="Group 12"/>
          <p:cNvGrpSpPr/>
          <p:nvPr/>
        </p:nvGrpSpPr>
        <p:grpSpPr>
          <a:xfrm>
            <a:off x="13890147" y="6582429"/>
            <a:ext cx="2900572" cy="807705"/>
            <a:chOff x="0" y="0"/>
            <a:chExt cx="3867430" cy="1076939"/>
          </a:xfrm>
        </p:grpSpPr>
        <p:pic>
          <p:nvPicPr>
            <p:cNvPr id="13" name="Picture 13"/>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0" y="0"/>
              <a:ext cx="3867430" cy="618789"/>
            </a:xfrm>
            <a:prstGeom prst="rect">
              <a:avLst/>
            </a:prstGeom>
          </p:spPr>
        </p:pic>
        <p:pic>
          <p:nvPicPr>
            <p:cNvPr id="14" name="Picture 14"/>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0" y="458151"/>
              <a:ext cx="3867430" cy="618789"/>
            </a:xfrm>
            <a:prstGeom prst="rect">
              <a:avLst/>
            </a:prstGeom>
          </p:spPr>
        </p:pic>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5974143" y="8370333"/>
            <a:ext cx="10675280" cy="1137869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6"/>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7"/>
          <a:srcRect/>
          <a:stretch>
            <a:fillRect/>
          </a:stretch>
        </p:blipFill>
        <p:spPr>
          <a:xfrm>
            <a:off x="7870030" y="9245916"/>
            <a:ext cx="3710720" cy="779251"/>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9614497">
            <a:off x="17215841" y="8047725"/>
            <a:ext cx="4352147" cy="4346443"/>
          </a:xfrm>
          <a:prstGeom prst="rect">
            <a:avLst/>
          </a:prstGeom>
        </p:spPr>
      </p:pic>
      <p:sp>
        <p:nvSpPr>
          <p:cNvPr id="9" name="TextBox 9"/>
          <p:cNvSpPr txBox="1"/>
          <p:nvPr/>
        </p:nvSpPr>
        <p:spPr>
          <a:xfrm>
            <a:off x="2971800" y="594507"/>
            <a:ext cx="12954000" cy="1458476"/>
          </a:xfrm>
          <a:prstGeom prst="rect">
            <a:avLst/>
          </a:prstGeom>
        </p:spPr>
        <p:txBody>
          <a:bodyPr wrap="square" lIns="0" tIns="0" rIns="0" bIns="0" rtlCol="0" anchor="t">
            <a:spAutoFit/>
          </a:bodyPr>
          <a:lstStyle/>
          <a:p>
            <a:pPr algn="ctr">
              <a:lnSpc>
                <a:spcPts val="5449"/>
              </a:lnSpc>
            </a:pPr>
            <a:r>
              <a:rPr lang="en-US" sz="6410">
                <a:solidFill>
                  <a:srgbClr val="000000"/>
                </a:solidFill>
                <a:latin typeface="Abhaya Libre Regular"/>
              </a:rPr>
              <a:t>Examples of Regional Development Action Plans III</a:t>
            </a:r>
          </a:p>
        </p:txBody>
      </p:sp>
      <p:sp>
        <p:nvSpPr>
          <p:cNvPr id="7" name="TextBox 6">
            <a:extLst>
              <a:ext uri="{FF2B5EF4-FFF2-40B4-BE49-F238E27FC236}">
                <a16:creationId xmlns:a16="http://schemas.microsoft.com/office/drawing/2014/main" id="{2152B865-E20C-9292-16EF-E38B74EFE4C5}"/>
              </a:ext>
            </a:extLst>
          </p:cNvPr>
          <p:cNvSpPr txBox="1"/>
          <p:nvPr/>
        </p:nvSpPr>
        <p:spPr>
          <a:xfrm>
            <a:off x="7870030" y="4437656"/>
            <a:ext cx="7848600" cy="1938992"/>
          </a:xfrm>
          <a:prstGeom prst="rect">
            <a:avLst/>
          </a:prstGeom>
          <a:noFill/>
        </p:spPr>
        <p:txBody>
          <a:bodyPr wrap="square">
            <a:spAutoFit/>
          </a:bodyPr>
          <a:lstStyle/>
          <a:p>
            <a:r>
              <a:rPr lang="en-GB" sz="2000" b="1" dirty="0">
                <a:solidFill>
                  <a:srgbClr val="23B2A3"/>
                </a:solidFill>
              </a:rPr>
              <a:t>The REPLACE – Region of Crete Action Plan </a:t>
            </a:r>
            <a:r>
              <a:rPr lang="en-GB" sz="2000" dirty="0"/>
              <a:t>is a Regional Action Plan aiming  to enable the transition to a circular economy by facilitating, implementing and financing local and cross-regional circular value chains using a systemic operational and normative framework.</a:t>
            </a:r>
          </a:p>
          <a:p>
            <a:endParaRPr lang="en-GB" sz="2000" dirty="0"/>
          </a:p>
          <a:p>
            <a:r>
              <a:rPr lang="en-GB" sz="2000" dirty="0">
                <a:solidFill>
                  <a:srgbClr val="23B2A3"/>
                </a:solidFill>
                <a:hlinkClick r:id="rId10">
                  <a:extLst>
                    <a:ext uri="{A12FA001-AC4F-418D-AE19-62706E023703}">
                      <ahyp:hlinkClr xmlns:ahyp="http://schemas.microsoft.com/office/drawing/2018/hyperlinkcolor" val="tx"/>
                    </a:ext>
                  </a:extLst>
                </a:hlinkClick>
              </a:rPr>
              <a:t>Read more</a:t>
            </a:r>
            <a:r>
              <a:rPr lang="en-GB" sz="2000" dirty="0">
                <a:solidFill>
                  <a:srgbClr val="23B2A3"/>
                </a:solidFill>
              </a:rPr>
              <a:t> </a:t>
            </a:r>
          </a:p>
        </p:txBody>
      </p:sp>
      <p:pic>
        <p:nvPicPr>
          <p:cNvPr id="10" name="Picture 9">
            <a:extLst>
              <a:ext uri="{FF2B5EF4-FFF2-40B4-BE49-F238E27FC236}">
                <a16:creationId xmlns:a16="http://schemas.microsoft.com/office/drawing/2014/main" id="{26B4E150-0928-2421-1559-2827A1E68CF9}"/>
              </a:ext>
            </a:extLst>
          </p:cNvPr>
          <p:cNvPicPr>
            <a:picLocks noChangeAspect="1"/>
          </p:cNvPicPr>
          <p:nvPr/>
        </p:nvPicPr>
        <p:blipFill rotWithShape="1">
          <a:blip r:embed="rId11"/>
          <a:srcRect l="46262" t="15191" r="28057" b="20371"/>
          <a:stretch/>
        </p:blipFill>
        <p:spPr>
          <a:xfrm>
            <a:off x="1636533" y="1938866"/>
            <a:ext cx="4696680" cy="6628796"/>
          </a:xfrm>
          <a:prstGeom prst="rect">
            <a:avLst/>
          </a:prstGeom>
        </p:spPr>
      </p:pic>
    </p:spTree>
    <p:extLst>
      <p:ext uri="{BB962C8B-B14F-4D97-AF65-F5344CB8AC3E}">
        <p14:creationId xmlns:p14="http://schemas.microsoft.com/office/powerpoint/2010/main" val="38178167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5974143" y="8370333"/>
            <a:ext cx="10675280" cy="1137869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6"/>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7"/>
          <a:srcRect/>
          <a:stretch>
            <a:fillRect/>
          </a:stretch>
        </p:blipFill>
        <p:spPr>
          <a:xfrm>
            <a:off x="7870030" y="9245916"/>
            <a:ext cx="3710720" cy="779251"/>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9614497">
            <a:off x="17215841" y="8047725"/>
            <a:ext cx="4352147" cy="4346443"/>
          </a:xfrm>
          <a:prstGeom prst="rect">
            <a:avLst/>
          </a:prstGeom>
        </p:spPr>
      </p:pic>
      <p:sp>
        <p:nvSpPr>
          <p:cNvPr id="9" name="TextBox 9"/>
          <p:cNvSpPr txBox="1"/>
          <p:nvPr/>
        </p:nvSpPr>
        <p:spPr>
          <a:xfrm>
            <a:off x="2971800" y="594507"/>
            <a:ext cx="12954000" cy="1458476"/>
          </a:xfrm>
          <a:prstGeom prst="rect">
            <a:avLst/>
          </a:prstGeom>
        </p:spPr>
        <p:txBody>
          <a:bodyPr wrap="square" lIns="0" tIns="0" rIns="0" bIns="0" rtlCol="0" anchor="t">
            <a:spAutoFit/>
          </a:bodyPr>
          <a:lstStyle/>
          <a:p>
            <a:pPr algn="ctr">
              <a:lnSpc>
                <a:spcPts val="5449"/>
              </a:lnSpc>
            </a:pPr>
            <a:r>
              <a:rPr lang="en-US" sz="6410">
                <a:solidFill>
                  <a:srgbClr val="000000"/>
                </a:solidFill>
                <a:latin typeface="Abhaya Libre Regular"/>
              </a:rPr>
              <a:t>Examples of Regional Development Action Plans III</a:t>
            </a:r>
          </a:p>
        </p:txBody>
      </p:sp>
      <p:pic>
        <p:nvPicPr>
          <p:cNvPr id="14" name="Picture 13">
            <a:extLst>
              <a:ext uri="{FF2B5EF4-FFF2-40B4-BE49-F238E27FC236}">
                <a16:creationId xmlns:a16="http://schemas.microsoft.com/office/drawing/2014/main" id="{73F214D7-F9E0-1D07-7A63-A99F6FBED06F}"/>
              </a:ext>
            </a:extLst>
          </p:cNvPr>
          <p:cNvPicPr>
            <a:picLocks noChangeAspect="1"/>
          </p:cNvPicPr>
          <p:nvPr/>
        </p:nvPicPr>
        <p:blipFill rotWithShape="1">
          <a:blip r:embed="rId10"/>
          <a:srcRect l="42500" t="14445" r="24166" b="12963"/>
          <a:stretch/>
        </p:blipFill>
        <p:spPr>
          <a:xfrm>
            <a:off x="1727973" y="2240695"/>
            <a:ext cx="5565313" cy="6817509"/>
          </a:xfrm>
          <a:prstGeom prst="rect">
            <a:avLst/>
          </a:prstGeom>
        </p:spPr>
      </p:pic>
      <p:sp>
        <p:nvSpPr>
          <p:cNvPr id="7" name="TextBox 6">
            <a:extLst>
              <a:ext uri="{FF2B5EF4-FFF2-40B4-BE49-F238E27FC236}">
                <a16:creationId xmlns:a16="http://schemas.microsoft.com/office/drawing/2014/main" id="{ACFE3F6A-DC2E-0161-F3CB-F0288784ECD8}"/>
              </a:ext>
            </a:extLst>
          </p:cNvPr>
          <p:cNvSpPr txBox="1"/>
          <p:nvPr/>
        </p:nvSpPr>
        <p:spPr>
          <a:xfrm>
            <a:off x="9144000" y="4174004"/>
            <a:ext cx="6507480" cy="1938992"/>
          </a:xfrm>
          <a:prstGeom prst="rect">
            <a:avLst/>
          </a:prstGeom>
          <a:noFill/>
        </p:spPr>
        <p:txBody>
          <a:bodyPr wrap="square">
            <a:spAutoFit/>
          </a:bodyPr>
          <a:lstStyle/>
          <a:p>
            <a:pPr algn="just"/>
            <a:r>
              <a:rPr lang="en-GB" sz="2400"/>
              <a:t>The action items in this Action Plan are described chronologically, according to their corresponding expected completion time.</a:t>
            </a:r>
          </a:p>
          <a:p>
            <a:pPr algn="just"/>
            <a:endParaRPr lang="en-GB" sz="2400"/>
          </a:p>
          <a:p>
            <a:r>
              <a:rPr lang="en-GB" sz="2400">
                <a:solidFill>
                  <a:srgbClr val="23B2A3"/>
                </a:solidFill>
                <a:hlinkClick r:id="rId11">
                  <a:extLst>
                    <a:ext uri="{A12FA001-AC4F-418D-AE19-62706E023703}">
                      <ahyp:hlinkClr xmlns:ahyp="http://schemas.microsoft.com/office/drawing/2018/hyperlinkcolor" val="tx"/>
                    </a:ext>
                  </a:extLst>
                </a:hlinkClick>
              </a:rPr>
              <a:t>Read more</a:t>
            </a:r>
            <a:r>
              <a:rPr lang="en-GB" sz="2400">
                <a:solidFill>
                  <a:srgbClr val="23B2A3"/>
                </a:solidFill>
              </a:rPr>
              <a:t> </a:t>
            </a:r>
          </a:p>
        </p:txBody>
      </p:sp>
    </p:spTree>
    <p:extLst>
      <p:ext uri="{BB962C8B-B14F-4D97-AF65-F5344CB8AC3E}">
        <p14:creationId xmlns:p14="http://schemas.microsoft.com/office/powerpoint/2010/main" val="37975031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4782433" y="7411957"/>
            <a:ext cx="11622266" cy="12388074"/>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pic>
        <p:nvPicPr>
          <p:cNvPr id="9" name="Picture 9"/>
          <p:cNvPicPr>
            <a:picLocks noChangeAspect="1"/>
          </p:cNvPicPr>
          <p:nvPr/>
        </p:nvPicPr>
        <p:blipFill>
          <a:blip r:embed="rId6"/>
          <a:srcRect/>
          <a:stretch>
            <a:fillRect/>
          </a:stretch>
        </p:blipFill>
        <p:spPr>
          <a:xfrm>
            <a:off x="16418708" y="0"/>
            <a:ext cx="1869292" cy="1869292"/>
          </a:xfrm>
          <a:prstGeom prst="rect">
            <a:avLst/>
          </a:prstGeom>
        </p:spPr>
      </p:pic>
      <p:pic>
        <p:nvPicPr>
          <p:cNvPr id="10" name="Picture 10"/>
          <p:cNvPicPr>
            <a:picLocks noChangeAspect="1"/>
          </p:cNvPicPr>
          <p:nvPr/>
        </p:nvPicPr>
        <p:blipFill>
          <a:blip r:embed="rId7"/>
          <a:srcRect/>
          <a:stretch>
            <a:fillRect/>
          </a:stretch>
        </p:blipFill>
        <p:spPr>
          <a:xfrm>
            <a:off x="7870030" y="9245916"/>
            <a:ext cx="3710720" cy="779251"/>
          </a:xfrm>
          <a:prstGeom prst="rect">
            <a:avLst/>
          </a:prstGeom>
        </p:spPr>
      </p:pic>
      <p:pic>
        <p:nvPicPr>
          <p:cNvPr id="3" name="Picture 2">
            <a:extLst>
              <a:ext uri="{FF2B5EF4-FFF2-40B4-BE49-F238E27FC236}">
                <a16:creationId xmlns:a16="http://schemas.microsoft.com/office/drawing/2014/main" id="{D492C149-CBFA-C839-96F5-1B8EB6A05A96}"/>
              </a:ext>
            </a:extLst>
          </p:cNvPr>
          <p:cNvPicPr>
            <a:picLocks noChangeAspect="1"/>
          </p:cNvPicPr>
          <p:nvPr/>
        </p:nvPicPr>
        <p:blipFill rotWithShape="1">
          <a:blip r:embed="rId8"/>
          <a:srcRect l="9584" t="8519" r="8334" b="45130"/>
          <a:stretch/>
        </p:blipFill>
        <p:spPr>
          <a:xfrm>
            <a:off x="748897" y="2656454"/>
            <a:ext cx="8361346" cy="2655826"/>
          </a:xfrm>
          <a:prstGeom prst="rect">
            <a:avLst/>
          </a:prstGeom>
        </p:spPr>
      </p:pic>
      <p:sp>
        <p:nvSpPr>
          <p:cNvPr id="4" name="TextBox 3">
            <a:extLst>
              <a:ext uri="{FF2B5EF4-FFF2-40B4-BE49-F238E27FC236}">
                <a16:creationId xmlns:a16="http://schemas.microsoft.com/office/drawing/2014/main" id="{4949E5B1-F2BF-CF23-8B60-F75D1A91D617}"/>
              </a:ext>
            </a:extLst>
          </p:cNvPr>
          <p:cNvSpPr txBox="1"/>
          <p:nvPr/>
        </p:nvSpPr>
        <p:spPr>
          <a:xfrm>
            <a:off x="3774519" y="1228529"/>
            <a:ext cx="10738961" cy="954107"/>
          </a:xfrm>
          <a:prstGeom prst="rect">
            <a:avLst/>
          </a:prstGeom>
          <a:noFill/>
        </p:spPr>
        <p:txBody>
          <a:bodyPr wrap="square">
            <a:spAutoFit/>
          </a:bodyPr>
          <a:lstStyle/>
          <a:p>
            <a:pPr algn="ctr"/>
            <a:r>
              <a:rPr lang="en-GB" sz="2800" b="1" i="0">
                <a:solidFill>
                  <a:srgbClr val="23B2A3"/>
                </a:solidFill>
                <a:effectLst/>
              </a:rPr>
              <a:t>To find more Regional action Plans and good practices in regional development you can access:</a:t>
            </a:r>
          </a:p>
        </p:txBody>
      </p:sp>
      <p:sp>
        <p:nvSpPr>
          <p:cNvPr id="8" name="TextBox 7">
            <a:extLst>
              <a:ext uri="{FF2B5EF4-FFF2-40B4-BE49-F238E27FC236}">
                <a16:creationId xmlns:a16="http://schemas.microsoft.com/office/drawing/2014/main" id="{CD20B09B-2421-6BAB-318B-C72AB7DF6AF7}"/>
              </a:ext>
            </a:extLst>
          </p:cNvPr>
          <p:cNvSpPr txBox="1"/>
          <p:nvPr/>
        </p:nvSpPr>
        <p:spPr>
          <a:xfrm>
            <a:off x="715140" y="5421479"/>
            <a:ext cx="8395103" cy="369332"/>
          </a:xfrm>
          <a:prstGeom prst="rect">
            <a:avLst/>
          </a:prstGeom>
          <a:noFill/>
        </p:spPr>
        <p:txBody>
          <a:bodyPr wrap="square">
            <a:spAutoFit/>
          </a:bodyPr>
          <a:lstStyle/>
          <a:p>
            <a:r>
              <a:rPr lang="en-GB">
                <a:hlinkClick r:id="rId9"/>
              </a:rPr>
              <a:t>https://projects2014-2020.interregeurope.eu/super/regional-action-plans/</a:t>
            </a:r>
            <a:r>
              <a:rPr lang="en-GB"/>
              <a:t> </a:t>
            </a:r>
          </a:p>
        </p:txBody>
      </p:sp>
      <p:sp>
        <p:nvSpPr>
          <p:cNvPr id="14" name="TextBox 13">
            <a:extLst>
              <a:ext uri="{FF2B5EF4-FFF2-40B4-BE49-F238E27FC236}">
                <a16:creationId xmlns:a16="http://schemas.microsoft.com/office/drawing/2014/main" id="{5C4AB3E4-4625-0C9E-F2F3-F3F85582EB02}"/>
              </a:ext>
            </a:extLst>
          </p:cNvPr>
          <p:cNvSpPr txBox="1"/>
          <p:nvPr/>
        </p:nvSpPr>
        <p:spPr>
          <a:xfrm>
            <a:off x="9515828" y="7124700"/>
            <a:ext cx="7988699" cy="646331"/>
          </a:xfrm>
          <a:prstGeom prst="rect">
            <a:avLst/>
          </a:prstGeom>
          <a:noFill/>
        </p:spPr>
        <p:txBody>
          <a:bodyPr wrap="square">
            <a:spAutoFit/>
          </a:bodyPr>
          <a:lstStyle/>
          <a:p>
            <a:r>
              <a:rPr lang="en-GB">
                <a:hlinkClick r:id="rId10"/>
              </a:rPr>
              <a:t>https://www.interregeurope.eu/policy-solutions/good-practices/projects?keywords=&amp;projects=SUPER-</a:t>
            </a:r>
            <a:r>
              <a:rPr lang="en-GB"/>
              <a:t> </a:t>
            </a:r>
          </a:p>
        </p:txBody>
      </p:sp>
      <p:pic>
        <p:nvPicPr>
          <p:cNvPr id="16" name="Picture 15">
            <a:extLst>
              <a:ext uri="{FF2B5EF4-FFF2-40B4-BE49-F238E27FC236}">
                <a16:creationId xmlns:a16="http://schemas.microsoft.com/office/drawing/2014/main" id="{6DF9DD02-7FE1-0E24-E30D-B57D3D65E1EE}"/>
              </a:ext>
            </a:extLst>
          </p:cNvPr>
          <p:cNvPicPr>
            <a:picLocks noChangeAspect="1"/>
          </p:cNvPicPr>
          <p:nvPr/>
        </p:nvPicPr>
        <p:blipFill rotWithShape="1">
          <a:blip r:embed="rId11"/>
          <a:srcRect l="7917" t="7778" r="8999" b="31811"/>
          <a:stretch/>
        </p:blipFill>
        <p:spPr>
          <a:xfrm>
            <a:off x="9519925" y="3678585"/>
            <a:ext cx="7988698" cy="3267390"/>
          </a:xfrm>
          <a:prstGeom prst="rect">
            <a:avLst/>
          </a:prstGeom>
        </p:spPr>
      </p:pic>
    </p:spTree>
    <p:extLst>
      <p:ext uri="{BB962C8B-B14F-4D97-AF65-F5344CB8AC3E}">
        <p14:creationId xmlns:p14="http://schemas.microsoft.com/office/powerpoint/2010/main" val="13034896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5811133" y="7594029"/>
            <a:ext cx="11622266" cy="12388074"/>
          </a:xfrm>
          <a:prstGeom prst="rect">
            <a:avLst/>
          </a:prstGeom>
        </p:spPr>
      </p:pic>
      <p:pic>
        <p:nvPicPr>
          <p:cNvPr id="17" name="Picture 1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pic>
        <p:nvPicPr>
          <p:cNvPr id="19" name="Picture 19"/>
          <p:cNvPicPr>
            <a:picLocks noChangeAspect="1"/>
          </p:cNvPicPr>
          <p:nvPr/>
        </p:nvPicPr>
        <p:blipFill>
          <a:blip r:embed="rId6"/>
          <a:srcRect/>
          <a:stretch>
            <a:fillRect/>
          </a:stretch>
        </p:blipFill>
        <p:spPr>
          <a:xfrm>
            <a:off x="16418708" y="0"/>
            <a:ext cx="1869292" cy="1869292"/>
          </a:xfrm>
          <a:prstGeom prst="rect">
            <a:avLst/>
          </a:prstGeom>
        </p:spPr>
      </p:pic>
      <p:pic>
        <p:nvPicPr>
          <p:cNvPr id="20" name="Picture 20"/>
          <p:cNvPicPr>
            <a:picLocks noChangeAspect="1"/>
          </p:cNvPicPr>
          <p:nvPr/>
        </p:nvPicPr>
        <p:blipFill>
          <a:blip r:embed="rId7"/>
          <a:srcRect/>
          <a:stretch>
            <a:fillRect/>
          </a:stretch>
        </p:blipFill>
        <p:spPr>
          <a:xfrm>
            <a:off x="7870030" y="9245916"/>
            <a:ext cx="3710720" cy="779251"/>
          </a:xfrm>
          <a:prstGeom prst="rect">
            <a:avLst/>
          </a:prstGeom>
        </p:spPr>
      </p:pic>
      <p:grpSp>
        <p:nvGrpSpPr>
          <p:cNvPr id="2" name="Group 1">
            <a:extLst>
              <a:ext uri="{FF2B5EF4-FFF2-40B4-BE49-F238E27FC236}">
                <a16:creationId xmlns:a16="http://schemas.microsoft.com/office/drawing/2014/main" id="{EE5DF253-8B42-8852-C098-263F4237322D}"/>
              </a:ext>
            </a:extLst>
          </p:cNvPr>
          <p:cNvGrpSpPr>
            <a:grpSpLocks noChangeAspect="1"/>
          </p:cNvGrpSpPr>
          <p:nvPr/>
        </p:nvGrpSpPr>
        <p:grpSpPr>
          <a:xfrm>
            <a:off x="3178622" y="3209585"/>
            <a:ext cx="3356736" cy="2565839"/>
            <a:chOff x="10287000" y="1845831"/>
            <a:chExt cx="1860359" cy="1422031"/>
          </a:xfrm>
        </p:grpSpPr>
        <p:pic>
          <p:nvPicPr>
            <p:cNvPr id="3" name="Picture 23">
              <a:extLst>
                <a:ext uri="{FF2B5EF4-FFF2-40B4-BE49-F238E27FC236}">
                  <a16:creationId xmlns:a16="http://schemas.microsoft.com/office/drawing/2014/main" id="{9E7EE743-D76E-A62A-569F-B77E66AF6C11}"/>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0527150" y="1845831"/>
              <a:ext cx="1204503" cy="1178907"/>
            </a:xfrm>
            <a:prstGeom prst="rect">
              <a:avLst/>
            </a:prstGeom>
          </p:spPr>
        </p:pic>
        <p:sp>
          <p:nvSpPr>
            <p:cNvPr id="4" name="TextBox 3">
              <a:extLst>
                <a:ext uri="{FF2B5EF4-FFF2-40B4-BE49-F238E27FC236}">
                  <a16:creationId xmlns:a16="http://schemas.microsoft.com/office/drawing/2014/main" id="{D4FACB2A-F002-5679-B92C-CF1FA2AAE770}"/>
                </a:ext>
              </a:extLst>
            </p:cNvPr>
            <p:cNvSpPr txBox="1"/>
            <p:nvPr/>
          </p:nvSpPr>
          <p:spPr>
            <a:xfrm>
              <a:off x="10287000" y="3063172"/>
              <a:ext cx="1860359" cy="204690"/>
            </a:xfrm>
            <a:prstGeom prst="rect">
              <a:avLst/>
            </a:prstGeom>
            <a:noFill/>
          </p:spPr>
          <p:txBody>
            <a:bodyPr wrap="square">
              <a:spAutoFit/>
            </a:bodyPr>
            <a:lstStyle/>
            <a:p>
              <a:pPr algn="ctr"/>
              <a:r>
                <a:rPr lang="en-GB" b="1" i="0" u="none" strike="noStrike">
                  <a:solidFill>
                    <a:srgbClr val="00918E"/>
                  </a:solidFill>
                  <a:effectLst/>
                  <a:latin typeface="Abhaya Libre"/>
                </a:rPr>
                <a:t>Offline Activity </a:t>
              </a:r>
              <a:r>
                <a:rPr lang="en-GB" b="1">
                  <a:solidFill>
                    <a:srgbClr val="00918E"/>
                  </a:solidFill>
                  <a:latin typeface="Abhaya Libre"/>
                </a:rPr>
                <a:t>7</a:t>
              </a:r>
              <a:endParaRPr lang="en-GB" sz="1400"/>
            </a:p>
          </p:txBody>
        </p:sp>
      </p:grpSp>
      <p:sp>
        <p:nvSpPr>
          <p:cNvPr id="5" name="TextBox 4">
            <a:extLst>
              <a:ext uri="{FF2B5EF4-FFF2-40B4-BE49-F238E27FC236}">
                <a16:creationId xmlns:a16="http://schemas.microsoft.com/office/drawing/2014/main" id="{637C473B-E3D2-202D-D7A9-F7FE97F46CC9}"/>
              </a:ext>
            </a:extLst>
          </p:cNvPr>
          <p:cNvSpPr txBox="1"/>
          <p:nvPr/>
        </p:nvSpPr>
        <p:spPr>
          <a:xfrm>
            <a:off x="7543800" y="3467100"/>
            <a:ext cx="8534400" cy="1938992"/>
          </a:xfrm>
          <a:prstGeom prst="rect">
            <a:avLst/>
          </a:prstGeom>
          <a:solidFill>
            <a:srgbClr val="23B2A3"/>
          </a:solidFill>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GB" sz="4000" b="1" dirty="0"/>
              <a:t>Now that you are familiar with some regional Action Plans, you can work on a case study.</a:t>
            </a:r>
          </a:p>
        </p:txBody>
      </p:sp>
    </p:spTree>
    <p:extLst>
      <p:ext uri="{BB962C8B-B14F-4D97-AF65-F5344CB8AC3E}">
        <p14:creationId xmlns:p14="http://schemas.microsoft.com/office/powerpoint/2010/main" val="39659717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5811133" y="7594029"/>
            <a:ext cx="11622266" cy="12388074"/>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6"/>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7"/>
          <a:srcRect/>
          <a:stretch>
            <a:fillRect/>
          </a:stretch>
        </p:blipFill>
        <p:spPr>
          <a:xfrm>
            <a:off x="7870030" y="9245916"/>
            <a:ext cx="3710720" cy="779251"/>
          </a:xfrm>
          <a:prstGeom prst="rect">
            <a:avLst/>
          </a:prstGeom>
        </p:spPr>
      </p:pic>
      <p:sp>
        <p:nvSpPr>
          <p:cNvPr id="9" name="TextBox 9"/>
          <p:cNvSpPr txBox="1"/>
          <p:nvPr/>
        </p:nvSpPr>
        <p:spPr>
          <a:xfrm>
            <a:off x="3886200" y="1012158"/>
            <a:ext cx="10356675" cy="765979"/>
          </a:xfrm>
          <a:prstGeom prst="rect">
            <a:avLst/>
          </a:prstGeom>
        </p:spPr>
        <p:txBody>
          <a:bodyPr wrap="square" lIns="0" tIns="0" rIns="0" bIns="0" rtlCol="0" anchor="t">
            <a:spAutoFit/>
          </a:bodyPr>
          <a:lstStyle/>
          <a:p>
            <a:pPr algn="ctr">
              <a:lnSpc>
                <a:spcPts val="5449"/>
              </a:lnSpc>
            </a:pPr>
            <a:r>
              <a:rPr lang="en-US" sz="6410">
                <a:solidFill>
                  <a:srgbClr val="000000"/>
                </a:solidFill>
                <a:latin typeface="Abhaya Libre Regular"/>
              </a:rPr>
              <a:t>Unit summary</a:t>
            </a:r>
          </a:p>
        </p:txBody>
      </p:sp>
      <p:graphicFrame>
        <p:nvGraphicFramePr>
          <p:cNvPr id="6" name="Diagram 5">
            <a:extLst>
              <a:ext uri="{FF2B5EF4-FFF2-40B4-BE49-F238E27FC236}">
                <a16:creationId xmlns:a16="http://schemas.microsoft.com/office/drawing/2014/main" id="{10C34633-10F0-C477-4938-EF4AD20B601B}"/>
              </a:ext>
            </a:extLst>
          </p:cNvPr>
          <p:cNvGraphicFramePr/>
          <p:nvPr>
            <p:extLst>
              <p:ext uri="{D42A27DB-BD31-4B8C-83A1-F6EECF244321}">
                <p14:modId xmlns:p14="http://schemas.microsoft.com/office/powerpoint/2010/main" val="1490520742"/>
              </p:ext>
            </p:extLst>
          </p:nvPr>
        </p:nvGraphicFramePr>
        <p:xfrm>
          <a:off x="1219554" y="1999457"/>
          <a:ext cx="15849600" cy="702716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40018408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167879">
            <a:off x="15048952" y="6594634"/>
            <a:ext cx="5721823" cy="5669807"/>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228850">
            <a:off x="-3894162" y="-4468275"/>
            <a:ext cx="6836042" cy="6773896"/>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3878502" y="8579500"/>
            <a:ext cx="2556197" cy="2751289"/>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6632729">
            <a:off x="17605408" y="3001377"/>
            <a:ext cx="4881157" cy="4874760"/>
          </a:xfrm>
          <a:prstGeom prst="rect">
            <a:avLst/>
          </a:prstGeom>
        </p:spPr>
      </p:pic>
      <p:pic>
        <p:nvPicPr>
          <p:cNvPr id="6" name="Picture 6"/>
          <p:cNvPicPr>
            <a:picLocks noChangeAspect="1"/>
          </p:cNvPicPr>
          <p:nvPr/>
        </p:nvPicPr>
        <p:blipFill>
          <a:blip r:embed="rId10"/>
          <a:srcRect/>
          <a:stretch>
            <a:fillRect/>
          </a:stretch>
        </p:blipFill>
        <p:spPr>
          <a:xfrm>
            <a:off x="16418708" y="0"/>
            <a:ext cx="1869292" cy="1869292"/>
          </a:xfrm>
          <a:prstGeom prst="rect">
            <a:avLst/>
          </a:prstGeom>
        </p:spPr>
      </p:pic>
      <p:sp>
        <p:nvSpPr>
          <p:cNvPr id="7" name="TextBox 7"/>
          <p:cNvSpPr txBox="1"/>
          <p:nvPr/>
        </p:nvSpPr>
        <p:spPr>
          <a:xfrm>
            <a:off x="1491074" y="2321941"/>
            <a:ext cx="13379169" cy="4001095"/>
          </a:xfrm>
          <a:prstGeom prst="rect">
            <a:avLst/>
          </a:prstGeom>
        </p:spPr>
        <p:txBody>
          <a:bodyPr wrap="square" lIns="0" tIns="0" rIns="0" bIns="0" rtlCol="0" anchor="t">
            <a:spAutoFit/>
          </a:bodyPr>
          <a:lstStyle/>
          <a:p>
            <a:r>
              <a:rPr lang="en-GB" sz="2000" spc="-36" dirty="0">
                <a:solidFill>
                  <a:srgbClr val="000000"/>
                </a:solidFill>
              </a:rPr>
              <a:t>Project Management Institute (2017). A Guide to the Project Management Body of Knowledge : (PMBOK guide). 6th ed. Newtown Square, Pa: Project Management Institute.</a:t>
            </a:r>
          </a:p>
          <a:p>
            <a:endParaRPr lang="en-GB" sz="2000" spc="-36" dirty="0">
              <a:solidFill>
                <a:srgbClr val="000000"/>
              </a:solidFill>
            </a:endParaRPr>
          </a:p>
          <a:p>
            <a:r>
              <a:rPr lang="en-GB" sz="2000" spc="-36" dirty="0">
                <a:solidFill>
                  <a:srgbClr val="000000"/>
                </a:solidFill>
              </a:rPr>
              <a:t>Bryson, J.M. (2018). Strategic Planning for Public and </a:t>
            </a:r>
            <a:r>
              <a:rPr lang="en-GB" sz="2000" spc="-36" dirty="0" err="1">
                <a:solidFill>
                  <a:srgbClr val="000000"/>
                </a:solidFill>
              </a:rPr>
              <a:t>Nonprofit</a:t>
            </a:r>
            <a:r>
              <a:rPr lang="en-GB" sz="2000" spc="-36" dirty="0">
                <a:solidFill>
                  <a:srgbClr val="000000"/>
                </a:solidFill>
              </a:rPr>
              <a:t> Organizations : For Public and </a:t>
            </a:r>
            <a:r>
              <a:rPr lang="en-GB" sz="2000" spc="-36" dirty="0" err="1">
                <a:solidFill>
                  <a:srgbClr val="000000"/>
                </a:solidFill>
              </a:rPr>
              <a:t>Nonprofit</a:t>
            </a:r>
            <a:r>
              <a:rPr lang="en-GB" sz="2000" spc="-36" dirty="0">
                <a:solidFill>
                  <a:srgbClr val="000000"/>
                </a:solidFill>
              </a:rPr>
              <a:t> Organizations, A Guide to Strengthening and Sustaining Organizational Achievement. 5th ed. Hoboken, Nj Wiley.</a:t>
            </a:r>
          </a:p>
          <a:p>
            <a:endParaRPr lang="en-GB" sz="2000" spc="-36" dirty="0">
              <a:solidFill>
                <a:srgbClr val="000000"/>
              </a:solidFill>
            </a:endParaRPr>
          </a:p>
          <a:p>
            <a:r>
              <a:rPr lang="en-GB" sz="2000" spc="-36" dirty="0">
                <a:solidFill>
                  <a:srgbClr val="000000"/>
                </a:solidFill>
              </a:rPr>
              <a:t>Kerzner, H. (2017). Project management: a Systems Approach to planning, scheduling, and Controlling. 12th ed. Hoboken, New Jersey: John Wiley &amp; Sons, Inc.</a:t>
            </a:r>
          </a:p>
          <a:p>
            <a:endParaRPr lang="en-GB" sz="2000" spc="-36" dirty="0">
              <a:solidFill>
                <a:srgbClr val="000000"/>
              </a:solidFill>
            </a:endParaRPr>
          </a:p>
          <a:p>
            <a:r>
              <a:rPr lang="en-GB" sz="2000" spc="-36" dirty="0">
                <a:solidFill>
                  <a:srgbClr val="000000"/>
                </a:solidFill>
              </a:rPr>
              <a:t>Ivancevich, J. (2017). Organizational </a:t>
            </a:r>
            <a:r>
              <a:rPr lang="en-GB" sz="2000" spc="-36" dirty="0" err="1">
                <a:solidFill>
                  <a:srgbClr val="000000"/>
                </a:solidFill>
              </a:rPr>
              <a:t>Behavior</a:t>
            </a:r>
            <a:r>
              <a:rPr lang="en-GB" sz="2000" spc="-36" dirty="0">
                <a:solidFill>
                  <a:srgbClr val="000000"/>
                </a:solidFill>
              </a:rPr>
              <a:t> And Management. S.L.: </a:t>
            </a:r>
            <a:r>
              <a:rPr lang="en-GB" sz="2000" spc="-36" dirty="0" err="1">
                <a:solidFill>
                  <a:srgbClr val="000000"/>
                </a:solidFill>
              </a:rPr>
              <a:t>Mcgraw-Hill</a:t>
            </a:r>
            <a:r>
              <a:rPr lang="en-GB" sz="2000" spc="-36" dirty="0">
                <a:solidFill>
                  <a:srgbClr val="000000"/>
                </a:solidFill>
              </a:rPr>
              <a:t> Us Higher Ed.</a:t>
            </a:r>
          </a:p>
          <a:p>
            <a:endParaRPr lang="en-GB" sz="2000" spc="-36" dirty="0">
              <a:solidFill>
                <a:srgbClr val="000000"/>
              </a:solidFill>
            </a:endParaRPr>
          </a:p>
          <a:p>
            <a:r>
              <a:rPr lang="en-GB" sz="2000" spc="-36" dirty="0">
                <a:solidFill>
                  <a:srgbClr val="000000"/>
                </a:solidFill>
              </a:rPr>
              <a:t>Kerzner, H. (2017). Project management: a Systems Approach to planning, scheduling, and Controlling. 12th ed. Hoboken, New Jersey: John Wiley &amp; Sons, Inc.</a:t>
            </a:r>
          </a:p>
        </p:txBody>
      </p:sp>
      <p:sp>
        <p:nvSpPr>
          <p:cNvPr id="8" name="TextBox 8"/>
          <p:cNvSpPr txBox="1"/>
          <p:nvPr/>
        </p:nvSpPr>
        <p:spPr>
          <a:xfrm>
            <a:off x="2319610" y="1305318"/>
            <a:ext cx="8280738" cy="770736"/>
          </a:xfrm>
          <a:prstGeom prst="rect">
            <a:avLst/>
          </a:prstGeom>
        </p:spPr>
        <p:txBody>
          <a:bodyPr lIns="0" tIns="0" rIns="0" bIns="0" rtlCol="0" anchor="t">
            <a:spAutoFit/>
          </a:bodyPr>
          <a:lstStyle/>
          <a:p>
            <a:pPr>
              <a:lnSpc>
                <a:spcPts val="5449"/>
              </a:lnSpc>
            </a:pPr>
            <a:r>
              <a:rPr lang="en-US" sz="6410">
                <a:solidFill>
                  <a:srgbClr val="000000"/>
                </a:solidFill>
                <a:latin typeface="Abhaya Libre Regular Bold"/>
              </a:rPr>
              <a:t>References</a:t>
            </a:r>
          </a:p>
        </p:txBody>
      </p:sp>
      <p:pic>
        <p:nvPicPr>
          <p:cNvPr id="9" name="Picture 9"/>
          <p:cNvPicPr>
            <a:picLocks noChangeAspect="1"/>
          </p:cNvPicPr>
          <p:nvPr/>
        </p:nvPicPr>
        <p:blipFill>
          <a:blip r:embed="rId11"/>
          <a:srcRect/>
          <a:stretch>
            <a:fillRect/>
          </a:stretch>
        </p:blipFill>
        <p:spPr>
          <a:xfrm>
            <a:off x="7870030" y="9245916"/>
            <a:ext cx="3710720" cy="779251"/>
          </a:xfrm>
          <a:prstGeom prst="rect">
            <a:avLst/>
          </a:prstGeom>
        </p:spPr>
      </p:pic>
      <p:grpSp>
        <p:nvGrpSpPr>
          <p:cNvPr id="10" name="Group 10"/>
          <p:cNvGrpSpPr/>
          <p:nvPr/>
        </p:nvGrpSpPr>
        <p:grpSpPr>
          <a:xfrm>
            <a:off x="-906316" y="8854448"/>
            <a:ext cx="2900572" cy="807705"/>
            <a:chOff x="0" y="0"/>
            <a:chExt cx="3867430" cy="1076939"/>
          </a:xfrm>
        </p:grpSpPr>
        <p:pic>
          <p:nvPicPr>
            <p:cNvPr id="11" name="Picture 11"/>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0" y="0"/>
              <a:ext cx="3867430" cy="618789"/>
            </a:xfrm>
            <a:prstGeom prst="rect">
              <a:avLst/>
            </a:prstGeom>
          </p:spPr>
        </p:pic>
        <p:pic>
          <p:nvPicPr>
            <p:cNvPr id="12" name="Picture 12"/>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0" y="458151"/>
              <a:ext cx="3867430" cy="618789"/>
            </a:xfrm>
            <a:prstGeom prst="rect">
              <a:avLst/>
            </a:prstGeom>
          </p:spPr>
        </p:pic>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167879">
            <a:off x="15048952" y="6594634"/>
            <a:ext cx="5721823" cy="5669807"/>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228850">
            <a:off x="-3894162" y="-4468275"/>
            <a:ext cx="6836042" cy="6773896"/>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3878502" y="8579500"/>
            <a:ext cx="2556197" cy="2751289"/>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6632729">
            <a:off x="17605408" y="3001377"/>
            <a:ext cx="4881157" cy="4874760"/>
          </a:xfrm>
          <a:prstGeom prst="rect">
            <a:avLst/>
          </a:prstGeom>
        </p:spPr>
      </p:pic>
      <p:pic>
        <p:nvPicPr>
          <p:cNvPr id="6" name="Picture 6"/>
          <p:cNvPicPr>
            <a:picLocks noChangeAspect="1"/>
          </p:cNvPicPr>
          <p:nvPr/>
        </p:nvPicPr>
        <p:blipFill>
          <a:blip r:embed="rId10"/>
          <a:srcRect/>
          <a:stretch>
            <a:fillRect/>
          </a:stretch>
        </p:blipFill>
        <p:spPr>
          <a:xfrm>
            <a:off x="16418708" y="0"/>
            <a:ext cx="1869292" cy="1869292"/>
          </a:xfrm>
          <a:prstGeom prst="rect">
            <a:avLst/>
          </a:prstGeom>
        </p:spPr>
      </p:pic>
      <p:sp>
        <p:nvSpPr>
          <p:cNvPr id="7" name="TextBox 7"/>
          <p:cNvSpPr txBox="1"/>
          <p:nvPr/>
        </p:nvSpPr>
        <p:spPr>
          <a:xfrm>
            <a:off x="1491074" y="2321941"/>
            <a:ext cx="13439129" cy="4616648"/>
          </a:xfrm>
          <a:prstGeom prst="rect">
            <a:avLst/>
          </a:prstGeom>
        </p:spPr>
        <p:txBody>
          <a:bodyPr wrap="square" lIns="0" tIns="0" rIns="0" bIns="0" rtlCol="0" anchor="t">
            <a:spAutoFit/>
          </a:bodyPr>
          <a:lstStyle/>
          <a:p>
            <a:r>
              <a:rPr lang="en-GB" sz="2000" spc="-36" dirty="0">
                <a:solidFill>
                  <a:srgbClr val="000000"/>
                </a:solidFill>
              </a:rPr>
              <a:t>Interreg Europe. (n.d.). Good practices. [online] Available at:</a:t>
            </a:r>
          </a:p>
          <a:p>
            <a:r>
              <a:rPr lang="en-GB" sz="2000" spc="-36" dirty="0">
                <a:solidFill>
                  <a:srgbClr val="000000"/>
                </a:solidFill>
              </a:rPr>
              <a:t>https://projects2014-2020.interregeurope.eu/super/good-practices/ [Accessed 13 Feb. 2023].</a:t>
            </a:r>
          </a:p>
          <a:p>
            <a:endParaRPr lang="en-GB" sz="2000" spc="-36" dirty="0">
              <a:solidFill>
                <a:srgbClr val="000000"/>
              </a:solidFill>
            </a:endParaRPr>
          </a:p>
          <a:p>
            <a:r>
              <a:rPr lang="en-GB" sz="2000" spc="-36" dirty="0">
                <a:solidFill>
                  <a:srgbClr val="000000"/>
                </a:solidFill>
              </a:rPr>
              <a:t>www.interregeurope.eu. (n.d.). Find policy solutions | Interreg Europe - Sharing solutions for better policy. [online] Available at:</a:t>
            </a:r>
          </a:p>
          <a:p>
            <a:r>
              <a:rPr lang="en-GB" sz="2000" spc="-36" dirty="0">
                <a:solidFill>
                  <a:srgbClr val="000000"/>
                </a:solidFill>
              </a:rPr>
              <a:t>https://www.interregeurope.eu/policy-solutions/good-practices/projects?keywords=&amp;projects=SUPER [Accessed 13 Feb. 2023].</a:t>
            </a:r>
          </a:p>
          <a:p>
            <a:endParaRPr lang="en-GB" sz="2000" spc="-36" dirty="0">
              <a:solidFill>
                <a:srgbClr val="000000"/>
              </a:solidFill>
            </a:endParaRPr>
          </a:p>
          <a:p>
            <a:r>
              <a:rPr lang="en-GB" sz="2000" spc="-36" dirty="0">
                <a:solidFill>
                  <a:srgbClr val="000000"/>
                </a:solidFill>
              </a:rPr>
              <a:t>REPLACE – Region of Crete Action Plan. (2022). Available at:</a:t>
            </a:r>
          </a:p>
          <a:p>
            <a:r>
              <a:rPr lang="en-GB" sz="2000" spc="-36" dirty="0">
                <a:solidFill>
                  <a:srgbClr val="000000"/>
                </a:solidFill>
              </a:rPr>
              <a:t>https://projects2014-2020.interregeurope.eu/fileadmin/user_upload/tx_tevprojects/library/file_165 [Accessed 13 Feb. 2023].</a:t>
            </a:r>
          </a:p>
          <a:p>
            <a:endParaRPr lang="en-GB" sz="2000" spc="-36" dirty="0">
              <a:solidFill>
                <a:srgbClr val="000000"/>
              </a:solidFill>
            </a:endParaRPr>
          </a:p>
          <a:p>
            <a:r>
              <a:rPr lang="en-GB" sz="2000" spc="-36">
                <a:solidFill>
                  <a:srgbClr val="000000"/>
                </a:solidFill>
              </a:rPr>
              <a:t>Place </a:t>
            </a:r>
            <a:r>
              <a:rPr lang="en-GB" sz="2000" spc="-36" dirty="0">
                <a:solidFill>
                  <a:srgbClr val="000000"/>
                </a:solidFill>
              </a:rPr>
              <a:t>and life in the ECE A Regional Action Plan 2030. (2022). Available at:</a:t>
            </a:r>
          </a:p>
          <a:p>
            <a:r>
              <a:rPr lang="en-GB" sz="2000" spc="-36" dirty="0">
                <a:solidFill>
                  <a:srgbClr val="000000"/>
                </a:solidFill>
              </a:rPr>
              <a:t>https://unece.org/sites/default/files/2022-07/Place%20and%20Life%20in%20the%20ECE_web_0.pdf [Accessed 13 Feb. 2023].</a:t>
            </a:r>
          </a:p>
          <a:p>
            <a:endParaRPr lang="en-GB" sz="2000" spc="-36" dirty="0">
              <a:solidFill>
                <a:srgbClr val="000000"/>
              </a:solidFill>
            </a:endParaRPr>
          </a:p>
          <a:p>
            <a:r>
              <a:rPr lang="en-GB" sz="2000" spc="-36" dirty="0">
                <a:solidFill>
                  <a:srgbClr val="000000"/>
                </a:solidFill>
              </a:rPr>
              <a:t>REGIONAL DEVELOPMENT PROGRAMME OF GEORGIA. (2018). Available at: https://policy.asiapacificenergy.org/sites/default/files/Regional%20Development%20Programme%20of%20Georgia%202018-2021%20%28EN%29.pdf [Accessed 13 Feb. 2023].</a:t>
            </a:r>
          </a:p>
        </p:txBody>
      </p:sp>
      <p:sp>
        <p:nvSpPr>
          <p:cNvPr id="8" name="TextBox 8"/>
          <p:cNvSpPr txBox="1"/>
          <p:nvPr/>
        </p:nvSpPr>
        <p:spPr>
          <a:xfrm>
            <a:off x="2319610" y="1305318"/>
            <a:ext cx="8280738" cy="770736"/>
          </a:xfrm>
          <a:prstGeom prst="rect">
            <a:avLst/>
          </a:prstGeom>
        </p:spPr>
        <p:txBody>
          <a:bodyPr lIns="0" tIns="0" rIns="0" bIns="0" rtlCol="0" anchor="t">
            <a:spAutoFit/>
          </a:bodyPr>
          <a:lstStyle/>
          <a:p>
            <a:pPr>
              <a:lnSpc>
                <a:spcPts val="5449"/>
              </a:lnSpc>
            </a:pPr>
            <a:r>
              <a:rPr lang="en-US" sz="6410">
                <a:solidFill>
                  <a:srgbClr val="000000"/>
                </a:solidFill>
                <a:latin typeface="Abhaya Libre Regular Bold"/>
              </a:rPr>
              <a:t>References</a:t>
            </a:r>
          </a:p>
        </p:txBody>
      </p:sp>
      <p:pic>
        <p:nvPicPr>
          <p:cNvPr id="9" name="Picture 9"/>
          <p:cNvPicPr>
            <a:picLocks noChangeAspect="1"/>
          </p:cNvPicPr>
          <p:nvPr/>
        </p:nvPicPr>
        <p:blipFill>
          <a:blip r:embed="rId11"/>
          <a:srcRect/>
          <a:stretch>
            <a:fillRect/>
          </a:stretch>
        </p:blipFill>
        <p:spPr>
          <a:xfrm>
            <a:off x="7870030" y="9245916"/>
            <a:ext cx="3710720" cy="779251"/>
          </a:xfrm>
          <a:prstGeom prst="rect">
            <a:avLst/>
          </a:prstGeom>
        </p:spPr>
      </p:pic>
      <p:grpSp>
        <p:nvGrpSpPr>
          <p:cNvPr id="10" name="Group 10"/>
          <p:cNvGrpSpPr/>
          <p:nvPr/>
        </p:nvGrpSpPr>
        <p:grpSpPr>
          <a:xfrm>
            <a:off x="-906316" y="8854448"/>
            <a:ext cx="2900572" cy="807705"/>
            <a:chOff x="0" y="0"/>
            <a:chExt cx="3867430" cy="1076939"/>
          </a:xfrm>
        </p:grpSpPr>
        <p:pic>
          <p:nvPicPr>
            <p:cNvPr id="11" name="Picture 11"/>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0" y="0"/>
              <a:ext cx="3867430" cy="618789"/>
            </a:xfrm>
            <a:prstGeom prst="rect">
              <a:avLst/>
            </a:prstGeom>
          </p:spPr>
        </p:pic>
        <p:pic>
          <p:nvPicPr>
            <p:cNvPr id="12" name="Picture 12"/>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0" y="458151"/>
              <a:ext cx="3867430" cy="618789"/>
            </a:xfrm>
            <a:prstGeom prst="rect">
              <a:avLst/>
            </a:prstGeom>
          </p:spPr>
        </p:pic>
      </p:grpSp>
    </p:spTree>
    <p:extLst>
      <p:ext uri="{BB962C8B-B14F-4D97-AF65-F5344CB8AC3E}">
        <p14:creationId xmlns:p14="http://schemas.microsoft.com/office/powerpoint/2010/main" val="13274758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sp>
        <p:nvSpPr>
          <p:cNvPr id="2" name="TextBox 2"/>
          <p:cNvSpPr txBox="1"/>
          <p:nvPr/>
        </p:nvSpPr>
        <p:spPr>
          <a:xfrm>
            <a:off x="2830888" y="4005165"/>
            <a:ext cx="12325712" cy="1733465"/>
          </a:xfrm>
          <a:prstGeom prst="rect">
            <a:avLst/>
          </a:prstGeom>
        </p:spPr>
        <p:txBody>
          <a:bodyPr lIns="0" tIns="0" rIns="0" bIns="0" rtlCol="0" anchor="t">
            <a:spAutoFit/>
          </a:bodyPr>
          <a:lstStyle/>
          <a:p>
            <a:pPr algn="ctr">
              <a:lnSpc>
                <a:spcPts val="12486"/>
              </a:lnSpc>
            </a:pPr>
            <a:r>
              <a:rPr lang="en-US" sz="14030">
                <a:solidFill>
                  <a:srgbClr val="000000"/>
                </a:solidFill>
                <a:latin typeface="Abhaya Libre Regular Bold Italics"/>
              </a:rPr>
              <a:t>Thank you!</a:t>
            </a:r>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852805">
            <a:off x="5778439" y="-2562204"/>
            <a:ext cx="5364129" cy="5364129"/>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67879">
            <a:off x="15048952" y="6594634"/>
            <a:ext cx="5721823" cy="5669807"/>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4196164">
            <a:off x="-4478873" y="6861709"/>
            <a:ext cx="11622266" cy="12388074"/>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2228850">
            <a:off x="14026237" y="-3786037"/>
            <a:ext cx="6836042" cy="6773896"/>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9014864">
            <a:off x="-336415" y="7596737"/>
            <a:ext cx="5099239" cy="1965525"/>
          </a:xfrm>
          <a:prstGeom prst="rect">
            <a:avLst/>
          </a:prstGeom>
        </p:spPr>
      </p:pic>
      <p:pic>
        <p:nvPicPr>
          <p:cNvPr id="8" name="Picture 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546191" y="-1794241"/>
            <a:ext cx="3334026" cy="3588482"/>
          </a:xfrm>
          <a:prstGeom prst="rect">
            <a:avLst/>
          </a:prstGeom>
        </p:spPr>
      </p:pic>
      <p:pic>
        <p:nvPicPr>
          <p:cNvPr id="9" name="Picture 9"/>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3878502" y="8579500"/>
            <a:ext cx="2556197" cy="2751289"/>
          </a:xfrm>
          <a:prstGeom prst="rect">
            <a:avLst/>
          </a:prstGeom>
        </p:spPr>
      </p:pic>
      <p:pic>
        <p:nvPicPr>
          <p:cNvPr id="10" name="Picture 10"/>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1185502">
            <a:off x="-3202910" y="120674"/>
            <a:ext cx="4352147" cy="4346443"/>
          </a:xfrm>
          <a:prstGeom prst="rect">
            <a:avLst/>
          </a:prstGeom>
        </p:spPr>
      </p:pic>
      <p:pic>
        <p:nvPicPr>
          <p:cNvPr id="11" name="Picture 11"/>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7379619">
            <a:off x="3992986" y="9104884"/>
            <a:ext cx="5810576" cy="5802961"/>
          </a:xfrm>
          <a:prstGeom prst="rect">
            <a:avLst/>
          </a:prstGeom>
        </p:spPr>
      </p:pic>
      <p:pic>
        <p:nvPicPr>
          <p:cNvPr id="12" name="Picture 12"/>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6632729">
            <a:off x="16634531" y="823224"/>
            <a:ext cx="4881157" cy="4874760"/>
          </a:xfrm>
          <a:prstGeom prst="rect">
            <a:avLst/>
          </a:prstGeom>
        </p:spPr>
      </p:pic>
      <p:grpSp>
        <p:nvGrpSpPr>
          <p:cNvPr id="13" name="Group 13"/>
          <p:cNvGrpSpPr/>
          <p:nvPr/>
        </p:nvGrpSpPr>
        <p:grpSpPr>
          <a:xfrm>
            <a:off x="14267800" y="1219491"/>
            <a:ext cx="2900572" cy="807705"/>
            <a:chOff x="0" y="0"/>
            <a:chExt cx="3867430" cy="1076939"/>
          </a:xfrm>
        </p:grpSpPr>
        <p:pic>
          <p:nvPicPr>
            <p:cNvPr id="14" name="Picture 14"/>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a:off x="0" y="0"/>
              <a:ext cx="3867430" cy="618789"/>
            </a:xfrm>
            <a:prstGeom prst="rect">
              <a:avLst/>
            </a:prstGeom>
          </p:spPr>
        </p:pic>
        <p:pic>
          <p:nvPicPr>
            <p:cNvPr id="15" name="Picture 15"/>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a:off x="0" y="458151"/>
              <a:ext cx="3867430" cy="618789"/>
            </a:xfrm>
            <a:prstGeom prst="rect">
              <a:avLst/>
            </a:prstGeom>
          </p:spPr>
        </p:pic>
      </p:grpSp>
      <p:sp>
        <p:nvSpPr>
          <p:cNvPr id="16" name="TextBox 16"/>
          <p:cNvSpPr txBox="1"/>
          <p:nvPr/>
        </p:nvSpPr>
        <p:spPr>
          <a:xfrm>
            <a:off x="5273002" y="5611826"/>
            <a:ext cx="7441484" cy="1389755"/>
          </a:xfrm>
          <a:prstGeom prst="rect">
            <a:avLst/>
          </a:prstGeom>
        </p:spPr>
        <p:txBody>
          <a:bodyPr lIns="0" tIns="0" rIns="0" bIns="0" rtlCol="0" anchor="t">
            <a:spAutoFit/>
          </a:bodyPr>
          <a:lstStyle/>
          <a:p>
            <a:pPr algn="ctr">
              <a:lnSpc>
                <a:spcPts val="11295"/>
              </a:lnSpc>
              <a:spcBef>
                <a:spcPct val="0"/>
              </a:spcBef>
            </a:pPr>
            <a:r>
              <a:rPr lang="en-US" sz="8068">
                <a:solidFill>
                  <a:srgbClr val="04989E"/>
                </a:solidFill>
                <a:latin typeface="Abhaya Libre Regular Bold"/>
              </a:rPr>
              <a:t>@Regio.Digi.Hub</a:t>
            </a:r>
            <a:r>
              <a:rPr lang="en-US" sz="8068">
                <a:solidFill>
                  <a:srgbClr val="04989E"/>
                </a:solidFill>
                <a:latin typeface="Abhaya Libre Regular"/>
              </a:rPr>
              <a:t> </a:t>
            </a:r>
          </a:p>
        </p:txBody>
      </p:sp>
      <p:pic>
        <p:nvPicPr>
          <p:cNvPr id="17" name="Picture 17"/>
          <p:cNvPicPr>
            <a:picLocks noChangeAspect="1"/>
          </p:cNvPicPr>
          <p:nvPr/>
        </p:nvPicPr>
        <p:blipFill>
          <a:blip r:embed="rId22"/>
          <a:srcRect/>
          <a:stretch>
            <a:fillRect/>
          </a:stretch>
        </p:blipFill>
        <p:spPr>
          <a:xfrm>
            <a:off x="7555793" y="9258300"/>
            <a:ext cx="3710720" cy="77925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80155" y="837458"/>
            <a:ext cx="17927690" cy="9636133"/>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52805">
            <a:off x="6163950" y="-3326906"/>
            <a:ext cx="5364129" cy="5364129"/>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167879">
            <a:off x="16541943" y="7503474"/>
            <a:ext cx="5721823" cy="5669807"/>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4196164">
            <a:off x="-5667382" y="8118007"/>
            <a:ext cx="11622266" cy="12388074"/>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642319" y="-2559782"/>
            <a:ext cx="3334026" cy="3588482"/>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5371492" y="9488339"/>
            <a:ext cx="2556197" cy="2751289"/>
          </a:xfrm>
          <a:prstGeom prst="rect">
            <a:avLst/>
          </a:prstGeom>
        </p:spPr>
      </p:pic>
      <p:pic>
        <p:nvPicPr>
          <p:cNvPr id="8" name="Picture 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185502">
            <a:off x="-3852602" y="189371"/>
            <a:ext cx="4352147" cy="4346443"/>
          </a:xfrm>
          <a:prstGeom prst="rect">
            <a:avLst/>
          </a:prstGeom>
        </p:spPr>
      </p:pic>
      <p:pic>
        <p:nvPicPr>
          <p:cNvPr id="9" name="Picture 9"/>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7379619">
            <a:off x="2804477" y="10361181"/>
            <a:ext cx="5810576" cy="5802961"/>
          </a:xfrm>
          <a:prstGeom prst="rect">
            <a:avLst/>
          </a:prstGeom>
        </p:spPr>
      </p:pic>
      <p:pic>
        <p:nvPicPr>
          <p:cNvPr id="10" name="Picture 10"/>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6632729">
            <a:off x="18127522" y="1732064"/>
            <a:ext cx="4881157" cy="4874760"/>
          </a:xfrm>
          <a:prstGeom prst="rect">
            <a:avLst/>
          </a:prstGeom>
        </p:spPr>
      </p:pic>
      <p:grpSp>
        <p:nvGrpSpPr>
          <p:cNvPr id="11" name="Group 11"/>
          <p:cNvGrpSpPr/>
          <p:nvPr/>
        </p:nvGrpSpPr>
        <p:grpSpPr>
          <a:xfrm>
            <a:off x="3249428" y="1707515"/>
            <a:ext cx="3086100" cy="2652117"/>
            <a:chOff x="0" y="0"/>
            <a:chExt cx="812800" cy="698500"/>
          </a:xfrm>
        </p:grpSpPr>
        <p:sp>
          <p:nvSpPr>
            <p:cNvPr id="12" name="Freeform 12"/>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FEFEFE"/>
            </a:solidFill>
            <a:ln w="38100">
              <a:solidFill>
                <a:srgbClr val="04989E"/>
              </a:solidFill>
            </a:ln>
          </p:spPr>
        </p:sp>
        <p:sp>
          <p:nvSpPr>
            <p:cNvPr id="13" name="TextBox 13"/>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a:off x="5709765" y="3152626"/>
            <a:ext cx="3086100" cy="2652117"/>
            <a:chOff x="0" y="0"/>
            <a:chExt cx="812800" cy="698500"/>
          </a:xfrm>
        </p:grpSpPr>
        <p:sp>
          <p:nvSpPr>
            <p:cNvPr id="15" name="Freeform 15"/>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FEFEFE"/>
            </a:solidFill>
            <a:ln w="38100">
              <a:solidFill>
                <a:srgbClr val="04989E"/>
              </a:solidFill>
            </a:ln>
          </p:spPr>
        </p:sp>
        <p:sp>
          <p:nvSpPr>
            <p:cNvPr id="16" name="TextBox 16"/>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17" name="Group 17"/>
          <p:cNvGrpSpPr/>
          <p:nvPr/>
        </p:nvGrpSpPr>
        <p:grpSpPr>
          <a:xfrm>
            <a:off x="2691707" y="4508851"/>
            <a:ext cx="3643821" cy="3131408"/>
            <a:chOff x="0" y="0"/>
            <a:chExt cx="812800" cy="698500"/>
          </a:xfrm>
        </p:grpSpPr>
        <p:sp>
          <p:nvSpPr>
            <p:cNvPr id="18" name="Freeform 18"/>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FEFEFE"/>
            </a:solidFill>
            <a:ln w="38100">
              <a:solidFill>
                <a:srgbClr val="04989E"/>
              </a:solidFill>
            </a:ln>
          </p:spPr>
        </p:sp>
        <p:sp>
          <p:nvSpPr>
            <p:cNvPr id="19" name="TextBox 19"/>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20" name="Group 20"/>
          <p:cNvGrpSpPr/>
          <p:nvPr/>
        </p:nvGrpSpPr>
        <p:grpSpPr>
          <a:xfrm>
            <a:off x="5759915" y="6157168"/>
            <a:ext cx="3086100" cy="2652117"/>
            <a:chOff x="0" y="0"/>
            <a:chExt cx="812800" cy="698500"/>
          </a:xfrm>
        </p:grpSpPr>
        <p:sp>
          <p:nvSpPr>
            <p:cNvPr id="21" name="Freeform 21"/>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FEFEFE"/>
            </a:solidFill>
            <a:ln w="38100">
              <a:solidFill>
                <a:srgbClr val="04989E"/>
              </a:solidFill>
            </a:ln>
          </p:spPr>
        </p:sp>
        <p:sp>
          <p:nvSpPr>
            <p:cNvPr id="22" name="TextBox 22"/>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23" name="Group 23"/>
          <p:cNvGrpSpPr/>
          <p:nvPr/>
        </p:nvGrpSpPr>
        <p:grpSpPr>
          <a:xfrm>
            <a:off x="8182339" y="4478685"/>
            <a:ext cx="3086100" cy="2652117"/>
            <a:chOff x="0" y="0"/>
            <a:chExt cx="812800" cy="698500"/>
          </a:xfrm>
        </p:grpSpPr>
        <p:sp>
          <p:nvSpPr>
            <p:cNvPr id="24" name="Freeform 24"/>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FEFEFE"/>
            </a:solidFill>
            <a:ln w="38100">
              <a:solidFill>
                <a:srgbClr val="04989E"/>
              </a:solidFill>
            </a:ln>
          </p:spPr>
        </p:sp>
        <p:sp>
          <p:nvSpPr>
            <p:cNvPr id="25" name="TextBox 25"/>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26" name="Group 26"/>
          <p:cNvGrpSpPr/>
          <p:nvPr/>
        </p:nvGrpSpPr>
        <p:grpSpPr>
          <a:xfrm>
            <a:off x="10749353" y="3182792"/>
            <a:ext cx="3086100" cy="2652117"/>
            <a:chOff x="0" y="0"/>
            <a:chExt cx="812800" cy="698500"/>
          </a:xfrm>
        </p:grpSpPr>
        <p:sp>
          <p:nvSpPr>
            <p:cNvPr id="27" name="Freeform 27"/>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FEFEFE"/>
            </a:solidFill>
            <a:ln w="38100">
              <a:solidFill>
                <a:srgbClr val="04989E"/>
              </a:solidFill>
            </a:ln>
          </p:spPr>
        </p:sp>
        <p:sp>
          <p:nvSpPr>
            <p:cNvPr id="28" name="TextBox 28"/>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29" name="Group 29"/>
          <p:cNvGrpSpPr/>
          <p:nvPr/>
        </p:nvGrpSpPr>
        <p:grpSpPr>
          <a:xfrm>
            <a:off x="10749353" y="5984128"/>
            <a:ext cx="3086100" cy="2652117"/>
            <a:chOff x="0" y="0"/>
            <a:chExt cx="812800" cy="698500"/>
          </a:xfrm>
        </p:grpSpPr>
        <p:sp>
          <p:nvSpPr>
            <p:cNvPr id="30" name="Freeform 30"/>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FEFEFE"/>
            </a:solidFill>
            <a:ln w="38100">
              <a:solidFill>
                <a:srgbClr val="04989E"/>
              </a:solidFill>
            </a:ln>
          </p:spPr>
        </p:sp>
        <p:sp>
          <p:nvSpPr>
            <p:cNvPr id="31" name="TextBox 31"/>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32" name="Group 32"/>
          <p:cNvGrpSpPr/>
          <p:nvPr/>
        </p:nvGrpSpPr>
        <p:grpSpPr>
          <a:xfrm>
            <a:off x="13225533" y="4508851"/>
            <a:ext cx="3086100" cy="2652117"/>
            <a:chOff x="0" y="0"/>
            <a:chExt cx="812800" cy="698500"/>
          </a:xfrm>
        </p:grpSpPr>
        <p:sp>
          <p:nvSpPr>
            <p:cNvPr id="33" name="Freeform 33"/>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FEFEFE"/>
            </a:solidFill>
            <a:ln w="38100">
              <a:solidFill>
                <a:srgbClr val="04989E"/>
              </a:solidFill>
            </a:ln>
          </p:spPr>
        </p:sp>
        <p:sp>
          <p:nvSpPr>
            <p:cNvPr id="34" name="TextBox 34"/>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pic>
        <p:nvPicPr>
          <p:cNvPr id="35" name="Picture 35"/>
          <p:cNvPicPr>
            <a:picLocks noChangeAspect="1"/>
          </p:cNvPicPr>
          <p:nvPr/>
        </p:nvPicPr>
        <p:blipFill>
          <a:blip r:embed="rId18"/>
          <a:srcRect/>
          <a:stretch>
            <a:fillRect/>
          </a:stretch>
        </p:blipFill>
        <p:spPr>
          <a:xfrm>
            <a:off x="16418708" y="0"/>
            <a:ext cx="1869292" cy="1869292"/>
          </a:xfrm>
          <a:prstGeom prst="rect">
            <a:avLst/>
          </a:prstGeom>
        </p:spPr>
      </p:pic>
      <p:pic>
        <p:nvPicPr>
          <p:cNvPr id="36" name="Picture 36"/>
          <p:cNvPicPr>
            <a:picLocks noChangeAspect="1"/>
          </p:cNvPicPr>
          <p:nvPr/>
        </p:nvPicPr>
        <p:blipFill>
          <a:blip r:embed="rId19"/>
          <a:srcRect/>
          <a:stretch>
            <a:fillRect/>
          </a:stretch>
        </p:blipFill>
        <p:spPr>
          <a:xfrm>
            <a:off x="3687102" y="2559643"/>
            <a:ext cx="2210751" cy="947860"/>
          </a:xfrm>
          <a:prstGeom prst="rect">
            <a:avLst/>
          </a:prstGeom>
        </p:spPr>
      </p:pic>
      <p:pic>
        <p:nvPicPr>
          <p:cNvPr id="37" name="Picture 37"/>
          <p:cNvPicPr>
            <a:picLocks noChangeAspect="1"/>
          </p:cNvPicPr>
          <p:nvPr/>
        </p:nvPicPr>
        <p:blipFill>
          <a:blip r:embed="rId20"/>
          <a:srcRect/>
          <a:stretch>
            <a:fillRect/>
          </a:stretch>
        </p:blipFill>
        <p:spPr>
          <a:xfrm>
            <a:off x="6243886" y="3864404"/>
            <a:ext cx="2017858" cy="1288893"/>
          </a:xfrm>
          <a:prstGeom prst="rect">
            <a:avLst/>
          </a:prstGeom>
        </p:spPr>
      </p:pic>
      <p:pic>
        <p:nvPicPr>
          <p:cNvPr id="38" name="Picture 38"/>
          <p:cNvPicPr>
            <a:picLocks noChangeAspect="1"/>
          </p:cNvPicPr>
          <p:nvPr/>
        </p:nvPicPr>
        <p:blipFill>
          <a:blip r:embed="rId21"/>
          <a:srcRect/>
          <a:stretch>
            <a:fillRect/>
          </a:stretch>
        </p:blipFill>
        <p:spPr>
          <a:xfrm>
            <a:off x="2989668" y="5655524"/>
            <a:ext cx="3047900" cy="793115"/>
          </a:xfrm>
          <a:prstGeom prst="rect">
            <a:avLst/>
          </a:prstGeom>
        </p:spPr>
      </p:pic>
      <p:pic>
        <p:nvPicPr>
          <p:cNvPr id="39" name="Picture 39"/>
          <p:cNvPicPr>
            <a:picLocks noChangeAspect="1"/>
          </p:cNvPicPr>
          <p:nvPr/>
        </p:nvPicPr>
        <p:blipFill>
          <a:blip r:embed="rId22"/>
          <a:srcRect/>
          <a:stretch>
            <a:fillRect/>
          </a:stretch>
        </p:blipFill>
        <p:spPr>
          <a:xfrm>
            <a:off x="8630487" y="5274869"/>
            <a:ext cx="2189806" cy="937237"/>
          </a:xfrm>
          <a:prstGeom prst="rect">
            <a:avLst/>
          </a:prstGeom>
        </p:spPr>
      </p:pic>
      <p:pic>
        <p:nvPicPr>
          <p:cNvPr id="40" name="Picture 40"/>
          <p:cNvPicPr>
            <a:picLocks noChangeAspect="1"/>
          </p:cNvPicPr>
          <p:nvPr/>
        </p:nvPicPr>
        <p:blipFill>
          <a:blip r:embed="rId23"/>
          <a:srcRect/>
          <a:stretch>
            <a:fillRect/>
          </a:stretch>
        </p:blipFill>
        <p:spPr>
          <a:xfrm>
            <a:off x="11121878" y="4169443"/>
            <a:ext cx="2341050" cy="698495"/>
          </a:xfrm>
          <a:prstGeom prst="rect">
            <a:avLst/>
          </a:prstGeom>
        </p:spPr>
      </p:pic>
      <p:pic>
        <p:nvPicPr>
          <p:cNvPr id="41" name="Picture 41"/>
          <p:cNvPicPr>
            <a:picLocks noChangeAspect="1"/>
          </p:cNvPicPr>
          <p:nvPr/>
        </p:nvPicPr>
        <p:blipFill>
          <a:blip r:embed="rId24"/>
          <a:srcRect/>
          <a:stretch>
            <a:fillRect/>
          </a:stretch>
        </p:blipFill>
        <p:spPr>
          <a:xfrm>
            <a:off x="13225533" y="5274869"/>
            <a:ext cx="2941124" cy="1105653"/>
          </a:xfrm>
          <a:prstGeom prst="rect">
            <a:avLst/>
          </a:prstGeom>
        </p:spPr>
      </p:pic>
      <p:pic>
        <p:nvPicPr>
          <p:cNvPr id="42" name="Picture 42"/>
          <p:cNvPicPr>
            <a:picLocks noChangeAspect="1"/>
          </p:cNvPicPr>
          <p:nvPr/>
        </p:nvPicPr>
        <p:blipFill>
          <a:blip r:embed="rId25"/>
          <a:srcRect/>
          <a:stretch>
            <a:fillRect/>
          </a:stretch>
        </p:blipFill>
        <p:spPr>
          <a:xfrm>
            <a:off x="11121878" y="6279508"/>
            <a:ext cx="2425650" cy="2061358"/>
          </a:xfrm>
          <a:prstGeom prst="rect">
            <a:avLst/>
          </a:prstGeom>
        </p:spPr>
      </p:pic>
      <p:pic>
        <p:nvPicPr>
          <p:cNvPr id="43" name="Picture 43"/>
          <p:cNvPicPr>
            <a:picLocks noChangeAspect="1"/>
          </p:cNvPicPr>
          <p:nvPr/>
        </p:nvPicPr>
        <p:blipFill>
          <a:blip r:embed="rId26"/>
          <a:srcRect/>
          <a:stretch>
            <a:fillRect/>
          </a:stretch>
        </p:blipFill>
        <p:spPr>
          <a:xfrm>
            <a:off x="5831152" y="6271468"/>
            <a:ext cx="3014863" cy="2131759"/>
          </a:xfrm>
          <a:prstGeom prst="rect">
            <a:avLst/>
          </a:prstGeom>
        </p:spPr>
      </p:pic>
      <p:sp>
        <p:nvSpPr>
          <p:cNvPr id="44" name="TextBox 44"/>
          <p:cNvSpPr txBox="1"/>
          <p:nvPr/>
        </p:nvSpPr>
        <p:spPr>
          <a:xfrm>
            <a:off x="6608984" y="1228725"/>
            <a:ext cx="8280738" cy="770736"/>
          </a:xfrm>
          <a:prstGeom prst="rect">
            <a:avLst/>
          </a:prstGeom>
        </p:spPr>
        <p:txBody>
          <a:bodyPr lIns="0" tIns="0" rIns="0" bIns="0" rtlCol="0" anchor="t">
            <a:spAutoFit/>
          </a:bodyPr>
          <a:lstStyle/>
          <a:p>
            <a:pPr>
              <a:lnSpc>
                <a:spcPts val="5449"/>
              </a:lnSpc>
            </a:pPr>
            <a:r>
              <a:rPr lang="en-US" sz="6410">
                <a:solidFill>
                  <a:srgbClr val="000000"/>
                </a:solidFill>
                <a:latin typeface="Abhaya Libre Regular Bold"/>
              </a:rPr>
              <a:t>Consortium</a:t>
            </a:r>
          </a:p>
        </p:txBody>
      </p:sp>
      <p:pic>
        <p:nvPicPr>
          <p:cNvPr id="45" name="Picture 45"/>
          <p:cNvPicPr>
            <a:picLocks noChangeAspect="1"/>
          </p:cNvPicPr>
          <p:nvPr/>
        </p:nvPicPr>
        <p:blipFill>
          <a:blip r:embed="rId27"/>
          <a:srcRect/>
          <a:stretch>
            <a:fillRect/>
          </a:stretch>
        </p:blipFill>
        <p:spPr>
          <a:xfrm>
            <a:off x="7870030" y="9245916"/>
            <a:ext cx="3710720" cy="77925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8947194">
            <a:off x="6660949" y="7876457"/>
            <a:ext cx="5364129" cy="5364129"/>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9632120">
            <a:off x="-2174154" y="-1705919"/>
            <a:ext cx="5721823" cy="5669807"/>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6603835">
            <a:off x="5295880" y="-10406627"/>
            <a:ext cx="11622266" cy="12388074"/>
          </a:xfrm>
          <a:prstGeom prst="rect">
            <a:avLst/>
          </a:prstGeom>
        </p:spPr>
      </p:pic>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0800000">
            <a:off x="15414085" y="8264626"/>
            <a:ext cx="3334026" cy="3588482"/>
          </a:xfrm>
          <a:prstGeom prst="rect">
            <a:avLst/>
          </a:prstGeom>
        </p:spPr>
      </p:pic>
      <p:pic>
        <p:nvPicPr>
          <p:cNvPr id="12" name="Picture 12"/>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0800000">
            <a:off x="2161922" y="-772267"/>
            <a:ext cx="2556197" cy="2751289"/>
          </a:xfrm>
          <a:prstGeom prst="rect">
            <a:avLst/>
          </a:prstGeom>
        </p:spPr>
      </p:pic>
      <p:pic>
        <p:nvPicPr>
          <p:cNvPr id="13" name="Picture 13"/>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9614497">
            <a:off x="17447384" y="6091404"/>
            <a:ext cx="4352147" cy="4346443"/>
          </a:xfrm>
          <a:prstGeom prst="rect">
            <a:avLst/>
          </a:prstGeom>
        </p:spPr>
      </p:pic>
      <p:pic>
        <p:nvPicPr>
          <p:cNvPr id="14" name="Picture 14"/>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3420380">
            <a:off x="5570971" y="-4349323"/>
            <a:ext cx="5810576" cy="5802961"/>
          </a:xfrm>
          <a:prstGeom prst="rect">
            <a:avLst/>
          </a:prstGeom>
        </p:spPr>
      </p:pic>
      <p:sp>
        <p:nvSpPr>
          <p:cNvPr id="15" name="TextBox 15"/>
          <p:cNvSpPr txBox="1"/>
          <p:nvPr/>
        </p:nvSpPr>
        <p:spPr>
          <a:xfrm>
            <a:off x="1160102" y="5050278"/>
            <a:ext cx="8280738" cy="770736"/>
          </a:xfrm>
          <a:prstGeom prst="rect">
            <a:avLst/>
          </a:prstGeom>
        </p:spPr>
        <p:txBody>
          <a:bodyPr lIns="0" tIns="0" rIns="0" bIns="0" rtlCol="0" anchor="t">
            <a:spAutoFit/>
          </a:bodyPr>
          <a:lstStyle/>
          <a:p>
            <a:pPr>
              <a:lnSpc>
                <a:spcPts val="5449"/>
              </a:lnSpc>
            </a:pPr>
            <a:r>
              <a:rPr lang="en-US" sz="6410">
                <a:solidFill>
                  <a:srgbClr val="000000"/>
                </a:solidFill>
                <a:latin typeface="Abhaya Libre Regular Bold"/>
              </a:rPr>
              <a:t>Contents</a:t>
            </a:r>
          </a:p>
        </p:txBody>
      </p:sp>
      <p:pic>
        <p:nvPicPr>
          <p:cNvPr id="22" name="Picture 22"/>
          <p:cNvPicPr>
            <a:picLocks noChangeAspect="1"/>
          </p:cNvPicPr>
          <p:nvPr/>
        </p:nvPicPr>
        <p:blipFill>
          <a:blip r:embed="rId16"/>
          <a:srcRect/>
          <a:stretch>
            <a:fillRect/>
          </a:stretch>
        </p:blipFill>
        <p:spPr>
          <a:xfrm>
            <a:off x="16418708" y="0"/>
            <a:ext cx="1869292" cy="1869292"/>
          </a:xfrm>
          <a:prstGeom prst="rect">
            <a:avLst/>
          </a:prstGeom>
        </p:spPr>
      </p:pic>
      <p:pic>
        <p:nvPicPr>
          <p:cNvPr id="23" name="Picture 23"/>
          <p:cNvPicPr>
            <a:picLocks noChangeAspect="1"/>
          </p:cNvPicPr>
          <p:nvPr/>
        </p:nvPicPr>
        <p:blipFill>
          <a:blip r:embed="rId17"/>
          <a:srcRect/>
          <a:stretch>
            <a:fillRect/>
          </a:stretch>
        </p:blipFill>
        <p:spPr>
          <a:xfrm>
            <a:off x="7870030" y="9245916"/>
            <a:ext cx="3710720" cy="779251"/>
          </a:xfrm>
          <a:prstGeom prst="rect">
            <a:avLst/>
          </a:prstGeom>
        </p:spPr>
      </p:pic>
      <p:grpSp>
        <p:nvGrpSpPr>
          <p:cNvPr id="66" name="Group 65">
            <a:extLst>
              <a:ext uri="{FF2B5EF4-FFF2-40B4-BE49-F238E27FC236}">
                <a16:creationId xmlns:a16="http://schemas.microsoft.com/office/drawing/2014/main" id="{F7E0AE4A-2E95-6302-CD34-0012886CD7DD}"/>
              </a:ext>
            </a:extLst>
          </p:cNvPr>
          <p:cNvGrpSpPr/>
          <p:nvPr/>
        </p:nvGrpSpPr>
        <p:grpSpPr>
          <a:xfrm>
            <a:off x="5406921" y="3559583"/>
            <a:ext cx="11433908" cy="3848267"/>
            <a:chOff x="5182030" y="1779439"/>
            <a:chExt cx="11433908" cy="3848267"/>
          </a:xfrm>
        </p:grpSpPr>
        <p:grpSp>
          <p:nvGrpSpPr>
            <p:cNvPr id="51" name="Group 50">
              <a:extLst>
                <a:ext uri="{FF2B5EF4-FFF2-40B4-BE49-F238E27FC236}">
                  <a16:creationId xmlns:a16="http://schemas.microsoft.com/office/drawing/2014/main" id="{3BA09916-E1B8-9CB3-9099-7B0B07A5ECEA}"/>
                </a:ext>
              </a:extLst>
            </p:cNvPr>
            <p:cNvGrpSpPr/>
            <p:nvPr/>
          </p:nvGrpSpPr>
          <p:grpSpPr>
            <a:xfrm>
              <a:off x="5182030" y="1779439"/>
              <a:ext cx="1082074" cy="3840004"/>
              <a:chOff x="5182030" y="1779439"/>
              <a:chExt cx="1082074" cy="3840004"/>
            </a:xfrm>
          </p:grpSpPr>
          <p:grpSp>
            <p:nvGrpSpPr>
              <p:cNvPr id="36" name="Group 35">
                <a:extLst>
                  <a:ext uri="{FF2B5EF4-FFF2-40B4-BE49-F238E27FC236}">
                    <a16:creationId xmlns:a16="http://schemas.microsoft.com/office/drawing/2014/main" id="{4C682786-C860-DAF0-3AFC-484165975FBB}"/>
                  </a:ext>
                </a:extLst>
              </p:cNvPr>
              <p:cNvGrpSpPr/>
              <p:nvPr/>
            </p:nvGrpSpPr>
            <p:grpSpPr>
              <a:xfrm>
                <a:off x="5182030" y="1779439"/>
                <a:ext cx="1082074" cy="3325204"/>
                <a:chOff x="5182030" y="1779439"/>
                <a:chExt cx="1082074" cy="3325204"/>
              </a:xfrm>
            </p:grpSpPr>
            <p:sp>
              <p:nvSpPr>
                <p:cNvPr id="16" name="TextBox 16"/>
                <p:cNvSpPr txBox="1"/>
                <p:nvPr/>
              </p:nvSpPr>
              <p:spPr>
                <a:xfrm>
                  <a:off x="5184416" y="1779439"/>
                  <a:ext cx="1079688" cy="671338"/>
                </a:xfrm>
                <a:prstGeom prst="rect">
                  <a:avLst/>
                </a:prstGeom>
              </p:spPr>
              <p:txBody>
                <a:bodyPr lIns="0" tIns="0" rIns="0" bIns="0" rtlCol="0" anchor="t">
                  <a:spAutoFit/>
                </a:bodyPr>
                <a:lstStyle/>
                <a:p>
                  <a:pPr>
                    <a:lnSpc>
                      <a:spcPts val="5654"/>
                    </a:lnSpc>
                  </a:pPr>
                  <a:r>
                    <a:rPr lang="en-US" sz="3200" spc="-60">
                      <a:solidFill>
                        <a:srgbClr val="000000"/>
                      </a:solidFill>
                    </a:rPr>
                    <a:t>01</a:t>
                  </a:r>
                </a:p>
              </p:txBody>
            </p:sp>
            <p:sp>
              <p:nvSpPr>
                <p:cNvPr id="17" name="TextBox 17"/>
                <p:cNvSpPr txBox="1"/>
                <p:nvPr/>
              </p:nvSpPr>
              <p:spPr>
                <a:xfrm>
                  <a:off x="5182030" y="2308984"/>
                  <a:ext cx="1079688" cy="671338"/>
                </a:xfrm>
                <a:prstGeom prst="rect">
                  <a:avLst/>
                </a:prstGeom>
              </p:spPr>
              <p:txBody>
                <a:bodyPr lIns="0" tIns="0" rIns="0" bIns="0" rtlCol="0" anchor="t">
                  <a:spAutoFit/>
                </a:bodyPr>
                <a:lstStyle/>
                <a:p>
                  <a:pPr>
                    <a:lnSpc>
                      <a:spcPts val="5654"/>
                    </a:lnSpc>
                  </a:pPr>
                  <a:r>
                    <a:rPr lang="en-US" sz="3200" spc="-60">
                      <a:solidFill>
                        <a:srgbClr val="000000"/>
                      </a:solidFill>
                    </a:rPr>
                    <a:t>02</a:t>
                  </a:r>
                </a:p>
              </p:txBody>
            </p:sp>
            <p:sp>
              <p:nvSpPr>
                <p:cNvPr id="18" name="TextBox 18"/>
                <p:cNvSpPr txBox="1"/>
                <p:nvPr/>
              </p:nvSpPr>
              <p:spPr>
                <a:xfrm>
                  <a:off x="5182030" y="2840295"/>
                  <a:ext cx="1079688" cy="671338"/>
                </a:xfrm>
                <a:prstGeom prst="rect">
                  <a:avLst/>
                </a:prstGeom>
              </p:spPr>
              <p:txBody>
                <a:bodyPr lIns="0" tIns="0" rIns="0" bIns="0" rtlCol="0" anchor="t">
                  <a:spAutoFit/>
                </a:bodyPr>
                <a:lstStyle/>
                <a:p>
                  <a:pPr>
                    <a:lnSpc>
                      <a:spcPts val="5654"/>
                    </a:lnSpc>
                  </a:pPr>
                  <a:r>
                    <a:rPr lang="en-US" sz="3200" spc="-60">
                      <a:solidFill>
                        <a:srgbClr val="000000"/>
                      </a:solidFill>
                    </a:rPr>
                    <a:t>03</a:t>
                  </a:r>
                </a:p>
              </p:txBody>
            </p:sp>
            <p:sp>
              <p:nvSpPr>
                <p:cNvPr id="19" name="TextBox 19"/>
                <p:cNvSpPr txBox="1"/>
                <p:nvPr/>
              </p:nvSpPr>
              <p:spPr>
                <a:xfrm>
                  <a:off x="5182030" y="3370846"/>
                  <a:ext cx="1079688" cy="671338"/>
                </a:xfrm>
                <a:prstGeom prst="rect">
                  <a:avLst/>
                </a:prstGeom>
              </p:spPr>
              <p:txBody>
                <a:bodyPr lIns="0" tIns="0" rIns="0" bIns="0" rtlCol="0" anchor="t">
                  <a:spAutoFit/>
                </a:bodyPr>
                <a:lstStyle/>
                <a:p>
                  <a:pPr>
                    <a:lnSpc>
                      <a:spcPts val="5654"/>
                    </a:lnSpc>
                  </a:pPr>
                  <a:r>
                    <a:rPr lang="en-US" sz="3200" spc="-60">
                      <a:solidFill>
                        <a:srgbClr val="000000"/>
                      </a:solidFill>
                    </a:rPr>
                    <a:t>04</a:t>
                  </a:r>
                </a:p>
              </p:txBody>
            </p:sp>
            <p:sp>
              <p:nvSpPr>
                <p:cNvPr id="26" name="TextBox 16">
                  <a:extLst>
                    <a:ext uri="{FF2B5EF4-FFF2-40B4-BE49-F238E27FC236}">
                      <a16:creationId xmlns:a16="http://schemas.microsoft.com/office/drawing/2014/main" id="{F0D41510-8763-55C2-6B84-F3F6B03F7718}"/>
                    </a:ext>
                  </a:extLst>
                </p:cNvPr>
                <p:cNvSpPr txBox="1"/>
                <p:nvPr/>
              </p:nvSpPr>
              <p:spPr>
                <a:xfrm>
                  <a:off x="5182030" y="4433305"/>
                  <a:ext cx="1079688" cy="671338"/>
                </a:xfrm>
                <a:prstGeom prst="rect">
                  <a:avLst/>
                </a:prstGeom>
              </p:spPr>
              <p:txBody>
                <a:bodyPr lIns="0" tIns="0" rIns="0" bIns="0" rtlCol="0" anchor="t">
                  <a:spAutoFit/>
                </a:bodyPr>
                <a:lstStyle/>
                <a:p>
                  <a:pPr>
                    <a:lnSpc>
                      <a:spcPts val="5654"/>
                    </a:lnSpc>
                  </a:pPr>
                  <a:r>
                    <a:rPr lang="en-US" sz="3200" spc="-60">
                      <a:solidFill>
                        <a:srgbClr val="000000"/>
                      </a:solidFill>
                    </a:rPr>
                    <a:t>06</a:t>
                  </a:r>
                </a:p>
              </p:txBody>
            </p:sp>
            <p:sp>
              <p:nvSpPr>
                <p:cNvPr id="27" name="TextBox 16">
                  <a:extLst>
                    <a:ext uri="{FF2B5EF4-FFF2-40B4-BE49-F238E27FC236}">
                      <a16:creationId xmlns:a16="http://schemas.microsoft.com/office/drawing/2014/main" id="{A676B0E9-DC59-EAD0-68C1-7A502EFAC427}"/>
                    </a:ext>
                  </a:extLst>
                </p:cNvPr>
                <p:cNvSpPr txBox="1"/>
                <p:nvPr/>
              </p:nvSpPr>
              <p:spPr>
                <a:xfrm>
                  <a:off x="5182030" y="3899387"/>
                  <a:ext cx="1079688" cy="671338"/>
                </a:xfrm>
                <a:prstGeom prst="rect">
                  <a:avLst/>
                </a:prstGeom>
              </p:spPr>
              <p:txBody>
                <a:bodyPr lIns="0" tIns="0" rIns="0" bIns="0" rtlCol="0" anchor="t">
                  <a:spAutoFit/>
                </a:bodyPr>
                <a:lstStyle/>
                <a:p>
                  <a:pPr>
                    <a:lnSpc>
                      <a:spcPts val="5654"/>
                    </a:lnSpc>
                  </a:pPr>
                  <a:r>
                    <a:rPr lang="en-US" sz="3200" spc="-60">
                      <a:solidFill>
                        <a:srgbClr val="000000"/>
                      </a:solidFill>
                    </a:rPr>
                    <a:t>05</a:t>
                  </a:r>
                </a:p>
              </p:txBody>
            </p:sp>
          </p:grpSp>
          <p:sp>
            <p:nvSpPr>
              <p:cNvPr id="45" name="TextBox 16">
                <a:extLst>
                  <a:ext uri="{FF2B5EF4-FFF2-40B4-BE49-F238E27FC236}">
                    <a16:creationId xmlns:a16="http://schemas.microsoft.com/office/drawing/2014/main" id="{6E53FF95-2B68-F37E-3B62-461B5B7FAC7F}"/>
                  </a:ext>
                </a:extLst>
              </p:cNvPr>
              <p:cNvSpPr txBox="1"/>
              <p:nvPr/>
            </p:nvSpPr>
            <p:spPr>
              <a:xfrm>
                <a:off x="5184416" y="4948105"/>
                <a:ext cx="1079688" cy="671338"/>
              </a:xfrm>
              <a:prstGeom prst="rect">
                <a:avLst/>
              </a:prstGeom>
            </p:spPr>
            <p:txBody>
              <a:bodyPr lIns="0" tIns="0" rIns="0" bIns="0" rtlCol="0" anchor="t">
                <a:spAutoFit/>
              </a:bodyPr>
              <a:lstStyle/>
              <a:p>
                <a:pPr>
                  <a:lnSpc>
                    <a:spcPts val="5654"/>
                  </a:lnSpc>
                </a:pPr>
                <a:r>
                  <a:rPr lang="en-US" sz="3200" spc="-60">
                    <a:solidFill>
                      <a:srgbClr val="000000"/>
                    </a:solidFill>
                  </a:rPr>
                  <a:t>07</a:t>
                </a:r>
              </a:p>
            </p:txBody>
          </p:sp>
        </p:grpSp>
        <p:grpSp>
          <p:nvGrpSpPr>
            <p:cNvPr id="65" name="Group 64">
              <a:extLst>
                <a:ext uri="{FF2B5EF4-FFF2-40B4-BE49-F238E27FC236}">
                  <a16:creationId xmlns:a16="http://schemas.microsoft.com/office/drawing/2014/main" id="{F3404226-1F12-B3D1-9C4C-5089902D4C8F}"/>
                </a:ext>
              </a:extLst>
            </p:cNvPr>
            <p:cNvGrpSpPr/>
            <p:nvPr/>
          </p:nvGrpSpPr>
          <p:grpSpPr>
            <a:xfrm>
              <a:off x="6505342" y="1884362"/>
              <a:ext cx="10110596" cy="3743344"/>
              <a:chOff x="6505342" y="1884362"/>
              <a:chExt cx="10110596" cy="3743344"/>
            </a:xfrm>
          </p:grpSpPr>
          <p:sp>
            <p:nvSpPr>
              <p:cNvPr id="56" name="TextBox 4">
                <a:extLst>
                  <a:ext uri="{FF2B5EF4-FFF2-40B4-BE49-F238E27FC236}">
                    <a16:creationId xmlns:a16="http://schemas.microsoft.com/office/drawing/2014/main" id="{9B6D1C50-CEF7-D23D-8D58-4CF9326F1A22}"/>
                  </a:ext>
                </a:extLst>
              </p:cNvPr>
              <p:cNvSpPr txBox="1"/>
              <p:nvPr/>
            </p:nvSpPr>
            <p:spPr>
              <a:xfrm>
                <a:off x="6512743" y="1884362"/>
                <a:ext cx="8351086" cy="555921"/>
              </a:xfrm>
              <a:prstGeom prst="rect">
                <a:avLst/>
              </a:prstGeom>
            </p:spPr>
            <p:txBody>
              <a:bodyPr wrap="square" lIns="0" tIns="0" rIns="0" bIns="0" rtlCol="0" anchor="t">
                <a:spAutoFit/>
              </a:bodyPr>
              <a:lstStyle/>
              <a:p>
                <a:pPr>
                  <a:lnSpc>
                    <a:spcPts val="4534"/>
                  </a:lnSpc>
                </a:pPr>
                <a:r>
                  <a:rPr lang="en-US" sz="3200" spc="-48">
                    <a:solidFill>
                      <a:srgbClr val="000000"/>
                    </a:solidFill>
                  </a:rPr>
                  <a:t>Definition of an Action Plan</a:t>
                </a:r>
              </a:p>
            </p:txBody>
          </p:sp>
          <p:grpSp>
            <p:nvGrpSpPr>
              <p:cNvPr id="64" name="Group 63">
                <a:extLst>
                  <a:ext uri="{FF2B5EF4-FFF2-40B4-BE49-F238E27FC236}">
                    <a16:creationId xmlns:a16="http://schemas.microsoft.com/office/drawing/2014/main" id="{2CB3B6FA-2880-12CA-58E9-F59A03C07F46}"/>
                  </a:ext>
                </a:extLst>
              </p:cNvPr>
              <p:cNvGrpSpPr/>
              <p:nvPr/>
            </p:nvGrpSpPr>
            <p:grpSpPr>
              <a:xfrm>
                <a:off x="6505342" y="2423245"/>
                <a:ext cx="10110596" cy="3204461"/>
                <a:chOff x="6512300" y="1898670"/>
                <a:chExt cx="10110596" cy="3204461"/>
              </a:xfrm>
            </p:grpSpPr>
            <p:sp>
              <p:nvSpPr>
                <p:cNvPr id="55" name="TextBox 3">
                  <a:extLst>
                    <a:ext uri="{FF2B5EF4-FFF2-40B4-BE49-F238E27FC236}">
                      <a16:creationId xmlns:a16="http://schemas.microsoft.com/office/drawing/2014/main" id="{6A55666C-CE38-4FAD-16F1-92C396C60EF3}"/>
                    </a:ext>
                  </a:extLst>
                </p:cNvPr>
                <p:cNvSpPr txBox="1"/>
                <p:nvPr/>
              </p:nvSpPr>
              <p:spPr>
                <a:xfrm>
                  <a:off x="6519701" y="2429026"/>
                  <a:ext cx="10103195" cy="555921"/>
                </a:xfrm>
                <a:prstGeom prst="rect">
                  <a:avLst/>
                </a:prstGeom>
              </p:spPr>
              <p:txBody>
                <a:bodyPr wrap="square" lIns="0" tIns="0" rIns="0" bIns="0" rtlCol="0" anchor="t">
                  <a:spAutoFit/>
                </a:bodyPr>
                <a:lstStyle/>
                <a:p>
                  <a:pPr>
                    <a:lnSpc>
                      <a:spcPts val="4534"/>
                    </a:lnSpc>
                  </a:pPr>
                  <a:r>
                    <a:rPr lang="en-GB" sz="3200" spc="-48">
                      <a:solidFill>
                        <a:srgbClr val="000000"/>
                      </a:solidFill>
                    </a:rPr>
                    <a:t>Why do you need an Action Plan?</a:t>
                  </a:r>
                  <a:endParaRPr lang="en-US" sz="3200" spc="-48">
                    <a:solidFill>
                      <a:srgbClr val="000000"/>
                    </a:solidFill>
                  </a:endParaRPr>
                </a:p>
              </p:txBody>
            </p:sp>
            <p:grpSp>
              <p:nvGrpSpPr>
                <p:cNvPr id="63" name="Group 62">
                  <a:extLst>
                    <a:ext uri="{FF2B5EF4-FFF2-40B4-BE49-F238E27FC236}">
                      <a16:creationId xmlns:a16="http://schemas.microsoft.com/office/drawing/2014/main" id="{BF987A48-73C8-3706-3256-56AE2E4B3241}"/>
                    </a:ext>
                  </a:extLst>
                </p:cNvPr>
                <p:cNvGrpSpPr/>
                <p:nvPr/>
              </p:nvGrpSpPr>
              <p:grpSpPr>
                <a:xfrm>
                  <a:off x="6512300" y="1898670"/>
                  <a:ext cx="8089395" cy="3204461"/>
                  <a:chOff x="6512300" y="1898670"/>
                  <a:chExt cx="8089395" cy="3204461"/>
                </a:xfrm>
              </p:grpSpPr>
              <p:grpSp>
                <p:nvGrpSpPr>
                  <p:cNvPr id="52" name="Group 51">
                    <a:extLst>
                      <a:ext uri="{FF2B5EF4-FFF2-40B4-BE49-F238E27FC236}">
                        <a16:creationId xmlns:a16="http://schemas.microsoft.com/office/drawing/2014/main" id="{F1AAB972-4F73-F74D-9286-3304FD92DC76}"/>
                      </a:ext>
                    </a:extLst>
                  </p:cNvPr>
                  <p:cNvGrpSpPr/>
                  <p:nvPr/>
                </p:nvGrpSpPr>
                <p:grpSpPr>
                  <a:xfrm>
                    <a:off x="6512300" y="1898670"/>
                    <a:ext cx="8089395" cy="2682167"/>
                    <a:chOff x="6512300" y="1898670"/>
                    <a:chExt cx="8089395" cy="2682167"/>
                  </a:xfrm>
                </p:grpSpPr>
                <p:sp>
                  <p:nvSpPr>
                    <p:cNvPr id="28" name="TextBox 2">
                      <a:extLst>
                        <a:ext uri="{FF2B5EF4-FFF2-40B4-BE49-F238E27FC236}">
                          <a16:creationId xmlns:a16="http://schemas.microsoft.com/office/drawing/2014/main" id="{7C6FAFF4-8117-DF72-013C-6D49FFAB2E8F}"/>
                        </a:ext>
                      </a:extLst>
                    </p:cNvPr>
                    <p:cNvSpPr txBox="1"/>
                    <p:nvPr/>
                  </p:nvSpPr>
                  <p:spPr>
                    <a:xfrm>
                      <a:off x="6512300" y="1898670"/>
                      <a:ext cx="8078097" cy="555921"/>
                    </a:xfrm>
                    <a:prstGeom prst="rect">
                      <a:avLst/>
                    </a:prstGeom>
                  </p:spPr>
                  <p:txBody>
                    <a:bodyPr wrap="square" lIns="0" tIns="0" rIns="0" bIns="0" rtlCol="0" anchor="t">
                      <a:spAutoFit/>
                    </a:bodyPr>
                    <a:lstStyle/>
                    <a:p>
                      <a:pPr>
                        <a:lnSpc>
                          <a:spcPts val="4534"/>
                        </a:lnSpc>
                      </a:pPr>
                      <a:r>
                        <a:rPr lang="en-US" sz="3200" spc="-48">
                          <a:solidFill>
                            <a:srgbClr val="000000"/>
                          </a:solidFill>
                        </a:rPr>
                        <a:t>An Action Plan for regional development</a:t>
                      </a:r>
                    </a:p>
                  </p:txBody>
                </p:sp>
                <p:sp>
                  <p:nvSpPr>
                    <p:cNvPr id="29" name="TextBox 3">
                      <a:extLst>
                        <a:ext uri="{FF2B5EF4-FFF2-40B4-BE49-F238E27FC236}">
                          <a16:creationId xmlns:a16="http://schemas.microsoft.com/office/drawing/2014/main" id="{2AC30902-BA42-0D3F-2168-52761D9BA3E7}"/>
                        </a:ext>
                      </a:extLst>
                    </p:cNvPr>
                    <p:cNvSpPr txBox="1"/>
                    <p:nvPr/>
                  </p:nvSpPr>
                  <p:spPr>
                    <a:xfrm>
                      <a:off x="6519701" y="4024916"/>
                      <a:ext cx="7828662" cy="555921"/>
                    </a:xfrm>
                    <a:prstGeom prst="rect">
                      <a:avLst/>
                    </a:prstGeom>
                  </p:spPr>
                  <p:txBody>
                    <a:bodyPr wrap="square" lIns="0" tIns="0" rIns="0" bIns="0" rtlCol="0" anchor="t">
                      <a:spAutoFit/>
                    </a:bodyPr>
                    <a:lstStyle/>
                    <a:p>
                      <a:pPr>
                        <a:lnSpc>
                          <a:spcPts val="4534"/>
                        </a:lnSpc>
                      </a:pPr>
                      <a:r>
                        <a:rPr lang="en-US" sz="3200" spc="-48">
                          <a:solidFill>
                            <a:srgbClr val="000000"/>
                          </a:solidFill>
                        </a:rPr>
                        <a:t>Examples of Regional development Action Plans</a:t>
                      </a:r>
                    </a:p>
                  </p:txBody>
                </p:sp>
                <p:sp>
                  <p:nvSpPr>
                    <p:cNvPr id="31" name="TextBox 5">
                      <a:extLst>
                        <a:ext uri="{FF2B5EF4-FFF2-40B4-BE49-F238E27FC236}">
                          <a16:creationId xmlns:a16="http://schemas.microsoft.com/office/drawing/2014/main" id="{AB3F0013-A248-C153-E053-7DDDFD6FF6A0}"/>
                        </a:ext>
                      </a:extLst>
                    </p:cNvPr>
                    <p:cNvSpPr txBox="1"/>
                    <p:nvPr/>
                  </p:nvSpPr>
                  <p:spPr>
                    <a:xfrm>
                      <a:off x="6519701" y="3488118"/>
                      <a:ext cx="8081994" cy="555921"/>
                    </a:xfrm>
                    <a:prstGeom prst="rect">
                      <a:avLst/>
                    </a:prstGeom>
                  </p:spPr>
                  <p:txBody>
                    <a:bodyPr wrap="square" lIns="0" tIns="0" rIns="0" bIns="0" rtlCol="0" anchor="t">
                      <a:spAutoFit/>
                    </a:bodyPr>
                    <a:lstStyle/>
                    <a:p>
                      <a:pPr>
                        <a:lnSpc>
                          <a:spcPts val="4534"/>
                        </a:lnSpc>
                      </a:pPr>
                      <a:r>
                        <a:rPr lang="en-GB" sz="3200" spc="-48">
                          <a:solidFill>
                            <a:srgbClr val="000000"/>
                          </a:solidFill>
                        </a:rPr>
                        <a:t>Steps to develop an Action Plan</a:t>
                      </a:r>
                      <a:endParaRPr lang="en-US" sz="3200" spc="-48">
                        <a:solidFill>
                          <a:srgbClr val="000000"/>
                        </a:solidFill>
                      </a:endParaRPr>
                    </a:p>
                  </p:txBody>
                </p:sp>
              </p:grpSp>
              <p:grpSp>
                <p:nvGrpSpPr>
                  <p:cNvPr id="62" name="Group 61">
                    <a:extLst>
                      <a:ext uri="{FF2B5EF4-FFF2-40B4-BE49-F238E27FC236}">
                        <a16:creationId xmlns:a16="http://schemas.microsoft.com/office/drawing/2014/main" id="{F035B773-BA82-7BEE-0CC9-F87E8F42518A}"/>
                      </a:ext>
                    </a:extLst>
                  </p:cNvPr>
                  <p:cNvGrpSpPr/>
                  <p:nvPr/>
                </p:nvGrpSpPr>
                <p:grpSpPr>
                  <a:xfrm>
                    <a:off x="6512300" y="2992858"/>
                    <a:ext cx="8089395" cy="2110273"/>
                    <a:chOff x="6512300" y="2992858"/>
                    <a:chExt cx="8089395" cy="2110273"/>
                  </a:xfrm>
                </p:grpSpPr>
                <p:sp>
                  <p:nvSpPr>
                    <p:cNvPr id="57" name="TextBox 5">
                      <a:extLst>
                        <a:ext uri="{FF2B5EF4-FFF2-40B4-BE49-F238E27FC236}">
                          <a16:creationId xmlns:a16="http://schemas.microsoft.com/office/drawing/2014/main" id="{1C039519-A163-2C31-24BC-3EC25803ED67}"/>
                        </a:ext>
                      </a:extLst>
                    </p:cNvPr>
                    <p:cNvSpPr txBox="1"/>
                    <p:nvPr/>
                  </p:nvSpPr>
                  <p:spPr>
                    <a:xfrm>
                      <a:off x="6519701" y="2992858"/>
                      <a:ext cx="8081994" cy="555921"/>
                    </a:xfrm>
                    <a:prstGeom prst="rect">
                      <a:avLst/>
                    </a:prstGeom>
                  </p:spPr>
                  <p:txBody>
                    <a:bodyPr wrap="square" lIns="0" tIns="0" rIns="0" bIns="0" rtlCol="0" anchor="t">
                      <a:spAutoFit/>
                    </a:bodyPr>
                    <a:lstStyle/>
                    <a:p>
                      <a:pPr>
                        <a:lnSpc>
                          <a:spcPts val="4534"/>
                        </a:lnSpc>
                      </a:pPr>
                      <a:r>
                        <a:rPr lang="en-GB" sz="3200" spc="-48">
                          <a:solidFill>
                            <a:srgbClr val="000000"/>
                          </a:solidFill>
                        </a:rPr>
                        <a:t>Key elements of an Action Plan</a:t>
                      </a:r>
                      <a:endParaRPr lang="en-US" sz="3200" spc="-48">
                        <a:solidFill>
                          <a:srgbClr val="000000"/>
                        </a:solidFill>
                      </a:endParaRPr>
                    </a:p>
                  </p:txBody>
                </p:sp>
                <p:sp>
                  <p:nvSpPr>
                    <p:cNvPr id="58" name="TextBox 6">
                      <a:extLst>
                        <a:ext uri="{FF2B5EF4-FFF2-40B4-BE49-F238E27FC236}">
                          <a16:creationId xmlns:a16="http://schemas.microsoft.com/office/drawing/2014/main" id="{A6AA3FCC-C5F1-0FDA-8E66-8C8614A58FF9}"/>
                        </a:ext>
                      </a:extLst>
                    </p:cNvPr>
                    <p:cNvSpPr txBox="1"/>
                    <p:nvPr/>
                  </p:nvSpPr>
                  <p:spPr>
                    <a:xfrm>
                      <a:off x="6512300" y="4547210"/>
                      <a:ext cx="6598486" cy="555921"/>
                    </a:xfrm>
                    <a:prstGeom prst="rect">
                      <a:avLst/>
                    </a:prstGeom>
                  </p:spPr>
                  <p:txBody>
                    <a:bodyPr wrap="square" lIns="0" tIns="0" rIns="0" bIns="0" rtlCol="0" anchor="t">
                      <a:spAutoFit/>
                    </a:bodyPr>
                    <a:lstStyle/>
                    <a:p>
                      <a:pPr>
                        <a:lnSpc>
                          <a:spcPts val="4534"/>
                        </a:lnSpc>
                      </a:pPr>
                      <a:r>
                        <a:rPr lang="en-US" sz="3200" spc="-48">
                          <a:solidFill>
                            <a:srgbClr val="000000"/>
                          </a:solidFill>
                        </a:rPr>
                        <a:t>Unit summary</a:t>
                      </a:r>
                    </a:p>
                  </p:txBody>
                </p:sp>
              </p:grpSp>
            </p:grpSp>
          </p:grpSp>
        </p:gr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4782433" y="7411957"/>
            <a:ext cx="11622266" cy="12388074"/>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pic>
        <p:nvPicPr>
          <p:cNvPr id="9" name="Picture 9"/>
          <p:cNvPicPr>
            <a:picLocks noChangeAspect="1"/>
          </p:cNvPicPr>
          <p:nvPr/>
        </p:nvPicPr>
        <p:blipFill>
          <a:blip r:embed="rId6"/>
          <a:srcRect/>
          <a:stretch>
            <a:fillRect/>
          </a:stretch>
        </p:blipFill>
        <p:spPr>
          <a:xfrm>
            <a:off x="16418708" y="0"/>
            <a:ext cx="1869292" cy="1869292"/>
          </a:xfrm>
          <a:prstGeom prst="rect">
            <a:avLst/>
          </a:prstGeom>
        </p:spPr>
      </p:pic>
      <p:pic>
        <p:nvPicPr>
          <p:cNvPr id="10" name="Picture 10"/>
          <p:cNvPicPr>
            <a:picLocks noChangeAspect="1"/>
          </p:cNvPicPr>
          <p:nvPr/>
        </p:nvPicPr>
        <p:blipFill>
          <a:blip r:embed="rId7"/>
          <a:srcRect/>
          <a:stretch>
            <a:fillRect/>
          </a:stretch>
        </p:blipFill>
        <p:spPr>
          <a:xfrm>
            <a:off x="7870030" y="9245916"/>
            <a:ext cx="3710720" cy="779251"/>
          </a:xfrm>
          <a:prstGeom prst="rect">
            <a:avLst/>
          </a:prstGeom>
        </p:spPr>
      </p:pic>
      <p:sp>
        <p:nvSpPr>
          <p:cNvPr id="12" name="TextBox 11">
            <a:extLst>
              <a:ext uri="{FF2B5EF4-FFF2-40B4-BE49-F238E27FC236}">
                <a16:creationId xmlns:a16="http://schemas.microsoft.com/office/drawing/2014/main" id="{3E35C934-6E64-34E6-4070-1D6961873C7F}"/>
              </a:ext>
            </a:extLst>
          </p:cNvPr>
          <p:cNvSpPr txBox="1"/>
          <p:nvPr/>
        </p:nvSpPr>
        <p:spPr>
          <a:xfrm>
            <a:off x="5771656" y="1874083"/>
            <a:ext cx="1510987" cy="2862322"/>
          </a:xfrm>
          <a:prstGeom prst="rect">
            <a:avLst/>
          </a:prstGeom>
          <a:noFill/>
        </p:spPr>
        <p:txBody>
          <a:bodyPr wrap="square" rtlCol="0">
            <a:spAutoFit/>
          </a:bodyPr>
          <a:lstStyle/>
          <a:p>
            <a:r>
              <a:rPr lang="es-ES" sz="18000">
                <a:solidFill>
                  <a:srgbClr val="23B2A3"/>
                </a:solidFill>
              </a:rPr>
              <a:t>“</a:t>
            </a:r>
            <a:endParaRPr lang="en-GB" sz="18000">
              <a:solidFill>
                <a:srgbClr val="23B2A3"/>
              </a:solidFill>
            </a:endParaRPr>
          </a:p>
        </p:txBody>
      </p:sp>
      <p:sp>
        <p:nvSpPr>
          <p:cNvPr id="13" name="TextBox 8">
            <a:extLst>
              <a:ext uri="{FF2B5EF4-FFF2-40B4-BE49-F238E27FC236}">
                <a16:creationId xmlns:a16="http://schemas.microsoft.com/office/drawing/2014/main" id="{112BE59D-2435-0C2B-5C24-75471D6A182C}"/>
              </a:ext>
            </a:extLst>
          </p:cNvPr>
          <p:cNvSpPr txBox="1"/>
          <p:nvPr/>
        </p:nvSpPr>
        <p:spPr>
          <a:xfrm>
            <a:off x="6096000" y="3753311"/>
            <a:ext cx="7102172" cy="2780377"/>
          </a:xfrm>
          <a:prstGeom prst="rect">
            <a:avLst/>
          </a:prstGeom>
        </p:spPr>
        <p:txBody>
          <a:bodyPr wrap="square" lIns="0" tIns="0" rIns="0" bIns="0" rtlCol="0" anchor="t">
            <a:spAutoFit/>
          </a:bodyPr>
          <a:lstStyle/>
          <a:p>
            <a:pPr>
              <a:lnSpc>
                <a:spcPts val="5460"/>
              </a:lnSpc>
            </a:pPr>
            <a:r>
              <a:rPr lang="en-US" sz="7200">
                <a:latin typeface="Harlow Solid Italic" panose="04030604020F02020D02" pitchFamily="82" charset="0"/>
              </a:rPr>
              <a:t>He who fails to plan is planning to fail</a:t>
            </a:r>
          </a:p>
          <a:p>
            <a:pPr>
              <a:lnSpc>
                <a:spcPts val="5460"/>
              </a:lnSpc>
            </a:pPr>
            <a:r>
              <a:rPr lang="en-US" sz="4400"/>
              <a:t>Winston Churchill</a:t>
            </a:r>
          </a:p>
        </p:txBody>
      </p:sp>
    </p:spTree>
    <p:extLst>
      <p:ext uri="{BB962C8B-B14F-4D97-AF65-F5344CB8AC3E}">
        <p14:creationId xmlns:p14="http://schemas.microsoft.com/office/powerpoint/2010/main" val="7044047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5811133" y="7594029"/>
            <a:ext cx="11622266" cy="12388074"/>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6"/>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7"/>
          <a:srcRect/>
          <a:stretch>
            <a:fillRect/>
          </a:stretch>
        </p:blipFill>
        <p:spPr>
          <a:xfrm>
            <a:off x="7870030" y="9245916"/>
            <a:ext cx="3710720" cy="779251"/>
          </a:xfrm>
          <a:prstGeom prst="rect">
            <a:avLst/>
          </a:prstGeom>
        </p:spPr>
      </p:pic>
      <p:sp>
        <p:nvSpPr>
          <p:cNvPr id="9" name="TextBox 9"/>
          <p:cNvSpPr txBox="1"/>
          <p:nvPr/>
        </p:nvSpPr>
        <p:spPr>
          <a:xfrm>
            <a:off x="1890408" y="2047951"/>
            <a:ext cx="14507183" cy="1458476"/>
          </a:xfrm>
          <a:prstGeom prst="rect">
            <a:avLst/>
          </a:prstGeom>
        </p:spPr>
        <p:txBody>
          <a:bodyPr wrap="square" lIns="0" tIns="0" rIns="0" bIns="0" rtlCol="0" anchor="t">
            <a:spAutoFit/>
          </a:bodyPr>
          <a:lstStyle/>
          <a:p>
            <a:pPr algn="ctr">
              <a:lnSpc>
                <a:spcPts val="5449"/>
              </a:lnSpc>
            </a:pPr>
            <a:r>
              <a:rPr lang="en-US" sz="6410">
                <a:solidFill>
                  <a:srgbClr val="000000"/>
                </a:solidFill>
                <a:latin typeface="+mj-lt"/>
              </a:rPr>
              <a:t>At the end of this unit, you will be able to </a:t>
            </a:r>
            <a:r>
              <a:rPr lang="en-GB" sz="6410">
                <a:solidFill>
                  <a:srgbClr val="000000"/>
                </a:solidFill>
                <a:latin typeface="+mj-lt"/>
              </a:rPr>
              <a:t>create and apply an Action Plan</a:t>
            </a:r>
            <a:endParaRPr lang="en-US" sz="6410">
              <a:solidFill>
                <a:srgbClr val="000000"/>
              </a:solidFill>
              <a:latin typeface="+mj-lt"/>
            </a:endParaRPr>
          </a:p>
        </p:txBody>
      </p:sp>
      <p:graphicFrame>
        <p:nvGraphicFramePr>
          <p:cNvPr id="16" name="Table 16">
            <a:extLst>
              <a:ext uri="{FF2B5EF4-FFF2-40B4-BE49-F238E27FC236}">
                <a16:creationId xmlns:a16="http://schemas.microsoft.com/office/drawing/2014/main" id="{3AF9BDF0-34CD-60B0-BC22-3CD3E4685A8A}"/>
              </a:ext>
            </a:extLst>
          </p:cNvPr>
          <p:cNvGraphicFramePr>
            <a:graphicFrameLocks noGrp="1"/>
          </p:cNvGraphicFramePr>
          <p:nvPr>
            <p:extLst>
              <p:ext uri="{D42A27DB-BD31-4B8C-83A1-F6EECF244321}">
                <p14:modId xmlns:p14="http://schemas.microsoft.com/office/powerpoint/2010/main" val="3303902677"/>
              </p:ext>
            </p:extLst>
          </p:nvPr>
        </p:nvGraphicFramePr>
        <p:xfrm>
          <a:off x="2171699" y="4055514"/>
          <a:ext cx="13944600" cy="3440494"/>
        </p:xfrm>
        <a:graphic>
          <a:graphicData uri="http://schemas.openxmlformats.org/drawingml/2006/table">
            <a:tbl>
              <a:tblPr firstRow="1" bandRow="1">
                <a:tableStyleId>{7E9639D4-E3E2-4D34-9284-5A2195B3D0D7}</a:tableStyleId>
              </a:tblPr>
              <a:tblGrid>
                <a:gridCol w="4648200">
                  <a:extLst>
                    <a:ext uri="{9D8B030D-6E8A-4147-A177-3AD203B41FA5}">
                      <a16:colId xmlns:a16="http://schemas.microsoft.com/office/drawing/2014/main" val="2370606982"/>
                    </a:ext>
                  </a:extLst>
                </a:gridCol>
                <a:gridCol w="4648200">
                  <a:extLst>
                    <a:ext uri="{9D8B030D-6E8A-4147-A177-3AD203B41FA5}">
                      <a16:colId xmlns:a16="http://schemas.microsoft.com/office/drawing/2014/main" val="825810577"/>
                    </a:ext>
                  </a:extLst>
                </a:gridCol>
                <a:gridCol w="4648200">
                  <a:extLst>
                    <a:ext uri="{9D8B030D-6E8A-4147-A177-3AD203B41FA5}">
                      <a16:colId xmlns:a16="http://schemas.microsoft.com/office/drawing/2014/main" val="3441902673"/>
                    </a:ext>
                  </a:extLst>
                </a:gridCol>
              </a:tblGrid>
              <a:tr h="370840">
                <a:tc>
                  <a:txBody>
                    <a:bodyPr/>
                    <a:lstStyle/>
                    <a:p>
                      <a:r>
                        <a:rPr lang="es-ES" sz="2800" b="1">
                          <a:solidFill>
                            <a:schemeClr val="bg1"/>
                          </a:solidFill>
                          <a:latin typeface="+mn-lt"/>
                        </a:rPr>
                        <a:t>KNOWLEDGE</a:t>
                      </a:r>
                      <a:endParaRPr lang="en-GB" sz="2800" b="1">
                        <a:solidFill>
                          <a:schemeClr val="bg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3B2A3"/>
                    </a:solidFill>
                  </a:tcPr>
                </a:tc>
                <a:tc>
                  <a:txBody>
                    <a:bodyPr/>
                    <a:lstStyle/>
                    <a:p>
                      <a:r>
                        <a:rPr lang="es-ES" sz="2800" b="1">
                          <a:solidFill>
                            <a:schemeClr val="bg1"/>
                          </a:solidFill>
                          <a:latin typeface="+mn-lt"/>
                        </a:rPr>
                        <a:t>SKILLS</a:t>
                      </a:r>
                      <a:endParaRPr lang="en-GB" sz="2800" b="1">
                        <a:solidFill>
                          <a:schemeClr val="bg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3B2A3"/>
                    </a:solidFill>
                  </a:tcPr>
                </a:tc>
                <a:tc>
                  <a:txBody>
                    <a:bodyPr/>
                    <a:lstStyle/>
                    <a:p>
                      <a:r>
                        <a:rPr lang="es-ES" sz="2800" b="1">
                          <a:solidFill>
                            <a:schemeClr val="bg1"/>
                          </a:solidFill>
                          <a:latin typeface="+mn-lt"/>
                        </a:rPr>
                        <a:t>COMPETENCES</a:t>
                      </a:r>
                      <a:endParaRPr lang="en-GB" sz="2800" b="1">
                        <a:solidFill>
                          <a:schemeClr val="bg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3B2A3"/>
                    </a:solidFill>
                  </a:tcPr>
                </a:tc>
                <a:extLst>
                  <a:ext uri="{0D108BD9-81ED-4DB2-BD59-A6C34878D82A}">
                    <a16:rowId xmlns:a16="http://schemas.microsoft.com/office/drawing/2014/main" val="754405542"/>
                  </a:ext>
                </a:extLst>
              </a:tr>
              <a:tr h="0">
                <a:tc>
                  <a:txBody>
                    <a:bodyPr/>
                    <a:lstStyle/>
                    <a:p>
                      <a:pPr marL="457200" indent="-457200" algn="l">
                        <a:lnSpc>
                          <a:spcPct val="107000"/>
                        </a:lnSpc>
                        <a:spcAft>
                          <a:spcPts val="800"/>
                        </a:spcAft>
                        <a:buFont typeface="Arial" panose="020B0604020202020204" pitchFamily="34" charset="0"/>
                        <a:buChar char="•"/>
                      </a:pPr>
                      <a:r>
                        <a:rPr lang="en-US" sz="2800" b="1">
                          <a:solidFill>
                            <a:srgbClr val="000000"/>
                          </a:solidFill>
                          <a:effectLst/>
                          <a:latin typeface="+mn-lt"/>
                          <a:ea typeface="Calibri" panose="020F0502020204030204" pitchFamily="34" charset="0"/>
                          <a:cs typeface="Times New Roman" panose="02020603050405020304" pitchFamily="18" charset="0"/>
                        </a:rPr>
                        <a:t>Understand what an Action Plan is</a:t>
                      </a:r>
                      <a:endParaRPr lang="en-GB" sz="2800" b="1">
                        <a:effectLst/>
                        <a:latin typeface="+mn-lt"/>
                        <a:ea typeface="Calibri" panose="020F0502020204030204" pitchFamily="34" charset="0"/>
                        <a:cs typeface="Times New Roman" panose="02020603050405020304" pitchFamily="18" charset="0"/>
                      </a:endParaRPr>
                    </a:p>
                    <a:p>
                      <a:pPr marL="457200" indent="-457200" algn="l">
                        <a:lnSpc>
                          <a:spcPct val="107000"/>
                        </a:lnSpc>
                        <a:spcAft>
                          <a:spcPts val="800"/>
                        </a:spcAft>
                        <a:buFont typeface="Arial" panose="020B0604020202020204" pitchFamily="34" charset="0"/>
                        <a:buChar char="•"/>
                      </a:pPr>
                      <a:r>
                        <a:rPr lang="en-US" sz="2800" b="1">
                          <a:solidFill>
                            <a:srgbClr val="000000"/>
                          </a:solidFill>
                          <a:effectLst/>
                          <a:latin typeface="+mn-lt"/>
                          <a:ea typeface="Calibri" panose="020F0502020204030204" pitchFamily="34" charset="0"/>
                          <a:cs typeface="Times New Roman" panose="02020603050405020304" pitchFamily="18" charset="0"/>
                        </a:rPr>
                        <a:t>Understand the benefits of Creating an Action Plan </a:t>
                      </a:r>
                      <a:endParaRPr lang="en-GB" sz="2800" b="1">
                        <a:effectLst/>
                        <a:latin typeface="+mn-lt"/>
                        <a:ea typeface="Calibri" panose="020F0502020204030204" pitchFamily="34" charset="0"/>
                        <a:cs typeface="Times New Roman" panose="02020603050405020304" pitchFamily="18" charset="0"/>
                      </a:endParaRPr>
                    </a:p>
                    <a:p>
                      <a:pPr marL="457200" indent="-457200" algn="l">
                        <a:lnSpc>
                          <a:spcPct val="107000"/>
                        </a:lnSpc>
                        <a:spcAft>
                          <a:spcPts val="800"/>
                        </a:spcAft>
                        <a:buFont typeface="Arial" panose="020B0604020202020204" pitchFamily="34" charset="0"/>
                        <a:buChar char="•"/>
                      </a:pPr>
                      <a:r>
                        <a:rPr lang="en-US" sz="2800" b="1">
                          <a:solidFill>
                            <a:srgbClr val="000000"/>
                          </a:solidFill>
                          <a:effectLst/>
                          <a:latin typeface="+mn-lt"/>
                          <a:ea typeface="Calibri" panose="020F0502020204030204" pitchFamily="34" charset="0"/>
                          <a:cs typeface="Times New Roman" panose="02020603050405020304" pitchFamily="18" charset="0"/>
                        </a:rPr>
                        <a:t>Understand the Key Elements of an Action Plan</a:t>
                      </a:r>
                      <a:endParaRPr lang="en-GB" sz="2800" b="1">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indent="-457200" algn="l">
                        <a:lnSpc>
                          <a:spcPct val="107000"/>
                        </a:lnSpc>
                        <a:spcAft>
                          <a:spcPts val="800"/>
                        </a:spcAft>
                        <a:buFont typeface="Arial" panose="020B0604020202020204" pitchFamily="34" charset="0"/>
                        <a:buChar char="•"/>
                      </a:pPr>
                      <a:r>
                        <a:rPr lang="en-US" sz="2800" b="1">
                          <a:solidFill>
                            <a:srgbClr val="000000"/>
                          </a:solidFill>
                          <a:effectLst/>
                          <a:latin typeface="+mn-lt"/>
                          <a:ea typeface="Calibri" panose="020F0502020204030204" pitchFamily="34" charset="0"/>
                          <a:cs typeface="Times New Roman" panose="02020603050405020304" pitchFamily="18" charset="0"/>
                        </a:rPr>
                        <a:t>Write an action plan</a:t>
                      </a:r>
                    </a:p>
                    <a:p>
                      <a:pPr marL="457200" indent="-457200" algn="l">
                        <a:lnSpc>
                          <a:spcPct val="107000"/>
                        </a:lnSpc>
                        <a:spcAft>
                          <a:spcPts val="800"/>
                        </a:spcAft>
                        <a:buFont typeface="Arial" panose="020B0604020202020204" pitchFamily="34" charset="0"/>
                        <a:buChar char="•"/>
                      </a:pPr>
                      <a:r>
                        <a:rPr lang="en-GB" sz="2800" b="1">
                          <a:effectLst/>
                          <a:latin typeface="+mn-lt"/>
                          <a:ea typeface="Calibri" panose="020F0502020204030204" pitchFamily="34" charset="0"/>
                          <a:cs typeface="Times New Roman" panose="02020603050405020304" pitchFamily="18" charset="0"/>
                        </a:rPr>
                        <a:t>Visualize the Action Plan</a:t>
                      </a: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indent="-457200">
                        <a:buFont typeface="Arial" panose="020B0604020202020204" pitchFamily="34" charset="0"/>
                        <a:buChar char="•"/>
                      </a:pPr>
                      <a:r>
                        <a:rPr lang="en-GB" sz="2800" b="1">
                          <a:latin typeface="+mn-lt"/>
                        </a:rPr>
                        <a:t>Creating, implementing, and monitoring the tasks related with the Action plan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73306309"/>
                  </a:ext>
                </a:extLst>
              </a:tr>
            </a:tbl>
          </a:graphicData>
        </a:graphic>
      </p:graphicFrame>
    </p:spTree>
    <p:extLst>
      <p:ext uri="{BB962C8B-B14F-4D97-AF65-F5344CB8AC3E}">
        <p14:creationId xmlns:p14="http://schemas.microsoft.com/office/powerpoint/2010/main" val="32832221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5811133" y="7594029"/>
            <a:ext cx="11622266" cy="12388074"/>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6"/>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7"/>
          <a:srcRect/>
          <a:stretch>
            <a:fillRect/>
          </a:stretch>
        </p:blipFill>
        <p:spPr>
          <a:xfrm>
            <a:off x="7870030" y="9245916"/>
            <a:ext cx="3710720" cy="779251"/>
          </a:xfrm>
          <a:prstGeom prst="rect">
            <a:avLst/>
          </a:prstGeom>
        </p:spPr>
      </p:pic>
      <p:sp>
        <p:nvSpPr>
          <p:cNvPr id="8" name="TextBox 8"/>
          <p:cNvSpPr txBox="1"/>
          <p:nvPr/>
        </p:nvSpPr>
        <p:spPr>
          <a:xfrm>
            <a:off x="979745" y="3201848"/>
            <a:ext cx="8635408" cy="4360168"/>
          </a:xfrm>
          <a:prstGeom prst="rect">
            <a:avLst/>
          </a:prstGeom>
        </p:spPr>
        <p:txBody>
          <a:bodyPr wrap="square" lIns="0" tIns="0" rIns="0" bIns="0" rtlCol="0" anchor="t">
            <a:spAutoFit/>
          </a:bodyPr>
          <a:lstStyle/>
          <a:p>
            <a:pPr algn="just">
              <a:lnSpc>
                <a:spcPts val="3359"/>
              </a:lnSpc>
            </a:pPr>
            <a:r>
              <a:rPr lang="en-GB" sz="3200" spc="-36">
                <a:solidFill>
                  <a:srgbClr val="000000"/>
                </a:solidFill>
              </a:rPr>
              <a:t>An action plan is a list of </a:t>
            </a:r>
            <a:r>
              <a:rPr lang="en-GB" sz="3200" b="1" spc="-36">
                <a:solidFill>
                  <a:srgbClr val="23B2A3"/>
                </a:solidFill>
              </a:rPr>
              <a:t>action items </a:t>
            </a:r>
            <a:r>
              <a:rPr lang="en-GB" sz="3200" spc="-36">
                <a:solidFill>
                  <a:srgbClr val="000000"/>
                </a:solidFill>
              </a:rPr>
              <a:t>and </a:t>
            </a:r>
            <a:r>
              <a:rPr lang="en-GB" sz="3200" b="1" spc="-36">
                <a:solidFill>
                  <a:srgbClr val="23B2A3"/>
                </a:solidFill>
              </a:rPr>
              <a:t>resources</a:t>
            </a:r>
            <a:r>
              <a:rPr lang="en-GB" sz="3200" spc="-36">
                <a:solidFill>
                  <a:srgbClr val="000000"/>
                </a:solidFill>
              </a:rPr>
              <a:t> needed to achieve project </a:t>
            </a:r>
            <a:r>
              <a:rPr lang="en-GB" sz="3200" b="1" spc="-36">
                <a:solidFill>
                  <a:srgbClr val="23B2A3"/>
                </a:solidFill>
              </a:rPr>
              <a:t>goals</a:t>
            </a:r>
            <a:r>
              <a:rPr lang="en-GB" sz="3200" spc="-36">
                <a:solidFill>
                  <a:srgbClr val="000000"/>
                </a:solidFill>
              </a:rPr>
              <a:t> and objectives.</a:t>
            </a:r>
          </a:p>
          <a:p>
            <a:pPr algn="just">
              <a:lnSpc>
                <a:spcPts val="3359"/>
              </a:lnSpc>
            </a:pPr>
            <a:r>
              <a:rPr lang="en-GB" sz="3200" spc="-36">
                <a:solidFill>
                  <a:srgbClr val="000000"/>
                </a:solidFill>
              </a:rPr>
              <a:t>It can be considered as a visual representation of the </a:t>
            </a:r>
            <a:r>
              <a:rPr lang="en-GB" sz="3200" spc="-36"/>
              <a:t>timeline</a:t>
            </a:r>
            <a:r>
              <a:rPr lang="en-GB" sz="3200" spc="-36">
                <a:solidFill>
                  <a:srgbClr val="000000"/>
                </a:solidFill>
              </a:rPr>
              <a:t>, a list of tasks, agents responsible for each of them and a follow-up of their progress to come up with the best results.</a:t>
            </a:r>
          </a:p>
          <a:p>
            <a:pPr algn="just">
              <a:lnSpc>
                <a:spcPts val="3359"/>
              </a:lnSpc>
            </a:pPr>
            <a:r>
              <a:rPr lang="en-GB" sz="3200" spc="-36">
                <a:solidFill>
                  <a:srgbClr val="000000"/>
                </a:solidFill>
              </a:rPr>
              <a:t>This document can help plan and monitor activities, identify the resources needed, and how and when they should be used to ultimately achieve the stated result.</a:t>
            </a:r>
          </a:p>
        </p:txBody>
      </p:sp>
      <p:sp>
        <p:nvSpPr>
          <p:cNvPr id="9" name="TextBox 9"/>
          <p:cNvSpPr txBox="1"/>
          <p:nvPr/>
        </p:nvSpPr>
        <p:spPr>
          <a:xfrm>
            <a:off x="3965662" y="1202092"/>
            <a:ext cx="10356675" cy="765979"/>
          </a:xfrm>
          <a:prstGeom prst="rect">
            <a:avLst/>
          </a:prstGeom>
        </p:spPr>
        <p:txBody>
          <a:bodyPr wrap="square" lIns="0" tIns="0" rIns="0" bIns="0" rtlCol="0" anchor="t">
            <a:spAutoFit/>
          </a:bodyPr>
          <a:lstStyle/>
          <a:p>
            <a:pPr algn="ctr">
              <a:lnSpc>
                <a:spcPts val="5449"/>
              </a:lnSpc>
            </a:pPr>
            <a:r>
              <a:rPr lang="en-US" sz="6410">
                <a:solidFill>
                  <a:srgbClr val="000000"/>
                </a:solidFill>
                <a:latin typeface="Abhaya Libre Regular"/>
              </a:rPr>
              <a:t>Definition of an Action Plan</a:t>
            </a:r>
          </a:p>
        </p:txBody>
      </p:sp>
      <p:graphicFrame>
        <p:nvGraphicFramePr>
          <p:cNvPr id="16" name="Diagram 15">
            <a:extLst>
              <a:ext uri="{FF2B5EF4-FFF2-40B4-BE49-F238E27FC236}">
                <a16:creationId xmlns:a16="http://schemas.microsoft.com/office/drawing/2014/main" id="{8590EE55-C7FB-ED7F-1DE7-8580EDBF509A}"/>
              </a:ext>
            </a:extLst>
          </p:cNvPr>
          <p:cNvGraphicFramePr/>
          <p:nvPr>
            <p:extLst>
              <p:ext uri="{D42A27DB-BD31-4B8C-83A1-F6EECF244321}">
                <p14:modId xmlns:p14="http://schemas.microsoft.com/office/powerpoint/2010/main" val="2030613733"/>
              </p:ext>
            </p:extLst>
          </p:nvPr>
        </p:nvGraphicFramePr>
        <p:xfrm>
          <a:off x="9525000" y="2492056"/>
          <a:ext cx="8534400" cy="6731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8519948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5811133" y="7594029"/>
            <a:ext cx="11622266" cy="12388074"/>
          </a:xfrm>
          <a:prstGeom prst="rect">
            <a:avLst/>
          </a:prstGeom>
        </p:spPr>
      </p:pic>
      <p:pic>
        <p:nvPicPr>
          <p:cNvPr id="17" name="Picture 1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pic>
        <p:nvPicPr>
          <p:cNvPr id="19" name="Picture 19"/>
          <p:cNvPicPr>
            <a:picLocks noChangeAspect="1"/>
          </p:cNvPicPr>
          <p:nvPr/>
        </p:nvPicPr>
        <p:blipFill>
          <a:blip r:embed="rId6"/>
          <a:srcRect/>
          <a:stretch>
            <a:fillRect/>
          </a:stretch>
        </p:blipFill>
        <p:spPr>
          <a:xfrm>
            <a:off x="16418708" y="0"/>
            <a:ext cx="1869292" cy="1869292"/>
          </a:xfrm>
          <a:prstGeom prst="rect">
            <a:avLst/>
          </a:prstGeom>
        </p:spPr>
      </p:pic>
      <p:pic>
        <p:nvPicPr>
          <p:cNvPr id="20" name="Picture 20"/>
          <p:cNvPicPr>
            <a:picLocks noChangeAspect="1"/>
          </p:cNvPicPr>
          <p:nvPr/>
        </p:nvPicPr>
        <p:blipFill>
          <a:blip r:embed="rId7"/>
          <a:srcRect/>
          <a:stretch>
            <a:fillRect/>
          </a:stretch>
        </p:blipFill>
        <p:spPr>
          <a:xfrm>
            <a:off x="7870030" y="9245916"/>
            <a:ext cx="3710720" cy="779251"/>
          </a:xfrm>
          <a:prstGeom prst="rect">
            <a:avLst/>
          </a:prstGeom>
        </p:spPr>
      </p:pic>
      <p:grpSp>
        <p:nvGrpSpPr>
          <p:cNvPr id="2" name="Group 1">
            <a:extLst>
              <a:ext uri="{FF2B5EF4-FFF2-40B4-BE49-F238E27FC236}">
                <a16:creationId xmlns:a16="http://schemas.microsoft.com/office/drawing/2014/main" id="{EE5DF253-8B42-8852-C098-263F4237322D}"/>
              </a:ext>
            </a:extLst>
          </p:cNvPr>
          <p:cNvGrpSpPr>
            <a:grpSpLocks noChangeAspect="1"/>
          </p:cNvGrpSpPr>
          <p:nvPr/>
        </p:nvGrpSpPr>
        <p:grpSpPr>
          <a:xfrm>
            <a:off x="3276600" y="3242669"/>
            <a:ext cx="3356736" cy="2565839"/>
            <a:chOff x="10287000" y="1845831"/>
            <a:chExt cx="1860359" cy="1422031"/>
          </a:xfrm>
        </p:grpSpPr>
        <p:pic>
          <p:nvPicPr>
            <p:cNvPr id="3" name="Picture 23">
              <a:extLst>
                <a:ext uri="{FF2B5EF4-FFF2-40B4-BE49-F238E27FC236}">
                  <a16:creationId xmlns:a16="http://schemas.microsoft.com/office/drawing/2014/main" id="{9E7EE743-D76E-A62A-569F-B77E66AF6C11}"/>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0527150" y="1845831"/>
              <a:ext cx="1204503" cy="1178907"/>
            </a:xfrm>
            <a:prstGeom prst="rect">
              <a:avLst/>
            </a:prstGeom>
          </p:spPr>
        </p:pic>
        <p:sp>
          <p:nvSpPr>
            <p:cNvPr id="4" name="TextBox 3">
              <a:extLst>
                <a:ext uri="{FF2B5EF4-FFF2-40B4-BE49-F238E27FC236}">
                  <a16:creationId xmlns:a16="http://schemas.microsoft.com/office/drawing/2014/main" id="{D4FACB2A-F002-5679-B92C-CF1FA2AAE770}"/>
                </a:ext>
              </a:extLst>
            </p:cNvPr>
            <p:cNvSpPr txBox="1"/>
            <p:nvPr/>
          </p:nvSpPr>
          <p:spPr>
            <a:xfrm>
              <a:off x="10287000" y="3063172"/>
              <a:ext cx="1860359" cy="204690"/>
            </a:xfrm>
            <a:prstGeom prst="rect">
              <a:avLst/>
            </a:prstGeom>
            <a:noFill/>
          </p:spPr>
          <p:txBody>
            <a:bodyPr wrap="square">
              <a:spAutoFit/>
            </a:bodyPr>
            <a:lstStyle/>
            <a:p>
              <a:pPr algn="ctr"/>
              <a:r>
                <a:rPr lang="en-GB" b="1" i="0" u="none" strike="noStrike">
                  <a:solidFill>
                    <a:srgbClr val="00918E"/>
                  </a:solidFill>
                  <a:effectLst/>
                  <a:latin typeface="Abhaya Libre"/>
                </a:rPr>
                <a:t>Offline Activity </a:t>
              </a:r>
              <a:r>
                <a:rPr lang="en-GB" b="1">
                  <a:solidFill>
                    <a:srgbClr val="00918E"/>
                  </a:solidFill>
                  <a:latin typeface="Abhaya Libre"/>
                </a:rPr>
                <a:t>1</a:t>
              </a:r>
              <a:endParaRPr lang="en-GB" sz="1400"/>
            </a:p>
          </p:txBody>
        </p:sp>
      </p:grpSp>
      <p:sp>
        <p:nvSpPr>
          <p:cNvPr id="5" name="TextBox 4">
            <a:extLst>
              <a:ext uri="{FF2B5EF4-FFF2-40B4-BE49-F238E27FC236}">
                <a16:creationId xmlns:a16="http://schemas.microsoft.com/office/drawing/2014/main" id="{637C473B-E3D2-202D-D7A9-F7FE97F46CC9}"/>
              </a:ext>
            </a:extLst>
          </p:cNvPr>
          <p:cNvSpPr txBox="1"/>
          <p:nvPr/>
        </p:nvSpPr>
        <p:spPr>
          <a:xfrm>
            <a:off x="7794178" y="2400300"/>
            <a:ext cx="8229600" cy="4401205"/>
          </a:xfrm>
          <a:prstGeom prst="rect">
            <a:avLst/>
          </a:prstGeom>
          <a:solidFill>
            <a:srgbClr val="23B2A3"/>
          </a:solidFill>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GB" sz="4000" b="1"/>
              <a:t>The most important ingredients you need to create an effective action plan are the goals you want to achieve. Since you are an EERD, you might have already defined goals related to regional development, haven’t you?</a:t>
            </a:r>
          </a:p>
        </p:txBody>
      </p:sp>
    </p:spTree>
    <p:extLst>
      <p:ext uri="{BB962C8B-B14F-4D97-AF65-F5344CB8AC3E}">
        <p14:creationId xmlns:p14="http://schemas.microsoft.com/office/powerpoint/2010/main" val="3345066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TotalTime>
  <Words>3020</Words>
  <Application>Microsoft Office PowerPoint</Application>
  <PresentationFormat>Custom</PresentationFormat>
  <Paragraphs>239</Paragraphs>
  <Slides>37</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37</vt:i4>
      </vt:variant>
    </vt:vector>
  </HeadingPairs>
  <TitlesOfParts>
    <vt:vector size="47" baseType="lpstr">
      <vt:lpstr>Abhaya Libre Regular Bold</vt:lpstr>
      <vt:lpstr>Abhaya Libre Regular Bold Italics</vt:lpstr>
      <vt:lpstr>Harlow Solid Italic</vt:lpstr>
      <vt:lpstr>Abhaya Libre Regular</vt:lpstr>
      <vt:lpstr>Arial</vt:lpstr>
      <vt:lpstr>Abhaya Libre</vt:lpstr>
      <vt:lpstr>Roboto</vt:lpstr>
      <vt:lpstr>Times New Roman</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REGIO.DIGI.HUB Content Development</dc:title>
  <dc:creator>Ana Paraschiv</dc:creator>
  <cp:lastModifiedBy>paraschiv ana</cp:lastModifiedBy>
  <cp:revision>4</cp:revision>
  <dcterms:created xsi:type="dcterms:W3CDTF">2006-08-16T00:00:00Z</dcterms:created>
  <dcterms:modified xsi:type="dcterms:W3CDTF">2024-01-09T09:43:05Z</dcterms:modified>
  <dc:identifier>DAFSGCxx1iQ</dc:identifier>
</cp:coreProperties>
</file>