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3"/>
  </p:sldMasterIdLst>
  <p:notesMasterIdLst>
    <p:notesMasterId r:id="rId45"/>
  </p:notesMasterIdLst>
  <p:handoutMasterIdLst>
    <p:handoutMasterId r:id="rId46"/>
  </p:handoutMasterIdLst>
  <p:sldIdLst>
    <p:sldId id="256" r:id="rId4"/>
    <p:sldId id="257" r:id="rId5"/>
    <p:sldId id="258" r:id="rId6"/>
    <p:sldId id="259" r:id="rId7"/>
    <p:sldId id="260" r:id="rId8"/>
    <p:sldId id="335" r:id="rId9"/>
    <p:sldId id="261" r:id="rId10"/>
    <p:sldId id="7901" r:id="rId11"/>
    <p:sldId id="311" r:id="rId12"/>
    <p:sldId id="7884" r:id="rId13"/>
    <p:sldId id="328" r:id="rId14"/>
    <p:sldId id="355" r:id="rId15"/>
    <p:sldId id="326" r:id="rId16"/>
    <p:sldId id="338" r:id="rId17"/>
    <p:sldId id="334" r:id="rId18"/>
    <p:sldId id="359" r:id="rId19"/>
    <p:sldId id="357" r:id="rId20"/>
    <p:sldId id="349" r:id="rId21"/>
    <p:sldId id="516" r:id="rId22"/>
    <p:sldId id="7885" r:id="rId23"/>
    <p:sldId id="351" r:id="rId24"/>
    <p:sldId id="339" r:id="rId25"/>
    <p:sldId id="7887" r:id="rId26"/>
    <p:sldId id="7875" r:id="rId27"/>
    <p:sldId id="7873" r:id="rId28"/>
    <p:sldId id="7890" r:id="rId29"/>
    <p:sldId id="7892" r:id="rId30"/>
    <p:sldId id="393" r:id="rId31"/>
    <p:sldId id="394" r:id="rId32"/>
    <p:sldId id="316" r:id="rId33"/>
    <p:sldId id="7880" r:id="rId34"/>
    <p:sldId id="267" r:id="rId35"/>
    <p:sldId id="7891" r:id="rId36"/>
    <p:sldId id="7894" r:id="rId37"/>
    <p:sldId id="7896" r:id="rId38"/>
    <p:sldId id="7897" r:id="rId39"/>
    <p:sldId id="7898" r:id="rId40"/>
    <p:sldId id="7899" r:id="rId41"/>
    <p:sldId id="7900" r:id="rId42"/>
    <p:sldId id="270" r:id="rId43"/>
    <p:sldId id="271" r:id="rId44"/>
  </p:sldIdLst>
  <p:sldSz cx="18288000" cy="10287000"/>
  <p:notesSz cx="6858000" cy="9144000"/>
  <p:embeddedFontLst>
    <p:embeddedFont>
      <p:font typeface="Abhaya Libre Regular" panose="020B0604020202020204" charset="0"/>
      <p:regular r:id="rId47"/>
    </p:embeddedFont>
    <p:embeddedFont>
      <p:font typeface="Abhaya Libre Regular Bold" panose="020B0604020202020204" charset="0"/>
      <p:regular r:id="rId48"/>
    </p:embeddedFont>
    <p:embeddedFont>
      <p:font typeface="Abhaya Libre Regular Bold Italics" panose="020B0604020202020204" charset="0"/>
      <p:regular r:id="rId49"/>
    </p:embeddedFont>
    <p:embeddedFont>
      <p:font typeface="Berlin Sans FB Demi" panose="020E0802020502020306" pitchFamily="34" charset="0"/>
      <p:bold r:id="rId50"/>
    </p:embeddedFont>
    <p:embeddedFont>
      <p:font typeface="Calibri" panose="020F0502020204030204" pitchFamily="34" charset="0"/>
      <p:regular r:id="rId51"/>
      <p:bold r:id="rId52"/>
      <p:italic r:id="rId53"/>
      <p:boldItalic r:id="rId54"/>
    </p:embeddedFont>
    <p:embeddedFont>
      <p:font typeface="Comic Sans MS" panose="030F0702030302020204" pitchFamily="66" charset="0"/>
      <p:regular r:id="rId55"/>
      <p:bold r:id="rId56"/>
      <p:italic r:id="rId57"/>
      <p:boldItalic r:id="rId58"/>
    </p:embeddedFont>
    <p:embeddedFont>
      <p:font typeface="Dosis Medium" pitchFamily="2" charset="0"/>
      <p:regular r:id="rId59"/>
    </p:embeddedFont>
    <p:embeddedFont>
      <p:font typeface="Harlow Solid Italic" panose="04030604020F02020D02" pitchFamily="82" charset="0"/>
      <p:italic r:id="rId60"/>
    </p:embeddedFont>
    <p:embeddedFont>
      <p:font typeface="Noto Sans" panose="020B0502040504020204" pitchFamily="34" charset="0"/>
      <p:regular r:id="rId61"/>
      <p:bold r:id="rId62"/>
      <p:italic r:id="rId63"/>
      <p:boldItalic r:id="rId64"/>
    </p:embeddedFont>
    <p:embeddedFont>
      <p:font typeface="Tw Cen MT" panose="020B0602020104020603" pitchFamily="34" charset="0"/>
      <p:regular r:id="rId65"/>
      <p:bold r:id="rId66"/>
      <p:italic r:id="rId67"/>
      <p:boldItalic r:id="rId68"/>
    </p:embeddedFont>
    <p:embeddedFont>
      <p:font typeface="Wingdings 2" panose="05020102010507070707" pitchFamily="18" charset="2"/>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651"/>
    <a:srgbClr val="B45608"/>
    <a:srgbClr val="C9C400"/>
    <a:srgbClr val="CCCC00"/>
    <a:srgbClr val="ACA800"/>
    <a:srgbClr val="E7E200"/>
    <a:srgbClr val="C62312"/>
    <a:srgbClr val="00918E"/>
    <a:srgbClr val="E6E6E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1C0D3-F2B4-4FB6-85AF-791E0DC4EEDE}" v="605" dt="2023-06-22T08:20:24.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2157" autoAdjust="0"/>
  </p:normalViewPr>
  <p:slideViewPr>
    <p:cSldViewPr>
      <p:cViewPr varScale="1">
        <p:scale>
          <a:sx n="67" d="100"/>
          <a:sy n="67" d="100"/>
        </p:scale>
        <p:origin x="4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005"/>
    </p:cViewPr>
  </p:sorterViewPr>
  <p:notesViewPr>
    <p:cSldViewPr>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stantina Laskari" userId="25940706-f5c7-468e-b71e-5c189e95920d" providerId="ADAL" clId="{DAE7018B-F29F-4B26-BA57-C8F03D65A5AD}"/>
    <pc:docChg chg="undo redo custSel addSld modSld">
      <pc:chgData name="Konstantina Laskari" userId="25940706-f5c7-468e-b71e-5c189e95920d" providerId="ADAL" clId="{DAE7018B-F29F-4B26-BA57-C8F03D65A5AD}" dt="2023-04-05T13:25:21.714" v="382" actId="1076"/>
      <pc:docMkLst>
        <pc:docMk/>
      </pc:docMkLst>
      <pc:sldChg chg="modSp mod">
        <pc:chgData name="Konstantina Laskari" userId="25940706-f5c7-468e-b71e-5c189e95920d" providerId="ADAL" clId="{DAE7018B-F29F-4B26-BA57-C8F03D65A5AD}" dt="2023-04-05T12:02:10.507" v="3" actId="1076"/>
        <pc:sldMkLst>
          <pc:docMk/>
          <pc:sldMk cId="0" sldId="256"/>
        </pc:sldMkLst>
        <pc:picChg chg="mod">
          <ac:chgData name="Konstantina Laskari" userId="25940706-f5c7-468e-b71e-5c189e95920d" providerId="ADAL" clId="{DAE7018B-F29F-4B26-BA57-C8F03D65A5AD}" dt="2023-04-05T12:02:10.507" v="3" actId="1076"/>
          <ac:picMkLst>
            <pc:docMk/>
            <pc:sldMk cId="0" sldId="256"/>
            <ac:picMk id="4" creationId="{00000000-0000-0000-0000-000000000000}"/>
          </ac:picMkLst>
        </pc:picChg>
        <pc:picChg chg="mod">
          <ac:chgData name="Konstantina Laskari" userId="25940706-f5c7-468e-b71e-5c189e95920d" providerId="ADAL" clId="{DAE7018B-F29F-4B26-BA57-C8F03D65A5AD}" dt="2023-04-05T12:02:07.377" v="2" actId="1076"/>
          <ac:picMkLst>
            <pc:docMk/>
            <pc:sldMk cId="0" sldId="256"/>
            <ac:picMk id="10" creationId="{D68C575C-8661-0D70-409C-9F85FC703F72}"/>
          </ac:picMkLst>
        </pc:picChg>
      </pc:sldChg>
      <pc:sldChg chg="modSp mod">
        <pc:chgData name="Konstantina Laskari" userId="25940706-f5c7-468e-b71e-5c189e95920d" providerId="ADAL" clId="{DAE7018B-F29F-4B26-BA57-C8F03D65A5AD}" dt="2023-04-05T13:25:21.714" v="382" actId="1076"/>
        <pc:sldMkLst>
          <pc:docMk/>
          <pc:sldMk cId="0" sldId="257"/>
        </pc:sldMkLst>
        <pc:spChg chg="mod">
          <ac:chgData name="Konstantina Laskari" userId="25940706-f5c7-468e-b71e-5c189e95920d" providerId="ADAL" clId="{DAE7018B-F29F-4B26-BA57-C8F03D65A5AD}" dt="2023-04-05T12:45:32.237" v="177" actId="1076"/>
          <ac:spMkLst>
            <pc:docMk/>
            <pc:sldMk cId="0" sldId="257"/>
            <ac:spMk id="16" creationId="{00000000-0000-0000-0000-000000000000}"/>
          </ac:spMkLst>
        </pc:spChg>
        <pc:grpChg chg="mod">
          <ac:chgData name="Konstantina Laskari" userId="25940706-f5c7-468e-b71e-5c189e95920d" providerId="ADAL" clId="{DAE7018B-F29F-4B26-BA57-C8F03D65A5AD}" dt="2023-04-05T12:46:53.940" v="178" actId="1076"/>
          <ac:grpSpMkLst>
            <pc:docMk/>
            <pc:sldMk cId="0" sldId="257"/>
            <ac:grpSpMk id="2" creationId="{00000000-0000-0000-0000-000000000000}"/>
          </ac:grpSpMkLst>
        </pc:grpChg>
        <pc:grpChg chg="mod">
          <ac:chgData name="Konstantina Laskari" userId="25940706-f5c7-468e-b71e-5c189e95920d" providerId="ADAL" clId="{DAE7018B-F29F-4B26-BA57-C8F03D65A5AD}" dt="2023-04-05T13:25:21.714" v="382" actId="1076"/>
          <ac:grpSpMkLst>
            <pc:docMk/>
            <pc:sldMk cId="0" sldId="257"/>
            <ac:grpSpMk id="13" creationId="{00000000-0000-0000-0000-000000000000}"/>
          </ac:grpSpMkLst>
        </pc:grpChg>
        <pc:picChg chg="mod">
          <ac:chgData name="Konstantina Laskari" userId="25940706-f5c7-468e-b71e-5c189e95920d" providerId="ADAL" clId="{DAE7018B-F29F-4B26-BA57-C8F03D65A5AD}" dt="2023-04-05T12:03:06.483" v="4" actId="1076"/>
          <ac:picMkLst>
            <pc:docMk/>
            <pc:sldMk cId="0" sldId="257"/>
            <ac:picMk id="5" creationId="{00000000-0000-0000-0000-000000000000}"/>
          </ac:picMkLst>
        </pc:picChg>
        <pc:picChg chg="mod">
          <ac:chgData name="Konstantina Laskari" userId="25940706-f5c7-468e-b71e-5c189e95920d" providerId="ADAL" clId="{DAE7018B-F29F-4B26-BA57-C8F03D65A5AD}" dt="2023-04-05T13:25:20" v="381" actId="1076"/>
          <ac:picMkLst>
            <pc:docMk/>
            <pc:sldMk cId="0" sldId="257"/>
            <ac:picMk id="7" creationId="{00000000-0000-0000-0000-000000000000}"/>
          </ac:picMkLst>
        </pc:picChg>
        <pc:picChg chg="mod">
          <ac:chgData name="Konstantina Laskari" userId="25940706-f5c7-468e-b71e-5c189e95920d" providerId="ADAL" clId="{DAE7018B-F29F-4B26-BA57-C8F03D65A5AD}" dt="2023-04-05T13:25:17.534" v="380" actId="1076"/>
          <ac:picMkLst>
            <pc:docMk/>
            <pc:sldMk cId="0" sldId="257"/>
            <ac:picMk id="12" creationId="{00000000-0000-0000-0000-000000000000}"/>
          </ac:picMkLst>
        </pc:picChg>
        <pc:picChg chg="mod">
          <ac:chgData name="Konstantina Laskari" userId="25940706-f5c7-468e-b71e-5c189e95920d" providerId="ADAL" clId="{DAE7018B-F29F-4B26-BA57-C8F03D65A5AD}" dt="2023-04-05T12:03:08.465" v="5" actId="1076"/>
          <ac:picMkLst>
            <pc:docMk/>
            <pc:sldMk cId="0" sldId="257"/>
            <ac:picMk id="18" creationId="{00000000-0000-0000-0000-000000000000}"/>
          </ac:picMkLst>
        </pc:picChg>
      </pc:sldChg>
      <pc:sldChg chg="addSp modSp mod">
        <pc:chgData name="Konstantina Laskari" userId="25940706-f5c7-468e-b71e-5c189e95920d" providerId="ADAL" clId="{DAE7018B-F29F-4B26-BA57-C8F03D65A5AD}" dt="2023-04-05T12:05:55.536" v="29" actId="1076"/>
        <pc:sldMkLst>
          <pc:docMk/>
          <pc:sldMk cId="0" sldId="260"/>
        </pc:sldMkLst>
        <pc:spChg chg="mod">
          <ac:chgData name="Konstantina Laskari" userId="25940706-f5c7-468e-b71e-5c189e95920d" providerId="ADAL" clId="{DAE7018B-F29F-4B26-BA57-C8F03D65A5AD}" dt="2023-04-05T12:05:40.319" v="26" actId="255"/>
          <ac:spMkLst>
            <pc:docMk/>
            <pc:sldMk cId="0" sldId="260"/>
            <ac:spMk id="3" creationId="{00000000-0000-0000-0000-000000000000}"/>
          </ac:spMkLst>
        </pc:spChg>
        <pc:spChg chg="add mod">
          <ac:chgData name="Konstantina Laskari" userId="25940706-f5c7-468e-b71e-5c189e95920d" providerId="ADAL" clId="{DAE7018B-F29F-4B26-BA57-C8F03D65A5AD}" dt="2023-04-05T12:05:18.958" v="22" actId="20577"/>
          <ac:spMkLst>
            <pc:docMk/>
            <pc:sldMk cId="0" sldId="260"/>
            <ac:spMk id="4" creationId="{AE7F8E67-5FD1-F5BC-7667-ED6FE7C1BADE}"/>
          </ac:spMkLst>
        </pc:spChg>
        <pc:spChg chg="mod">
          <ac:chgData name="Konstantina Laskari" userId="25940706-f5c7-468e-b71e-5c189e95920d" providerId="ADAL" clId="{DAE7018B-F29F-4B26-BA57-C8F03D65A5AD}" dt="2023-04-05T12:03:55.792" v="11" actId="1076"/>
          <ac:spMkLst>
            <pc:docMk/>
            <pc:sldMk cId="0" sldId="260"/>
            <ac:spMk id="5" creationId="{00000000-0000-0000-0000-000000000000}"/>
          </ac:spMkLst>
        </pc:spChg>
        <pc:spChg chg="mod">
          <ac:chgData name="Konstantina Laskari" userId="25940706-f5c7-468e-b71e-5c189e95920d" providerId="ADAL" clId="{DAE7018B-F29F-4B26-BA57-C8F03D65A5AD}" dt="2023-04-05T12:04:39.472" v="13" actId="1076"/>
          <ac:spMkLst>
            <pc:docMk/>
            <pc:sldMk cId="0" sldId="260"/>
            <ac:spMk id="10" creationId="{C91F00B4-0024-828D-390F-21058AB75ABC}"/>
          </ac:spMkLst>
        </pc:spChg>
        <pc:spChg chg="mod">
          <ac:chgData name="Konstantina Laskari" userId="25940706-f5c7-468e-b71e-5c189e95920d" providerId="ADAL" clId="{DAE7018B-F29F-4B26-BA57-C8F03D65A5AD}" dt="2023-04-05T12:04:51.703" v="15" actId="1076"/>
          <ac:spMkLst>
            <pc:docMk/>
            <pc:sldMk cId="0" sldId="260"/>
            <ac:spMk id="14" creationId="{BEFABC55-3146-7F66-83B1-21CEF8349395}"/>
          </ac:spMkLst>
        </pc:spChg>
        <pc:spChg chg="mod">
          <ac:chgData name="Konstantina Laskari" userId="25940706-f5c7-468e-b71e-5c189e95920d" providerId="ADAL" clId="{DAE7018B-F29F-4B26-BA57-C8F03D65A5AD}" dt="2023-04-05T12:05:46.863" v="27" actId="1076"/>
          <ac:spMkLst>
            <pc:docMk/>
            <pc:sldMk cId="0" sldId="260"/>
            <ac:spMk id="15" creationId="{00000000-0000-0000-0000-000000000000}"/>
          </ac:spMkLst>
        </pc:spChg>
        <pc:spChg chg="mod">
          <ac:chgData name="Konstantina Laskari" userId="25940706-f5c7-468e-b71e-5c189e95920d" providerId="ADAL" clId="{DAE7018B-F29F-4B26-BA57-C8F03D65A5AD}" dt="2023-04-05T12:03:35.264" v="6" actId="1076"/>
          <ac:spMkLst>
            <pc:docMk/>
            <pc:sldMk cId="0" sldId="260"/>
            <ac:spMk id="19" creationId="{00000000-0000-0000-0000-000000000000}"/>
          </ac:spMkLst>
        </pc:spChg>
        <pc:spChg chg="mod">
          <ac:chgData name="Konstantina Laskari" userId="25940706-f5c7-468e-b71e-5c189e95920d" providerId="ADAL" clId="{DAE7018B-F29F-4B26-BA57-C8F03D65A5AD}" dt="2023-04-05T12:04:59.559" v="17" actId="1076"/>
          <ac:spMkLst>
            <pc:docMk/>
            <pc:sldMk cId="0" sldId="260"/>
            <ac:spMk id="20" creationId="{BB73025F-0160-56C1-60CD-3F9CBB13A2E7}"/>
          </ac:spMkLst>
        </pc:spChg>
        <pc:spChg chg="mod">
          <ac:chgData name="Konstantina Laskari" userId="25940706-f5c7-468e-b71e-5c189e95920d" providerId="ADAL" clId="{DAE7018B-F29F-4B26-BA57-C8F03D65A5AD}" dt="2023-04-05T12:04:45.760" v="14" actId="1076"/>
          <ac:spMkLst>
            <pc:docMk/>
            <pc:sldMk cId="0" sldId="260"/>
            <ac:spMk id="21" creationId="{950B82B8-8B22-9BB8-3697-6436F15C8A85}"/>
          </ac:spMkLst>
        </pc:spChg>
        <pc:spChg chg="mod">
          <ac:chgData name="Konstantina Laskari" userId="25940706-f5c7-468e-b71e-5c189e95920d" providerId="ADAL" clId="{DAE7018B-F29F-4B26-BA57-C8F03D65A5AD}" dt="2023-04-05T12:05:23.503" v="23" actId="1076"/>
          <ac:spMkLst>
            <pc:docMk/>
            <pc:sldMk cId="0" sldId="260"/>
            <ac:spMk id="25" creationId="{F211F588-B5D8-C9C5-FA5B-022CD83572A4}"/>
          </ac:spMkLst>
        </pc:spChg>
        <pc:picChg chg="mod">
          <ac:chgData name="Konstantina Laskari" userId="25940706-f5c7-468e-b71e-5c189e95920d" providerId="ADAL" clId="{DAE7018B-F29F-4B26-BA57-C8F03D65A5AD}" dt="2023-04-05T12:05:55.536" v="29" actId="1076"/>
          <ac:picMkLst>
            <pc:docMk/>
            <pc:sldMk cId="0" sldId="260"/>
            <ac:picMk id="13" creationId="{00000000-0000-0000-0000-000000000000}"/>
          </ac:picMkLst>
        </pc:picChg>
        <pc:picChg chg="mod">
          <ac:chgData name="Konstantina Laskari" userId="25940706-f5c7-468e-b71e-5c189e95920d" providerId="ADAL" clId="{DAE7018B-F29F-4B26-BA57-C8F03D65A5AD}" dt="2023-04-05T12:05:53.967" v="28" actId="1076"/>
          <ac:picMkLst>
            <pc:docMk/>
            <pc:sldMk cId="0" sldId="260"/>
            <ac:picMk id="23" creationId="{00000000-0000-0000-0000-000000000000}"/>
          </ac:picMkLst>
        </pc:picChg>
      </pc:sldChg>
      <pc:sldChg chg="addSp delSp modSp mod addAnim delAnim">
        <pc:chgData name="Konstantina Laskari" userId="25940706-f5c7-468e-b71e-5c189e95920d" providerId="ADAL" clId="{DAE7018B-F29F-4B26-BA57-C8F03D65A5AD}" dt="2023-04-05T12:20:30.243" v="97" actId="1076"/>
        <pc:sldMkLst>
          <pc:docMk/>
          <pc:sldMk cId="1775541160" sldId="261"/>
        </pc:sldMkLst>
        <pc:spChg chg="mod">
          <ac:chgData name="Konstantina Laskari" userId="25940706-f5c7-468e-b71e-5c189e95920d" providerId="ADAL" clId="{DAE7018B-F29F-4B26-BA57-C8F03D65A5AD}" dt="2023-04-05T12:19:44.125" v="86" actId="207"/>
          <ac:spMkLst>
            <pc:docMk/>
            <pc:sldMk cId="1775541160" sldId="261"/>
            <ac:spMk id="3" creationId="{99D38416-FBD5-4D1E-FAD7-01588648DB17}"/>
          </ac:spMkLst>
        </pc:spChg>
        <pc:spChg chg="add del mod">
          <ac:chgData name="Konstantina Laskari" userId="25940706-f5c7-468e-b71e-5c189e95920d" providerId="ADAL" clId="{DAE7018B-F29F-4B26-BA57-C8F03D65A5AD}" dt="2023-04-05T12:19:23.195" v="80" actId="478"/>
          <ac:spMkLst>
            <pc:docMk/>
            <pc:sldMk cId="1775541160" sldId="261"/>
            <ac:spMk id="4" creationId="{1B706D6A-D7E3-A54F-5801-16080ABBE2CE}"/>
          </ac:spMkLst>
        </pc:spChg>
        <pc:spChg chg="add del">
          <ac:chgData name="Konstantina Laskari" userId="25940706-f5c7-468e-b71e-5c189e95920d" providerId="ADAL" clId="{DAE7018B-F29F-4B26-BA57-C8F03D65A5AD}" dt="2023-04-05T12:19:33.110" v="83" actId="478"/>
          <ac:spMkLst>
            <pc:docMk/>
            <pc:sldMk cId="1775541160" sldId="261"/>
            <ac:spMk id="6" creationId="{56AE5E1E-4B3B-D6A2-E56E-9D5E0B803277}"/>
          </ac:spMkLst>
        </pc:spChg>
        <pc:spChg chg="mod">
          <ac:chgData name="Konstantina Laskari" userId="25940706-f5c7-468e-b71e-5c189e95920d" providerId="ADAL" clId="{DAE7018B-F29F-4B26-BA57-C8F03D65A5AD}" dt="2023-04-05T12:19:52.732" v="89" actId="1076"/>
          <ac:spMkLst>
            <pc:docMk/>
            <pc:sldMk cId="1775541160" sldId="261"/>
            <ac:spMk id="8" creationId="{00000000-0000-0000-0000-000000000000}"/>
          </ac:spMkLst>
        </pc:spChg>
        <pc:spChg chg="add del">
          <ac:chgData name="Konstantina Laskari" userId="25940706-f5c7-468e-b71e-5c189e95920d" providerId="ADAL" clId="{DAE7018B-F29F-4B26-BA57-C8F03D65A5AD}" dt="2023-04-05T12:19:31.210" v="82" actId="478"/>
          <ac:spMkLst>
            <pc:docMk/>
            <pc:sldMk cId="1775541160" sldId="261"/>
            <ac:spMk id="11" creationId="{98370B5F-50CE-1700-E73D-6A8DB39738E5}"/>
          </ac:spMkLst>
        </pc:spChg>
        <pc:spChg chg="del">
          <ac:chgData name="Konstantina Laskari" userId="25940706-f5c7-468e-b71e-5c189e95920d" providerId="ADAL" clId="{DAE7018B-F29F-4B26-BA57-C8F03D65A5AD}" dt="2023-04-05T12:19:56.294" v="90" actId="478"/>
          <ac:spMkLst>
            <pc:docMk/>
            <pc:sldMk cId="1775541160" sldId="261"/>
            <ac:spMk id="12" creationId="{D1449382-622C-2F14-7D38-9AC2B76C6B37}"/>
          </ac:spMkLst>
        </pc:spChg>
        <pc:picChg chg="mod ord">
          <ac:chgData name="Konstantina Laskari" userId="25940706-f5c7-468e-b71e-5c189e95920d" providerId="ADAL" clId="{DAE7018B-F29F-4B26-BA57-C8F03D65A5AD}" dt="2023-04-05T12:19:37.971" v="85" actId="1076"/>
          <ac:picMkLst>
            <pc:docMk/>
            <pc:sldMk cId="1775541160" sldId="261"/>
            <ac:picMk id="2" creationId="{F3345C24-0BBC-8F3F-E5DA-011B6893F487}"/>
          </ac:picMkLst>
        </pc:picChg>
        <pc:picChg chg="add del">
          <ac:chgData name="Konstantina Laskari" userId="25940706-f5c7-468e-b71e-5c189e95920d" providerId="ADAL" clId="{DAE7018B-F29F-4B26-BA57-C8F03D65A5AD}" dt="2023-04-05T12:19:28.076" v="81" actId="478"/>
          <ac:picMkLst>
            <pc:docMk/>
            <pc:sldMk cId="1775541160" sldId="261"/>
            <ac:picMk id="5" creationId="{B35F1127-1B17-D005-90EC-86BD5B521A2A}"/>
          </ac:picMkLst>
        </pc:picChg>
        <pc:picChg chg="add del mod">
          <ac:chgData name="Konstantina Laskari" userId="25940706-f5c7-468e-b71e-5c189e95920d" providerId="ADAL" clId="{DAE7018B-F29F-4B26-BA57-C8F03D65A5AD}" dt="2023-04-05T12:19:07.095" v="67" actId="931"/>
          <ac:picMkLst>
            <pc:docMk/>
            <pc:sldMk cId="1775541160" sldId="261"/>
            <ac:picMk id="14" creationId="{8FB02582-1690-BA74-991D-8AC88EC8DFF9}"/>
          </ac:picMkLst>
        </pc:picChg>
        <pc:picChg chg="add mod">
          <ac:chgData name="Konstantina Laskari" userId="25940706-f5c7-468e-b71e-5c189e95920d" providerId="ADAL" clId="{DAE7018B-F29F-4B26-BA57-C8F03D65A5AD}" dt="2023-04-05T12:20:30.243" v="97" actId="1076"/>
          <ac:picMkLst>
            <pc:docMk/>
            <pc:sldMk cId="1775541160" sldId="261"/>
            <ac:picMk id="16" creationId="{0AB4FDAD-38C0-2C9A-9D68-E3504A1D63C6}"/>
          </ac:picMkLst>
        </pc:picChg>
      </pc:sldChg>
      <pc:sldChg chg="modSp mod">
        <pc:chgData name="Konstantina Laskari" userId="25940706-f5c7-468e-b71e-5c189e95920d" providerId="ADAL" clId="{DAE7018B-F29F-4B26-BA57-C8F03D65A5AD}" dt="2023-04-05T12:28:36.511" v="136" actId="313"/>
        <pc:sldMkLst>
          <pc:docMk/>
          <pc:sldMk cId="3907482707" sldId="311"/>
        </pc:sldMkLst>
        <pc:graphicFrameChg chg="modGraphic">
          <ac:chgData name="Konstantina Laskari" userId="25940706-f5c7-468e-b71e-5c189e95920d" providerId="ADAL" clId="{DAE7018B-F29F-4B26-BA57-C8F03D65A5AD}" dt="2023-04-05T12:28:36.511" v="136" actId="313"/>
          <ac:graphicFrameMkLst>
            <pc:docMk/>
            <pc:sldMk cId="3907482707" sldId="311"/>
            <ac:graphicFrameMk id="8" creationId="{09FD9D01-6801-94AF-06A3-8622835E4541}"/>
          </ac:graphicFrameMkLst>
        </pc:graphicFrameChg>
      </pc:sldChg>
      <pc:sldChg chg="addSp modSp">
        <pc:chgData name="Konstantina Laskari" userId="25940706-f5c7-468e-b71e-5c189e95920d" providerId="ADAL" clId="{DAE7018B-F29F-4B26-BA57-C8F03D65A5AD}" dt="2023-04-05T12:58:42.229" v="227"/>
        <pc:sldMkLst>
          <pc:docMk/>
          <pc:sldMk cId="0" sldId="316"/>
        </pc:sldMkLst>
        <pc:picChg chg="add mod">
          <ac:chgData name="Konstantina Laskari" userId="25940706-f5c7-468e-b71e-5c189e95920d" providerId="ADAL" clId="{DAE7018B-F29F-4B26-BA57-C8F03D65A5AD}" dt="2023-04-05T12:56:31.638" v="203"/>
          <ac:picMkLst>
            <pc:docMk/>
            <pc:sldMk cId="0" sldId="316"/>
            <ac:picMk id="4" creationId="{764650DF-3ED2-4E8B-0C4C-BB294C82C65A}"/>
          </ac:picMkLst>
        </pc:picChg>
        <pc:picChg chg="add mod">
          <ac:chgData name="Konstantina Laskari" userId="25940706-f5c7-468e-b71e-5c189e95920d" providerId="ADAL" clId="{DAE7018B-F29F-4B26-BA57-C8F03D65A5AD}" dt="2023-04-05T12:58:42.229" v="227"/>
          <ac:picMkLst>
            <pc:docMk/>
            <pc:sldMk cId="0" sldId="316"/>
            <ac:picMk id="5" creationId="{67A1067B-A170-69A4-3979-EB76CDC659A8}"/>
          </ac:picMkLst>
        </pc:picChg>
      </pc:sldChg>
      <pc:sldChg chg="addSp delSp modSp mod">
        <pc:chgData name="Konstantina Laskari" userId="25940706-f5c7-468e-b71e-5c189e95920d" providerId="ADAL" clId="{DAE7018B-F29F-4B26-BA57-C8F03D65A5AD}" dt="2023-04-05T13:10:44.551" v="354" actId="1076"/>
        <pc:sldMkLst>
          <pc:docMk/>
          <pc:sldMk cId="4069438402" sldId="339"/>
        </pc:sldMkLst>
        <pc:spChg chg="mod">
          <ac:chgData name="Konstantina Laskari" userId="25940706-f5c7-468e-b71e-5c189e95920d" providerId="ADAL" clId="{DAE7018B-F29F-4B26-BA57-C8F03D65A5AD}" dt="2023-04-05T13:10:44.551" v="354" actId="1076"/>
          <ac:spMkLst>
            <pc:docMk/>
            <pc:sldMk cId="4069438402" sldId="339"/>
            <ac:spMk id="2" creationId="{064AAEDE-C968-F8A0-2B32-6EF0D305DD52}"/>
          </ac:spMkLst>
        </pc:spChg>
        <pc:picChg chg="del mod">
          <ac:chgData name="Konstantina Laskari" userId="25940706-f5c7-468e-b71e-5c189e95920d" providerId="ADAL" clId="{DAE7018B-F29F-4B26-BA57-C8F03D65A5AD}" dt="2023-04-05T13:10:31.151" v="347" actId="478"/>
          <ac:picMkLst>
            <pc:docMk/>
            <pc:sldMk cId="4069438402" sldId="339"/>
            <ac:picMk id="9" creationId="{D54BDCCC-082C-7577-4783-69512242B3C1}"/>
          </ac:picMkLst>
        </pc:picChg>
        <pc:picChg chg="add mod">
          <ac:chgData name="Konstantina Laskari" userId="25940706-f5c7-468e-b71e-5c189e95920d" providerId="ADAL" clId="{DAE7018B-F29F-4B26-BA57-C8F03D65A5AD}" dt="2023-04-05T13:10:42.992" v="353" actId="1076"/>
          <ac:picMkLst>
            <pc:docMk/>
            <pc:sldMk cId="4069438402" sldId="339"/>
            <ac:picMk id="10" creationId="{4AA3DE04-53D4-66AB-0479-4280BDF20072}"/>
          </ac:picMkLst>
        </pc:picChg>
      </pc:sldChg>
      <pc:sldChg chg="modSp mod">
        <pc:chgData name="Konstantina Laskari" userId="25940706-f5c7-468e-b71e-5c189e95920d" providerId="ADAL" clId="{DAE7018B-F29F-4B26-BA57-C8F03D65A5AD}" dt="2023-04-05T12:55:27.562" v="196" actId="14100"/>
        <pc:sldMkLst>
          <pc:docMk/>
          <pc:sldMk cId="2545601042" sldId="351"/>
        </pc:sldMkLst>
        <pc:picChg chg="mod">
          <ac:chgData name="Konstantina Laskari" userId="25940706-f5c7-468e-b71e-5c189e95920d" providerId="ADAL" clId="{DAE7018B-F29F-4B26-BA57-C8F03D65A5AD}" dt="2023-04-05T12:55:00.330" v="192" actId="1076"/>
          <ac:picMkLst>
            <pc:docMk/>
            <pc:sldMk cId="2545601042" sldId="351"/>
            <ac:picMk id="2" creationId="{00000000-0000-0000-0000-000000000000}"/>
          </ac:picMkLst>
        </pc:picChg>
        <pc:picChg chg="mod">
          <ac:chgData name="Konstantina Laskari" userId="25940706-f5c7-468e-b71e-5c189e95920d" providerId="ADAL" clId="{DAE7018B-F29F-4B26-BA57-C8F03D65A5AD}" dt="2023-04-05T12:55:12.953" v="195" actId="1076"/>
          <ac:picMkLst>
            <pc:docMk/>
            <pc:sldMk cId="2545601042" sldId="351"/>
            <ac:picMk id="3" creationId="{00000000-0000-0000-0000-000000000000}"/>
          </ac:picMkLst>
        </pc:picChg>
        <pc:picChg chg="mod">
          <ac:chgData name="Konstantina Laskari" userId="25940706-f5c7-468e-b71e-5c189e95920d" providerId="ADAL" clId="{DAE7018B-F29F-4B26-BA57-C8F03D65A5AD}" dt="2023-04-05T12:55:27.562" v="196" actId="14100"/>
          <ac:picMkLst>
            <pc:docMk/>
            <pc:sldMk cId="2545601042" sldId="351"/>
            <ac:picMk id="5" creationId="{00000000-0000-0000-0000-000000000000}"/>
          </ac:picMkLst>
        </pc:picChg>
        <pc:picChg chg="mod ord">
          <ac:chgData name="Konstantina Laskari" userId="25940706-f5c7-468e-b71e-5c189e95920d" providerId="ADAL" clId="{DAE7018B-F29F-4B26-BA57-C8F03D65A5AD}" dt="2023-04-05T12:53:58.810" v="185" actId="1076"/>
          <ac:picMkLst>
            <pc:docMk/>
            <pc:sldMk cId="2545601042" sldId="351"/>
            <ac:picMk id="7" creationId="{D3B65CE6-0588-BD78-9174-703FD28FAABC}"/>
          </ac:picMkLst>
        </pc:picChg>
        <pc:picChg chg="mod">
          <ac:chgData name="Konstantina Laskari" userId="25940706-f5c7-468e-b71e-5c189e95920d" providerId="ADAL" clId="{DAE7018B-F29F-4B26-BA57-C8F03D65A5AD}" dt="2023-04-05T12:55:09.852" v="194" actId="1076"/>
          <ac:picMkLst>
            <pc:docMk/>
            <pc:sldMk cId="2545601042" sldId="351"/>
            <ac:picMk id="20" creationId="{00000000-0000-0000-0000-000000000000}"/>
          </ac:picMkLst>
        </pc:picChg>
      </pc:sldChg>
      <pc:sldChg chg="addSp delSp modSp mod">
        <pc:chgData name="Konstantina Laskari" userId="25940706-f5c7-468e-b71e-5c189e95920d" providerId="ADAL" clId="{DAE7018B-F29F-4B26-BA57-C8F03D65A5AD}" dt="2023-04-05T12:40:42.821" v="176" actId="1076"/>
        <pc:sldMkLst>
          <pc:docMk/>
          <pc:sldMk cId="3301588648" sldId="357"/>
        </pc:sldMkLst>
        <pc:spChg chg="del mod">
          <ac:chgData name="Konstantina Laskari" userId="25940706-f5c7-468e-b71e-5c189e95920d" providerId="ADAL" clId="{DAE7018B-F29F-4B26-BA57-C8F03D65A5AD}" dt="2023-04-05T12:39:04.969" v="153" actId="478"/>
          <ac:spMkLst>
            <pc:docMk/>
            <pc:sldMk cId="3301588648" sldId="357"/>
            <ac:spMk id="5" creationId="{48198B63-C59A-E082-BB9B-03DE94CB6404}"/>
          </ac:spMkLst>
        </pc:spChg>
        <pc:spChg chg="add del">
          <ac:chgData name="Konstantina Laskari" userId="25940706-f5c7-468e-b71e-5c189e95920d" providerId="ADAL" clId="{DAE7018B-F29F-4B26-BA57-C8F03D65A5AD}" dt="2023-04-05T12:36:44.042" v="140" actId="478"/>
          <ac:spMkLst>
            <pc:docMk/>
            <pc:sldMk cId="3301588648" sldId="357"/>
            <ac:spMk id="6" creationId="{5C626C3B-B3CD-83F9-A495-2AF6818FACFD}"/>
          </ac:spMkLst>
        </pc:spChg>
        <pc:spChg chg="add mod">
          <ac:chgData name="Konstantina Laskari" userId="25940706-f5c7-468e-b71e-5c189e95920d" providerId="ADAL" clId="{DAE7018B-F29F-4B26-BA57-C8F03D65A5AD}" dt="2023-04-05T12:39:31.951" v="161" actId="962"/>
          <ac:spMkLst>
            <pc:docMk/>
            <pc:sldMk cId="3301588648" sldId="357"/>
            <ac:spMk id="9" creationId="{E8C85D34-6A42-288C-65FA-387C42643BF1}"/>
          </ac:spMkLst>
        </pc:spChg>
        <pc:spChg chg="mod">
          <ac:chgData name="Konstantina Laskari" userId="25940706-f5c7-468e-b71e-5c189e95920d" providerId="ADAL" clId="{DAE7018B-F29F-4B26-BA57-C8F03D65A5AD}" dt="2023-04-05T12:38:43.007" v="150" actId="1076"/>
          <ac:spMkLst>
            <pc:docMk/>
            <pc:sldMk cId="3301588648" sldId="357"/>
            <ac:spMk id="15" creationId="{5E7698B1-18BA-137F-C1B6-945B71AD5980}"/>
          </ac:spMkLst>
        </pc:spChg>
        <pc:spChg chg="add mod">
          <ac:chgData name="Konstantina Laskari" userId="25940706-f5c7-468e-b71e-5c189e95920d" providerId="ADAL" clId="{DAE7018B-F29F-4B26-BA57-C8F03D65A5AD}" dt="2023-04-05T12:40:42.821" v="176" actId="1076"/>
          <ac:spMkLst>
            <pc:docMk/>
            <pc:sldMk cId="3301588648" sldId="357"/>
            <ac:spMk id="16" creationId="{0E5757B2-A0AF-BE4D-A94F-2DDE47A2C017}"/>
          </ac:spMkLst>
        </pc:spChg>
        <pc:spChg chg="mod">
          <ac:chgData name="Konstantina Laskari" userId="25940706-f5c7-468e-b71e-5c189e95920d" providerId="ADAL" clId="{DAE7018B-F29F-4B26-BA57-C8F03D65A5AD}" dt="2023-04-05T12:38:45.847" v="151" actId="1076"/>
          <ac:spMkLst>
            <pc:docMk/>
            <pc:sldMk cId="3301588648" sldId="357"/>
            <ac:spMk id="20" creationId="{4CB02E26-5D4A-3A9F-E8F5-345DBFBB09E4}"/>
          </ac:spMkLst>
        </pc:spChg>
        <pc:spChg chg="mod">
          <ac:chgData name="Konstantina Laskari" userId="25940706-f5c7-468e-b71e-5c189e95920d" providerId="ADAL" clId="{DAE7018B-F29F-4B26-BA57-C8F03D65A5AD}" dt="2023-04-05T12:38:25.828" v="146" actId="207"/>
          <ac:spMkLst>
            <pc:docMk/>
            <pc:sldMk cId="3301588648" sldId="357"/>
            <ac:spMk id="25" creationId="{01D9E973-76AA-32CF-1A44-BB75A9762D2A}"/>
          </ac:spMkLst>
        </pc:spChg>
        <pc:spChg chg="mod">
          <ac:chgData name="Konstantina Laskari" userId="25940706-f5c7-468e-b71e-5c189e95920d" providerId="ADAL" clId="{DAE7018B-F29F-4B26-BA57-C8F03D65A5AD}" dt="2023-04-05T12:38:29.002" v="147" actId="207"/>
          <ac:spMkLst>
            <pc:docMk/>
            <pc:sldMk cId="3301588648" sldId="357"/>
            <ac:spMk id="26" creationId="{DEB7EA6A-C5A0-0811-8C68-1F01797AC281}"/>
          </ac:spMkLst>
        </pc:spChg>
        <pc:spChg chg="mod">
          <ac:chgData name="Konstantina Laskari" userId="25940706-f5c7-468e-b71e-5c189e95920d" providerId="ADAL" clId="{DAE7018B-F29F-4B26-BA57-C8F03D65A5AD}" dt="2023-04-05T12:38:36.478" v="149" actId="1076"/>
          <ac:spMkLst>
            <pc:docMk/>
            <pc:sldMk cId="3301588648" sldId="357"/>
            <ac:spMk id="27" creationId="{7F98F04D-4C77-6CCD-450E-4B23E2FCE434}"/>
          </ac:spMkLst>
        </pc:spChg>
      </pc:sldChg>
      <pc:sldChg chg="addSp modSp">
        <pc:chgData name="Konstantina Laskari" userId="25940706-f5c7-468e-b71e-5c189e95920d" providerId="ADAL" clId="{DAE7018B-F29F-4B26-BA57-C8F03D65A5AD}" dt="2023-04-05T13:07:57.958" v="327"/>
        <pc:sldMkLst>
          <pc:docMk/>
          <pc:sldMk cId="2451369869" sldId="393"/>
        </pc:sldMkLst>
        <pc:picChg chg="add mod">
          <ac:chgData name="Konstantina Laskari" userId="25940706-f5c7-468e-b71e-5c189e95920d" providerId="ADAL" clId="{DAE7018B-F29F-4B26-BA57-C8F03D65A5AD}" dt="2023-04-05T12:56:44.455" v="206"/>
          <ac:picMkLst>
            <pc:docMk/>
            <pc:sldMk cId="2451369869" sldId="393"/>
            <ac:picMk id="3" creationId="{BEFC1F9A-E231-10DE-4478-24C1C7E2B202}"/>
          </ac:picMkLst>
        </pc:picChg>
        <pc:picChg chg="add mod">
          <ac:chgData name="Konstantina Laskari" userId="25940706-f5c7-468e-b71e-5c189e95920d" providerId="ADAL" clId="{DAE7018B-F29F-4B26-BA57-C8F03D65A5AD}" dt="2023-04-05T13:07:57.958" v="327"/>
          <ac:picMkLst>
            <pc:docMk/>
            <pc:sldMk cId="2451369869" sldId="393"/>
            <ac:picMk id="5" creationId="{2D915B81-6486-45BF-F476-D921264B1052}"/>
          </ac:picMkLst>
        </pc:picChg>
      </pc:sldChg>
      <pc:sldChg chg="addSp modSp mod">
        <pc:chgData name="Konstantina Laskari" userId="25940706-f5c7-468e-b71e-5c189e95920d" providerId="ADAL" clId="{DAE7018B-F29F-4B26-BA57-C8F03D65A5AD}" dt="2023-04-05T12:59:25.808" v="326" actId="1076"/>
        <pc:sldMkLst>
          <pc:docMk/>
          <pc:sldMk cId="1316074123" sldId="394"/>
        </pc:sldMkLst>
        <pc:spChg chg="mod">
          <ac:chgData name="Konstantina Laskari" userId="25940706-f5c7-468e-b71e-5c189e95920d" providerId="ADAL" clId="{DAE7018B-F29F-4B26-BA57-C8F03D65A5AD}" dt="2023-04-05T12:59:03.548" v="315" actId="20577"/>
          <ac:spMkLst>
            <pc:docMk/>
            <pc:sldMk cId="1316074123" sldId="394"/>
            <ac:spMk id="3" creationId="{00000000-0000-0000-0000-000000000000}"/>
          </ac:spMkLst>
        </pc:spChg>
        <pc:spChg chg="mod">
          <ac:chgData name="Konstantina Laskari" userId="25940706-f5c7-468e-b71e-5c189e95920d" providerId="ADAL" clId="{DAE7018B-F29F-4B26-BA57-C8F03D65A5AD}" dt="2023-04-05T12:59:25.808" v="326" actId="1076"/>
          <ac:spMkLst>
            <pc:docMk/>
            <pc:sldMk cId="1316074123" sldId="394"/>
            <ac:spMk id="5" creationId="{D31AEE6A-7544-DC89-8E5B-70E84FC04A4E}"/>
          </ac:spMkLst>
        </pc:spChg>
        <pc:picChg chg="mod">
          <ac:chgData name="Konstantina Laskari" userId="25940706-f5c7-468e-b71e-5c189e95920d" providerId="ADAL" clId="{DAE7018B-F29F-4B26-BA57-C8F03D65A5AD}" dt="2023-04-05T12:59:09.178" v="318" actId="1076"/>
          <ac:picMkLst>
            <pc:docMk/>
            <pc:sldMk cId="1316074123" sldId="394"/>
            <ac:picMk id="6" creationId="{AC28B225-E54E-F623-52A5-602C2FAE9BD0}"/>
          </ac:picMkLst>
        </pc:picChg>
        <pc:picChg chg="mod">
          <ac:chgData name="Konstantina Laskari" userId="25940706-f5c7-468e-b71e-5c189e95920d" providerId="ADAL" clId="{DAE7018B-F29F-4B26-BA57-C8F03D65A5AD}" dt="2023-04-05T12:59:23.816" v="325" actId="1076"/>
          <ac:picMkLst>
            <pc:docMk/>
            <pc:sldMk cId="1316074123" sldId="394"/>
            <ac:picMk id="7" creationId="{E44813D8-68E3-9A47-3E02-C38C08C6767A}"/>
          </ac:picMkLst>
        </pc:picChg>
        <pc:picChg chg="add mod">
          <ac:chgData name="Konstantina Laskari" userId="25940706-f5c7-468e-b71e-5c189e95920d" providerId="ADAL" clId="{DAE7018B-F29F-4B26-BA57-C8F03D65A5AD}" dt="2023-04-05T12:56:38.618" v="205" actId="1076"/>
          <ac:picMkLst>
            <pc:docMk/>
            <pc:sldMk cId="1316074123" sldId="394"/>
            <ac:picMk id="8" creationId="{A6568AA5-E1BE-410A-8E75-412C25AB2738}"/>
          </ac:picMkLst>
        </pc:picChg>
        <pc:picChg chg="mod">
          <ac:chgData name="Konstantina Laskari" userId="25940706-f5c7-468e-b71e-5c189e95920d" providerId="ADAL" clId="{DAE7018B-F29F-4B26-BA57-C8F03D65A5AD}" dt="2023-04-05T12:59:16.505" v="321" actId="1076"/>
          <ac:picMkLst>
            <pc:docMk/>
            <pc:sldMk cId="1316074123" sldId="394"/>
            <ac:picMk id="10" creationId="{6104720E-8A32-9C38-BDF5-7A9F98952F7A}"/>
          </ac:picMkLst>
        </pc:picChg>
        <pc:picChg chg="add mod">
          <ac:chgData name="Konstantina Laskari" userId="25940706-f5c7-468e-b71e-5c189e95920d" providerId="ADAL" clId="{DAE7018B-F29F-4B26-BA57-C8F03D65A5AD}" dt="2023-04-05T12:59:13.370" v="320" actId="1076"/>
          <ac:picMkLst>
            <pc:docMk/>
            <pc:sldMk cId="1316074123" sldId="394"/>
            <ac:picMk id="13" creationId="{D0DDA68B-C375-200F-7BC2-FC36E9C84D35}"/>
          </ac:picMkLst>
        </pc:picChg>
      </pc:sldChg>
      <pc:sldChg chg="addSp delSp modSp mod">
        <pc:chgData name="Konstantina Laskari" userId="25940706-f5c7-468e-b71e-5c189e95920d" providerId="ADAL" clId="{DAE7018B-F29F-4B26-BA57-C8F03D65A5AD}" dt="2023-04-05T13:24:28.461" v="372" actId="1076"/>
        <pc:sldMkLst>
          <pc:docMk/>
          <pc:sldMk cId="3348179423" sldId="516"/>
        </pc:sldMkLst>
        <pc:spChg chg="mod">
          <ac:chgData name="Konstantina Laskari" userId="25940706-f5c7-468e-b71e-5c189e95920d" providerId="ADAL" clId="{DAE7018B-F29F-4B26-BA57-C8F03D65A5AD}" dt="2023-04-05T13:21:12.467" v="359" actId="123"/>
          <ac:spMkLst>
            <pc:docMk/>
            <pc:sldMk cId="3348179423" sldId="516"/>
            <ac:spMk id="6" creationId="{86CD77E7-64E8-0F55-957B-180D35BD0105}"/>
          </ac:spMkLst>
        </pc:spChg>
        <pc:spChg chg="mod">
          <ac:chgData name="Konstantina Laskari" userId="25940706-f5c7-468e-b71e-5c189e95920d" providerId="ADAL" clId="{DAE7018B-F29F-4B26-BA57-C8F03D65A5AD}" dt="2023-04-05T13:21:33.783" v="362" actId="1076"/>
          <ac:spMkLst>
            <pc:docMk/>
            <pc:sldMk cId="3348179423" sldId="516"/>
            <ac:spMk id="9" creationId="{97F29BFF-F027-2802-1362-22169BF57AD5}"/>
          </ac:spMkLst>
        </pc:spChg>
        <pc:spChg chg="mod">
          <ac:chgData name="Konstantina Laskari" userId="25940706-f5c7-468e-b71e-5c189e95920d" providerId="ADAL" clId="{DAE7018B-F29F-4B26-BA57-C8F03D65A5AD}" dt="2023-04-05T13:21:07.918" v="358" actId="1076"/>
          <ac:spMkLst>
            <pc:docMk/>
            <pc:sldMk cId="3348179423" sldId="516"/>
            <ac:spMk id="17" creationId="{B92C8633-A4D8-46FB-50F1-2248BEFF0563}"/>
          </ac:spMkLst>
        </pc:spChg>
        <pc:picChg chg="mod">
          <ac:chgData name="Konstantina Laskari" userId="25940706-f5c7-468e-b71e-5c189e95920d" providerId="ADAL" clId="{DAE7018B-F29F-4B26-BA57-C8F03D65A5AD}" dt="2023-04-05T13:24:28.461" v="372" actId="1076"/>
          <ac:picMkLst>
            <pc:docMk/>
            <pc:sldMk cId="3348179423" sldId="516"/>
            <ac:picMk id="2" creationId="{02F28CE7-819C-56BA-4562-E8FB537019AB}"/>
          </ac:picMkLst>
        </pc:picChg>
        <pc:picChg chg="add mod">
          <ac:chgData name="Konstantina Laskari" userId="25940706-f5c7-468e-b71e-5c189e95920d" providerId="ADAL" clId="{DAE7018B-F29F-4B26-BA57-C8F03D65A5AD}" dt="2023-04-05T13:08:58.841" v="343" actId="1076"/>
          <ac:picMkLst>
            <pc:docMk/>
            <pc:sldMk cId="3348179423" sldId="516"/>
            <ac:picMk id="5" creationId="{29BCBF8F-3D68-29FC-2D64-67BD36E9B8B4}"/>
          </ac:picMkLst>
        </pc:picChg>
        <pc:picChg chg="add del mod">
          <ac:chgData name="Konstantina Laskari" userId="25940706-f5c7-468e-b71e-5c189e95920d" providerId="ADAL" clId="{DAE7018B-F29F-4B26-BA57-C8F03D65A5AD}" dt="2023-04-05T13:24:11.522" v="364" actId="478"/>
          <ac:picMkLst>
            <pc:docMk/>
            <pc:sldMk cId="3348179423" sldId="516"/>
            <ac:picMk id="8" creationId="{BD493120-6266-F0FB-0D93-3E81F7627879}"/>
          </ac:picMkLst>
        </pc:picChg>
        <pc:picChg chg="add mod">
          <ac:chgData name="Konstantina Laskari" userId="25940706-f5c7-468e-b71e-5c189e95920d" providerId="ADAL" clId="{DAE7018B-F29F-4B26-BA57-C8F03D65A5AD}" dt="2023-04-05T13:24:25.466" v="371" actId="1076"/>
          <ac:picMkLst>
            <pc:docMk/>
            <pc:sldMk cId="3348179423" sldId="516"/>
            <ac:picMk id="11" creationId="{D35DC24A-D5D2-6465-2B6B-9F5D23048F77}"/>
          </ac:picMkLst>
        </pc:picChg>
      </pc:sldChg>
      <pc:sldChg chg="addSp modSp mod">
        <pc:chgData name="Konstantina Laskari" userId="25940706-f5c7-468e-b71e-5c189e95920d" providerId="ADAL" clId="{DAE7018B-F29F-4B26-BA57-C8F03D65A5AD}" dt="2023-04-05T13:08:22.259" v="334" actId="1076"/>
        <pc:sldMkLst>
          <pc:docMk/>
          <pc:sldMk cId="2286862535" sldId="7873"/>
        </pc:sldMkLst>
        <pc:picChg chg="add mod">
          <ac:chgData name="Konstantina Laskari" userId="25940706-f5c7-468e-b71e-5c189e95920d" providerId="ADAL" clId="{DAE7018B-F29F-4B26-BA57-C8F03D65A5AD}" dt="2023-04-05T12:56:53.129" v="209"/>
          <ac:picMkLst>
            <pc:docMk/>
            <pc:sldMk cId="2286862535" sldId="7873"/>
            <ac:picMk id="6" creationId="{DE64F7BB-D172-B47A-B2EF-D1928EFF770C}"/>
          </ac:picMkLst>
        </pc:picChg>
        <pc:picChg chg="add mod">
          <ac:chgData name="Konstantina Laskari" userId="25940706-f5c7-468e-b71e-5c189e95920d" providerId="ADAL" clId="{DAE7018B-F29F-4B26-BA57-C8F03D65A5AD}" dt="2023-04-05T13:08:22.259" v="334" actId="1076"/>
          <ac:picMkLst>
            <pc:docMk/>
            <pc:sldMk cId="2286862535" sldId="7873"/>
            <ac:picMk id="7" creationId="{76CAF1A8-34B2-B5F9-7FE4-BE3E3238DE9F}"/>
          </ac:picMkLst>
        </pc:picChg>
      </pc:sldChg>
      <pc:sldChg chg="modSp mod">
        <pc:chgData name="Konstantina Laskari" userId="25940706-f5c7-468e-b71e-5c189e95920d" providerId="ADAL" clId="{DAE7018B-F29F-4B26-BA57-C8F03D65A5AD}" dt="2023-04-05T12:56:10.128" v="201" actId="1076"/>
        <pc:sldMkLst>
          <pc:docMk/>
          <pc:sldMk cId="2354195660" sldId="7875"/>
        </pc:sldMkLst>
        <pc:spChg chg="mod">
          <ac:chgData name="Konstantina Laskari" userId="25940706-f5c7-468e-b71e-5c189e95920d" providerId="ADAL" clId="{DAE7018B-F29F-4B26-BA57-C8F03D65A5AD}" dt="2023-04-05T12:55:47.066" v="200" actId="1076"/>
          <ac:spMkLst>
            <pc:docMk/>
            <pc:sldMk cId="2354195660" sldId="7875"/>
            <ac:spMk id="7" creationId="{9B59D614-EA78-3D9A-BDB8-8D5D40119558}"/>
          </ac:spMkLst>
        </pc:spChg>
        <pc:picChg chg="mod">
          <ac:chgData name="Konstantina Laskari" userId="25940706-f5c7-468e-b71e-5c189e95920d" providerId="ADAL" clId="{DAE7018B-F29F-4B26-BA57-C8F03D65A5AD}" dt="2023-04-05T12:56:10.128" v="201" actId="1076"/>
          <ac:picMkLst>
            <pc:docMk/>
            <pc:sldMk cId="2354195660" sldId="7875"/>
            <ac:picMk id="23" creationId="{00000000-0000-0000-0000-000000000000}"/>
          </ac:picMkLst>
        </pc:picChg>
      </pc:sldChg>
      <pc:sldChg chg="addSp modSp mod">
        <pc:chgData name="Konstantina Laskari" userId="25940706-f5c7-468e-b71e-5c189e95920d" providerId="ADAL" clId="{DAE7018B-F29F-4B26-BA57-C8F03D65A5AD}" dt="2023-04-05T12:58:39.377" v="226" actId="1076"/>
        <pc:sldMkLst>
          <pc:docMk/>
          <pc:sldMk cId="0" sldId="7880"/>
        </pc:sldMkLst>
        <pc:picChg chg="mod">
          <ac:chgData name="Konstantina Laskari" userId="25940706-f5c7-468e-b71e-5c189e95920d" providerId="ADAL" clId="{DAE7018B-F29F-4B26-BA57-C8F03D65A5AD}" dt="2023-04-05T12:58:37.522" v="225" actId="1076"/>
          <ac:picMkLst>
            <pc:docMk/>
            <pc:sldMk cId="0" sldId="7880"/>
            <ac:picMk id="5" creationId="{E9487C65-31D7-EA98-1B14-8328145E900B}"/>
          </ac:picMkLst>
        </pc:picChg>
        <pc:picChg chg="add mod">
          <ac:chgData name="Konstantina Laskari" userId="25940706-f5c7-468e-b71e-5c189e95920d" providerId="ADAL" clId="{DAE7018B-F29F-4B26-BA57-C8F03D65A5AD}" dt="2023-04-05T12:56:28.152" v="202"/>
          <ac:picMkLst>
            <pc:docMk/>
            <pc:sldMk cId="0" sldId="7880"/>
            <ac:picMk id="7" creationId="{B5E3ECE1-CA35-37E1-5F56-4D08B8860D99}"/>
          </ac:picMkLst>
        </pc:picChg>
        <pc:picChg chg="add mod">
          <ac:chgData name="Konstantina Laskari" userId="25940706-f5c7-468e-b71e-5c189e95920d" providerId="ADAL" clId="{DAE7018B-F29F-4B26-BA57-C8F03D65A5AD}" dt="2023-04-05T12:58:39.377" v="226" actId="1076"/>
          <ac:picMkLst>
            <pc:docMk/>
            <pc:sldMk cId="0" sldId="7880"/>
            <ac:picMk id="8" creationId="{8D2215F6-B4F2-336D-B677-06F0ABE23409}"/>
          </ac:picMkLst>
        </pc:picChg>
      </pc:sldChg>
      <pc:sldChg chg="modSp mod">
        <pc:chgData name="Konstantina Laskari" userId="25940706-f5c7-468e-b71e-5c189e95920d" providerId="ADAL" clId="{DAE7018B-F29F-4B26-BA57-C8F03D65A5AD}" dt="2023-04-05T12:48:47.968" v="181" actId="207"/>
        <pc:sldMkLst>
          <pc:docMk/>
          <pc:sldMk cId="2486469987" sldId="7884"/>
        </pc:sldMkLst>
        <pc:spChg chg="mod">
          <ac:chgData name="Konstantina Laskari" userId="25940706-f5c7-468e-b71e-5c189e95920d" providerId="ADAL" clId="{DAE7018B-F29F-4B26-BA57-C8F03D65A5AD}" dt="2023-04-05T12:48:47.968" v="181" actId="207"/>
          <ac:spMkLst>
            <pc:docMk/>
            <pc:sldMk cId="2486469987" sldId="7884"/>
            <ac:spMk id="9" creationId="{23F65472-EF18-D914-03E3-4AABEDD58EA8}"/>
          </ac:spMkLst>
        </pc:spChg>
      </pc:sldChg>
      <pc:sldChg chg="addSp modSp mod">
        <pc:chgData name="Konstantina Laskari" userId="25940706-f5c7-468e-b71e-5c189e95920d" providerId="ADAL" clId="{DAE7018B-F29F-4B26-BA57-C8F03D65A5AD}" dt="2023-04-05T13:08:44.504" v="341" actId="1076"/>
        <pc:sldMkLst>
          <pc:docMk/>
          <pc:sldMk cId="3855083767" sldId="7887"/>
        </pc:sldMkLst>
        <pc:picChg chg="mod">
          <ac:chgData name="Konstantina Laskari" userId="25940706-f5c7-468e-b71e-5c189e95920d" providerId="ADAL" clId="{DAE7018B-F29F-4B26-BA57-C8F03D65A5AD}" dt="2023-04-05T13:08:44.504" v="341" actId="1076"/>
          <ac:picMkLst>
            <pc:docMk/>
            <pc:sldMk cId="3855083767" sldId="7887"/>
            <ac:picMk id="2" creationId="{4DB55490-6D45-7931-12E7-E7DE264C6A66}"/>
          </ac:picMkLst>
        </pc:picChg>
        <pc:picChg chg="add mod">
          <ac:chgData name="Konstantina Laskari" userId="25940706-f5c7-468e-b71e-5c189e95920d" providerId="ADAL" clId="{DAE7018B-F29F-4B26-BA57-C8F03D65A5AD}" dt="2023-04-05T13:08:30.686" v="337" actId="1076"/>
          <ac:picMkLst>
            <pc:docMk/>
            <pc:sldMk cId="3855083767" sldId="7887"/>
            <ac:picMk id="6" creationId="{93F96F1D-9FAC-9DBC-28CB-2789B6D72CE1}"/>
          </ac:picMkLst>
        </pc:picChg>
        <pc:picChg chg="add mod">
          <ac:chgData name="Konstantina Laskari" userId="25940706-f5c7-468e-b71e-5c189e95920d" providerId="ADAL" clId="{DAE7018B-F29F-4B26-BA57-C8F03D65A5AD}" dt="2023-04-05T13:08:38.718" v="338"/>
          <ac:picMkLst>
            <pc:docMk/>
            <pc:sldMk cId="3855083767" sldId="7887"/>
            <ac:picMk id="11" creationId="{8A7676F6-111D-F75F-9949-862D7B3B2144}"/>
          </ac:picMkLst>
        </pc:picChg>
      </pc:sldChg>
      <pc:sldChg chg="addSp modSp mod">
        <pc:chgData name="Konstantina Laskari" userId="25940706-f5c7-468e-b71e-5c189e95920d" providerId="ADAL" clId="{DAE7018B-F29F-4B26-BA57-C8F03D65A5AD}" dt="2023-04-05T13:08:15.414" v="332" actId="1076"/>
        <pc:sldMkLst>
          <pc:docMk/>
          <pc:sldMk cId="4231329558" sldId="7892"/>
        </pc:sldMkLst>
        <pc:spChg chg="mod">
          <ac:chgData name="Konstantina Laskari" userId="25940706-f5c7-468e-b71e-5c189e95920d" providerId="ADAL" clId="{DAE7018B-F29F-4B26-BA57-C8F03D65A5AD}" dt="2023-04-05T12:57:07.194" v="213" actId="14100"/>
          <ac:spMkLst>
            <pc:docMk/>
            <pc:sldMk cId="4231329558" sldId="7892"/>
            <ac:spMk id="2" creationId="{BF90E5FA-34FE-FA21-640A-979882B1B971}"/>
          </ac:spMkLst>
        </pc:spChg>
        <pc:spChg chg="mod">
          <ac:chgData name="Konstantina Laskari" userId="25940706-f5c7-468e-b71e-5c189e95920d" providerId="ADAL" clId="{DAE7018B-F29F-4B26-BA57-C8F03D65A5AD}" dt="2023-04-05T12:57:39.717" v="218" actId="14100"/>
          <ac:spMkLst>
            <pc:docMk/>
            <pc:sldMk cId="4231329558" sldId="7892"/>
            <ac:spMk id="11" creationId="{DCCDCBBC-A42E-ABE4-DE39-E1D215403808}"/>
          </ac:spMkLst>
        </pc:spChg>
        <pc:picChg chg="mod modCrop">
          <ac:chgData name="Konstantina Laskari" userId="25940706-f5c7-468e-b71e-5c189e95920d" providerId="ADAL" clId="{DAE7018B-F29F-4B26-BA57-C8F03D65A5AD}" dt="2023-04-05T13:08:15.414" v="332" actId="1076"/>
          <ac:picMkLst>
            <pc:docMk/>
            <pc:sldMk cId="4231329558" sldId="7892"/>
            <ac:picMk id="5" creationId="{A6043304-F278-A621-8D50-C95A9FC1E281}"/>
          </ac:picMkLst>
        </pc:picChg>
        <pc:picChg chg="add mod">
          <ac:chgData name="Konstantina Laskari" userId="25940706-f5c7-468e-b71e-5c189e95920d" providerId="ADAL" clId="{DAE7018B-F29F-4B26-BA57-C8F03D65A5AD}" dt="2023-04-05T12:56:50.451" v="208" actId="1076"/>
          <ac:picMkLst>
            <pc:docMk/>
            <pc:sldMk cId="4231329558" sldId="7892"/>
            <ac:picMk id="6" creationId="{617E649B-6D25-8EB9-3EF7-2745C578CA45}"/>
          </ac:picMkLst>
        </pc:picChg>
        <pc:picChg chg="add mod">
          <ac:chgData name="Konstantina Laskari" userId="25940706-f5c7-468e-b71e-5c189e95920d" providerId="ADAL" clId="{DAE7018B-F29F-4B26-BA57-C8F03D65A5AD}" dt="2023-04-05T13:08:05.488" v="329"/>
          <ac:picMkLst>
            <pc:docMk/>
            <pc:sldMk cId="4231329558" sldId="7892"/>
            <ac:picMk id="12" creationId="{561A9BCE-A23F-6C3C-5098-4F3954AE8D7F}"/>
          </ac:picMkLst>
        </pc:picChg>
      </pc:sldChg>
      <pc:sldChg chg="addSp delSp modSp add mod">
        <pc:chgData name="Konstantina Laskari" userId="25940706-f5c7-468e-b71e-5c189e95920d" providerId="ADAL" clId="{DAE7018B-F29F-4B26-BA57-C8F03D65A5AD}" dt="2023-04-05T12:27:23.833" v="135" actId="1076"/>
        <pc:sldMkLst>
          <pc:docMk/>
          <pc:sldMk cId="4216867113" sldId="7901"/>
        </pc:sldMkLst>
        <pc:spChg chg="del">
          <ac:chgData name="Konstantina Laskari" userId="25940706-f5c7-468e-b71e-5c189e95920d" providerId="ADAL" clId="{DAE7018B-F29F-4B26-BA57-C8F03D65A5AD}" dt="2023-04-05T12:21:25.141" v="100" actId="478"/>
          <ac:spMkLst>
            <pc:docMk/>
            <pc:sldMk cId="4216867113" sldId="7901"/>
            <ac:spMk id="3" creationId="{99D38416-FBD5-4D1E-FAD7-01588648DB17}"/>
          </ac:spMkLst>
        </pc:spChg>
        <pc:spChg chg="mod">
          <ac:chgData name="Konstantina Laskari" userId="25940706-f5c7-468e-b71e-5c189e95920d" providerId="ADAL" clId="{DAE7018B-F29F-4B26-BA57-C8F03D65A5AD}" dt="2023-04-05T12:25:54.915" v="129" actId="2085"/>
          <ac:spMkLst>
            <pc:docMk/>
            <pc:sldMk cId="4216867113" sldId="7901"/>
            <ac:spMk id="4" creationId="{1B706D6A-D7E3-A54F-5801-16080ABBE2CE}"/>
          </ac:spMkLst>
        </pc:spChg>
        <pc:spChg chg="mod">
          <ac:chgData name="Konstantina Laskari" userId="25940706-f5c7-468e-b71e-5c189e95920d" providerId="ADAL" clId="{DAE7018B-F29F-4B26-BA57-C8F03D65A5AD}" dt="2023-04-05T12:22:21.338" v="112" actId="1076"/>
          <ac:spMkLst>
            <pc:docMk/>
            <pc:sldMk cId="4216867113" sldId="7901"/>
            <ac:spMk id="8" creationId="{00000000-0000-0000-0000-000000000000}"/>
          </ac:spMkLst>
        </pc:spChg>
        <pc:spChg chg="mod">
          <ac:chgData name="Konstantina Laskari" userId="25940706-f5c7-468e-b71e-5c189e95920d" providerId="ADAL" clId="{DAE7018B-F29F-4B26-BA57-C8F03D65A5AD}" dt="2023-04-05T12:26:02.394" v="130" actId="1076"/>
          <ac:spMkLst>
            <pc:docMk/>
            <pc:sldMk cId="4216867113" sldId="7901"/>
            <ac:spMk id="11" creationId="{98370B5F-50CE-1700-E73D-6A8DB39738E5}"/>
          </ac:spMkLst>
        </pc:spChg>
        <pc:spChg chg="del mod">
          <ac:chgData name="Konstantina Laskari" userId="25940706-f5c7-468e-b71e-5c189e95920d" providerId="ADAL" clId="{DAE7018B-F29F-4B26-BA57-C8F03D65A5AD}" dt="2023-04-05T12:22:51.859" v="115" actId="478"/>
          <ac:spMkLst>
            <pc:docMk/>
            <pc:sldMk cId="4216867113" sldId="7901"/>
            <ac:spMk id="12" creationId="{D1449382-622C-2F14-7D38-9AC2B76C6B37}"/>
          </ac:spMkLst>
        </pc:spChg>
        <pc:picChg chg="mod">
          <ac:chgData name="Konstantina Laskari" userId="25940706-f5c7-468e-b71e-5c189e95920d" providerId="ADAL" clId="{DAE7018B-F29F-4B26-BA57-C8F03D65A5AD}" dt="2023-04-05T12:22:14.069" v="110" actId="1076"/>
          <ac:picMkLst>
            <pc:docMk/>
            <pc:sldMk cId="4216867113" sldId="7901"/>
            <ac:picMk id="2" creationId="{F3345C24-0BBC-8F3F-E5DA-011B6893F487}"/>
          </ac:picMkLst>
        </pc:picChg>
        <pc:picChg chg="del">
          <ac:chgData name="Konstantina Laskari" userId="25940706-f5c7-468e-b71e-5c189e95920d" providerId="ADAL" clId="{DAE7018B-F29F-4B26-BA57-C8F03D65A5AD}" dt="2023-04-05T12:20:35.931" v="98" actId="478"/>
          <ac:picMkLst>
            <pc:docMk/>
            <pc:sldMk cId="4216867113" sldId="7901"/>
            <ac:picMk id="5" creationId="{B35F1127-1B17-D005-90EC-86BD5B521A2A}"/>
          </ac:picMkLst>
        </pc:picChg>
        <pc:picChg chg="add mod">
          <ac:chgData name="Konstantina Laskari" userId="25940706-f5c7-468e-b71e-5c189e95920d" providerId="ADAL" clId="{DAE7018B-F29F-4B26-BA57-C8F03D65A5AD}" dt="2023-04-05T12:27:23.833" v="135" actId="1076"/>
          <ac:picMkLst>
            <pc:docMk/>
            <pc:sldMk cId="4216867113" sldId="7901"/>
            <ac:picMk id="14" creationId="{7A86D767-6C4C-579C-42D3-F9F1D0F8FF00}"/>
          </ac:picMkLst>
        </pc:picChg>
      </pc:sldChg>
    </pc:docChg>
  </pc:docChgLst>
  <pc:docChgLst>
    <pc:chgData name="Ioanna Matouli (Atlantis Engineering)" userId="ce83a5f9-b684-426f-8712-9fec52aa63a4" providerId="ADAL" clId="{5801C0D3-F2B4-4FB6-85AF-791E0DC4EEDE}"/>
    <pc:docChg chg="undo redo custSel modSld">
      <pc:chgData name="Ioanna Matouli (Atlantis Engineering)" userId="ce83a5f9-b684-426f-8712-9fec52aa63a4" providerId="ADAL" clId="{5801C0D3-F2B4-4FB6-85AF-791E0DC4EEDE}" dt="2023-06-22T08:31:23.898" v="7400" actId="20577"/>
      <pc:docMkLst>
        <pc:docMk/>
      </pc:docMkLst>
      <pc:sldChg chg="modSp mod">
        <pc:chgData name="Ioanna Matouli (Atlantis Engineering)" userId="ce83a5f9-b684-426f-8712-9fec52aa63a4" providerId="ADAL" clId="{5801C0D3-F2B4-4FB6-85AF-791E0DC4EEDE}" dt="2023-06-12T11:04:58.935" v="10" actId="20577"/>
        <pc:sldMkLst>
          <pc:docMk/>
          <pc:sldMk cId="0" sldId="256"/>
        </pc:sldMkLst>
        <pc:spChg chg="mod">
          <ac:chgData name="Ioanna Matouli (Atlantis Engineering)" userId="ce83a5f9-b684-426f-8712-9fec52aa63a4" providerId="ADAL" clId="{5801C0D3-F2B4-4FB6-85AF-791E0DC4EEDE}" dt="2023-06-12T11:04:58.935" v="10" actId="20577"/>
          <ac:spMkLst>
            <pc:docMk/>
            <pc:sldMk cId="0" sldId="256"/>
            <ac:spMk id="9" creationId="{00000000-0000-0000-0000-000000000000}"/>
          </ac:spMkLst>
        </pc:spChg>
      </pc:sldChg>
      <pc:sldChg chg="modSp mod">
        <pc:chgData name="Ioanna Matouli (Atlantis Engineering)" userId="ce83a5f9-b684-426f-8712-9fec52aa63a4" providerId="ADAL" clId="{5801C0D3-F2B4-4FB6-85AF-791E0DC4EEDE}" dt="2023-06-22T08:31:23.898" v="7400" actId="20577"/>
        <pc:sldMkLst>
          <pc:docMk/>
          <pc:sldMk cId="0" sldId="257"/>
        </pc:sldMkLst>
        <pc:spChg chg="mod">
          <ac:chgData name="Ioanna Matouli (Atlantis Engineering)" userId="ce83a5f9-b684-426f-8712-9fec52aa63a4" providerId="ADAL" clId="{5801C0D3-F2B4-4FB6-85AF-791E0DC4EEDE}" dt="2023-06-22T08:31:23.898" v="7400" actId="20577"/>
          <ac:spMkLst>
            <pc:docMk/>
            <pc:sldMk cId="0" sldId="257"/>
            <ac:spMk id="16" creationId="{00000000-0000-0000-0000-000000000000}"/>
          </ac:spMkLst>
        </pc:spChg>
        <pc:spChg chg="mod">
          <ac:chgData name="Ioanna Matouli (Atlantis Engineering)" userId="ce83a5f9-b684-426f-8712-9fec52aa63a4" providerId="ADAL" clId="{5801C0D3-F2B4-4FB6-85AF-791E0DC4EEDE}" dt="2023-06-12T11:57:42.239" v="125" actId="1076"/>
          <ac:spMkLst>
            <pc:docMk/>
            <pc:sldMk cId="0" sldId="257"/>
            <ac:spMk id="19" creationId="{86ACC0B6-6CF2-58BE-5F0E-67D258911E69}"/>
          </ac:spMkLst>
        </pc:spChg>
      </pc:sldChg>
      <pc:sldChg chg="modSp mod">
        <pc:chgData name="Ioanna Matouli (Atlantis Engineering)" userId="ce83a5f9-b684-426f-8712-9fec52aa63a4" providerId="ADAL" clId="{5801C0D3-F2B4-4FB6-85AF-791E0DC4EEDE}" dt="2023-06-12T11:05:46.991" v="48" actId="1076"/>
        <pc:sldMkLst>
          <pc:docMk/>
          <pc:sldMk cId="0" sldId="258"/>
        </pc:sldMkLst>
        <pc:spChg chg="mod">
          <ac:chgData name="Ioanna Matouli (Atlantis Engineering)" userId="ce83a5f9-b684-426f-8712-9fec52aa63a4" providerId="ADAL" clId="{5801C0D3-F2B4-4FB6-85AF-791E0DC4EEDE}" dt="2023-06-12T11:05:41.889" v="47" actId="20577"/>
          <ac:spMkLst>
            <pc:docMk/>
            <pc:sldMk cId="0" sldId="258"/>
            <ac:spMk id="2" creationId="{00000000-0000-0000-0000-000000000000}"/>
          </ac:spMkLst>
        </pc:spChg>
        <pc:spChg chg="mod">
          <ac:chgData name="Ioanna Matouli (Atlantis Engineering)" userId="ce83a5f9-b684-426f-8712-9fec52aa63a4" providerId="ADAL" clId="{5801C0D3-F2B4-4FB6-85AF-791E0DC4EEDE}" dt="2023-06-12T11:05:46.991" v="48" actId="1076"/>
          <ac:spMkLst>
            <pc:docMk/>
            <pc:sldMk cId="0" sldId="258"/>
            <ac:spMk id="3" creationId="{00000000-0000-0000-0000-000000000000}"/>
          </ac:spMkLst>
        </pc:spChg>
      </pc:sldChg>
      <pc:sldChg chg="modSp mod">
        <pc:chgData name="Ioanna Matouli (Atlantis Engineering)" userId="ce83a5f9-b684-426f-8712-9fec52aa63a4" providerId="ADAL" clId="{5801C0D3-F2B4-4FB6-85AF-791E0DC4EEDE}" dt="2023-06-12T11:57:54.872" v="146" actId="20577"/>
        <pc:sldMkLst>
          <pc:docMk/>
          <pc:sldMk cId="0" sldId="259"/>
        </pc:sldMkLst>
        <pc:spChg chg="mod">
          <ac:chgData name="Ioanna Matouli (Atlantis Engineering)" userId="ce83a5f9-b684-426f-8712-9fec52aa63a4" providerId="ADAL" clId="{5801C0D3-F2B4-4FB6-85AF-791E0DC4EEDE}" dt="2023-06-12T11:57:54.872" v="146" actId="20577"/>
          <ac:spMkLst>
            <pc:docMk/>
            <pc:sldMk cId="0" sldId="259"/>
            <ac:spMk id="44" creationId="{00000000-0000-0000-0000-000000000000}"/>
          </ac:spMkLst>
        </pc:spChg>
      </pc:sldChg>
      <pc:sldChg chg="modSp mod">
        <pc:chgData name="Ioanna Matouli (Atlantis Engineering)" userId="ce83a5f9-b684-426f-8712-9fec52aa63a4" providerId="ADAL" clId="{5801C0D3-F2B4-4FB6-85AF-791E0DC4EEDE}" dt="2023-06-12T12:06:22.523" v="354" actId="14100"/>
        <pc:sldMkLst>
          <pc:docMk/>
          <pc:sldMk cId="0" sldId="260"/>
        </pc:sldMkLst>
        <pc:spChg chg="mod">
          <ac:chgData name="Ioanna Matouli (Atlantis Engineering)" userId="ce83a5f9-b684-426f-8712-9fec52aa63a4" providerId="ADAL" clId="{5801C0D3-F2B4-4FB6-85AF-791E0DC4EEDE}" dt="2023-06-12T11:58:20.107" v="193" actId="20577"/>
          <ac:spMkLst>
            <pc:docMk/>
            <pc:sldMk cId="0" sldId="260"/>
            <ac:spMk id="2" creationId="{00000000-0000-0000-0000-000000000000}"/>
          </ac:spMkLst>
        </pc:spChg>
        <pc:spChg chg="mod">
          <ac:chgData name="Ioanna Matouli (Atlantis Engineering)" userId="ce83a5f9-b684-426f-8712-9fec52aa63a4" providerId="ADAL" clId="{5801C0D3-F2B4-4FB6-85AF-791E0DC4EEDE}" dt="2023-06-12T12:05:51.797" v="333" actId="1076"/>
          <ac:spMkLst>
            <pc:docMk/>
            <pc:sldMk cId="0" sldId="260"/>
            <ac:spMk id="3" creationId="{00000000-0000-0000-0000-000000000000}"/>
          </ac:spMkLst>
        </pc:spChg>
        <pc:spChg chg="mod">
          <ac:chgData name="Ioanna Matouli (Atlantis Engineering)" userId="ce83a5f9-b684-426f-8712-9fec52aa63a4" providerId="ADAL" clId="{5801C0D3-F2B4-4FB6-85AF-791E0DC4EEDE}" dt="2023-06-12T12:05:54.575" v="334" actId="1076"/>
          <ac:spMkLst>
            <pc:docMk/>
            <pc:sldMk cId="0" sldId="260"/>
            <ac:spMk id="4" creationId="{AE7F8E67-5FD1-F5BC-7667-ED6FE7C1BADE}"/>
          </ac:spMkLst>
        </pc:spChg>
        <pc:spChg chg="mod">
          <ac:chgData name="Ioanna Matouli (Atlantis Engineering)" userId="ce83a5f9-b684-426f-8712-9fec52aa63a4" providerId="ADAL" clId="{5801C0D3-F2B4-4FB6-85AF-791E0DC4EEDE}" dt="2023-06-12T12:05:39.790" v="330" actId="1076"/>
          <ac:spMkLst>
            <pc:docMk/>
            <pc:sldMk cId="0" sldId="260"/>
            <ac:spMk id="5" creationId="{00000000-0000-0000-0000-000000000000}"/>
          </ac:spMkLst>
        </pc:spChg>
        <pc:spChg chg="mod">
          <ac:chgData name="Ioanna Matouli (Atlantis Engineering)" userId="ce83a5f9-b684-426f-8712-9fec52aa63a4" providerId="ADAL" clId="{5801C0D3-F2B4-4FB6-85AF-791E0DC4EEDE}" dt="2023-06-12T11:58:38.544" v="244" actId="20577"/>
          <ac:spMkLst>
            <pc:docMk/>
            <pc:sldMk cId="0" sldId="260"/>
            <ac:spMk id="6" creationId="{6F21E509-10B7-3527-9ADD-172EADE93A15}"/>
          </ac:spMkLst>
        </pc:spChg>
        <pc:spChg chg="mod">
          <ac:chgData name="Ioanna Matouli (Atlantis Engineering)" userId="ce83a5f9-b684-426f-8712-9fec52aa63a4" providerId="ADAL" clId="{5801C0D3-F2B4-4FB6-85AF-791E0DC4EEDE}" dt="2023-06-12T12:05:42.295" v="331" actId="1076"/>
          <ac:spMkLst>
            <pc:docMk/>
            <pc:sldMk cId="0" sldId="260"/>
            <ac:spMk id="10" creationId="{C91F00B4-0024-828D-390F-21058AB75ABC}"/>
          </ac:spMkLst>
        </pc:spChg>
        <pc:spChg chg="mod">
          <ac:chgData name="Ioanna Matouli (Atlantis Engineering)" userId="ce83a5f9-b684-426f-8712-9fec52aa63a4" providerId="ADAL" clId="{5801C0D3-F2B4-4FB6-85AF-791E0DC4EEDE}" dt="2023-06-12T12:00:38.304" v="305"/>
          <ac:spMkLst>
            <pc:docMk/>
            <pc:sldMk cId="0" sldId="260"/>
            <ac:spMk id="14" creationId="{BEFABC55-3146-7F66-83B1-21CEF8349395}"/>
          </ac:spMkLst>
        </pc:spChg>
        <pc:spChg chg="mod">
          <ac:chgData name="Ioanna Matouli (Atlantis Engineering)" userId="ce83a5f9-b684-426f-8712-9fec52aa63a4" providerId="ADAL" clId="{5801C0D3-F2B4-4FB6-85AF-791E0DC4EEDE}" dt="2023-06-12T12:06:22.523" v="354" actId="14100"/>
          <ac:spMkLst>
            <pc:docMk/>
            <pc:sldMk cId="0" sldId="260"/>
            <ac:spMk id="15" creationId="{00000000-0000-0000-0000-000000000000}"/>
          </ac:spMkLst>
        </pc:spChg>
        <pc:spChg chg="mod">
          <ac:chgData name="Ioanna Matouli (Atlantis Engineering)" userId="ce83a5f9-b684-426f-8712-9fec52aa63a4" providerId="ADAL" clId="{5801C0D3-F2B4-4FB6-85AF-791E0DC4EEDE}" dt="2023-06-12T12:03:06.440" v="323" actId="1076"/>
          <ac:spMkLst>
            <pc:docMk/>
            <pc:sldMk cId="0" sldId="260"/>
            <ac:spMk id="16" creationId="{00000000-0000-0000-0000-000000000000}"/>
          </ac:spMkLst>
        </pc:spChg>
        <pc:spChg chg="mod">
          <ac:chgData name="Ioanna Matouli (Atlantis Engineering)" userId="ce83a5f9-b684-426f-8712-9fec52aa63a4" providerId="ADAL" clId="{5801C0D3-F2B4-4FB6-85AF-791E0DC4EEDE}" dt="2023-06-12T12:03:10.889" v="324" actId="1076"/>
          <ac:spMkLst>
            <pc:docMk/>
            <pc:sldMk cId="0" sldId="260"/>
            <ac:spMk id="17" creationId="{00000000-0000-0000-0000-000000000000}"/>
          </ac:spMkLst>
        </pc:spChg>
        <pc:spChg chg="mod">
          <ac:chgData name="Ioanna Matouli (Atlantis Engineering)" userId="ce83a5f9-b684-426f-8712-9fec52aa63a4" providerId="ADAL" clId="{5801C0D3-F2B4-4FB6-85AF-791E0DC4EEDE}" dt="2023-06-12T12:03:21.555" v="325" actId="1076"/>
          <ac:spMkLst>
            <pc:docMk/>
            <pc:sldMk cId="0" sldId="260"/>
            <ac:spMk id="18" creationId="{00000000-0000-0000-0000-000000000000}"/>
          </ac:spMkLst>
        </pc:spChg>
        <pc:spChg chg="mod">
          <ac:chgData name="Ioanna Matouli (Atlantis Engineering)" userId="ce83a5f9-b684-426f-8712-9fec52aa63a4" providerId="ADAL" clId="{5801C0D3-F2B4-4FB6-85AF-791E0DC4EEDE}" dt="2023-06-12T12:03:54.380" v="326" actId="1076"/>
          <ac:spMkLst>
            <pc:docMk/>
            <pc:sldMk cId="0" sldId="260"/>
            <ac:spMk id="19" creationId="{00000000-0000-0000-0000-000000000000}"/>
          </ac:spMkLst>
        </pc:spChg>
        <pc:spChg chg="mod">
          <ac:chgData name="Ioanna Matouli (Atlantis Engineering)" userId="ce83a5f9-b684-426f-8712-9fec52aa63a4" providerId="ADAL" clId="{5801C0D3-F2B4-4FB6-85AF-791E0DC4EEDE}" dt="2023-06-12T12:05:27.513" v="328" actId="1076"/>
          <ac:spMkLst>
            <pc:docMk/>
            <pc:sldMk cId="0" sldId="260"/>
            <ac:spMk id="20" creationId="{BB73025F-0160-56C1-60CD-3F9CBB13A2E7}"/>
          </ac:spMkLst>
        </pc:spChg>
        <pc:spChg chg="mod">
          <ac:chgData name="Ioanna Matouli (Atlantis Engineering)" userId="ce83a5f9-b684-426f-8712-9fec52aa63a4" providerId="ADAL" clId="{5801C0D3-F2B4-4FB6-85AF-791E0DC4EEDE}" dt="2023-06-12T12:05:22.200" v="327" actId="1076"/>
          <ac:spMkLst>
            <pc:docMk/>
            <pc:sldMk cId="0" sldId="260"/>
            <ac:spMk id="21" creationId="{950B82B8-8B22-9BB8-3697-6436F15C8A85}"/>
          </ac:spMkLst>
        </pc:spChg>
        <pc:spChg chg="mod">
          <ac:chgData name="Ioanna Matouli (Atlantis Engineering)" userId="ce83a5f9-b684-426f-8712-9fec52aa63a4" providerId="ADAL" clId="{5801C0D3-F2B4-4FB6-85AF-791E0DC4EEDE}" dt="2023-06-12T12:05:48.856" v="332" actId="1076"/>
          <ac:spMkLst>
            <pc:docMk/>
            <pc:sldMk cId="0" sldId="260"/>
            <ac:spMk id="25" creationId="{F211F588-B5D8-C9C5-FA5B-022CD83572A4}"/>
          </ac:spMkLst>
        </pc:spChg>
      </pc:sldChg>
      <pc:sldChg chg="modSp mod">
        <pc:chgData name="Ioanna Matouli (Atlantis Engineering)" userId="ce83a5f9-b684-426f-8712-9fec52aa63a4" providerId="ADAL" clId="{5801C0D3-F2B4-4FB6-85AF-791E0DC4EEDE}" dt="2023-06-12T12:42:49.371" v="663" actId="20577"/>
        <pc:sldMkLst>
          <pc:docMk/>
          <pc:sldMk cId="1775541160" sldId="261"/>
        </pc:sldMkLst>
        <pc:spChg chg="mod">
          <ac:chgData name="Ioanna Matouli (Atlantis Engineering)" userId="ce83a5f9-b684-426f-8712-9fec52aa63a4" providerId="ADAL" clId="{5801C0D3-F2B4-4FB6-85AF-791E0DC4EEDE}" dt="2023-06-12T12:42:49.371" v="663" actId="20577"/>
          <ac:spMkLst>
            <pc:docMk/>
            <pc:sldMk cId="1775541160" sldId="261"/>
            <ac:spMk id="3" creationId="{99D38416-FBD5-4D1E-FAD7-01588648DB17}"/>
          </ac:spMkLst>
        </pc:spChg>
        <pc:spChg chg="mod">
          <ac:chgData name="Ioanna Matouli (Atlantis Engineering)" userId="ce83a5f9-b684-426f-8712-9fec52aa63a4" providerId="ADAL" clId="{5801C0D3-F2B4-4FB6-85AF-791E0DC4EEDE}" dt="2023-06-12T12:42:26.799" v="658" actId="14100"/>
          <ac:spMkLst>
            <pc:docMk/>
            <pc:sldMk cId="1775541160" sldId="261"/>
            <ac:spMk id="8" creationId="{00000000-0000-0000-0000-000000000000}"/>
          </ac:spMkLst>
        </pc:spChg>
      </pc:sldChg>
      <pc:sldChg chg="delSp modSp mod">
        <pc:chgData name="Ioanna Matouli (Atlantis Engineering)" userId="ce83a5f9-b684-426f-8712-9fec52aa63a4" providerId="ADAL" clId="{5801C0D3-F2B4-4FB6-85AF-791E0DC4EEDE}" dt="2023-06-22T07:31:55.920" v="6003" actId="20577"/>
        <pc:sldMkLst>
          <pc:docMk/>
          <pc:sldMk cId="0" sldId="267"/>
        </pc:sldMkLst>
        <pc:spChg chg="mod">
          <ac:chgData name="Ioanna Matouli (Atlantis Engineering)" userId="ce83a5f9-b684-426f-8712-9fec52aa63a4" providerId="ADAL" clId="{5801C0D3-F2B4-4FB6-85AF-791E0DC4EEDE}" dt="2023-06-22T07:31:55.920" v="6003" actId="20577"/>
          <ac:spMkLst>
            <pc:docMk/>
            <pc:sldMk cId="0" sldId="267"/>
            <ac:spMk id="7" creationId="{00000000-0000-0000-0000-000000000000}"/>
          </ac:spMkLst>
        </pc:spChg>
        <pc:spChg chg="mod">
          <ac:chgData name="Ioanna Matouli (Atlantis Engineering)" userId="ce83a5f9-b684-426f-8712-9fec52aa63a4" providerId="ADAL" clId="{5801C0D3-F2B4-4FB6-85AF-791E0DC4EEDE}" dt="2023-06-22T07:31:15.457" v="5951" actId="20577"/>
          <ac:spMkLst>
            <pc:docMk/>
            <pc:sldMk cId="0" sldId="267"/>
            <ac:spMk id="25" creationId="{6F649263-0E73-582B-9D96-74E5094AEABC}"/>
          </ac:spMkLst>
        </pc:spChg>
        <pc:spChg chg="del mod">
          <ac:chgData name="Ioanna Matouli (Atlantis Engineering)" userId="ce83a5f9-b684-426f-8712-9fec52aa63a4" providerId="ADAL" clId="{5801C0D3-F2B4-4FB6-85AF-791E0DC4EEDE}" dt="2023-06-22T07:31:27.222" v="5954"/>
          <ac:spMkLst>
            <pc:docMk/>
            <pc:sldMk cId="0" sldId="267"/>
            <ac:spMk id="27" creationId="{AC5F4801-1FF5-E2F8-FBA4-396349273574}"/>
          </ac:spMkLst>
        </pc:spChg>
      </pc:sldChg>
      <pc:sldChg chg="modSp mod">
        <pc:chgData name="Ioanna Matouli (Atlantis Engineering)" userId="ce83a5f9-b684-426f-8712-9fec52aa63a4" providerId="ADAL" clId="{5801C0D3-F2B4-4FB6-85AF-791E0DC4EEDE}" dt="2023-06-22T08:30:42.367" v="7371" actId="20577"/>
        <pc:sldMkLst>
          <pc:docMk/>
          <pc:sldMk cId="0" sldId="270"/>
        </pc:sldMkLst>
        <pc:spChg chg="mod">
          <ac:chgData name="Ioanna Matouli (Atlantis Engineering)" userId="ce83a5f9-b684-426f-8712-9fec52aa63a4" providerId="ADAL" clId="{5801C0D3-F2B4-4FB6-85AF-791E0DC4EEDE}" dt="2023-06-22T08:30:42.367" v="7371" actId="20577"/>
          <ac:spMkLst>
            <pc:docMk/>
            <pc:sldMk cId="0" sldId="270"/>
            <ac:spMk id="8" creationId="{00000000-0000-0000-0000-000000000000}"/>
          </ac:spMkLst>
        </pc:spChg>
      </pc:sldChg>
      <pc:sldChg chg="modSp mod">
        <pc:chgData name="Ioanna Matouli (Atlantis Engineering)" userId="ce83a5f9-b684-426f-8712-9fec52aa63a4" providerId="ADAL" clId="{5801C0D3-F2B4-4FB6-85AF-791E0DC4EEDE}" dt="2023-06-22T08:31:12.580" v="7398" actId="20577"/>
        <pc:sldMkLst>
          <pc:docMk/>
          <pc:sldMk cId="0" sldId="271"/>
        </pc:sldMkLst>
        <pc:spChg chg="mod">
          <ac:chgData name="Ioanna Matouli (Atlantis Engineering)" userId="ce83a5f9-b684-426f-8712-9fec52aa63a4" providerId="ADAL" clId="{5801C0D3-F2B4-4FB6-85AF-791E0DC4EEDE}" dt="2023-06-22T08:31:12.580" v="7398" actId="20577"/>
          <ac:spMkLst>
            <pc:docMk/>
            <pc:sldMk cId="0" sldId="271"/>
            <ac:spMk id="2" creationId="{00000000-0000-0000-0000-000000000000}"/>
          </ac:spMkLst>
        </pc:spChg>
      </pc:sldChg>
      <pc:sldChg chg="modSp mod">
        <pc:chgData name="Ioanna Matouli (Atlantis Engineering)" userId="ce83a5f9-b684-426f-8712-9fec52aa63a4" providerId="ADAL" clId="{5801C0D3-F2B4-4FB6-85AF-791E0DC4EEDE}" dt="2023-06-12T12:54:28.049" v="1057"/>
        <pc:sldMkLst>
          <pc:docMk/>
          <pc:sldMk cId="3907482707" sldId="311"/>
        </pc:sldMkLst>
        <pc:spChg chg="mod">
          <ac:chgData name="Ioanna Matouli (Atlantis Engineering)" userId="ce83a5f9-b684-426f-8712-9fec52aa63a4" providerId="ADAL" clId="{5801C0D3-F2B4-4FB6-85AF-791E0DC4EEDE}" dt="2023-06-12T12:54:28.049" v="1057"/>
          <ac:spMkLst>
            <pc:docMk/>
            <pc:sldMk cId="3907482707" sldId="311"/>
            <ac:spMk id="10" creationId="{16E1E7A5-4A04-861F-2EAF-6AA140648E04}"/>
          </ac:spMkLst>
        </pc:spChg>
        <pc:spChg chg="mod">
          <ac:chgData name="Ioanna Matouli (Atlantis Engineering)" userId="ce83a5f9-b684-426f-8712-9fec52aa63a4" providerId="ADAL" clId="{5801C0D3-F2B4-4FB6-85AF-791E0DC4EEDE}" dt="2023-06-12T12:54:03.617" v="1055" actId="1076"/>
          <ac:spMkLst>
            <pc:docMk/>
            <pc:sldMk cId="3907482707" sldId="311"/>
            <ac:spMk id="22" creationId="{9FBF08AB-CD1E-880D-A85C-4F50E03AFA09}"/>
          </ac:spMkLst>
        </pc:spChg>
        <pc:graphicFrameChg chg="mod modGraphic">
          <ac:chgData name="Ioanna Matouli (Atlantis Engineering)" userId="ce83a5f9-b684-426f-8712-9fec52aa63a4" providerId="ADAL" clId="{5801C0D3-F2B4-4FB6-85AF-791E0DC4EEDE}" dt="2023-06-12T12:54:06.721" v="1056" actId="1076"/>
          <ac:graphicFrameMkLst>
            <pc:docMk/>
            <pc:sldMk cId="3907482707" sldId="311"/>
            <ac:graphicFrameMk id="8" creationId="{09FD9D01-6801-94AF-06A3-8622835E4541}"/>
          </ac:graphicFrameMkLst>
        </pc:graphicFrameChg>
      </pc:sldChg>
      <pc:sldChg chg="modSp mod">
        <pc:chgData name="Ioanna Matouli (Atlantis Engineering)" userId="ce83a5f9-b684-426f-8712-9fec52aa63a4" providerId="ADAL" clId="{5801C0D3-F2B4-4FB6-85AF-791E0DC4EEDE}" dt="2023-06-12T13:16:03.622" v="1686" actId="1076"/>
        <pc:sldMkLst>
          <pc:docMk/>
          <pc:sldMk cId="3931144692" sldId="326"/>
        </pc:sldMkLst>
        <pc:spChg chg="mod">
          <ac:chgData name="Ioanna Matouli (Atlantis Engineering)" userId="ce83a5f9-b684-426f-8712-9fec52aa63a4" providerId="ADAL" clId="{5801C0D3-F2B4-4FB6-85AF-791E0DC4EEDE}" dt="2023-06-12T13:14:36.863" v="1673" actId="20577"/>
          <ac:spMkLst>
            <pc:docMk/>
            <pc:sldMk cId="3931144692" sldId="326"/>
            <ac:spMk id="23" creationId="{00000000-0000-0000-0000-000000000000}"/>
          </ac:spMkLst>
        </pc:spChg>
        <pc:spChg chg="mod">
          <ac:chgData name="Ioanna Matouli (Atlantis Engineering)" userId="ce83a5f9-b684-426f-8712-9fec52aa63a4" providerId="ADAL" clId="{5801C0D3-F2B4-4FB6-85AF-791E0DC4EEDE}" dt="2023-06-12T13:16:03.622" v="1686" actId="1076"/>
          <ac:spMkLst>
            <pc:docMk/>
            <pc:sldMk cId="3931144692" sldId="326"/>
            <ac:spMk id="32" creationId="{4892E783-E3B0-C706-7855-42FF914D1090}"/>
          </ac:spMkLst>
        </pc:spChg>
        <pc:spChg chg="mod">
          <ac:chgData name="Ioanna Matouli (Atlantis Engineering)" userId="ce83a5f9-b684-426f-8712-9fec52aa63a4" providerId="ADAL" clId="{5801C0D3-F2B4-4FB6-85AF-791E0DC4EEDE}" dt="2023-06-12T13:14:17.510" v="1614"/>
          <ac:spMkLst>
            <pc:docMk/>
            <pc:sldMk cId="3931144692" sldId="326"/>
            <ac:spMk id="37" creationId="{9861B005-0AF9-E04F-7A2D-64BADEA5F43B}"/>
          </ac:spMkLst>
        </pc:spChg>
      </pc:sldChg>
      <pc:sldChg chg="delSp modSp mod">
        <pc:chgData name="Ioanna Matouli (Atlantis Engineering)" userId="ce83a5f9-b684-426f-8712-9fec52aa63a4" providerId="ADAL" clId="{5801C0D3-F2B4-4FB6-85AF-791E0DC4EEDE}" dt="2023-06-12T13:13:15.469" v="1581" actId="14100"/>
        <pc:sldMkLst>
          <pc:docMk/>
          <pc:sldMk cId="1192221273" sldId="328"/>
        </pc:sldMkLst>
        <pc:spChg chg="mod">
          <ac:chgData name="Ioanna Matouli (Atlantis Engineering)" userId="ce83a5f9-b684-426f-8712-9fec52aa63a4" providerId="ADAL" clId="{5801C0D3-F2B4-4FB6-85AF-791E0DC4EEDE}" dt="2023-06-12T13:11:19.877" v="1542" actId="20577"/>
          <ac:spMkLst>
            <pc:docMk/>
            <pc:sldMk cId="1192221273" sldId="328"/>
            <ac:spMk id="22" creationId="{00000000-0000-0000-0000-000000000000}"/>
          </ac:spMkLst>
        </pc:spChg>
        <pc:spChg chg="mod">
          <ac:chgData name="Ioanna Matouli (Atlantis Engineering)" userId="ce83a5f9-b684-426f-8712-9fec52aa63a4" providerId="ADAL" clId="{5801C0D3-F2B4-4FB6-85AF-791E0DC4EEDE}" dt="2023-06-12T13:10:30.252" v="1481" actId="14100"/>
          <ac:spMkLst>
            <pc:docMk/>
            <pc:sldMk cId="1192221273" sldId="328"/>
            <ac:spMk id="31" creationId="{00000000-0000-0000-0000-000000000000}"/>
          </ac:spMkLst>
        </pc:spChg>
        <pc:spChg chg="mod">
          <ac:chgData name="Ioanna Matouli (Atlantis Engineering)" userId="ce83a5f9-b684-426f-8712-9fec52aa63a4" providerId="ADAL" clId="{5801C0D3-F2B4-4FB6-85AF-791E0DC4EEDE}" dt="2023-06-12T13:12:59.333" v="1579" actId="20577"/>
          <ac:spMkLst>
            <pc:docMk/>
            <pc:sldMk cId="1192221273" sldId="328"/>
            <ac:spMk id="38" creationId="{E39A0327-274A-E6F5-6EF8-E837392D531B}"/>
          </ac:spMkLst>
        </pc:spChg>
        <pc:grpChg chg="del mod">
          <ac:chgData name="Ioanna Matouli (Atlantis Engineering)" userId="ce83a5f9-b684-426f-8712-9fec52aa63a4" providerId="ADAL" clId="{5801C0D3-F2B4-4FB6-85AF-791E0DC4EEDE}" dt="2023-06-12T13:11:41.582" v="1549" actId="478"/>
          <ac:grpSpMkLst>
            <pc:docMk/>
            <pc:sldMk cId="1192221273" sldId="328"/>
            <ac:grpSpMk id="4" creationId="{00000000-0000-0000-0000-000000000000}"/>
          </ac:grpSpMkLst>
        </pc:grpChg>
        <pc:grpChg chg="del">
          <ac:chgData name="Ioanna Matouli (Atlantis Engineering)" userId="ce83a5f9-b684-426f-8712-9fec52aa63a4" providerId="ADAL" clId="{5801C0D3-F2B4-4FB6-85AF-791E0DC4EEDE}" dt="2023-06-12T13:11:42.211" v="1550" actId="478"/>
          <ac:grpSpMkLst>
            <pc:docMk/>
            <pc:sldMk cId="1192221273" sldId="328"/>
            <ac:grpSpMk id="7" creationId="{00000000-0000-0000-0000-000000000000}"/>
          </ac:grpSpMkLst>
        </pc:grpChg>
        <pc:grpChg chg="del">
          <ac:chgData name="Ioanna Matouli (Atlantis Engineering)" userId="ce83a5f9-b684-426f-8712-9fec52aa63a4" providerId="ADAL" clId="{5801C0D3-F2B4-4FB6-85AF-791E0DC4EEDE}" dt="2023-06-12T13:11:40.659" v="1548" actId="478"/>
          <ac:grpSpMkLst>
            <pc:docMk/>
            <pc:sldMk cId="1192221273" sldId="328"/>
            <ac:grpSpMk id="13" creationId="{00000000-0000-0000-0000-000000000000}"/>
          </ac:grpSpMkLst>
        </pc:grpChg>
        <pc:grpChg chg="del">
          <ac:chgData name="Ioanna Matouli (Atlantis Engineering)" userId="ce83a5f9-b684-426f-8712-9fec52aa63a4" providerId="ADAL" clId="{5801C0D3-F2B4-4FB6-85AF-791E0DC4EEDE}" dt="2023-06-12T13:11:43.047" v="1551" actId="478"/>
          <ac:grpSpMkLst>
            <pc:docMk/>
            <pc:sldMk cId="1192221273" sldId="328"/>
            <ac:grpSpMk id="16" creationId="{00000000-0000-0000-0000-000000000000}"/>
          </ac:grpSpMkLst>
        </pc:grpChg>
        <pc:grpChg chg="mod">
          <ac:chgData name="Ioanna Matouli (Atlantis Engineering)" userId="ce83a5f9-b684-426f-8712-9fec52aa63a4" providerId="ADAL" clId="{5801C0D3-F2B4-4FB6-85AF-791E0DC4EEDE}" dt="2023-06-12T13:11:27.323" v="1543" actId="14100"/>
          <ac:grpSpMkLst>
            <pc:docMk/>
            <pc:sldMk cId="1192221273" sldId="328"/>
            <ac:grpSpMk id="20" creationId="{00000000-0000-0000-0000-000000000000}"/>
          </ac:grpSpMkLst>
        </pc:grpChg>
        <pc:picChg chg="mod">
          <ac:chgData name="Ioanna Matouli (Atlantis Engineering)" userId="ce83a5f9-b684-426f-8712-9fec52aa63a4" providerId="ADAL" clId="{5801C0D3-F2B4-4FB6-85AF-791E0DC4EEDE}" dt="2023-06-12T13:13:15.469" v="1581" actId="14100"/>
          <ac:picMkLst>
            <pc:docMk/>
            <pc:sldMk cId="1192221273" sldId="328"/>
            <ac:picMk id="2" creationId="{00000000-0000-0000-0000-000000000000}"/>
          </ac:picMkLst>
        </pc:picChg>
        <pc:picChg chg="mod">
          <ac:chgData name="Ioanna Matouli (Atlantis Engineering)" userId="ce83a5f9-b684-426f-8712-9fec52aa63a4" providerId="ADAL" clId="{5801C0D3-F2B4-4FB6-85AF-791E0DC4EEDE}" dt="2023-06-12T13:11:50.595" v="1554" actId="1076"/>
          <ac:picMkLst>
            <pc:docMk/>
            <pc:sldMk cId="1192221273" sldId="328"/>
            <ac:picMk id="3" creationId="{00000000-0000-0000-0000-000000000000}"/>
          </ac:picMkLst>
        </pc:picChg>
        <pc:picChg chg="mod">
          <ac:chgData name="Ioanna Matouli (Atlantis Engineering)" userId="ce83a5f9-b684-426f-8712-9fec52aa63a4" providerId="ADAL" clId="{5801C0D3-F2B4-4FB6-85AF-791E0DC4EEDE}" dt="2023-06-12T13:11:45.849" v="1552" actId="1076"/>
          <ac:picMkLst>
            <pc:docMk/>
            <pc:sldMk cId="1192221273" sldId="328"/>
            <ac:picMk id="24" creationId="{00000000-0000-0000-0000-000000000000}"/>
          </ac:picMkLst>
        </pc:picChg>
        <pc:picChg chg="mod">
          <ac:chgData name="Ioanna Matouli (Atlantis Engineering)" userId="ce83a5f9-b684-426f-8712-9fec52aa63a4" providerId="ADAL" clId="{5801C0D3-F2B4-4FB6-85AF-791E0DC4EEDE}" dt="2023-06-12T13:11:57.428" v="1557" actId="1076"/>
          <ac:picMkLst>
            <pc:docMk/>
            <pc:sldMk cId="1192221273" sldId="328"/>
            <ac:picMk id="25" creationId="{00000000-0000-0000-0000-000000000000}"/>
          </ac:picMkLst>
        </pc:picChg>
        <pc:picChg chg="mod">
          <ac:chgData name="Ioanna Matouli (Atlantis Engineering)" userId="ce83a5f9-b684-426f-8712-9fec52aa63a4" providerId="ADAL" clId="{5801C0D3-F2B4-4FB6-85AF-791E0DC4EEDE}" dt="2023-06-12T13:11:47.527" v="1553" actId="1076"/>
          <ac:picMkLst>
            <pc:docMk/>
            <pc:sldMk cId="1192221273" sldId="328"/>
            <ac:picMk id="33" creationId="{00000000-0000-0000-0000-000000000000}"/>
          </ac:picMkLst>
        </pc:picChg>
        <pc:picChg chg="mod">
          <ac:chgData name="Ioanna Matouli (Atlantis Engineering)" userId="ce83a5f9-b684-426f-8712-9fec52aa63a4" providerId="ADAL" clId="{5801C0D3-F2B4-4FB6-85AF-791E0DC4EEDE}" dt="2023-06-12T13:12:56.991" v="1578" actId="1076"/>
          <ac:picMkLst>
            <pc:docMk/>
            <pc:sldMk cId="1192221273" sldId="328"/>
            <ac:picMk id="39" creationId="{911AA9E3-A744-8CC0-4D2F-BF3BF9A95B13}"/>
          </ac:picMkLst>
        </pc:picChg>
      </pc:sldChg>
      <pc:sldChg chg="modSp mod">
        <pc:chgData name="Ioanna Matouli (Atlantis Engineering)" userId="ce83a5f9-b684-426f-8712-9fec52aa63a4" providerId="ADAL" clId="{5801C0D3-F2B4-4FB6-85AF-791E0DC4EEDE}" dt="2023-06-12T13:30:17.931" v="1876" actId="207"/>
        <pc:sldMkLst>
          <pc:docMk/>
          <pc:sldMk cId="2597346026" sldId="334"/>
        </pc:sldMkLst>
        <pc:spChg chg="mod">
          <ac:chgData name="Ioanna Matouli (Atlantis Engineering)" userId="ce83a5f9-b684-426f-8712-9fec52aa63a4" providerId="ADAL" clId="{5801C0D3-F2B4-4FB6-85AF-791E0DC4EEDE}" dt="2023-06-12T13:18:29.242" v="1767" actId="14100"/>
          <ac:spMkLst>
            <pc:docMk/>
            <pc:sldMk cId="2597346026" sldId="334"/>
            <ac:spMk id="6" creationId="{00000000-0000-0000-0000-000000000000}"/>
          </ac:spMkLst>
        </pc:spChg>
        <pc:spChg chg="mod">
          <ac:chgData name="Ioanna Matouli (Atlantis Engineering)" userId="ce83a5f9-b684-426f-8712-9fec52aa63a4" providerId="ADAL" clId="{5801C0D3-F2B4-4FB6-85AF-791E0DC4EEDE}" dt="2023-06-12T13:24:47.925" v="1843" actId="1076"/>
          <ac:spMkLst>
            <pc:docMk/>
            <pc:sldMk cId="2597346026" sldId="334"/>
            <ac:spMk id="8" creationId="{B6D88628-6A71-1269-8510-EA7E8DF45FC4}"/>
          </ac:spMkLst>
        </pc:spChg>
        <pc:spChg chg="mod">
          <ac:chgData name="Ioanna Matouli (Atlantis Engineering)" userId="ce83a5f9-b684-426f-8712-9fec52aa63a4" providerId="ADAL" clId="{5801C0D3-F2B4-4FB6-85AF-791E0DC4EEDE}" dt="2023-06-12T13:30:17.931" v="1876" actId="207"/>
          <ac:spMkLst>
            <pc:docMk/>
            <pc:sldMk cId="2597346026" sldId="334"/>
            <ac:spMk id="24" creationId="{7E00ADD9-D85B-0EF8-B983-E3E1008F9551}"/>
          </ac:spMkLst>
        </pc:spChg>
      </pc:sldChg>
      <pc:sldChg chg="modSp mod">
        <pc:chgData name="Ioanna Matouli (Atlantis Engineering)" userId="ce83a5f9-b684-426f-8712-9fec52aa63a4" providerId="ADAL" clId="{5801C0D3-F2B4-4FB6-85AF-791E0DC4EEDE}" dt="2023-06-12T12:41:59.384" v="652" actId="20577"/>
        <pc:sldMkLst>
          <pc:docMk/>
          <pc:sldMk cId="3611888260" sldId="335"/>
        </pc:sldMkLst>
        <pc:spChg chg="mod">
          <ac:chgData name="Ioanna Matouli (Atlantis Engineering)" userId="ce83a5f9-b684-426f-8712-9fec52aa63a4" providerId="ADAL" clId="{5801C0D3-F2B4-4FB6-85AF-791E0DC4EEDE}" dt="2023-06-12T12:06:40.627" v="389" actId="20577"/>
          <ac:spMkLst>
            <pc:docMk/>
            <pc:sldMk cId="3611888260" sldId="335"/>
            <ac:spMk id="5" creationId="{77AB532B-3BF2-CD7B-1A3A-5FFDDA78AFFA}"/>
          </ac:spMkLst>
        </pc:spChg>
        <pc:spChg chg="mod">
          <ac:chgData name="Ioanna Matouli (Atlantis Engineering)" userId="ce83a5f9-b684-426f-8712-9fec52aa63a4" providerId="ADAL" clId="{5801C0D3-F2B4-4FB6-85AF-791E0DC4EEDE}" dt="2023-06-12T12:41:59.384" v="652" actId="20577"/>
          <ac:spMkLst>
            <pc:docMk/>
            <pc:sldMk cId="3611888260" sldId="335"/>
            <ac:spMk id="6" creationId="{3778E309-046F-338A-DCF7-AC13900AA591}"/>
          </ac:spMkLst>
        </pc:spChg>
      </pc:sldChg>
      <pc:sldChg chg="modSp mod">
        <pc:chgData name="Ioanna Matouli (Atlantis Engineering)" userId="ce83a5f9-b684-426f-8712-9fec52aa63a4" providerId="ADAL" clId="{5801C0D3-F2B4-4FB6-85AF-791E0DC4EEDE}" dt="2023-06-12T13:18:03.464" v="1737" actId="20577"/>
        <pc:sldMkLst>
          <pc:docMk/>
          <pc:sldMk cId="2629754175" sldId="338"/>
        </pc:sldMkLst>
        <pc:spChg chg="mod">
          <ac:chgData name="Ioanna Matouli (Atlantis Engineering)" userId="ce83a5f9-b684-426f-8712-9fec52aa63a4" providerId="ADAL" clId="{5801C0D3-F2B4-4FB6-85AF-791E0DC4EEDE}" dt="2023-06-12T13:18:03.464" v="1737" actId="20577"/>
          <ac:spMkLst>
            <pc:docMk/>
            <pc:sldMk cId="2629754175" sldId="338"/>
            <ac:spMk id="7" creationId="{F90BD339-750D-9F75-8C8C-2FBF592ACCEB}"/>
          </ac:spMkLst>
        </pc:spChg>
        <pc:spChg chg="mod">
          <ac:chgData name="Ioanna Matouli (Atlantis Engineering)" userId="ce83a5f9-b684-426f-8712-9fec52aa63a4" providerId="ADAL" clId="{5801C0D3-F2B4-4FB6-85AF-791E0DC4EEDE}" dt="2023-06-12T13:16:20.297" v="1713" actId="20577"/>
          <ac:spMkLst>
            <pc:docMk/>
            <pc:sldMk cId="2629754175" sldId="338"/>
            <ac:spMk id="22" creationId="{9FBF08AB-CD1E-880D-A85C-4F50E03AFA09}"/>
          </ac:spMkLst>
        </pc:spChg>
      </pc:sldChg>
      <pc:sldChg chg="modSp mod">
        <pc:chgData name="Ioanna Matouli (Atlantis Engineering)" userId="ce83a5f9-b684-426f-8712-9fec52aa63a4" providerId="ADAL" clId="{5801C0D3-F2B4-4FB6-85AF-791E0DC4EEDE}" dt="2023-06-13T09:30:09.142" v="3022" actId="20577"/>
        <pc:sldMkLst>
          <pc:docMk/>
          <pc:sldMk cId="4069438402" sldId="339"/>
        </pc:sldMkLst>
        <pc:spChg chg="mod">
          <ac:chgData name="Ioanna Matouli (Atlantis Engineering)" userId="ce83a5f9-b684-426f-8712-9fec52aa63a4" providerId="ADAL" clId="{5801C0D3-F2B4-4FB6-85AF-791E0DC4EEDE}" dt="2023-06-13T09:24:22.949" v="2761" actId="404"/>
          <ac:spMkLst>
            <pc:docMk/>
            <pc:sldMk cId="4069438402" sldId="339"/>
            <ac:spMk id="6" creationId="{00000000-0000-0000-0000-000000000000}"/>
          </ac:spMkLst>
        </pc:spChg>
        <pc:spChg chg="mod">
          <ac:chgData name="Ioanna Matouli (Atlantis Engineering)" userId="ce83a5f9-b684-426f-8712-9fec52aa63a4" providerId="ADAL" clId="{5801C0D3-F2B4-4FB6-85AF-791E0DC4EEDE}" dt="2023-06-13T09:30:09.142" v="3022" actId="20577"/>
          <ac:spMkLst>
            <pc:docMk/>
            <pc:sldMk cId="4069438402" sldId="339"/>
            <ac:spMk id="24" creationId="{7E00ADD9-D85B-0EF8-B983-E3E1008F9551}"/>
          </ac:spMkLst>
        </pc:spChg>
      </pc:sldChg>
      <pc:sldChg chg="addSp modSp mod">
        <pc:chgData name="Ioanna Matouli (Atlantis Engineering)" userId="ce83a5f9-b684-426f-8712-9fec52aa63a4" providerId="ADAL" clId="{5801C0D3-F2B4-4FB6-85AF-791E0DC4EEDE}" dt="2023-06-13T08:39:28.399" v="2250" actId="1076"/>
        <pc:sldMkLst>
          <pc:docMk/>
          <pc:sldMk cId="3541193820" sldId="349"/>
        </pc:sldMkLst>
        <pc:spChg chg="add mod">
          <ac:chgData name="Ioanna Matouli (Atlantis Engineering)" userId="ce83a5f9-b684-426f-8712-9fec52aa63a4" providerId="ADAL" clId="{5801C0D3-F2B4-4FB6-85AF-791E0DC4EEDE}" dt="2023-06-13T08:39:14.527" v="2247" actId="1076"/>
          <ac:spMkLst>
            <pc:docMk/>
            <pc:sldMk cId="3541193820" sldId="349"/>
            <ac:spMk id="2" creationId="{B8443432-5B90-18BB-CAA7-59016428F471}"/>
          </ac:spMkLst>
        </pc:spChg>
        <pc:spChg chg="add mod">
          <ac:chgData name="Ioanna Matouli (Atlantis Engineering)" userId="ce83a5f9-b684-426f-8712-9fec52aa63a4" providerId="ADAL" clId="{5801C0D3-F2B4-4FB6-85AF-791E0DC4EEDE}" dt="2023-06-13T08:39:19.727" v="2248" actId="1076"/>
          <ac:spMkLst>
            <pc:docMk/>
            <pc:sldMk cId="3541193820" sldId="349"/>
            <ac:spMk id="3" creationId="{3FA3ADD4-E9B4-655F-B519-F6178E808F35}"/>
          </ac:spMkLst>
        </pc:spChg>
        <pc:picChg chg="add mod">
          <ac:chgData name="Ioanna Matouli (Atlantis Engineering)" userId="ce83a5f9-b684-426f-8712-9fec52aa63a4" providerId="ADAL" clId="{5801C0D3-F2B4-4FB6-85AF-791E0DC4EEDE}" dt="2023-06-13T08:39:28.399" v="2250" actId="1076"/>
          <ac:picMkLst>
            <pc:docMk/>
            <pc:sldMk cId="3541193820" sldId="349"/>
            <ac:picMk id="5" creationId="{91D43E64-530D-2046-CE35-8C576F8031FB}"/>
          </ac:picMkLst>
        </pc:picChg>
        <pc:picChg chg="mod">
          <ac:chgData name="Ioanna Matouli (Atlantis Engineering)" userId="ce83a5f9-b684-426f-8712-9fec52aa63a4" providerId="ADAL" clId="{5801C0D3-F2B4-4FB6-85AF-791E0DC4EEDE}" dt="2023-06-13T08:39:08.807" v="2246" actId="1076"/>
          <ac:picMkLst>
            <pc:docMk/>
            <pc:sldMk cId="3541193820" sldId="349"/>
            <ac:picMk id="9" creationId="{41C630E0-C0FA-9159-32F7-717E4D65613A}"/>
          </ac:picMkLst>
        </pc:picChg>
      </pc:sldChg>
      <pc:sldChg chg="modSp mod">
        <pc:chgData name="Ioanna Matouli (Atlantis Engineering)" userId="ce83a5f9-b684-426f-8712-9fec52aa63a4" providerId="ADAL" clId="{5801C0D3-F2B4-4FB6-85AF-791E0DC4EEDE}" dt="2023-06-13T09:23:50.137" v="2758" actId="20577"/>
        <pc:sldMkLst>
          <pc:docMk/>
          <pc:sldMk cId="2545601042" sldId="351"/>
        </pc:sldMkLst>
        <pc:spChg chg="mod">
          <ac:chgData name="Ioanna Matouli (Atlantis Engineering)" userId="ce83a5f9-b684-426f-8712-9fec52aa63a4" providerId="ADAL" clId="{5801C0D3-F2B4-4FB6-85AF-791E0DC4EEDE}" dt="2023-06-13T09:04:51.423" v="2464"/>
          <ac:spMkLst>
            <pc:docMk/>
            <pc:sldMk cId="2545601042" sldId="351"/>
            <ac:spMk id="22" creationId="{9FBF08AB-CD1E-880D-A85C-4F50E03AFA09}"/>
          </ac:spMkLst>
        </pc:spChg>
        <pc:graphicFrameChg chg="mod modGraphic">
          <ac:chgData name="Ioanna Matouli (Atlantis Engineering)" userId="ce83a5f9-b684-426f-8712-9fec52aa63a4" providerId="ADAL" clId="{5801C0D3-F2B4-4FB6-85AF-791E0DC4EEDE}" dt="2023-06-13T09:23:50.137" v="2758" actId="20577"/>
          <ac:graphicFrameMkLst>
            <pc:docMk/>
            <pc:sldMk cId="2545601042" sldId="351"/>
            <ac:graphicFrameMk id="8" creationId="{09FD9D01-6801-94AF-06A3-8622835E4541}"/>
          </ac:graphicFrameMkLst>
        </pc:graphicFrameChg>
      </pc:sldChg>
      <pc:sldChg chg="modSp mod">
        <pc:chgData name="Ioanna Matouli (Atlantis Engineering)" userId="ce83a5f9-b684-426f-8712-9fec52aa63a4" providerId="ADAL" clId="{5801C0D3-F2B4-4FB6-85AF-791E0DC4EEDE}" dt="2023-06-12T13:14:05.878" v="1613" actId="20577"/>
        <pc:sldMkLst>
          <pc:docMk/>
          <pc:sldMk cId="2276200024" sldId="355"/>
        </pc:sldMkLst>
        <pc:spChg chg="mod">
          <ac:chgData name="Ioanna Matouli (Atlantis Engineering)" userId="ce83a5f9-b684-426f-8712-9fec52aa63a4" providerId="ADAL" clId="{5801C0D3-F2B4-4FB6-85AF-791E0DC4EEDE}" dt="2023-06-12T13:14:05.878" v="1613" actId="20577"/>
          <ac:spMkLst>
            <pc:docMk/>
            <pc:sldMk cId="2276200024" sldId="355"/>
            <ac:spMk id="23" creationId="{00000000-0000-0000-0000-000000000000}"/>
          </ac:spMkLst>
        </pc:spChg>
        <pc:spChg chg="mod">
          <ac:chgData name="Ioanna Matouli (Atlantis Engineering)" userId="ce83a5f9-b684-426f-8712-9fec52aa63a4" providerId="ADAL" clId="{5801C0D3-F2B4-4FB6-85AF-791E0DC4EEDE}" dt="2023-06-12T13:13:28.180" v="1582"/>
          <ac:spMkLst>
            <pc:docMk/>
            <pc:sldMk cId="2276200024" sldId="355"/>
            <ac:spMk id="43" creationId="{2C0FA1D1-219A-1F16-2039-AA8039151A50}"/>
          </ac:spMkLst>
        </pc:spChg>
        <pc:spChg chg="mod">
          <ac:chgData name="Ioanna Matouli (Atlantis Engineering)" userId="ce83a5f9-b684-426f-8712-9fec52aa63a4" providerId="ADAL" clId="{5801C0D3-F2B4-4FB6-85AF-791E0DC4EEDE}" dt="2023-06-12T13:13:52.705" v="1590" actId="20577"/>
          <ac:spMkLst>
            <pc:docMk/>
            <pc:sldMk cId="2276200024" sldId="355"/>
            <ac:spMk id="49" creationId="{0C35DB22-0D2C-32A1-3C5D-8A67D207A502}"/>
          </ac:spMkLst>
        </pc:spChg>
      </pc:sldChg>
      <pc:sldChg chg="modSp mod">
        <pc:chgData name="Ioanna Matouli (Atlantis Engineering)" userId="ce83a5f9-b684-426f-8712-9fec52aa63a4" providerId="ADAL" clId="{5801C0D3-F2B4-4FB6-85AF-791E0DC4EEDE}" dt="2023-06-13T07:02:54.883" v="2123" actId="1076"/>
        <pc:sldMkLst>
          <pc:docMk/>
          <pc:sldMk cId="3301588648" sldId="357"/>
        </pc:sldMkLst>
        <pc:spChg chg="mod">
          <ac:chgData name="Ioanna Matouli (Atlantis Engineering)" userId="ce83a5f9-b684-426f-8712-9fec52aa63a4" providerId="ADAL" clId="{5801C0D3-F2B4-4FB6-85AF-791E0DC4EEDE}" dt="2023-06-13T07:02:54.883" v="2123" actId="1076"/>
          <ac:spMkLst>
            <pc:docMk/>
            <pc:sldMk cId="3301588648" sldId="357"/>
            <ac:spMk id="2" creationId="{6DAD492D-07FD-FAA9-E752-B64F409A062A}"/>
          </ac:spMkLst>
        </pc:spChg>
        <pc:spChg chg="mod">
          <ac:chgData name="Ioanna Matouli (Atlantis Engineering)" userId="ce83a5f9-b684-426f-8712-9fec52aa63a4" providerId="ADAL" clId="{5801C0D3-F2B4-4FB6-85AF-791E0DC4EEDE}" dt="2023-06-13T07:00:57.714" v="2110" actId="20577"/>
          <ac:spMkLst>
            <pc:docMk/>
            <pc:sldMk cId="3301588648" sldId="357"/>
            <ac:spMk id="4" creationId="{8B50DF0B-B457-5095-D65F-8AC53E9E936B}"/>
          </ac:spMkLst>
        </pc:spChg>
        <pc:picChg chg="mod">
          <ac:chgData name="Ioanna Matouli (Atlantis Engineering)" userId="ce83a5f9-b684-426f-8712-9fec52aa63a4" providerId="ADAL" clId="{5801C0D3-F2B4-4FB6-85AF-791E0DC4EEDE}" dt="2023-06-13T07:01:06.280" v="2111" actId="1076"/>
          <ac:picMkLst>
            <pc:docMk/>
            <pc:sldMk cId="3301588648" sldId="357"/>
            <ac:picMk id="14" creationId="{00000000-0000-0000-0000-000000000000}"/>
          </ac:picMkLst>
        </pc:picChg>
      </pc:sldChg>
      <pc:sldChg chg="modSp mod">
        <pc:chgData name="Ioanna Matouli (Atlantis Engineering)" userId="ce83a5f9-b684-426f-8712-9fec52aa63a4" providerId="ADAL" clId="{5801C0D3-F2B4-4FB6-85AF-791E0DC4EEDE}" dt="2023-06-12T13:33:56.282" v="2006"/>
        <pc:sldMkLst>
          <pc:docMk/>
          <pc:sldMk cId="3397127212" sldId="359"/>
        </pc:sldMkLst>
        <pc:spChg chg="mod">
          <ac:chgData name="Ioanna Matouli (Atlantis Engineering)" userId="ce83a5f9-b684-426f-8712-9fec52aa63a4" providerId="ADAL" clId="{5801C0D3-F2B4-4FB6-85AF-791E0DC4EEDE}" dt="2023-06-12T13:33:56.282" v="2006"/>
          <ac:spMkLst>
            <pc:docMk/>
            <pc:sldMk cId="3397127212" sldId="359"/>
            <ac:spMk id="3" creationId="{D9B78809-34C1-1981-2128-002530C4A21E}"/>
          </ac:spMkLst>
        </pc:spChg>
        <pc:spChg chg="mod">
          <ac:chgData name="Ioanna Matouli (Atlantis Engineering)" userId="ce83a5f9-b684-426f-8712-9fec52aa63a4" providerId="ADAL" clId="{5801C0D3-F2B4-4FB6-85AF-791E0DC4EEDE}" dt="2023-06-12T13:31:22.814" v="1964" actId="1076"/>
          <ac:spMkLst>
            <pc:docMk/>
            <pc:sldMk cId="3397127212" sldId="359"/>
            <ac:spMk id="5" creationId="{77AB532B-3BF2-CD7B-1A3A-5FFDDA78AFFA}"/>
          </ac:spMkLst>
        </pc:spChg>
      </pc:sldChg>
      <pc:sldChg chg="addSp modSp mod">
        <pc:chgData name="Ioanna Matouli (Atlantis Engineering)" userId="ce83a5f9-b684-426f-8712-9fec52aa63a4" providerId="ADAL" clId="{5801C0D3-F2B4-4FB6-85AF-791E0DC4EEDE}" dt="2023-06-13T12:39:24.277" v="4958" actId="20577"/>
        <pc:sldMkLst>
          <pc:docMk/>
          <pc:sldMk cId="2451369869" sldId="393"/>
        </pc:sldMkLst>
        <pc:spChg chg="add mod">
          <ac:chgData name="Ioanna Matouli (Atlantis Engineering)" userId="ce83a5f9-b684-426f-8712-9fec52aa63a4" providerId="ADAL" clId="{5801C0D3-F2B4-4FB6-85AF-791E0DC4EEDE}" dt="2023-06-13T12:25:27.561" v="4697" actId="20577"/>
          <ac:spMkLst>
            <pc:docMk/>
            <pc:sldMk cId="2451369869" sldId="393"/>
            <ac:spMk id="9" creationId="{CA24A2CB-EC39-B134-244B-AC8C7406E640}"/>
          </ac:spMkLst>
        </pc:spChg>
        <pc:spChg chg="add mod">
          <ac:chgData name="Ioanna Matouli (Atlantis Engineering)" userId="ce83a5f9-b684-426f-8712-9fec52aa63a4" providerId="ADAL" clId="{5801C0D3-F2B4-4FB6-85AF-791E0DC4EEDE}" dt="2023-06-13T12:34:36.462" v="4925" actId="20577"/>
          <ac:spMkLst>
            <pc:docMk/>
            <pc:sldMk cId="2451369869" sldId="393"/>
            <ac:spMk id="10" creationId="{F0FB03C5-EDBA-5F2D-6846-54A70D7E1812}"/>
          </ac:spMkLst>
        </pc:spChg>
        <pc:spChg chg="add mod">
          <ac:chgData name="Ioanna Matouli (Atlantis Engineering)" userId="ce83a5f9-b684-426f-8712-9fec52aa63a4" providerId="ADAL" clId="{5801C0D3-F2B4-4FB6-85AF-791E0DC4EEDE}" dt="2023-06-13T12:28:12.820" v="4746" actId="20577"/>
          <ac:spMkLst>
            <pc:docMk/>
            <pc:sldMk cId="2451369869" sldId="393"/>
            <ac:spMk id="11" creationId="{28A1A38A-0FE6-E066-93B7-803C4490AF96}"/>
          </ac:spMkLst>
        </pc:spChg>
        <pc:spChg chg="add mod">
          <ac:chgData name="Ioanna Matouli (Atlantis Engineering)" userId="ce83a5f9-b684-426f-8712-9fec52aa63a4" providerId="ADAL" clId="{5801C0D3-F2B4-4FB6-85AF-791E0DC4EEDE}" dt="2023-06-13T12:29:11.503" v="4788" actId="1076"/>
          <ac:spMkLst>
            <pc:docMk/>
            <pc:sldMk cId="2451369869" sldId="393"/>
            <ac:spMk id="12" creationId="{0CF7771E-68A8-CB51-21B4-8FCCE7434141}"/>
          </ac:spMkLst>
        </pc:spChg>
        <pc:spChg chg="add mod">
          <ac:chgData name="Ioanna Matouli (Atlantis Engineering)" userId="ce83a5f9-b684-426f-8712-9fec52aa63a4" providerId="ADAL" clId="{5801C0D3-F2B4-4FB6-85AF-791E0DC4EEDE}" dt="2023-06-13T12:30:09.376" v="4834" actId="20577"/>
          <ac:spMkLst>
            <pc:docMk/>
            <pc:sldMk cId="2451369869" sldId="393"/>
            <ac:spMk id="13" creationId="{07DFC537-8AC2-8F5A-8ACD-32793FCF3BB2}"/>
          </ac:spMkLst>
        </pc:spChg>
        <pc:spChg chg="add mod">
          <ac:chgData name="Ioanna Matouli (Atlantis Engineering)" userId="ce83a5f9-b684-426f-8712-9fec52aa63a4" providerId="ADAL" clId="{5801C0D3-F2B4-4FB6-85AF-791E0DC4EEDE}" dt="2023-06-13T12:31:16.046" v="4864" actId="20577"/>
          <ac:spMkLst>
            <pc:docMk/>
            <pc:sldMk cId="2451369869" sldId="393"/>
            <ac:spMk id="14" creationId="{8DA538E3-947B-BCDF-2A25-485580F99D09}"/>
          </ac:spMkLst>
        </pc:spChg>
        <pc:spChg chg="add mod">
          <ac:chgData name="Ioanna Matouli (Atlantis Engineering)" userId="ce83a5f9-b684-426f-8712-9fec52aa63a4" providerId="ADAL" clId="{5801C0D3-F2B4-4FB6-85AF-791E0DC4EEDE}" dt="2023-06-13T12:32:28.417" v="4923" actId="20577"/>
          <ac:spMkLst>
            <pc:docMk/>
            <pc:sldMk cId="2451369869" sldId="393"/>
            <ac:spMk id="15" creationId="{7C5C8B2E-22DE-101B-787E-1DB64DB34816}"/>
          </ac:spMkLst>
        </pc:spChg>
        <pc:spChg chg="mod">
          <ac:chgData name="Ioanna Matouli (Atlantis Engineering)" userId="ce83a5f9-b684-426f-8712-9fec52aa63a4" providerId="ADAL" clId="{5801C0D3-F2B4-4FB6-85AF-791E0DC4EEDE}" dt="2023-06-13T12:39:24.277" v="4958" actId="20577"/>
          <ac:spMkLst>
            <pc:docMk/>
            <pc:sldMk cId="2451369869" sldId="393"/>
            <ac:spMk id="128" creationId="{00000000-0000-0000-0000-000000000000}"/>
          </ac:spMkLst>
        </pc:spChg>
      </pc:sldChg>
      <pc:sldChg chg="modSp mod">
        <pc:chgData name="Ioanna Matouli (Atlantis Engineering)" userId="ce83a5f9-b684-426f-8712-9fec52aa63a4" providerId="ADAL" clId="{5801C0D3-F2B4-4FB6-85AF-791E0DC4EEDE}" dt="2023-06-13T13:03:00.154" v="5215" actId="20577"/>
        <pc:sldMkLst>
          <pc:docMk/>
          <pc:sldMk cId="1316074123" sldId="394"/>
        </pc:sldMkLst>
        <pc:spChg chg="mod">
          <ac:chgData name="Ioanna Matouli (Atlantis Engineering)" userId="ce83a5f9-b684-426f-8712-9fec52aa63a4" providerId="ADAL" clId="{5801C0D3-F2B4-4FB6-85AF-791E0DC4EEDE}" dt="2023-06-13T12:41:07.534" v="4994" actId="1076"/>
          <ac:spMkLst>
            <pc:docMk/>
            <pc:sldMk cId="1316074123" sldId="394"/>
            <ac:spMk id="2" creationId="{00000000-0000-0000-0000-000000000000}"/>
          </ac:spMkLst>
        </pc:spChg>
        <pc:spChg chg="mod">
          <ac:chgData name="Ioanna Matouli (Atlantis Engineering)" userId="ce83a5f9-b684-426f-8712-9fec52aa63a4" providerId="ADAL" clId="{5801C0D3-F2B4-4FB6-85AF-791E0DC4EEDE}" dt="2023-06-13T13:03:00.154" v="5215" actId="20577"/>
          <ac:spMkLst>
            <pc:docMk/>
            <pc:sldMk cId="1316074123" sldId="394"/>
            <ac:spMk id="3" creationId="{00000000-0000-0000-0000-000000000000}"/>
          </ac:spMkLst>
        </pc:spChg>
      </pc:sldChg>
      <pc:sldChg chg="modSp mod">
        <pc:chgData name="Ioanna Matouli (Atlantis Engineering)" userId="ce83a5f9-b684-426f-8712-9fec52aa63a4" providerId="ADAL" clId="{5801C0D3-F2B4-4FB6-85AF-791E0DC4EEDE}" dt="2023-06-13T09:01:07.598" v="2415" actId="20577"/>
        <pc:sldMkLst>
          <pc:docMk/>
          <pc:sldMk cId="3348179423" sldId="516"/>
        </pc:sldMkLst>
        <pc:spChg chg="mod">
          <ac:chgData name="Ioanna Matouli (Atlantis Engineering)" userId="ce83a5f9-b684-426f-8712-9fec52aa63a4" providerId="ADAL" clId="{5801C0D3-F2B4-4FB6-85AF-791E0DC4EEDE}" dt="2023-06-13T09:00:13.931" v="2371" actId="14100"/>
          <ac:spMkLst>
            <pc:docMk/>
            <pc:sldMk cId="3348179423" sldId="516"/>
            <ac:spMk id="6" creationId="{86CD77E7-64E8-0F55-957B-180D35BD0105}"/>
          </ac:spMkLst>
        </pc:spChg>
        <pc:spChg chg="mod">
          <ac:chgData name="Ioanna Matouli (Atlantis Engineering)" userId="ce83a5f9-b684-426f-8712-9fec52aa63a4" providerId="ADAL" clId="{5801C0D3-F2B4-4FB6-85AF-791E0DC4EEDE}" dt="2023-06-13T09:01:07.598" v="2415" actId="20577"/>
          <ac:spMkLst>
            <pc:docMk/>
            <pc:sldMk cId="3348179423" sldId="516"/>
            <ac:spMk id="9" creationId="{97F29BFF-F027-2802-1362-22169BF57AD5}"/>
          </ac:spMkLst>
        </pc:spChg>
        <pc:spChg chg="mod">
          <ac:chgData name="Ioanna Matouli (Atlantis Engineering)" userId="ce83a5f9-b684-426f-8712-9fec52aa63a4" providerId="ADAL" clId="{5801C0D3-F2B4-4FB6-85AF-791E0DC4EEDE}" dt="2023-06-13T08:41:11.055" v="2286" actId="20577"/>
          <ac:spMkLst>
            <pc:docMk/>
            <pc:sldMk cId="3348179423" sldId="516"/>
            <ac:spMk id="17" creationId="{B92C8633-A4D8-46FB-50F1-2248BEFF0563}"/>
          </ac:spMkLst>
        </pc:spChg>
      </pc:sldChg>
      <pc:sldChg chg="modSp mod">
        <pc:chgData name="Ioanna Matouli (Atlantis Engineering)" userId="ce83a5f9-b684-426f-8712-9fec52aa63a4" providerId="ADAL" clId="{5801C0D3-F2B4-4FB6-85AF-791E0DC4EEDE}" dt="2023-06-13T09:53:54.936" v="3998" actId="20577"/>
        <pc:sldMkLst>
          <pc:docMk/>
          <pc:sldMk cId="2286862535" sldId="7873"/>
        </pc:sldMkLst>
        <pc:spChg chg="mod">
          <ac:chgData name="Ioanna Matouli (Atlantis Engineering)" userId="ce83a5f9-b684-426f-8712-9fec52aa63a4" providerId="ADAL" clId="{5801C0D3-F2B4-4FB6-85AF-791E0DC4EEDE}" dt="2023-06-13T09:53:54.936" v="3998" actId="20577"/>
          <ac:spMkLst>
            <pc:docMk/>
            <pc:sldMk cId="2286862535" sldId="7873"/>
            <ac:spMk id="2" creationId="{E7B22720-E9FF-9A36-B7F9-E46D0B20DBDC}"/>
          </ac:spMkLst>
        </pc:spChg>
        <pc:spChg chg="mod">
          <ac:chgData name="Ioanna Matouli (Atlantis Engineering)" userId="ce83a5f9-b684-426f-8712-9fec52aa63a4" providerId="ADAL" clId="{5801C0D3-F2B4-4FB6-85AF-791E0DC4EEDE}" dt="2023-06-13T09:41:31.815" v="3529" actId="20577"/>
          <ac:spMkLst>
            <pc:docMk/>
            <pc:sldMk cId="2286862535" sldId="7873"/>
            <ac:spMk id="9" creationId="{210CDA44-89ED-A78E-AF66-0B9F06C80510}"/>
          </ac:spMkLst>
        </pc:spChg>
      </pc:sldChg>
      <pc:sldChg chg="modSp mod">
        <pc:chgData name="Ioanna Matouli (Atlantis Engineering)" userId="ce83a5f9-b684-426f-8712-9fec52aa63a4" providerId="ADAL" clId="{5801C0D3-F2B4-4FB6-85AF-791E0DC4EEDE}" dt="2023-06-13T12:23:36.695" v="4629" actId="20577"/>
        <pc:sldMkLst>
          <pc:docMk/>
          <pc:sldMk cId="2354195660" sldId="7875"/>
        </pc:sldMkLst>
        <pc:spChg chg="mod">
          <ac:chgData name="Ioanna Matouli (Atlantis Engineering)" userId="ce83a5f9-b684-426f-8712-9fec52aa63a4" providerId="ADAL" clId="{5801C0D3-F2B4-4FB6-85AF-791E0DC4EEDE}" dt="2023-06-13T09:34:23.319" v="3219" actId="1076"/>
          <ac:spMkLst>
            <pc:docMk/>
            <pc:sldMk cId="2354195660" sldId="7875"/>
            <ac:spMk id="4" creationId="{8B50DF0B-B457-5095-D65F-8AC53E9E936B}"/>
          </ac:spMkLst>
        </pc:spChg>
        <pc:spChg chg="mod">
          <ac:chgData name="Ioanna Matouli (Atlantis Engineering)" userId="ce83a5f9-b684-426f-8712-9fec52aa63a4" providerId="ADAL" clId="{5801C0D3-F2B4-4FB6-85AF-791E0DC4EEDE}" dt="2023-06-13T12:23:36.695" v="4629" actId="20577"/>
          <ac:spMkLst>
            <pc:docMk/>
            <pc:sldMk cId="2354195660" sldId="7875"/>
            <ac:spMk id="7" creationId="{9B59D614-EA78-3D9A-BDB8-8D5D40119558}"/>
          </ac:spMkLst>
        </pc:spChg>
      </pc:sldChg>
      <pc:sldChg chg="modSp mod">
        <pc:chgData name="Ioanna Matouli (Atlantis Engineering)" userId="ce83a5f9-b684-426f-8712-9fec52aa63a4" providerId="ADAL" clId="{5801C0D3-F2B4-4FB6-85AF-791E0DC4EEDE}" dt="2023-06-22T07:24:17.488" v="5728" actId="20577"/>
        <pc:sldMkLst>
          <pc:docMk/>
          <pc:sldMk cId="0" sldId="7880"/>
        </pc:sldMkLst>
        <pc:spChg chg="mod">
          <ac:chgData name="Ioanna Matouli (Atlantis Engineering)" userId="ce83a5f9-b684-426f-8712-9fec52aa63a4" providerId="ADAL" clId="{5801C0D3-F2B4-4FB6-85AF-791E0DC4EEDE}" dt="2023-06-22T07:04:34.987" v="5355" actId="20577"/>
          <ac:spMkLst>
            <pc:docMk/>
            <pc:sldMk cId="0" sldId="7880"/>
            <ac:spMk id="2" creationId="{00000000-0000-0000-0000-000000000000}"/>
          </ac:spMkLst>
        </pc:spChg>
        <pc:spChg chg="mod">
          <ac:chgData name="Ioanna Matouli (Atlantis Engineering)" userId="ce83a5f9-b684-426f-8712-9fec52aa63a4" providerId="ADAL" clId="{5801C0D3-F2B4-4FB6-85AF-791E0DC4EEDE}" dt="2023-06-22T07:24:17.488" v="5728" actId="20577"/>
          <ac:spMkLst>
            <pc:docMk/>
            <pc:sldMk cId="0" sldId="7880"/>
            <ac:spMk id="3" creationId="{00000000-0000-0000-0000-000000000000}"/>
          </ac:spMkLst>
        </pc:spChg>
      </pc:sldChg>
      <pc:sldChg chg="modSp mod">
        <pc:chgData name="Ioanna Matouli (Atlantis Engineering)" userId="ce83a5f9-b684-426f-8712-9fec52aa63a4" providerId="ADAL" clId="{5801C0D3-F2B4-4FB6-85AF-791E0DC4EEDE}" dt="2023-06-12T13:09:26.908" v="1431" actId="20577"/>
        <pc:sldMkLst>
          <pc:docMk/>
          <pc:sldMk cId="2486469987" sldId="7884"/>
        </pc:sldMkLst>
        <pc:spChg chg="mod">
          <ac:chgData name="Ioanna Matouli (Atlantis Engineering)" userId="ce83a5f9-b684-426f-8712-9fec52aa63a4" providerId="ADAL" clId="{5801C0D3-F2B4-4FB6-85AF-791E0DC4EEDE}" dt="2023-06-12T13:09:26.908" v="1431" actId="20577"/>
          <ac:spMkLst>
            <pc:docMk/>
            <pc:sldMk cId="2486469987" sldId="7884"/>
            <ac:spMk id="8" creationId="{514B6DF2-5707-4F67-2B78-9B76D30F7267}"/>
          </ac:spMkLst>
        </pc:spChg>
        <pc:spChg chg="mod">
          <ac:chgData name="Ioanna Matouli (Atlantis Engineering)" userId="ce83a5f9-b684-426f-8712-9fec52aa63a4" providerId="ADAL" clId="{5801C0D3-F2B4-4FB6-85AF-791E0DC4EEDE}" dt="2023-06-12T13:03:01.548" v="1425" actId="20577"/>
          <ac:spMkLst>
            <pc:docMk/>
            <pc:sldMk cId="2486469987" sldId="7884"/>
            <ac:spMk id="9" creationId="{23F65472-EF18-D914-03E3-4AABEDD58EA8}"/>
          </ac:spMkLst>
        </pc:spChg>
        <pc:spChg chg="mod">
          <ac:chgData name="Ioanna Matouli (Atlantis Engineering)" userId="ce83a5f9-b684-426f-8712-9fec52aa63a4" providerId="ADAL" clId="{5801C0D3-F2B4-4FB6-85AF-791E0DC4EEDE}" dt="2023-06-12T13:03:09.464" v="1426" actId="1076"/>
          <ac:spMkLst>
            <pc:docMk/>
            <pc:sldMk cId="2486469987" sldId="7884"/>
            <ac:spMk id="22" creationId="{9FBF08AB-CD1E-880D-A85C-4F50E03AFA09}"/>
          </ac:spMkLst>
        </pc:spChg>
      </pc:sldChg>
      <pc:sldChg chg="modSp mod">
        <pc:chgData name="Ioanna Matouli (Atlantis Engineering)" userId="ce83a5f9-b684-426f-8712-9fec52aa63a4" providerId="ADAL" clId="{5801C0D3-F2B4-4FB6-85AF-791E0DC4EEDE}" dt="2023-06-13T09:04:26.548" v="2461" actId="20577"/>
        <pc:sldMkLst>
          <pc:docMk/>
          <pc:sldMk cId="3594584384" sldId="7885"/>
        </pc:sldMkLst>
        <pc:spChg chg="mod">
          <ac:chgData name="Ioanna Matouli (Atlantis Engineering)" userId="ce83a5f9-b684-426f-8712-9fec52aa63a4" providerId="ADAL" clId="{5801C0D3-F2B4-4FB6-85AF-791E0DC4EEDE}" dt="2023-06-13T09:01:56.882" v="2423" actId="14100"/>
          <ac:spMkLst>
            <pc:docMk/>
            <pc:sldMk cId="3594584384" sldId="7885"/>
            <ac:spMk id="4" creationId="{8B50DF0B-B457-5095-D65F-8AC53E9E936B}"/>
          </ac:spMkLst>
        </pc:spChg>
        <pc:spChg chg="mod">
          <ac:chgData name="Ioanna Matouli (Atlantis Engineering)" userId="ce83a5f9-b684-426f-8712-9fec52aa63a4" providerId="ADAL" clId="{5801C0D3-F2B4-4FB6-85AF-791E0DC4EEDE}" dt="2023-06-13T09:04:26.548" v="2461" actId="20577"/>
          <ac:spMkLst>
            <pc:docMk/>
            <pc:sldMk cId="3594584384" sldId="7885"/>
            <ac:spMk id="16" creationId="{8A3B0FA2-955C-341D-DFCF-906C8F15EEB8}"/>
          </ac:spMkLst>
        </pc:spChg>
      </pc:sldChg>
      <pc:sldChg chg="modSp mod">
        <pc:chgData name="Ioanna Matouli (Atlantis Engineering)" userId="ce83a5f9-b684-426f-8712-9fec52aa63a4" providerId="ADAL" clId="{5801C0D3-F2B4-4FB6-85AF-791E0DC4EEDE}" dt="2023-06-13T09:33:13.257" v="3106" actId="1076"/>
        <pc:sldMkLst>
          <pc:docMk/>
          <pc:sldMk cId="3855083767" sldId="7887"/>
        </pc:sldMkLst>
        <pc:spChg chg="mod">
          <ac:chgData name="Ioanna Matouli (Atlantis Engineering)" userId="ce83a5f9-b684-426f-8712-9fec52aa63a4" providerId="ADAL" clId="{5801C0D3-F2B4-4FB6-85AF-791E0DC4EEDE}" dt="2023-06-13T09:33:13.257" v="3106" actId="1076"/>
          <ac:spMkLst>
            <pc:docMk/>
            <pc:sldMk cId="3855083767" sldId="7887"/>
            <ac:spMk id="8" creationId="{292DBE7B-5EE4-7537-E770-29D631FA79D6}"/>
          </ac:spMkLst>
        </pc:spChg>
        <pc:spChg chg="mod">
          <ac:chgData name="Ioanna Matouli (Atlantis Engineering)" userId="ce83a5f9-b684-426f-8712-9fec52aa63a4" providerId="ADAL" clId="{5801C0D3-F2B4-4FB6-85AF-791E0DC4EEDE}" dt="2023-06-13T09:30:48.602" v="3025" actId="1076"/>
          <ac:spMkLst>
            <pc:docMk/>
            <pc:sldMk cId="3855083767" sldId="7887"/>
            <ac:spMk id="9" creationId="{0CBE76DD-2475-D803-EEF3-A618F075BA9E}"/>
          </ac:spMkLst>
        </pc:spChg>
        <pc:spChg chg="mod">
          <ac:chgData name="Ioanna Matouli (Atlantis Engineering)" userId="ce83a5f9-b684-426f-8712-9fec52aa63a4" providerId="ADAL" clId="{5801C0D3-F2B4-4FB6-85AF-791E0DC4EEDE}" dt="2023-06-13T09:32:37.296" v="3103" actId="20577"/>
          <ac:spMkLst>
            <pc:docMk/>
            <pc:sldMk cId="3855083767" sldId="7887"/>
            <ac:spMk id="10" creationId="{37C580A8-D892-EC59-F93F-28ACC28EF30C}"/>
          </ac:spMkLst>
        </pc:spChg>
      </pc:sldChg>
      <pc:sldChg chg="modSp mod">
        <pc:chgData name="Ioanna Matouli (Atlantis Engineering)" userId="ce83a5f9-b684-426f-8712-9fec52aa63a4" providerId="ADAL" clId="{5801C0D3-F2B4-4FB6-85AF-791E0DC4EEDE}" dt="2023-06-13T10:05:03.932" v="4256"/>
        <pc:sldMkLst>
          <pc:docMk/>
          <pc:sldMk cId="3473121474" sldId="7890"/>
        </pc:sldMkLst>
        <pc:spChg chg="mod">
          <ac:chgData name="Ioanna Matouli (Atlantis Engineering)" userId="ce83a5f9-b684-426f-8712-9fec52aa63a4" providerId="ADAL" clId="{5801C0D3-F2B4-4FB6-85AF-791E0DC4EEDE}" dt="2023-06-13T10:05:03.932" v="4256"/>
          <ac:spMkLst>
            <pc:docMk/>
            <pc:sldMk cId="3473121474" sldId="7890"/>
            <ac:spMk id="4" creationId="{8B50DF0B-B457-5095-D65F-8AC53E9E936B}"/>
          </ac:spMkLst>
        </pc:spChg>
        <pc:spChg chg="mod">
          <ac:chgData name="Ioanna Matouli (Atlantis Engineering)" userId="ce83a5f9-b684-426f-8712-9fec52aa63a4" providerId="ADAL" clId="{5801C0D3-F2B4-4FB6-85AF-791E0DC4EEDE}" dt="2023-06-13T10:03:09.426" v="4170" actId="20577"/>
          <ac:spMkLst>
            <pc:docMk/>
            <pc:sldMk cId="3473121474" sldId="7890"/>
            <ac:spMk id="10" creationId="{6A793C27-0C80-AB58-AB29-AC24334F9897}"/>
          </ac:spMkLst>
        </pc:spChg>
        <pc:spChg chg="mod">
          <ac:chgData name="Ioanna Matouli (Atlantis Engineering)" userId="ce83a5f9-b684-426f-8712-9fec52aa63a4" providerId="ADAL" clId="{5801C0D3-F2B4-4FB6-85AF-791E0DC4EEDE}" dt="2023-06-13T10:04:13.945" v="4214" actId="20577"/>
          <ac:spMkLst>
            <pc:docMk/>
            <pc:sldMk cId="3473121474" sldId="7890"/>
            <ac:spMk id="14" creationId="{23E62256-9C4B-D488-8152-E3D61DF09360}"/>
          </ac:spMkLst>
        </pc:spChg>
      </pc:sldChg>
      <pc:sldChg chg="modSp mod">
        <pc:chgData name="Ioanna Matouli (Atlantis Engineering)" userId="ce83a5f9-b684-426f-8712-9fec52aa63a4" providerId="ADAL" clId="{5801C0D3-F2B4-4FB6-85AF-791E0DC4EEDE}" dt="2023-06-22T07:41:59.214" v="6557" actId="20577"/>
        <pc:sldMkLst>
          <pc:docMk/>
          <pc:sldMk cId="2687211404" sldId="7891"/>
        </pc:sldMkLst>
        <pc:spChg chg="mod">
          <ac:chgData name="Ioanna Matouli (Atlantis Engineering)" userId="ce83a5f9-b684-426f-8712-9fec52aa63a4" providerId="ADAL" clId="{5801C0D3-F2B4-4FB6-85AF-791E0DC4EEDE}" dt="2023-06-22T07:31:48.882" v="6001" actId="14100"/>
          <ac:spMkLst>
            <pc:docMk/>
            <pc:sldMk cId="2687211404" sldId="7891"/>
            <ac:spMk id="7" creationId="{00000000-0000-0000-0000-000000000000}"/>
          </ac:spMkLst>
        </pc:spChg>
        <pc:spChg chg="mod">
          <ac:chgData name="Ioanna Matouli (Atlantis Engineering)" userId="ce83a5f9-b684-426f-8712-9fec52aa63a4" providerId="ADAL" clId="{5801C0D3-F2B4-4FB6-85AF-791E0DC4EEDE}" dt="2023-06-22T07:41:59.214" v="6557" actId="20577"/>
          <ac:spMkLst>
            <pc:docMk/>
            <pc:sldMk cId="2687211404" sldId="7891"/>
            <ac:spMk id="13" creationId="{5BC11FD7-0D79-38F7-ADF9-3B01B3FC49C9}"/>
          </ac:spMkLst>
        </pc:spChg>
        <pc:spChg chg="mod">
          <ac:chgData name="Ioanna Matouli (Atlantis Engineering)" userId="ce83a5f9-b684-426f-8712-9fec52aa63a4" providerId="ADAL" clId="{5801C0D3-F2B4-4FB6-85AF-791E0DC4EEDE}" dt="2023-06-22T07:35:27.386" v="6366" actId="20577"/>
          <ac:spMkLst>
            <pc:docMk/>
            <pc:sldMk cId="2687211404" sldId="7891"/>
            <ac:spMk id="25" creationId="{6F649263-0E73-582B-9D96-74E5094AEABC}"/>
          </ac:spMkLst>
        </pc:spChg>
      </pc:sldChg>
      <pc:sldChg chg="modSp mod">
        <pc:chgData name="Ioanna Matouli (Atlantis Engineering)" userId="ce83a5f9-b684-426f-8712-9fec52aa63a4" providerId="ADAL" clId="{5801C0D3-F2B4-4FB6-85AF-791E0DC4EEDE}" dt="2023-06-13T10:44:41.483" v="4594" actId="20577"/>
        <pc:sldMkLst>
          <pc:docMk/>
          <pc:sldMk cId="4231329558" sldId="7892"/>
        </pc:sldMkLst>
        <pc:spChg chg="mod">
          <ac:chgData name="Ioanna Matouli (Atlantis Engineering)" userId="ce83a5f9-b684-426f-8712-9fec52aa63a4" providerId="ADAL" clId="{5801C0D3-F2B4-4FB6-85AF-791E0DC4EEDE}" dt="2023-06-13T10:42:45.273" v="4345" actId="14100"/>
          <ac:spMkLst>
            <pc:docMk/>
            <pc:sldMk cId="4231329558" sldId="7892"/>
            <ac:spMk id="7" creationId="{2EE77F8B-CA31-496A-E5AD-0FD57E53751E}"/>
          </ac:spMkLst>
        </pc:spChg>
        <pc:spChg chg="mod">
          <ac:chgData name="Ioanna Matouli (Atlantis Engineering)" userId="ce83a5f9-b684-426f-8712-9fec52aa63a4" providerId="ADAL" clId="{5801C0D3-F2B4-4FB6-85AF-791E0DC4EEDE}" dt="2023-06-13T10:43:36.908" v="4469" actId="20577"/>
          <ac:spMkLst>
            <pc:docMk/>
            <pc:sldMk cId="4231329558" sldId="7892"/>
            <ac:spMk id="8" creationId="{5D45B16A-8D05-E519-41F9-E73FC81F8B21}"/>
          </ac:spMkLst>
        </pc:spChg>
        <pc:spChg chg="mod">
          <ac:chgData name="Ioanna Matouli (Atlantis Engineering)" userId="ce83a5f9-b684-426f-8712-9fec52aa63a4" providerId="ADAL" clId="{5801C0D3-F2B4-4FB6-85AF-791E0DC4EEDE}" dt="2023-06-13T10:42:17.603" v="4333" actId="20577"/>
          <ac:spMkLst>
            <pc:docMk/>
            <pc:sldMk cId="4231329558" sldId="7892"/>
            <ac:spMk id="9" creationId="{210CDA44-89ED-A78E-AF66-0B9F06C80510}"/>
          </ac:spMkLst>
        </pc:spChg>
        <pc:spChg chg="mod">
          <ac:chgData name="Ioanna Matouli (Atlantis Engineering)" userId="ce83a5f9-b684-426f-8712-9fec52aa63a4" providerId="ADAL" clId="{5801C0D3-F2B4-4FB6-85AF-791E0DC4EEDE}" dt="2023-06-13T10:44:41.483" v="4594" actId="20577"/>
          <ac:spMkLst>
            <pc:docMk/>
            <pc:sldMk cId="4231329558" sldId="7892"/>
            <ac:spMk id="10" creationId="{AB26D9DD-D276-5672-4060-95860775C0F8}"/>
          </ac:spMkLst>
        </pc:spChg>
        <pc:spChg chg="mod">
          <ac:chgData name="Ioanna Matouli (Atlantis Engineering)" userId="ce83a5f9-b684-426f-8712-9fec52aa63a4" providerId="ADAL" clId="{5801C0D3-F2B4-4FB6-85AF-791E0DC4EEDE}" dt="2023-06-13T10:41:48.052" v="4306" actId="20577"/>
          <ac:spMkLst>
            <pc:docMk/>
            <pc:sldMk cId="4231329558" sldId="7892"/>
            <ac:spMk id="11" creationId="{DCCDCBBC-A42E-ABE4-DE39-E1D215403808}"/>
          </ac:spMkLst>
        </pc:spChg>
        <pc:spChg chg="mod">
          <ac:chgData name="Ioanna Matouli (Atlantis Engineering)" userId="ce83a5f9-b684-426f-8712-9fec52aa63a4" providerId="ADAL" clId="{5801C0D3-F2B4-4FB6-85AF-791E0DC4EEDE}" dt="2023-06-13T10:10:47.269" v="4300" actId="20577"/>
          <ac:spMkLst>
            <pc:docMk/>
            <pc:sldMk cId="4231329558" sldId="7892"/>
            <ac:spMk id="13" creationId="{1C362CDA-D791-3596-715C-E7A729AF1A20}"/>
          </ac:spMkLst>
        </pc:spChg>
      </pc:sldChg>
      <pc:sldChg chg="modSp mod">
        <pc:chgData name="Ioanna Matouli (Atlantis Engineering)" userId="ce83a5f9-b684-426f-8712-9fec52aa63a4" providerId="ADAL" clId="{5801C0D3-F2B4-4FB6-85AF-791E0DC4EEDE}" dt="2023-06-22T07:57:40.800" v="6668" actId="1076"/>
        <pc:sldMkLst>
          <pc:docMk/>
          <pc:sldMk cId="3833708880" sldId="7894"/>
        </pc:sldMkLst>
        <pc:spChg chg="mod">
          <ac:chgData name="Ioanna Matouli (Atlantis Engineering)" userId="ce83a5f9-b684-426f-8712-9fec52aa63a4" providerId="ADAL" clId="{5801C0D3-F2B4-4FB6-85AF-791E0DC4EEDE}" dt="2023-06-22T07:55:30.114" v="6586" actId="20577"/>
          <ac:spMkLst>
            <pc:docMk/>
            <pc:sldMk cId="3833708880" sldId="7894"/>
            <ac:spMk id="10" creationId="{14A43609-6E70-4CD9-2F9C-FD8EFC145CB1}"/>
          </ac:spMkLst>
        </pc:spChg>
        <pc:spChg chg="mod">
          <ac:chgData name="Ioanna Matouli (Atlantis Engineering)" userId="ce83a5f9-b684-426f-8712-9fec52aa63a4" providerId="ADAL" clId="{5801C0D3-F2B4-4FB6-85AF-791E0DC4EEDE}" dt="2023-06-22T07:57:40.800" v="6668" actId="1076"/>
          <ac:spMkLst>
            <pc:docMk/>
            <pc:sldMk cId="3833708880" sldId="7894"/>
            <ac:spMk id="11" creationId="{14A3E154-6334-DB36-6EE5-F64CBA4EE14D}"/>
          </ac:spMkLst>
        </pc:spChg>
      </pc:sldChg>
      <pc:sldChg chg="modSp mod">
        <pc:chgData name="Ioanna Matouli (Atlantis Engineering)" userId="ce83a5f9-b684-426f-8712-9fec52aa63a4" providerId="ADAL" clId="{5801C0D3-F2B4-4FB6-85AF-791E0DC4EEDE}" dt="2023-06-22T08:02:40.514" v="6780" actId="20577"/>
        <pc:sldMkLst>
          <pc:docMk/>
          <pc:sldMk cId="2981602781" sldId="7896"/>
        </pc:sldMkLst>
        <pc:spChg chg="mod">
          <ac:chgData name="Ioanna Matouli (Atlantis Engineering)" userId="ce83a5f9-b684-426f-8712-9fec52aa63a4" providerId="ADAL" clId="{5801C0D3-F2B4-4FB6-85AF-791E0DC4EEDE}" dt="2023-06-22T08:02:40.514" v="6780" actId="20577"/>
          <ac:spMkLst>
            <pc:docMk/>
            <pc:sldMk cId="2981602781" sldId="7896"/>
            <ac:spMk id="8" creationId="{04157D07-642D-2983-CE96-1667DD561395}"/>
          </ac:spMkLst>
        </pc:spChg>
        <pc:spChg chg="mod">
          <ac:chgData name="Ioanna Matouli (Atlantis Engineering)" userId="ce83a5f9-b684-426f-8712-9fec52aa63a4" providerId="ADAL" clId="{5801C0D3-F2B4-4FB6-85AF-791E0DC4EEDE}" dt="2023-06-22T07:58:55.494" v="6698" actId="12"/>
          <ac:spMkLst>
            <pc:docMk/>
            <pc:sldMk cId="2981602781" sldId="7896"/>
            <ac:spMk id="9" creationId="{53B6F2B3-ABAD-9D89-1CA0-785D1C012386}"/>
          </ac:spMkLst>
        </pc:spChg>
        <pc:spChg chg="mod">
          <ac:chgData name="Ioanna Matouli (Atlantis Engineering)" userId="ce83a5f9-b684-426f-8712-9fec52aa63a4" providerId="ADAL" clId="{5801C0D3-F2B4-4FB6-85AF-791E0DC4EEDE}" dt="2023-06-22T07:57:53.490" v="6669"/>
          <ac:spMkLst>
            <pc:docMk/>
            <pc:sldMk cId="2981602781" sldId="7896"/>
            <ac:spMk id="10" creationId="{14A43609-6E70-4CD9-2F9C-FD8EFC145CB1}"/>
          </ac:spMkLst>
        </pc:spChg>
      </pc:sldChg>
      <pc:sldChg chg="modSp mod">
        <pc:chgData name="Ioanna Matouli (Atlantis Engineering)" userId="ce83a5f9-b684-426f-8712-9fec52aa63a4" providerId="ADAL" clId="{5801C0D3-F2B4-4FB6-85AF-791E0DC4EEDE}" dt="2023-06-22T08:04:11.001" v="6836" actId="20577"/>
        <pc:sldMkLst>
          <pc:docMk/>
          <pc:sldMk cId="3700240708" sldId="7897"/>
        </pc:sldMkLst>
        <pc:spChg chg="mod">
          <ac:chgData name="Ioanna Matouli (Atlantis Engineering)" userId="ce83a5f9-b684-426f-8712-9fec52aa63a4" providerId="ADAL" clId="{5801C0D3-F2B4-4FB6-85AF-791E0DC4EEDE}" dt="2023-06-22T08:04:11.001" v="6836" actId="20577"/>
          <ac:spMkLst>
            <pc:docMk/>
            <pc:sldMk cId="3700240708" sldId="7897"/>
            <ac:spMk id="9" creationId="{53B6F2B3-ABAD-9D89-1CA0-785D1C012386}"/>
          </ac:spMkLst>
        </pc:spChg>
        <pc:spChg chg="mod">
          <ac:chgData name="Ioanna Matouli (Atlantis Engineering)" userId="ce83a5f9-b684-426f-8712-9fec52aa63a4" providerId="ADAL" clId="{5801C0D3-F2B4-4FB6-85AF-791E0DC4EEDE}" dt="2023-06-22T08:02:55.802" v="6801" actId="20577"/>
          <ac:spMkLst>
            <pc:docMk/>
            <pc:sldMk cId="3700240708" sldId="7897"/>
            <ac:spMk id="10" creationId="{14A43609-6E70-4CD9-2F9C-FD8EFC145CB1}"/>
          </ac:spMkLst>
        </pc:spChg>
      </pc:sldChg>
      <pc:sldChg chg="modSp mod">
        <pc:chgData name="Ioanna Matouli (Atlantis Engineering)" userId="ce83a5f9-b684-426f-8712-9fec52aa63a4" providerId="ADAL" clId="{5801C0D3-F2B4-4FB6-85AF-791E0DC4EEDE}" dt="2023-06-22T08:08:16.135" v="7099" actId="20577"/>
        <pc:sldMkLst>
          <pc:docMk/>
          <pc:sldMk cId="3487242383" sldId="7898"/>
        </pc:sldMkLst>
        <pc:spChg chg="mod">
          <ac:chgData name="Ioanna Matouli (Atlantis Engineering)" userId="ce83a5f9-b684-426f-8712-9fec52aa63a4" providerId="ADAL" clId="{5801C0D3-F2B4-4FB6-85AF-791E0DC4EEDE}" dt="2023-06-22T08:08:16.135" v="7099" actId="20577"/>
          <ac:spMkLst>
            <pc:docMk/>
            <pc:sldMk cId="3487242383" sldId="7898"/>
            <ac:spMk id="8" creationId="{04157D07-642D-2983-CE96-1667DD561395}"/>
          </ac:spMkLst>
        </pc:spChg>
        <pc:spChg chg="mod">
          <ac:chgData name="Ioanna Matouli (Atlantis Engineering)" userId="ce83a5f9-b684-426f-8712-9fec52aa63a4" providerId="ADAL" clId="{5801C0D3-F2B4-4FB6-85AF-791E0DC4EEDE}" dt="2023-06-22T08:07:08.803" v="7006" actId="20577"/>
          <ac:spMkLst>
            <pc:docMk/>
            <pc:sldMk cId="3487242383" sldId="7898"/>
            <ac:spMk id="9" creationId="{53B6F2B3-ABAD-9D89-1CA0-785D1C012386}"/>
          </ac:spMkLst>
        </pc:spChg>
        <pc:spChg chg="mod">
          <ac:chgData name="Ioanna Matouli (Atlantis Engineering)" userId="ce83a5f9-b684-426f-8712-9fec52aa63a4" providerId="ADAL" clId="{5801C0D3-F2B4-4FB6-85AF-791E0DC4EEDE}" dt="2023-06-22T08:04:28.929" v="6853" actId="20577"/>
          <ac:spMkLst>
            <pc:docMk/>
            <pc:sldMk cId="3487242383" sldId="7898"/>
            <ac:spMk id="10" creationId="{14A43609-6E70-4CD9-2F9C-FD8EFC145CB1}"/>
          </ac:spMkLst>
        </pc:spChg>
      </pc:sldChg>
      <pc:sldChg chg="modSp mod">
        <pc:chgData name="Ioanna Matouli (Atlantis Engineering)" userId="ce83a5f9-b684-426f-8712-9fec52aa63a4" providerId="ADAL" clId="{5801C0D3-F2B4-4FB6-85AF-791E0DC4EEDE}" dt="2023-06-22T08:24:38.972" v="7263" actId="20577"/>
        <pc:sldMkLst>
          <pc:docMk/>
          <pc:sldMk cId="1834993169" sldId="7899"/>
        </pc:sldMkLst>
        <pc:spChg chg="mod">
          <ac:chgData name="Ioanna Matouli (Atlantis Engineering)" userId="ce83a5f9-b684-426f-8712-9fec52aa63a4" providerId="ADAL" clId="{5801C0D3-F2B4-4FB6-85AF-791E0DC4EEDE}" dt="2023-06-22T08:19:37.976" v="7123" actId="1076"/>
          <ac:spMkLst>
            <pc:docMk/>
            <pc:sldMk cId="1834993169" sldId="7899"/>
            <ac:spMk id="10" creationId="{14A43609-6E70-4CD9-2F9C-FD8EFC145CB1}"/>
          </ac:spMkLst>
        </pc:spChg>
        <pc:spChg chg="mod">
          <ac:chgData name="Ioanna Matouli (Atlantis Engineering)" userId="ce83a5f9-b684-426f-8712-9fec52aa63a4" providerId="ADAL" clId="{5801C0D3-F2B4-4FB6-85AF-791E0DC4EEDE}" dt="2023-06-22T08:24:38.972" v="7263" actId="20577"/>
          <ac:spMkLst>
            <pc:docMk/>
            <pc:sldMk cId="1834993169" sldId="7899"/>
            <ac:spMk id="13" creationId="{A1B81081-FCBD-B4E5-50B7-FDC035896306}"/>
          </ac:spMkLst>
        </pc:spChg>
        <pc:spChg chg="mod">
          <ac:chgData name="Ioanna Matouli (Atlantis Engineering)" userId="ce83a5f9-b684-426f-8712-9fec52aa63a4" providerId="ADAL" clId="{5801C0D3-F2B4-4FB6-85AF-791E0DC4EEDE}" dt="2023-06-22T08:21:21.661" v="7166" actId="20577"/>
          <ac:spMkLst>
            <pc:docMk/>
            <pc:sldMk cId="1834993169" sldId="7899"/>
            <ac:spMk id="15" creationId="{CA88A6E9-DE40-6CFA-062D-BE066838283D}"/>
          </ac:spMkLst>
        </pc:spChg>
        <pc:picChg chg="mod">
          <ac:chgData name="Ioanna Matouli (Atlantis Engineering)" userId="ce83a5f9-b684-426f-8712-9fec52aa63a4" providerId="ADAL" clId="{5801C0D3-F2B4-4FB6-85AF-791E0DC4EEDE}" dt="2023-06-22T08:20:22.298" v="7144" actId="1076"/>
          <ac:picMkLst>
            <pc:docMk/>
            <pc:sldMk cId="1834993169" sldId="7899"/>
            <ac:picMk id="4" creationId="{00000000-0000-0000-0000-000000000000}"/>
          </ac:picMkLst>
        </pc:picChg>
        <pc:picChg chg="mod">
          <ac:chgData name="Ioanna Matouli (Atlantis Engineering)" userId="ce83a5f9-b684-426f-8712-9fec52aa63a4" providerId="ADAL" clId="{5801C0D3-F2B4-4FB6-85AF-791E0DC4EEDE}" dt="2023-06-22T08:20:24.608" v="7145" actId="14100"/>
          <ac:picMkLst>
            <pc:docMk/>
            <pc:sldMk cId="1834993169" sldId="7899"/>
            <ac:picMk id="1026" creationId="{D34EF682-0A43-1B3B-9F18-243250865AD3}"/>
          </ac:picMkLst>
        </pc:picChg>
      </pc:sldChg>
      <pc:sldChg chg="modSp mod">
        <pc:chgData name="Ioanna Matouli (Atlantis Engineering)" userId="ce83a5f9-b684-426f-8712-9fec52aa63a4" providerId="ADAL" clId="{5801C0D3-F2B4-4FB6-85AF-791E0DC4EEDE}" dt="2023-06-22T08:30:24.001" v="7339" actId="20577"/>
        <pc:sldMkLst>
          <pc:docMk/>
          <pc:sldMk cId="79499476" sldId="7900"/>
        </pc:sldMkLst>
        <pc:spChg chg="mod">
          <ac:chgData name="Ioanna Matouli (Atlantis Engineering)" userId="ce83a5f9-b684-426f-8712-9fec52aa63a4" providerId="ADAL" clId="{5801C0D3-F2B4-4FB6-85AF-791E0DC4EEDE}" dt="2023-06-22T08:30:24.001" v="7339" actId="20577"/>
          <ac:spMkLst>
            <pc:docMk/>
            <pc:sldMk cId="79499476" sldId="7900"/>
            <ac:spMk id="2" creationId="{3F3EF1D7-FDE8-83A0-2CCD-7F4B6DCB1FF7}"/>
          </ac:spMkLst>
        </pc:spChg>
        <pc:spChg chg="mod">
          <ac:chgData name="Ioanna Matouli (Atlantis Engineering)" userId="ce83a5f9-b684-426f-8712-9fec52aa63a4" providerId="ADAL" clId="{5801C0D3-F2B4-4FB6-85AF-791E0DC4EEDE}" dt="2023-06-22T08:21:53.611" v="7167"/>
          <ac:spMkLst>
            <pc:docMk/>
            <pc:sldMk cId="79499476" sldId="7900"/>
            <ac:spMk id="10" creationId="{14A43609-6E70-4CD9-2F9C-FD8EFC145CB1}"/>
          </ac:spMkLst>
        </pc:spChg>
        <pc:spChg chg="mod">
          <ac:chgData name="Ioanna Matouli (Atlantis Engineering)" userId="ce83a5f9-b684-426f-8712-9fec52aa63a4" providerId="ADAL" clId="{5801C0D3-F2B4-4FB6-85AF-791E0DC4EEDE}" dt="2023-06-22T08:28:51.831" v="7307" actId="20577"/>
          <ac:spMkLst>
            <pc:docMk/>
            <pc:sldMk cId="79499476" sldId="7900"/>
            <ac:spMk id="13" creationId="{A1B81081-FCBD-B4E5-50B7-FDC035896306}"/>
          </ac:spMkLst>
        </pc:spChg>
        <pc:picChg chg="mod">
          <ac:chgData name="Ioanna Matouli (Atlantis Engineering)" userId="ce83a5f9-b684-426f-8712-9fec52aa63a4" providerId="ADAL" clId="{5801C0D3-F2B4-4FB6-85AF-791E0DC4EEDE}" dt="2023-06-22T08:21:58.537" v="7169" actId="1076"/>
          <ac:picMkLst>
            <pc:docMk/>
            <pc:sldMk cId="79499476" sldId="7900"/>
            <ac:picMk id="4" creationId="{00000000-0000-0000-0000-000000000000}"/>
          </ac:picMkLst>
        </pc:picChg>
        <pc:picChg chg="mod">
          <ac:chgData name="Ioanna Matouli (Atlantis Engineering)" userId="ce83a5f9-b684-426f-8712-9fec52aa63a4" providerId="ADAL" clId="{5801C0D3-F2B4-4FB6-85AF-791E0DC4EEDE}" dt="2023-06-22T08:22:03.570" v="7170" actId="1076"/>
          <ac:picMkLst>
            <pc:docMk/>
            <pc:sldMk cId="79499476" sldId="7900"/>
            <ac:picMk id="7" creationId="{C53ADF16-252C-6AA9-E4A8-14C651723406}"/>
          </ac:picMkLst>
        </pc:picChg>
      </pc:sldChg>
      <pc:sldChg chg="modSp mod modAnim">
        <pc:chgData name="Ioanna Matouli (Atlantis Engineering)" userId="ce83a5f9-b684-426f-8712-9fec52aa63a4" providerId="ADAL" clId="{5801C0D3-F2B4-4FB6-85AF-791E0DC4EEDE}" dt="2023-06-12T12:52:00.849" v="976" actId="6549"/>
        <pc:sldMkLst>
          <pc:docMk/>
          <pc:sldMk cId="4216867113" sldId="7901"/>
        </pc:sldMkLst>
        <pc:spChg chg="mod">
          <ac:chgData name="Ioanna Matouli (Atlantis Engineering)" userId="ce83a5f9-b684-426f-8712-9fec52aa63a4" providerId="ADAL" clId="{5801C0D3-F2B4-4FB6-85AF-791E0DC4EEDE}" dt="2023-06-12T12:51:53.445" v="970" actId="20577"/>
          <ac:spMkLst>
            <pc:docMk/>
            <pc:sldMk cId="4216867113" sldId="7901"/>
            <ac:spMk id="4" creationId="{1B706D6A-D7E3-A54F-5801-16080ABBE2CE}"/>
          </ac:spMkLst>
        </pc:spChg>
        <pc:spChg chg="mod">
          <ac:chgData name="Ioanna Matouli (Atlantis Engineering)" userId="ce83a5f9-b684-426f-8712-9fec52aa63a4" providerId="ADAL" clId="{5801C0D3-F2B4-4FB6-85AF-791E0DC4EEDE}" dt="2023-06-12T12:51:03.033" v="912" actId="1076"/>
          <ac:spMkLst>
            <pc:docMk/>
            <pc:sldMk cId="4216867113" sldId="7901"/>
            <ac:spMk id="6" creationId="{56AE5E1E-4B3B-D6A2-E56E-9D5E0B803277}"/>
          </ac:spMkLst>
        </pc:spChg>
        <pc:spChg chg="mod">
          <ac:chgData name="Ioanna Matouli (Atlantis Engineering)" userId="ce83a5f9-b684-426f-8712-9fec52aa63a4" providerId="ADAL" clId="{5801C0D3-F2B4-4FB6-85AF-791E0DC4EEDE}" dt="2023-06-12T12:43:06.980" v="665" actId="14100"/>
          <ac:spMkLst>
            <pc:docMk/>
            <pc:sldMk cId="4216867113" sldId="7901"/>
            <ac:spMk id="8" creationId="{00000000-0000-0000-0000-000000000000}"/>
          </ac:spMkLst>
        </pc:spChg>
        <pc:spChg chg="mod">
          <ac:chgData name="Ioanna Matouli (Atlantis Engineering)" userId="ce83a5f9-b684-426f-8712-9fec52aa63a4" providerId="ADAL" clId="{5801C0D3-F2B4-4FB6-85AF-791E0DC4EEDE}" dt="2023-06-12T12:52:00.849" v="976" actId="6549"/>
          <ac:spMkLst>
            <pc:docMk/>
            <pc:sldMk cId="4216867113" sldId="7901"/>
            <ac:spMk id="11" creationId="{98370B5F-50CE-1700-E73D-6A8DB39738E5}"/>
          </ac:spMkLst>
        </pc:spChg>
      </pc:sldChg>
    </pc:docChg>
  </pc:docChgLst>
  <pc:docChgLst>
    <pc:chgData name="Konstantina Laskari" userId="S::konstantina.laskari@idecsa.onmicrosoft.com::25940706-f5c7-468e-b71e-5c189e95920d" providerId="AD" clId="Web-{E737AAF2-096C-00EF-1D74-61B46155189B}"/>
    <pc:docChg chg="modSld">
      <pc:chgData name="Konstantina Laskari" userId="S::konstantina.laskari@idecsa.onmicrosoft.com::25940706-f5c7-468e-b71e-5c189e95920d" providerId="AD" clId="Web-{E737AAF2-096C-00EF-1D74-61B46155189B}" dt="2023-04-05T12:00:13.385" v="18" actId="14100"/>
      <pc:docMkLst>
        <pc:docMk/>
      </pc:docMkLst>
      <pc:sldChg chg="modSp">
        <pc:chgData name="Konstantina Laskari" userId="S::konstantina.laskari@idecsa.onmicrosoft.com::25940706-f5c7-468e-b71e-5c189e95920d" providerId="AD" clId="Web-{E737AAF2-096C-00EF-1D74-61B46155189B}" dt="2023-04-05T11:58:55.960" v="4" actId="1076"/>
        <pc:sldMkLst>
          <pc:docMk/>
          <pc:sldMk cId="0" sldId="257"/>
        </pc:sldMkLst>
        <pc:picChg chg="mod">
          <ac:chgData name="Konstantina Laskari" userId="S::konstantina.laskari@idecsa.onmicrosoft.com::25940706-f5c7-468e-b71e-5c189e95920d" providerId="AD" clId="Web-{E737AAF2-096C-00EF-1D74-61B46155189B}" dt="2023-04-05T11:58:55.960" v="4" actId="1076"/>
          <ac:picMkLst>
            <pc:docMk/>
            <pc:sldMk cId="0" sldId="257"/>
            <ac:picMk id="11" creationId="{00000000-0000-0000-0000-000000000000}"/>
          </ac:picMkLst>
        </pc:picChg>
        <pc:picChg chg="mod">
          <ac:chgData name="Konstantina Laskari" userId="S::konstantina.laskari@idecsa.onmicrosoft.com::25940706-f5c7-468e-b71e-5c189e95920d" providerId="AD" clId="Web-{E737AAF2-096C-00EF-1D74-61B46155189B}" dt="2023-04-05T11:58:00.771" v="0" actId="1076"/>
          <ac:picMkLst>
            <pc:docMk/>
            <pc:sldMk cId="0" sldId="257"/>
            <ac:picMk id="17" creationId="{00000000-0000-0000-0000-000000000000}"/>
          </ac:picMkLst>
        </pc:picChg>
      </pc:sldChg>
      <pc:sldChg chg="modSp">
        <pc:chgData name="Konstantina Laskari" userId="S::konstantina.laskari@idecsa.onmicrosoft.com::25940706-f5c7-468e-b71e-5c189e95920d" providerId="AD" clId="Web-{E737AAF2-096C-00EF-1D74-61B46155189B}" dt="2023-04-05T12:00:13.385" v="18" actId="14100"/>
        <pc:sldMkLst>
          <pc:docMk/>
          <pc:sldMk cId="0" sldId="260"/>
        </pc:sldMkLst>
        <pc:spChg chg="mod">
          <ac:chgData name="Konstantina Laskari" userId="S::konstantina.laskari@idecsa.onmicrosoft.com::25940706-f5c7-468e-b71e-5c189e95920d" providerId="AD" clId="Web-{E737AAF2-096C-00EF-1D74-61B46155189B}" dt="2023-04-05T11:59:07.383" v="8" actId="1076"/>
          <ac:spMkLst>
            <pc:docMk/>
            <pc:sldMk cId="0" sldId="260"/>
            <ac:spMk id="2" creationId="{00000000-0000-0000-0000-000000000000}"/>
          </ac:spMkLst>
        </pc:spChg>
        <pc:spChg chg="mod">
          <ac:chgData name="Konstantina Laskari" userId="S::konstantina.laskari@idecsa.onmicrosoft.com::25940706-f5c7-468e-b71e-5c189e95920d" providerId="AD" clId="Web-{E737AAF2-096C-00EF-1D74-61B46155189B}" dt="2023-04-05T11:59:07.148" v="6" actId="1076"/>
          <ac:spMkLst>
            <pc:docMk/>
            <pc:sldMk cId="0" sldId="260"/>
            <ac:spMk id="3" creationId="{00000000-0000-0000-0000-000000000000}"/>
          </ac:spMkLst>
        </pc:spChg>
        <pc:spChg chg="mod">
          <ac:chgData name="Konstantina Laskari" userId="S::konstantina.laskari@idecsa.onmicrosoft.com::25940706-f5c7-468e-b71e-5c189e95920d" providerId="AD" clId="Web-{E737AAF2-096C-00EF-1D74-61B46155189B}" dt="2023-04-05T12:00:03.166" v="14" actId="1076"/>
          <ac:spMkLst>
            <pc:docMk/>
            <pc:sldMk cId="0" sldId="260"/>
            <ac:spMk id="5" creationId="{00000000-0000-0000-0000-000000000000}"/>
          </ac:spMkLst>
        </pc:spChg>
        <pc:spChg chg="mod">
          <ac:chgData name="Konstantina Laskari" userId="S::konstantina.laskari@idecsa.onmicrosoft.com::25940706-f5c7-468e-b71e-5c189e95920d" providerId="AD" clId="Web-{E737AAF2-096C-00EF-1D74-61B46155189B}" dt="2023-04-05T11:59:25.930" v="10" actId="1076"/>
          <ac:spMkLst>
            <pc:docMk/>
            <pc:sldMk cId="0" sldId="260"/>
            <ac:spMk id="6" creationId="{6F21E509-10B7-3527-9ADD-172EADE93A15}"/>
          </ac:spMkLst>
        </pc:spChg>
        <pc:spChg chg="mod">
          <ac:chgData name="Konstantina Laskari" userId="S::konstantina.laskari@idecsa.onmicrosoft.com::25940706-f5c7-468e-b71e-5c189e95920d" providerId="AD" clId="Web-{E737AAF2-096C-00EF-1D74-61B46155189B}" dt="2023-04-05T12:00:13.385" v="18" actId="14100"/>
          <ac:spMkLst>
            <pc:docMk/>
            <pc:sldMk cId="0" sldId="260"/>
            <ac:spMk id="15" creationId="{00000000-0000-0000-0000-000000000000}"/>
          </ac:spMkLst>
        </pc:spChg>
        <pc:spChg chg="mod">
          <ac:chgData name="Konstantina Laskari" userId="S::konstantina.laskari@idecsa.onmicrosoft.com::25940706-f5c7-468e-b71e-5c189e95920d" providerId="AD" clId="Web-{E737AAF2-096C-00EF-1D74-61B46155189B}" dt="2023-04-05T11:59:07.242" v="7" actId="1076"/>
          <ac:spMkLst>
            <pc:docMk/>
            <pc:sldMk cId="0" sldId="260"/>
            <ac:spMk id="16" creationId="{00000000-0000-0000-0000-000000000000}"/>
          </ac:spMkLst>
        </pc:spChg>
        <pc:spChg chg="mod">
          <ac:chgData name="Konstantina Laskari" userId="S::konstantina.laskari@idecsa.onmicrosoft.com::25940706-f5c7-468e-b71e-5c189e95920d" providerId="AD" clId="Web-{E737AAF2-096C-00EF-1D74-61B46155189B}" dt="2023-04-05T11:59:16.836" v="9" actId="1076"/>
          <ac:spMkLst>
            <pc:docMk/>
            <pc:sldMk cId="0" sldId="260"/>
            <ac:spMk id="17" creationId="{00000000-0000-0000-0000-000000000000}"/>
          </ac:spMkLst>
        </pc:spChg>
        <pc:spChg chg="mod">
          <ac:chgData name="Konstantina Laskari" userId="S::konstantina.laskari@idecsa.onmicrosoft.com::25940706-f5c7-468e-b71e-5c189e95920d" providerId="AD" clId="Web-{E737AAF2-096C-00EF-1D74-61B46155189B}" dt="2023-04-05T11:59:35.305" v="11" actId="1076"/>
          <ac:spMkLst>
            <pc:docMk/>
            <pc:sldMk cId="0" sldId="260"/>
            <ac:spMk id="1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8D46E9-63F8-01E6-8E76-68D8ECDBEE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D6FA3B-F078-6E0A-0E02-0959673EE7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8AADB9-85B4-454B-922C-4ABE11A4E7C9}" type="datetimeFigureOut">
              <a:rPr lang="en-US" smtClean="0"/>
              <a:t>22-Jun-23</a:t>
            </a:fld>
            <a:endParaRPr lang="en-US"/>
          </a:p>
        </p:txBody>
      </p:sp>
      <p:sp>
        <p:nvSpPr>
          <p:cNvPr id="4" name="Footer Placeholder 3">
            <a:extLst>
              <a:ext uri="{FF2B5EF4-FFF2-40B4-BE49-F238E27FC236}">
                <a16:creationId xmlns:a16="http://schemas.microsoft.com/office/drawing/2014/main" id="{B5B1A35B-900E-7C0A-3DA4-50A3620BDC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91BC5F-4BF2-FF58-C5DF-5B91181D55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359DA8-E070-4FC3-ACEC-44668AEB2F86}" type="slidenum">
              <a:rPr lang="en-US" smtClean="0"/>
              <a:t>‹#›</a:t>
            </a:fld>
            <a:endParaRPr lang="en-US"/>
          </a:p>
        </p:txBody>
      </p:sp>
    </p:spTree>
    <p:extLst>
      <p:ext uri="{BB962C8B-B14F-4D97-AF65-F5344CB8AC3E}">
        <p14:creationId xmlns:p14="http://schemas.microsoft.com/office/powerpoint/2010/main" val="3443006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A0978-537E-4DEF-819B-7AEBEBE18D0E}" type="datetimeFigureOut">
              <a:rPr lang="en-US" smtClean="0"/>
              <a:t>22-Jun-23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1E248-E60E-431D-BFB9-4538D4BE8C8D}" type="slidenum">
              <a:rPr lang="en-US" smtClean="0"/>
              <a:t>‹#›</a:t>
            </a:fld>
            <a:endParaRPr lang="en-US"/>
          </a:p>
        </p:txBody>
      </p:sp>
    </p:spTree>
    <p:extLst>
      <p:ext uri="{BB962C8B-B14F-4D97-AF65-F5344CB8AC3E}">
        <p14:creationId xmlns:p14="http://schemas.microsoft.com/office/powerpoint/2010/main" val="59793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E248-E60E-431D-BFB9-4538D4BE8C8D}" type="slidenum">
              <a:rPr lang="en-US" smtClean="0"/>
              <a:t>15</a:t>
            </a:fld>
            <a:endParaRPr lang="en-US"/>
          </a:p>
        </p:txBody>
      </p:sp>
    </p:spTree>
    <p:extLst>
      <p:ext uri="{BB962C8B-B14F-4D97-AF65-F5344CB8AC3E}">
        <p14:creationId xmlns:p14="http://schemas.microsoft.com/office/powerpoint/2010/main" val="236527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E248-E60E-431D-BFB9-4538D4BE8C8D}" type="slidenum">
              <a:rPr lang="en-US" smtClean="0"/>
              <a:t>22</a:t>
            </a:fld>
            <a:endParaRPr lang="en-US"/>
          </a:p>
        </p:txBody>
      </p:sp>
    </p:spTree>
    <p:extLst>
      <p:ext uri="{BB962C8B-B14F-4D97-AF65-F5344CB8AC3E}">
        <p14:creationId xmlns:p14="http://schemas.microsoft.com/office/powerpoint/2010/main" val="1494601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22-Jun-23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22-Jun-23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22-Jun-23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22-Jun-23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22-Jun-23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22-Jun-23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22-Jun-23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22-Jun-23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22-Jun-23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22-Jun-23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22-Jun-23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22-Jun-23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svg"/><Relationship Id="rId7"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3.svg"/><Relationship Id="rId26" Type="http://schemas.openxmlformats.org/officeDocument/2006/relationships/image" Target="../media/image66.png"/><Relationship Id="rId3" Type="http://schemas.openxmlformats.org/officeDocument/2006/relationships/image" Target="../media/image51.svg"/><Relationship Id="rId21" Type="http://schemas.openxmlformats.org/officeDocument/2006/relationships/image" Target="../media/image16.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2.png"/><Relationship Id="rId25" Type="http://schemas.openxmlformats.org/officeDocument/2006/relationships/image" Target="../media/image10.png"/><Relationship Id="rId2" Type="http://schemas.openxmlformats.org/officeDocument/2006/relationships/image" Target="../media/image50.png"/><Relationship Id="rId16" Type="http://schemas.openxmlformats.org/officeDocument/2006/relationships/image" Target="../media/image15.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8.png"/><Relationship Id="rId24" Type="http://schemas.openxmlformats.org/officeDocument/2006/relationships/image" Target="../media/image65.svg"/><Relationship Id="rId5" Type="http://schemas.openxmlformats.org/officeDocument/2006/relationships/image" Target="../media/image53.svg"/><Relationship Id="rId15" Type="http://schemas.openxmlformats.org/officeDocument/2006/relationships/image" Target="../media/image14.png"/><Relationship Id="rId23" Type="http://schemas.openxmlformats.org/officeDocument/2006/relationships/image" Target="../media/image64.png"/><Relationship Id="rId10" Type="http://schemas.openxmlformats.org/officeDocument/2006/relationships/image" Target="../media/image57.svg"/><Relationship Id="rId19"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5.png"/><Relationship Id="rId18" Type="http://schemas.openxmlformats.org/officeDocument/2006/relationships/image" Target="../media/image25.svg"/><Relationship Id="rId3" Type="http://schemas.openxmlformats.org/officeDocument/2006/relationships/image" Target="../media/image51.svg"/><Relationship Id="rId21" Type="http://schemas.openxmlformats.org/officeDocument/2006/relationships/image" Target="../media/image28.png"/><Relationship Id="rId7" Type="http://schemas.openxmlformats.org/officeDocument/2006/relationships/image" Target="../media/image70.svg"/><Relationship Id="rId12" Type="http://schemas.openxmlformats.org/officeDocument/2006/relationships/image" Target="../media/image74.svg"/><Relationship Id="rId17" Type="http://schemas.openxmlformats.org/officeDocument/2006/relationships/image" Target="../media/image24.png"/><Relationship Id="rId2" Type="http://schemas.openxmlformats.org/officeDocument/2006/relationships/image" Target="../media/image50.png"/><Relationship Id="rId16" Type="http://schemas.openxmlformats.org/officeDocument/2006/relationships/image" Target="../media/image17.svg"/><Relationship Id="rId20"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3.png"/><Relationship Id="rId24" Type="http://schemas.openxmlformats.org/officeDocument/2006/relationships/image" Target="../media/image79.png"/><Relationship Id="rId5" Type="http://schemas.openxmlformats.org/officeDocument/2006/relationships/image" Target="../media/image68.svg"/><Relationship Id="rId15" Type="http://schemas.openxmlformats.org/officeDocument/2006/relationships/image" Target="../media/image16.png"/><Relationship Id="rId23" Type="http://schemas.openxmlformats.org/officeDocument/2006/relationships/image" Target="../media/image10.png"/><Relationship Id="rId10" Type="http://schemas.openxmlformats.org/officeDocument/2006/relationships/image" Target="../media/image72.svg"/><Relationship Id="rId19" Type="http://schemas.openxmlformats.org/officeDocument/2006/relationships/image" Target="../media/image77.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8.png"/><Relationship Id="rId18" Type="http://schemas.openxmlformats.org/officeDocument/2006/relationships/image" Target="../media/image78.svg"/><Relationship Id="rId3" Type="http://schemas.openxmlformats.org/officeDocument/2006/relationships/image" Target="../media/image51.svg"/><Relationship Id="rId21" Type="http://schemas.openxmlformats.org/officeDocument/2006/relationships/image" Target="../media/image91.jpeg"/><Relationship Id="rId7" Type="http://schemas.openxmlformats.org/officeDocument/2006/relationships/image" Target="../media/image83.svg"/><Relationship Id="rId12" Type="http://schemas.openxmlformats.org/officeDocument/2006/relationships/image" Target="../media/image87.svg"/><Relationship Id="rId17" Type="http://schemas.openxmlformats.org/officeDocument/2006/relationships/image" Target="../media/image77.png"/><Relationship Id="rId2" Type="http://schemas.openxmlformats.org/officeDocument/2006/relationships/image" Target="../media/image50.png"/><Relationship Id="rId16" Type="http://schemas.openxmlformats.org/officeDocument/2006/relationships/image" Target="../media/image17.svg"/><Relationship Id="rId20" Type="http://schemas.openxmlformats.org/officeDocument/2006/relationships/hyperlink" Target="https://www.youtube.com/watch?v=t9q92L9p2cY&amp;ab_channel=EuropeanCommitteeoftheRegions" TargetMode="Externa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svg"/><Relationship Id="rId15" Type="http://schemas.openxmlformats.org/officeDocument/2006/relationships/image" Target="../media/image16.png"/><Relationship Id="rId10" Type="http://schemas.openxmlformats.org/officeDocument/2006/relationships/image" Target="../media/image85.svg"/><Relationship Id="rId19" Type="http://schemas.openxmlformats.org/officeDocument/2006/relationships/image" Target="../media/image90.png"/><Relationship Id="rId4" Type="http://schemas.openxmlformats.org/officeDocument/2006/relationships/image" Target="../media/image80.png"/><Relationship Id="rId9" Type="http://schemas.openxmlformats.org/officeDocument/2006/relationships/image" Target="../media/image84.png"/><Relationship Id="rId14" Type="http://schemas.openxmlformats.org/officeDocument/2006/relationships/image" Target="../media/image89.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9.svg"/><Relationship Id="rId7"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10" Type="http://schemas.openxmlformats.org/officeDocument/2006/relationships/image" Target="../media/image92.png"/><Relationship Id="rId4" Type="http://schemas.openxmlformats.org/officeDocument/2006/relationships/image" Target="../media/image16.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9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95.png"/><Relationship Id="rId5" Type="http://schemas.openxmlformats.org/officeDocument/2006/relationships/image" Target="../media/image9.png"/><Relationship Id="rId10" Type="http://schemas.openxmlformats.org/officeDocument/2006/relationships/image" Target="../media/image94.svg"/><Relationship Id="rId4" Type="http://schemas.openxmlformats.org/officeDocument/2006/relationships/image" Target="../media/image17.svg"/><Relationship Id="rId9"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5.svg"/><Relationship Id="rId3" Type="http://schemas.openxmlformats.org/officeDocument/2006/relationships/image" Target="../media/image13.svg"/><Relationship Id="rId7" Type="http://schemas.openxmlformats.org/officeDocument/2006/relationships/image" Target="../media/image63.svg"/><Relationship Id="rId12" Type="http://schemas.openxmlformats.org/officeDocument/2006/relationships/image" Target="../media/image24.png"/><Relationship Id="rId17" Type="http://schemas.openxmlformats.org/officeDocument/2006/relationships/image" Target="../media/image10.png"/><Relationship Id="rId2" Type="http://schemas.openxmlformats.org/officeDocument/2006/relationships/image" Target="../media/image1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svg"/><Relationship Id="rId5" Type="http://schemas.openxmlformats.org/officeDocument/2006/relationships/image" Target="../media/image15.svg"/><Relationship Id="rId15" Type="http://schemas.openxmlformats.org/officeDocument/2006/relationships/image" Target="../media/image98.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5.svg"/><Relationship Id="rId14"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8.svg"/><Relationship Id="rId18" Type="http://schemas.openxmlformats.org/officeDocument/2006/relationships/image" Target="../media/image99.jpeg"/><Relationship Id="rId3" Type="http://schemas.openxmlformats.org/officeDocument/2006/relationships/image" Target="../media/image13.svg"/><Relationship Id="rId21" Type="http://schemas.openxmlformats.org/officeDocument/2006/relationships/hyperlink" Target="https://unsplash.com/photos/AxT4iYcoI2M?utm_source=unsplash&amp;utm_medium=referral&amp;utm_content=creditCopyText" TargetMode="External"/><Relationship Id="rId7" Type="http://schemas.openxmlformats.org/officeDocument/2006/relationships/image" Target="../media/image45.svg"/><Relationship Id="rId12" Type="http://schemas.openxmlformats.org/officeDocument/2006/relationships/image" Target="../media/image97.png"/><Relationship Id="rId17" Type="http://schemas.openxmlformats.org/officeDocument/2006/relationships/hyperlink" Target="https://unsplash.com/photos/RTEbHyyZtnU?utm_source=unsplash&amp;utm_medium=referral&amp;utm_content=creditCopyText" TargetMode="External"/><Relationship Id="rId2" Type="http://schemas.openxmlformats.org/officeDocument/2006/relationships/image" Target="../media/image12.png"/><Relationship Id="rId16" Type="http://schemas.openxmlformats.org/officeDocument/2006/relationships/hyperlink" Target="https://unsplash.com/@adolfofelix?utm_source=unsplash&amp;utm_medium=referral&amp;utm_content=creditCopyText" TargetMode="External"/><Relationship Id="rId20" Type="http://schemas.openxmlformats.org/officeDocument/2006/relationships/hyperlink" Target="https://unsplash.com/@britishlibrary?utm_source=unsplash&amp;utm_medium=referral&amp;utm_content=creditCopyText" TargetMode="Externa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5.svg"/><Relationship Id="rId5" Type="http://schemas.openxmlformats.org/officeDocument/2006/relationships/image" Target="../media/image63.svg"/><Relationship Id="rId15" Type="http://schemas.openxmlformats.org/officeDocument/2006/relationships/image" Target="../media/image10.png"/><Relationship Id="rId10" Type="http://schemas.openxmlformats.org/officeDocument/2006/relationships/image" Target="../media/image24.png"/><Relationship Id="rId19" Type="http://schemas.openxmlformats.org/officeDocument/2006/relationships/image" Target="../media/image100.png"/><Relationship Id="rId4" Type="http://schemas.openxmlformats.org/officeDocument/2006/relationships/image" Target="../media/image62.png"/><Relationship Id="rId9" Type="http://schemas.openxmlformats.org/officeDocument/2006/relationships/image" Target="../media/image17.svg"/><Relationship Id="rId14" Type="http://schemas.openxmlformats.org/officeDocument/2006/relationships/image" Target="../media/image9.png"/><Relationship Id="rId22" Type="http://schemas.openxmlformats.org/officeDocument/2006/relationships/image" Target="../media/image101.jpeg"/></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7.svg"/><Relationship Id="rId7" Type="http://schemas.openxmlformats.org/officeDocument/2006/relationships/image" Target="../media/image1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05.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06.png"/><Relationship Id="rId5" Type="http://schemas.openxmlformats.org/officeDocument/2006/relationships/image" Target="../media/image45.svg"/><Relationship Id="rId10" Type="http://schemas.openxmlformats.org/officeDocument/2006/relationships/image" Target="../media/image11.png"/><Relationship Id="rId4" Type="http://schemas.openxmlformats.org/officeDocument/2006/relationships/image" Target="../media/image44.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8.png"/><Relationship Id="rId7" Type="http://schemas.openxmlformats.org/officeDocument/2006/relationships/image" Target="../media/image9.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5.svg"/><Relationship Id="rId4" Type="http://schemas.openxmlformats.org/officeDocument/2006/relationships/image" Target="../media/image49.sv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09.svg"/><Relationship Id="rId5" Type="http://schemas.openxmlformats.org/officeDocument/2006/relationships/image" Target="../media/image9.png"/><Relationship Id="rId10" Type="http://schemas.openxmlformats.org/officeDocument/2006/relationships/image" Target="../media/image108.png"/><Relationship Id="rId4" Type="http://schemas.openxmlformats.org/officeDocument/2006/relationships/image" Target="../media/image17.sv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QJC73pgz38o&amp;ab_channel=JamesTaylor" TargetMode="External"/><Relationship Id="rId3" Type="http://schemas.openxmlformats.org/officeDocument/2006/relationships/image" Target="../media/image111.png"/><Relationship Id="rId7" Type="http://schemas.openxmlformats.org/officeDocument/2006/relationships/image" Target="../media/image17.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4.png"/><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0.png"/><Relationship Id="rId5" Type="http://schemas.openxmlformats.org/officeDocument/2006/relationships/image" Target="../media/image45.svg"/><Relationship Id="rId10" Type="http://schemas.openxmlformats.org/officeDocument/2006/relationships/image" Target="../media/image9.png"/><Relationship Id="rId4" Type="http://schemas.openxmlformats.org/officeDocument/2006/relationships/image" Target="../media/image44.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10" Type="http://schemas.openxmlformats.org/officeDocument/2006/relationships/image" Target="../media/image113.png"/><Relationship Id="rId4" Type="http://schemas.openxmlformats.org/officeDocument/2006/relationships/image" Target="../media/image16.png"/><Relationship Id="rId9"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4.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1.png"/><Relationship Id="rId4" Type="http://schemas.openxmlformats.org/officeDocument/2006/relationships/image" Target="../media/image17.sv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11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27.svg"/><Relationship Id="rId12" Type="http://schemas.openxmlformats.org/officeDocument/2006/relationships/image" Target="../media/image7.pn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0.png"/><Relationship Id="rId5" Type="http://schemas.openxmlformats.org/officeDocument/2006/relationships/image" Target="../media/image25.svg"/><Relationship Id="rId15" Type="http://schemas.openxmlformats.org/officeDocument/2006/relationships/image" Target="../media/image29.svg"/><Relationship Id="rId10" Type="http://schemas.openxmlformats.org/officeDocument/2006/relationships/image" Target="../media/image13.svg"/><Relationship Id="rId4" Type="http://schemas.openxmlformats.org/officeDocument/2006/relationships/image" Target="../media/image24.png"/><Relationship Id="rId9" Type="http://schemas.openxmlformats.org/officeDocument/2006/relationships/image" Target="../media/image12.pn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22.jpe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23.svg"/><Relationship Id="rId7" Type="http://schemas.openxmlformats.org/officeDocument/2006/relationships/image" Target="../media/image1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26.png"/><Relationship Id="rId4" Type="http://schemas.openxmlformats.org/officeDocument/2006/relationships/image" Target="../media/image9.png"/><Relationship Id="rId9" Type="http://schemas.openxmlformats.org/officeDocument/2006/relationships/image" Target="../media/image125.sv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3.svg"/><Relationship Id="rId7" Type="http://schemas.openxmlformats.org/officeDocument/2006/relationships/image" Target="../media/image12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29.png"/><Relationship Id="rId5" Type="http://schemas.openxmlformats.org/officeDocument/2006/relationships/image" Target="../media/image10.png"/><Relationship Id="rId10" Type="http://schemas.openxmlformats.org/officeDocument/2006/relationships/image" Target="../media/image128.png"/><Relationship Id="rId4" Type="http://schemas.openxmlformats.org/officeDocument/2006/relationships/image" Target="../media/image9.png"/><Relationship Id="rId9" Type="http://schemas.openxmlformats.org/officeDocument/2006/relationships/image" Target="../media/image127.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3.svg"/><Relationship Id="rId7" Type="http://schemas.openxmlformats.org/officeDocument/2006/relationships/image" Target="../media/image1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131.png"/><Relationship Id="rId4" Type="http://schemas.openxmlformats.org/officeDocument/2006/relationships/image" Target="../media/image9.png"/><Relationship Id="rId9" Type="http://schemas.openxmlformats.org/officeDocument/2006/relationships/image" Target="../media/image130.jpe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3.svg"/><Relationship Id="rId7" Type="http://schemas.openxmlformats.org/officeDocument/2006/relationships/image" Target="../media/image1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2.jp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3.svg"/><Relationship Id="rId7" Type="http://schemas.openxmlformats.org/officeDocument/2006/relationships/image" Target="../media/image1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3.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3.svg"/><Relationship Id="rId7" Type="http://schemas.openxmlformats.org/officeDocument/2006/relationships/image" Target="../media/image1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4.jp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3.svg"/><Relationship Id="rId7" Type="http://schemas.openxmlformats.org/officeDocument/2006/relationships/image" Target="../media/image1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6.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4.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5.svg"/><Relationship Id="rId18" Type="http://schemas.openxmlformats.org/officeDocument/2006/relationships/image" Target="../media/image37.jpeg"/><Relationship Id="rId26" Type="http://schemas.openxmlformats.org/officeDocument/2006/relationships/image" Target="../media/image11.png"/><Relationship Id="rId3" Type="http://schemas.openxmlformats.org/officeDocument/2006/relationships/image" Target="../media/image31.svg"/><Relationship Id="rId21" Type="http://schemas.openxmlformats.org/officeDocument/2006/relationships/image" Target="../media/image40.png"/><Relationship Id="rId7" Type="http://schemas.openxmlformats.org/officeDocument/2006/relationships/image" Target="../media/image33.svg"/><Relationship Id="rId12" Type="http://schemas.openxmlformats.org/officeDocument/2006/relationships/image" Target="../media/image34.png"/><Relationship Id="rId17" Type="http://schemas.openxmlformats.org/officeDocument/2006/relationships/image" Target="../media/image36.png"/><Relationship Id="rId25" Type="http://schemas.openxmlformats.org/officeDocument/2006/relationships/image" Target="../media/image10.png"/><Relationship Id="rId2" Type="http://schemas.openxmlformats.org/officeDocument/2006/relationships/image" Target="../media/image30.png"/><Relationship Id="rId16" Type="http://schemas.openxmlformats.org/officeDocument/2006/relationships/image" Target="../media/image9.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5.svg"/><Relationship Id="rId24" Type="http://schemas.openxmlformats.org/officeDocument/2006/relationships/image" Target="../media/image43.png"/><Relationship Id="rId5" Type="http://schemas.openxmlformats.org/officeDocument/2006/relationships/image" Target="../media/image2.svg"/><Relationship Id="rId15" Type="http://schemas.openxmlformats.org/officeDocument/2006/relationships/image" Target="../media/image27.svg"/><Relationship Id="rId23"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26.png"/><Relationship Id="rId22" Type="http://schemas.openxmlformats.org/officeDocument/2006/relationships/image" Target="../media/image41.png"/></Relationships>
</file>

<file path=ppt/slides/_rels/slide4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29.svg"/><Relationship Id="rId3" Type="http://schemas.openxmlformats.org/officeDocument/2006/relationships/image" Target="../media/image138.svg"/><Relationship Id="rId7" Type="http://schemas.openxmlformats.org/officeDocument/2006/relationships/image" Target="../media/image4.svg"/><Relationship Id="rId12" Type="http://schemas.openxmlformats.org/officeDocument/2006/relationships/image" Target="../media/image28.png"/><Relationship Id="rId2" Type="http://schemas.openxmlformats.org/officeDocument/2006/relationships/image" Target="../media/image137.png"/><Relationship Id="rId16" Type="http://schemas.openxmlformats.org/officeDocument/2006/relationships/hyperlink" Target="https://www.debono.com/" TargetMode="Externa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15.svg"/><Relationship Id="rId15" Type="http://schemas.openxmlformats.org/officeDocument/2006/relationships/hyperlink" Target="https://www.ideo.com/" TargetMode="External"/><Relationship Id="rId10"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140.svg"/><Relationship Id="rId14" Type="http://schemas.openxmlformats.org/officeDocument/2006/relationships/hyperlink" Target="https://www.youtube.com/watch?v=hiiEeMN7vbQ"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4.svg"/><Relationship Id="rId18" Type="http://schemas.openxmlformats.org/officeDocument/2006/relationships/image" Target="../media/image151.png"/><Relationship Id="rId3" Type="http://schemas.openxmlformats.org/officeDocument/2006/relationships/image" Target="../media/image2.svg"/><Relationship Id="rId21" Type="http://schemas.openxmlformats.org/officeDocument/2006/relationships/image" Target="../media/image154.svg"/><Relationship Id="rId7" Type="http://schemas.openxmlformats.org/officeDocument/2006/relationships/image" Target="../media/image49.svg"/><Relationship Id="rId12" Type="http://schemas.openxmlformats.org/officeDocument/2006/relationships/image" Target="../media/image3.png"/><Relationship Id="rId17" Type="http://schemas.openxmlformats.org/officeDocument/2006/relationships/image" Target="../media/image150.svg"/><Relationship Id="rId2" Type="http://schemas.openxmlformats.org/officeDocument/2006/relationships/image" Target="../media/image1.png"/><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46.svg"/><Relationship Id="rId5" Type="http://schemas.openxmlformats.org/officeDocument/2006/relationships/image" Target="../media/image142.svg"/><Relationship Id="rId15" Type="http://schemas.openxmlformats.org/officeDocument/2006/relationships/image" Target="../media/image148.svg"/><Relationship Id="rId10" Type="http://schemas.openxmlformats.org/officeDocument/2006/relationships/image" Target="../media/image145.png"/><Relationship Id="rId19" Type="http://schemas.openxmlformats.org/officeDocument/2006/relationships/image" Target="../media/image152.svg"/><Relationship Id="rId4" Type="http://schemas.openxmlformats.org/officeDocument/2006/relationships/image" Target="../media/image141.png"/><Relationship Id="rId9" Type="http://schemas.openxmlformats.org/officeDocument/2006/relationships/image" Target="../media/image144.svg"/><Relationship Id="rId14" Type="http://schemas.openxmlformats.org/officeDocument/2006/relationships/image" Target="../media/image147.png"/><Relationship Id="rId22"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5.svg"/><Relationship Id="rId7" Type="http://schemas.openxmlformats.org/officeDocument/2006/relationships/image" Target="../media/image2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svg"/><Relationship Id="rId7" Type="http://schemas.openxmlformats.org/officeDocument/2006/relationships/image" Target="../media/image25.svg"/><Relationship Id="rId12"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6.png"/><Relationship Id="rId5" Type="http://schemas.openxmlformats.org/officeDocument/2006/relationships/image" Target="../media/image45.svg"/><Relationship Id="rId10" Type="http://schemas.openxmlformats.org/officeDocument/2006/relationships/image" Target="../media/image11.png"/><Relationship Id="rId4" Type="http://schemas.openxmlformats.org/officeDocument/2006/relationships/image" Target="../media/image44.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46.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47.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9.svg"/><Relationship Id="rId7"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9076" y="8272280"/>
            <a:ext cx="2556197" cy="27512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0"/>
          <a:srcRect/>
          <a:stretch>
            <a:fillRect/>
          </a:stretch>
        </p:blipFill>
        <p:spPr>
          <a:xfrm>
            <a:off x="152400" y="715611"/>
            <a:ext cx="7274007" cy="7274007"/>
          </a:xfrm>
          <a:prstGeom prst="rect">
            <a:avLst/>
          </a:prstGeom>
        </p:spPr>
      </p:pic>
      <p:pic>
        <p:nvPicPr>
          <p:cNvPr id="8" name="Picture 8"/>
          <p:cNvPicPr>
            <a:picLocks noChangeAspect="1"/>
          </p:cNvPicPr>
          <p:nvPr/>
        </p:nvPicPr>
        <p:blipFill>
          <a:blip r:embed="rId11"/>
          <a:srcRect/>
          <a:stretch>
            <a:fillRect/>
          </a:stretch>
        </p:blipFill>
        <p:spPr>
          <a:xfrm>
            <a:off x="7752212" y="9258300"/>
            <a:ext cx="3710720" cy="779251"/>
          </a:xfrm>
          <a:prstGeom prst="rect">
            <a:avLst/>
          </a:prstGeom>
        </p:spPr>
      </p:pic>
      <p:sp>
        <p:nvSpPr>
          <p:cNvPr id="9" name="TextBox 9"/>
          <p:cNvSpPr txBox="1"/>
          <p:nvPr/>
        </p:nvSpPr>
        <p:spPr>
          <a:xfrm>
            <a:off x="7752212" y="3645911"/>
            <a:ext cx="9010597" cy="3202800"/>
          </a:xfrm>
          <a:prstGeom prst="rect">
            <a:avLst/>
          </a:prstGeom>
        </p:spPr>
        <p:txBody>
          <a:bodyPr lIns="0" tIns="0" rIns="0" bIns="0" rtlCol="0" anchor="t">
            <a:spAutoFit/>
          </a:bodyPr>
          <a:lstStyle/>
          <a:p>
            <a:pPr>
              <a:lnSpc>
                <a:spcPts val="6300"/>
              </a:lnSpc>
            </a:pPr>
            <a:r>
              <a:rPr lang="el-GR" sz="4500" dirty="0">
                <a:solidFill>
                  <a:srgbClr val="000000"/>
                </a:solidFill>
                <a:latin typeface="Abhaya Libre Regular"/>
              </a:rPr>
              <a:t>Προώθηση της Περιφερειακής Ανάπτυξης με την ανάπτυξη της ικανότητας του συστήματος ΕΕΚ</a:t>
            </a:r>
          </a:p>
          <a:p>
            <a:pPr>
              <a:lnSpc>
                <a:spcPts val="6300"/>
              </a:lnSpc>
            </a:pPr>
            <a:endParaRPr lang="en-US" sz="4500" dirty="0">
              <a:solidFill>
                <a:srgbClr val="000000"/>
              </a:solidFill>
              <a:latin typeface="Abhaya Libre Regular"/>
            </a:endParaRPr>
          </a:p>
        </p:txBody>
      </p:sp>
      <p:pic>
        <p:nvPicPr>
          <p:cNvPr id="10" name="Picture 9">
            <a:extLst>
              <a:ext uri="{FF2B5EF4-FFF2-40B4-BE49-F238E27FC236}">
                <a16:creationId xmlns:a16="http://schemas.microsoft.com/office/drawing/2014/main" id="{D68C575C-8661-0D70-409C-9F85FC703F72}"/>
              </a:ext>
            </a:extLst>
          </p:cNvPr>
          <p:cNvPicPr>
            <a:picLocks noChangeAspect="1"/>
          </p:cNvPicPr>
          <p:nvPr/>
        </p:nvPicPr>
        <p:blipFill rotWithShape="1">
          <a:blip r:embed="rId12"/>
          <a:srcRect l="32917" t="27037" r="46250" b="59630"/>
          <a:stretch/>
        </p:blipFill>
        <p:spPr>
          <a:xfrm>
            <a:off x="0" y="7587717"/>
            <a:ext cx="4397174" cy="26992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352829" y="-1037405"/>
            <a:ext cx="3334026" cy="3588482"/>
          </a:xfrm>
          <a:prstGeom prst="rect">
            <a:avLst/>
          </a:prstGeom>
        </p:spPr>
      </p:pic>
      <p:pic>
        <p:nvPicPr>
          <p:cNvPr id="4" name="Picture 4"/>
          <p:cNvPicPr>
            <a:picLocks noChangeAspect="1"/>
          </p:cNvPicPr>
          <p:nvPr/>
        </p:nvPicPr>
        <p:blipFill>
          <a:blip r:embed="rId4"/>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5"/>
          <a:srcRect/>
          <a:stretch>
            <a:fillRect/>
          </a:stretch>
        </p:blipFill>
        <p:spPr>
          <a:xfrm>
            <a:off x="7870030" y="9469649"/>
            <a:ext cx="3710720" cy="779251"/>
          </a:xfrm>
          <a:prstGeom prst="rect">
            <a:avLst/>
          </a:prstGeom>
        </p:spPr>
      </p:pic>
      <p:sp>
        <p:nvSpPr>
          <p:cNvPr id="6" name="TextBox 6"/>
          <p:cNvSpPr txBox="1"/>
          <p:nvPr/>
        </p:nvSpPr>
        <p:spPr>
          <a:xfrm>
            <a:off x="4673499" y="743344"/>
            <a:ext cx="8280738" cy="770736"/>
          </a:xfrm>
          <a:prstGeom prst="rect">
            <a:avLst/>
          </a:prstGeom>
        </p:spPr>
        <p:txBody>
          <a:bodyPr lIns="0" tIns="0" rIns="0" bIns="0" rtlCol="0" anchor="t">
            <a:spAutoFit/>
          </a:bodyPr>
          <a:lstStyle/>
          <a:p>
            <a:pPr algn="ctr">
              <a:lnSpc>
                <a:spcPts val="5449"/>
              </a:lnSpc>
            </a:pPr>
            <a:endParaRPr lang="en-US" sz="6410" dirty="0">
              <a:solidFill>
                <a:srgbClr val="000000"/>
              </a:solidFill>
              <a:latin typeface="Abhaya Libre Regular"/>
            </a:endParaRPr>
          </a:p>
        </p:txBody>
      </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215841" y="8047725"/>
            <a:ext cx="4352147" cy="4346443"/>
          </a:xfrm>
          <a:prstGeom prst="rect">
            <a:avLst/>
          </a:prstGeom>
        </p:spPr>
      </p:pic>
      <p:sp>
        <p:nvSpPr>
          <p:cNvPr id="22" name="TextBox 21">
            <a:extLst>
              <a:ext uri="{FF2B5EF4-FFF2-40B4-BE49-F238E27FC236}">
                <a16:creationId xmlns:a16="http://schemas.microsoft.com/office/drawing/2014/main" id="{9FBF08AB-CD1E-880D-A85C-4F50E03AFA09}"/>
              </a:ext>
            </a:extLst>
          </p:cNvPr>
          <p:cNvSpPr txBox="1"/>
          <p:nvPr/>
        </p:nvSpPr>
        <p:spPr>
          <a:xfrm>
            <a:off x="2819400" y="488892"/>
            <a:ext cx="12351170" cy="1015663"/>
          </a:xfrm>
          <a:prstGeom prst="rect">
            <a:avLst/>
          </a:prstGeom>
          <a:noFill/>
        </p:spPr>
        <p:txBody>
          <a:bodyPr wrap="square">
            <a:spAutoFit/>
          </a:bodyPr>
          <a:lstStyle/>
          <a:p>
            <a:pPr marL="457200" marR="0"/>
            <a:r>
              <a:rPr lang="el-GR" sz="60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Καινοτομία</a:t>
            </a:r>
            <a:r>
              <a:rPr lang="en-US" sz="60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 </a:t>
            </a:r>
          </a:p>
        </p:txBody>
      </p:sp>
      <p:sp>
        <p:nvSpPr>
          <p:cNvPr id="8" name="TextBox 7">
            <a:extLst>
              <a:ext uri="{FF2B5EF4-FFF2-40B4-BE49-F238E27FC236}">
                <a16:creationId xmlns:a16="http://schemas.microsoft.com/office/drawing/2014/main" id="{514B6DF2-5707-4F67-2B78-9B76D30F7267}"/>
              </a:ext>
            </a:extLst>
          </p:cNvPr>
          <p:cNvSpPr txBox="1"/>
          <p:nvPr/>
        </p:nvSpPr>
        <p:spPr>
          <a:xfrm>
            <a:off x="1583167" y="1120012"/>
            <a:ext cx="11628021" cy="7430945"/>
          </a:xfrm>
          <a:prstGeom prst="rect">
            <a:avLst/>
          </a:prstGeom>
          <a:noFill/>
        </p:spPr>
        <p:txBody>
          <a:bodyPr wrap="square">
            <a:spAutoFit/>
          </a:bodyPr>
          <a:lstStyle/>
          <a:p>
            <a:pPr marL="0" marR="0">
              <a:lnSpc>
                <a:spcPct val="107000"/>
              </a:lnSpc>
              <a:spcBef>
                <a:spcPts val="200"/>
              </a:spcBef>
              <a:spcAft>
                <a:spcPts val="0"/>
              </a:spcAft>
            </a:pPr>
            <a:r>
              <a:rPr lang="en-GB" sz="2400" dirty="0">
                <a:solidFill>
                  <a:schemeClr val="accent5">
                    <a:lumMod val="75000"/>
                  </a:schemeClr>
                </a:solidFill>
                <a:effectLst/>
                <a:latin typeface="Abhaya Libre Regular" panose="020B0604020202020204" charset="0"/>
                <a:ea typeface="Calibri" panose="020F0502020204030204" pitchFamily="34" charset="0"/>
                <a:cs typeface="Abhaya Libre Regular" panose="020B0604020202020204" charset="0"/>
              </a:rPr>
              <a:t> </a:t>
            </a:r>
            <a:endParaRPr lang="en-US" sz="2400" dirty="0">
              <a:solidFill>
                <a:schemeClr val="accent5">
                  <a:lumMod val="75000"/>
                </a:schemeClr>
              </a:solidFill>
              <a:effectLst/>
              <a:latin typeface="Abhaya Libre Regular" panose="020B0604020202020204" charset="0"/>
              <a:ea typeface="Calibri" panose="020F0502020204030204" pitchFamily="34" charset="0"/>
              <a:cs typeface="Abhaya Libre Regular" panose="020B0604020202020204" charset="0"/>
            </a:endParaRPr>
          </a:p>
          <a:p>
            <a:pPr marL="0" marR="0">
              <a:lnSpc>
                <a:spcPct val="115000"/>
              </a:lnSpc>
              <a:spcBef>
                <a:spcPts val="0"/>
              </a:spcBef>
              <a:spcAft>
                <a:spcPts val="0"/>
              </a:spcAft>
            </a:pPr>
            <a:r>
              <a:rPr lang="el-GR" sz="2400" dirty="0">
                <a:solidFill>
                  <a:srgbClr val="202124"/>
                </a:solidFill>
                <a:effectLst/>
                <a:latin typeface="Abhaya Libre Regular" panose="020B0604020202020204" charset="0"/>
                <a:ea typeface="Calibri" panose="020F0502020204030204" pitchFamily="34" charset="0"/>
                <a:cs typeface="Abhaya Libre Regular" panose="020B0604020202020204" charset="0"/>
              </a:rPr>
              <a:t>Η καινοτομία είναι </a:t>
            </a:r>
            <a:r>
              <a:rPr lang="el-GR" sz="2400" b="1" dirty="0">
                <a:solidFill>
                  <a:srgbClr val="202124"/>
                </a:solidFill>
                <a:effectLst/>
                <a:latin typeface="Abhaya Libre Regular" panose="020B0604020202020204" charset="0"/>
                <a:ea typeface="Calibri" panose="020F0502020204030204" pitchFamily="34" charset="0"/>
                <a:cs typeface="Abhaya Libre Regular" panose="020B0604020202020204" charset="0"/>
              </a:rPr>
              <a:t>η διαδικασία δημιουργίας κάτι νέου ή βελτιωμένου που εξυπηρετεί καλύτερα μια περιοχή, αγροτική ή αστική κοινότητα</a:t>
            </a:r>
            <a:r>
              <a:rPr lang="el-GR" sz="2400" dirty="0">
                <a:solidFill>
                  <a:srgbClr val="202124"/>
                </a:solidFill>
                <a:effectLst/>
                <a:latin typeface="Abhaya Libre Regular" panose="020B0604020202020204" charset="0"/>
                <a:ea typeface="Calibri" panose="020F0502020204030204" pitchFamily="34" charset="0"/>
                <a:cs typeface="Abhaya Libre Regular" panose="020B0604020202020204" charset="0"/>
              </a:rPr>
              <a:t>. Αυτό μπορεί να περιλαμβάνει μια νέα πηγή απασχόλησης, έναν νέο τρόπο διαχείρισης της συρρίκνωσης των αποθεμάτων νερού ή να γίνει πιο ενεργειακά ανεξάρτητη ή οτιδήποτε άλλο κάνει την περιοχή σας:</a:t>
            </a:r>
            <a:endParaRPr lang="en-GB" sz="2400" dirty="0">
              <a:solidFill>
                <a:srgbClr val="202124"/>
              </a:solidFill>
              <a:effectLst/>
              <a:latin typeface="Abhaya Libre Regular" panose="020B0604020202020204" charset="0"/>
              <a:ea typeface="Calibri" panose="020F0502020204030204" pitchFamily="34" charset="0"/>
              <a:cs typeface="Abhaya Libre Regular" panose="020B0604020202020204" charset="0"/>
            </a:endParaRPr>
          </a:p>
          <a:p>
            <a:pPr marL="0" marR="0">
              <a:lnSpc>
                <a:spcPct val="115000"/>
              </a:lnSpc>
              <a:spcBef>
                <a:spcPts val="0"/>
              </a:spcBef>
              <a:spcAft>
                <a:spcPts val="0"/>
              </a:spcAft>
            </a:pPr>
            <a:endParaRPr lang="en-GB" sz="2400" dirty="0">
              <a:solidFill>
                <a:srgbClr val="202124"/>
              </a:solidFill>
              <a:latin typeface="Abhaya Libre Regular" panose="020B0604020202020204" charset="0"/>
              <a:ea typeface="Calibri" panose="020F0502020204030204" pitchFamily="34" charset="0"/>
              <a:cs typeface="Abhaya Libre Regular" panose="020B0604020202020204" charset="0"/>
            </a:endParaRPr>
          </a:p>
          <a:p>
            <a:pPr marL="1665288" indent="-285750" algn="l">
              <a:buClr>
                <a:schemeClr val="accent5">
                  <a:lumMod val="75000"/>
                </a:schemeClr>
              </a:buClr>
              <a:buFont typeface="Wingdings" panose="05000000000000000000" pitchFamily="2" charset="2"/>
              <a:buChar char="§"/>
            </a:pPr>
            <a:r>
              <a:rPr lang="el-GR" sz="2400" dirty="0">
                <a:solidFill>
                  <a:srgbClr val="404040"/>
                </a:solidFill>
                <a:latin typeface="Abhaya Libre Regular" panose="020B0604020202020204" charset="0"/>
                <a:cs typeface="Abhaya Libre Regular" panose="020B0604020202020204" charset="0"/>
              </a:rPr>
              <a:t>πιο ανταγωνιστική και πιο έξυπνη</a:t>
            </a:r>
            <a:r>
              <a:rPr lang="en-US" sz="2400" dirty="0">
                <a:solidFill>
                  <a:srgbClr val="404040"/>
                </a:solidFill>
                <a:effectLst/>
                <a:latin typeface="Abhaya Libre Regular" panose="020B0604020202020204" charset="0"/>
                <a:cs typeface="Abhaya Libre Regular" panose="020B0604020202020204" charset="0"/>
              </a:rPr>
              <a:t>, </a:t>
            </a:r>
          </a:p>
          <a:p>
            <a:pPr marL="1665288" indent="-285750" algn="l">
              <a:buClr>
                <a:schemeClr val="accent5">
                  <a:lumMod val="75000"/>
                </a:schemeClr>
              </a:buClr>
              <a:buFont typeface="Wingdings" panose="05000000000000000000" pitchFamily="2" charset="2"/>
              <a:buChar char="§"/>
            </a:pPr>
            <a:r>
              <a:rPr lang="el-GR" sz="2400" dirty="0">
                <a:solidFill>
                  <a:srgbClr val="404040"/>
                </a:solidFill>
                <a:latin typeface="Abhaya Libre Regular" panose="020B0604020202020204" charset="0"/>
                <a:cs typeface="Abhaya Libre Regular" panose="020B0604020202020204" charset="0"/>
              </a:rPr>
              <a:t>πιο πράσινη</a:t>
            </a:r>
            <a:r>
              <a:rPr lang="en-US" sz="2400" dirty="0">
                <a:solidFill>
                  <a:srgbClr val="404040"/>
                </a:solidFill>
                <a:effectLst/>
                <a:latin typeface="Abhaya Libre Regular" panose="020B0604020202020204" charset="0"/>
                <a:cs typeface="Abhaya Libre Regular" panose="020B0604020202020204" charset="0"/>
              </a:rPr>
              <a:t>, </a:t>
            </a:r>
          </a:p>
          <a:p>
            <a:pPr marL="1665288" indent="-285750" algn="l">
              <a:buClr>
                <a:schemeClr val="accent5">
                  <a:lumMod val="75000"/>
                </a:schemeClr>
              </a:buClr>
              <a:buFont typeface="Wingdings" panose="05000000000000000000" pitchFamily="2" charset="2"/>
              <a:buChar char="§"/>
            </a:pPr>
            <a:r>
              <a:rPr lang="el-GR" sz="2400" dirty="0">
                <a:solidFill>
                  <a:srgbClr val="404040"/>
                </a:solidFill>
                <a:latin typeface="Abhaya Libre Regular" panose="020B0604020202020204" charset="0"/>
                <a:cs typeface="Abhaya Libre Regular" panose="020B0604020202020204" charset="0"/>
              </a:rPr>
              <a:t>πιο συνδεδεμένη</a:t>
            </a:r>
            <a:endParaRPr lang="en-US" sz="2400" dirty="0">
              <a:solidFill>
                <a:srgbClr val="404040"/>
              </a:solidFill>
              <a:effectLst/>
              <a:latin typeface="Abhaya Libre Regular" panose="020B0604020202020204" charset="0"/>
              <a:cs typeface="Abhaya Libre Regular" panose="020B0604020202020204" charset="0"/>
            </a:endParaRPr>
          </a:p>
          <a:p>
            <a:pPr marL="1665288" indent="-285750" algn="l">
              <a:buClr>
                <a:schemeClr val="accent5">
                  <a:lumMod val="75000"/>
                </a:schemeClr>
              </a:buClr>
              <a:buFont typeface="Wingdings" panose="05000000000000000000" pitchFamily="2" charset="2"/>
              <a:buChar char="§"/>
            </a:pPr>
            <a:r>
              <a:rPr lang="el-GR" sz="2400" dirty="0">
                <a:solidFill>
                  <a:srgbClr val="404040"/>
                </a:solidFill>
                <a:latin typeface="Abhaya Libre Regular" panose="020B0604020202020204" charset="0"/>
                <a:cs typeface="Abhaya Libre Regular" panose="020B0604020202020204" charset="0"/>
              </a:rPr>
              <a:t>πιο κοινωνική</a:t>
            </a:r>
            <a:endParaRPr lang="en-US" sz="2400" dirty="0">
              <a:solidFill>
                <a:srgbClr val="404040"/>
              </a:solidFill>
              <a:effectLst/>
              <a:latin typeface="Abhaya Libre Regular" panose="020B0604020202020204" charset="0"/>
              <a:cs typeface="Abhaya Libre Regular" panose="020B0604020202020204" charset="0"/>
            </a:endParaRPr>
          </a:p>
          <a:p>
            <a:pPr marL="1665288" indent="-285750" algn="l">
              <a:buClr>
                <a:schemeClr val="accent5">
                  <a:lumMod val="75000"/>
                </a:schemeClr>
              </a:buClr>
              <a:buFont typeface="Wingdings" panose="05000000000000000000" pitchFamily="2" charset="2"/>
              <a:buChar char="§"/>
            </a:pPr>
            <a:r>
              <a:rPr lang="el-GR" sz="2400" dirty="0">
                <a:solidFill>
                  <a:srgbClr val="404040"/>
                </a:solidFill>
                <a:latin typeface="Abhaya Libre Regular" panose="020B0604020202020204" charset="0"/>
                <a:cs typeface="Abhaya Libre Regular" panose="020B0604020202020204" charset="0"/>
              </a:rPr>
              <a:t>πιο κοντά στους πολίτες</a:t>
            </a:r>
            <a:endParaRPr lang="en-US" sz="2400" dirty="0">
              <a:solidFill>
                <a:srgbClr val="404040"/>
              </a:solidFill>
              <a:effectLst/>
              <a:latin typeface="Abhaya Libre Regular" panose="020B0604020202020204" charset="0"/>
              <a:cs typeface="Abhaya Libre Regular" panose="020B0604020202020204" charset="0"/>
            </a:endParaRPr>
          </a:p>
          <a:p>
            <a:pPr marL="0" marR="0">
              <a:lnSpc>
                <a:spcPct val="115000"/>
              </a:lnSpc>
              <a:spcBef>
                <a:spcPts val="0"/>
              </a:spcBef>
              <a:spcAft>
                <a:spcPts val="0"/>
              </a:spcAft>
            </a:pPr>
            <a:endParaRPr lang="en-GB" sz="2400" dirty="0">
              <a:solidFill>
                <a:srgbClr val="202124"/>
              </a:solidFill>
              <a:effectLst/>
              <a:latin typeface="Abhaya Libre Regular" panose="020B0604020202020204" charset="0"/>
              <a:ea typeface="Calibri" panose="020F0502020204030204" pitchFamily="34" charset="0"/>
              <a:cs typeface="Abhaya Libre Regular" panose="020B0604020202020204" charset="0"/>
            </a:endParaRPr>
          </a:p>
          <a:p>
            <a:pPr marL="0" marR="0">
              <a:lnSpc>
                <a:spcPct val="115000"/>
              </a:lnSpc>
              <a:spcBef>
                <a:spcPts val="0"/>
              </a:spcBef>
              <a:spcAft>
                <a:spcPts val="0"/>
              </a:spcAft>
            </a:pPr>
            <a:r>
              <a:rPr lang="el-GR" sz="2400" dirty="0">
                <a:solidFill>
                  <a:srgbClr val="202124"/>
                </a:solidFill>
                <a:effectLst/>
                <a:latin typeface="Abhaya Libre Regular" panose="020B0604020202020204" charset="0"/>
                <a:ea typeface="Calibri" panose="020F0502020204030204" pitchFamily="34" charset="0"/>
                <a:cs typeface="Abhaya Libre Regular" panose="020B0604020202020204" charset="0"/>
              </a:rPr>
              <a:t>Η καινοτομία αναγνωρίζεται ολοένα και περισσότερο ως ουσιαστική συνιστώσα για να προχωρήσουν οι περιφέρειες ως προς τα παραπάνω σημεία. Μπορεί να διαδραματίσει σημαντικό ρόλο στο να διασφαλίσει ότι η περιοχή σας ή μια πτυχή της περιοχής σας θα γίνει πιο ανθεκτική σε οικονομικά, κλιματικά και κοινωνικά κριτήρια. Η καινοτομία θα φέρει τις αλλαγές που απαιτούνται για να πετύχετε τους στόχους σας</a:t>
            </a:r>
            <a:r>
              <a:rPr lang="en-GB" sz="2400" dirty="0">
                <a:effectLst/>
                <a:latin typeface="Abhaya Libre Regular" panose="020B0604020202020204" charset="0"/>
                <a:ea typeface="Calibri" panose="020F0502020204030204" pitchFamily="34" charset="0"/>
                <a:cs typeface="Abhaya Libre Regular" panose="020B0604020202020204" charset="0"/>
              </a:rPr>
              <a:t>.</a:t>
            </a:r>
            <a:endParaRPr lang="en-US" sz="2400" dirty="0">
              <a:effectLst/>
              <a:latin typeface="Abhaya Libre Regular" panose="020B0604020202020204" charset="0"/>
              <a:ea typeface="Calibri" panose="020F0502020204030204" pitchFamily="34" charset="0"/>
              <a:cs typeface="Abhaya Libre Regular" panose="020B0604020202020204" charset="0"/>
            </a:endParaRPr>
          </a:p>
        </p:txBody>
      </p:sp>
      <p:pic>
        <p:nvPicPr>
          <p:cNvPr id="7" name="Picture 6">
            <a:extLst>
              <a:ext uri="{FF2B5EF4-FFF2-40B4-BE49-F238E27FC236}">
                <a16:creationId xmlns:a16="http://schemas.microsoft.com/office/drawing/2014/main" id="{DF1C4676-B09B-1420-4432-3900086B9BA5}"/>
              </a:ext>
            </a:extLst>
          </p:cNvPr>
          <p:cNvPicPr>
            <a:picLocks noChangeAspect="1"/>
          </p:cNvPicPr>
          <p:nvPr/>
        </p:nvPicPr>
        <p:blipFill rotWithShape="1">
          <a:blip r:embed="rId8"/>
          <a:srcRect l="32917" t="28245" r="46250" b="59630"/>
          <a:stretch/>
        </p:blipFill>
        <p:spPr>
          <a:xfrm>
            <a:off x="0" y="9029700"/>
            <a:ext cx="3810000" cy="1247274"/>
          </a:xfrm>
          <a:prstGeom prst="rect">
            <a:avLst/>
          </a:prstGeom>
        </p:spPr>
      </p:pic>
      <p:sp>
        <p:nvSpPr>
          <p:cNvPr id="10" name="TextBox 9">
            <a:extLst>
              <a:ext uri="{FF2B5EF4-FFF2-40B4-BE49-F238E27FC236}">
                <a16:creationId xmlns:a16="http://schemas.microsoft.com/office/drawing/2014/main" id="{EDB8E149-7CCD-CF50-24CD-92DDE0C6ECD3}"/>
              </a:ext>
            </a:extLst>
          </p:cNvPr>
          <p:cNvSpPr txBox="1"/>
          <p:nvPr/>
        </p:nvSpPr>
        <p:spPr>
          <a:xfrm>
            <a:off x="1633439" y="8812768"/>
            <a:ext cx="11612880" cy="369332"/>
          </a:xfrm>
          <a:prstGeom prst="rect">
            <a:avLst/>
          </a:prstGeom>
          <a:noFill/>
        </p:spPr>
        <p:txBody>
          <a:bodyPr wrap="square">
            <a:spAutoFit/>
          </a:bodyPr>
          <a:lstStyle/>
          <a:p>
            <a:r>
              <a:rPr lang="en-US" dirty="0"/>
              <a:t>https://european-union.europa.eu/priorities-and-actions/actions-topic/regional-policy_en</a:t>
            </a:r>
          </a:p>
        </p:txBody>
      </p:sp>
      <p:sp>
        <p:nvSpPr>
          <p:cNvPr id="2" name="Star: 6 Points 1">
            <a:extLst>
              <a:ext uri="{FF2B5EF4-FFF2-40B4-BE49-F238E27FC236}">
                <a16:creationId xmlns:a16="http://schemas.microsoft.com/office/drawing/2014/main" id="{9E140567-1DE0-97DD-8111-21D0D3B09FBD}"/>
              </a:ext>
            </a:extLst>
          </p:cNvPr>
          <p:cNvSpPr/>
          <p:nvPr/>
        </p:nvSpPr>
        <p:spPr>
          <a:xfrm>
            <a:off x="14219546" y="7265593"/>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1</a:t>
            </a:r>
          </a:p>
        </p:txBody>
      </p:sp>
      <p:sp>
        <p:nvSpPr>
          <p:cNvPr id="9" name="TextBox 8">
            <a:extLst>
              <a:ext uri="{FF2B5EF4-FFF2-40B4-BE49-F238E27FC236}">
                <a16:creationId xmlns:a16="http://schemas.microsoft.com/office/drawing/2014/main" id="{23F65472-EF18-D914-03E3-4AABEDD58EA8}"/>
              </a:ext>
            </a:extLst>
          </p:cNvPr>
          <p:cNvSpPr txBox="1"/>
          <p:nvPr/>
        </p:nvSpPr>
        <p:spPr>
          <a:xfrm>
            <a:off x="13487400" y="3162169"/>
            <a:ext cx="4495563" cy="357020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US" sz="2800" dirty="0">
                <a:latin typeface="Berlin Sans FB Demi" panose="020E0802020502020306" pitchFamily="34" charset="0"/>
              </a:rPr>
              <a:t> “</a:t>
            </a:r>
            <a:r>
              <a:rPr lang="el-GR" sz="2800" dirty="0">
                <a:latin typeface="Berlin Sans FB Demi" panose="020E0802020502020306" pitchFamily="34" charset="0"/>
              </a:rPr>
              <a:t>Αν θέλεις να κάνεις κάτι </a:t>
            </a:r>
            <a:r>
              <a:rPr lang="el-GR" sz="3200" dirty="0">
                <a:solidFill>
                  <a:srgbClr val="00918E"/>
                </a:solidFill>
                <a:latin typeface="Berlin Sans FB Demi" panose="020E0802020502020306" pitchFamily="34" charset="0"/>
              </a:rPr>
              <a:t>νέο</a:t>
            </a:r>
            <a:r>
              <a:rPr lang="en-US" sz="2800" dirty="0">
                <a:latin typeface="Berlin Sans FB Demi" panose="020E0802020502020306" pitchFamily="34" charset="0"/>
              </a:rPr>
              <a:t>,</a:t>
            </a:r>
          </a:p>
          <a:p>
            <a:pPr>
              <a:lnSpc>
                <a:spcPct val="150000"/>
              </a:lnSpc>
            </a:pPr>
            <a:r>
              <a:rPr lang="en-US" sz="2800" dirty="0">
                <a:latin typeface="Berlin Sans FB Demi" panose="020E0802020502020306" pitchFamily="34" charset="0"/>
              </a:rPr>
              <a:t> </a:t>
            </a:r>
            <a:r>
              <a:rPr lang="el-GR" sz="2800" dirty="0">
                <a:latin typeface="Berlin Sans FB Demi" panose="020E0802020502020306" pitchFamily="34" charset="0"/>
              </a:rPr>
              <a:t>πρέπει να σταματήσεις να κάνεις κάτι </a:t>
            </a:r>
            <a:r>
              <a:rPr lang="el-GR" sz="3200" b="1" dirty="0">
                <a:solidFill>
                  <a:srgbClr val="00918E"/>
                </a:solidFill>
                <a:latin typeface="Berlin Sans FB Demi" panose="020E0802020502020306" pitchFamily="34" charset="0"/>
              </a:rPr>
              <a:t>παλιό</a:t>
            </a:r>
            <a:r>
              <a:rPr lang="en-US" sz="3200" dirty="0">
                <a:solidFill>
                  <a:srgbClr val="00918E"/>
                </a:solidFill>
                <a:latin typeface="Harlow Solid Italic" panose="04030604020F02020D02" pitchFamily="82" charset="0"/>
              </a:rPr>
              <a:t>.</a:t>
            </a:r>
            <a:r>
              <a:rPr lang="en-US" sz="2800" dirty="0">
                <a:latin typeface="Berlin Sans FB Demi" panose="020E0802020502020306" pitchFamily="34" charset="0"/>
              </a:rPr>
              <a:t>”</a:t>
            </a:r>
          </a:p>
          <a:p>
            <a:endParaRPr lang="en-US" sz="2800" dirty="0">
              <a:latin typeface="Berlin Sans FB Demi" panose="020E0802020502020306" pitchFamily="34" charset="0"/>
            </a:endParaRPr>
          </a:p>
          <a:p>
            <a:pPr algn="r"/>
            <a:r>
              <a:rPr lang="en-US" dirty="0"/>
              <a:t>Peter F Drucker</a:t>
            </a:r>
          </a:p>
        </p:txBody>
      </p:sp>
    </p:spTree>
    <p:extLst>
      <p:ext uri="{BB962C8B-B14F-4D97-AF65-F5344CB8AC3E}">
        <p14:creationId xmlns:p14="http://schemas.microsoft.com/office/powerpoint/2010/main" val="248646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179113" y="3226557"/>
            <a:ext cx="8066857" cy="478428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04706" y="934647"/>
            <a:ext cx="1081109" cy="1122795"/>
          </a:xfrm>
          <a:prstGeom prst="rect">
            <a:avLst/>
          </a:prstGeom>
        </p:spPr>
      </p:pic>
      <p:grpSp>
        <p:nvGrpSpPr>
          <p:cNvPr id="10" name="Group 10"/>
          <p:cNvGrpSpPr/>
          <p:nvPr/>
        </p:nvGrpSpPr>
        <p:grpSpPr>
          <a:xfrm>
            <a:off x="13382804" y="5303960"/>
            <a:ext cx="657083" cy="657083"/>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pic>
        <p:nvPicPr>
          <p:cNvPr id="19" name="Picture 19"/>
          <p:cNvPicPr>
            <a:picLocks noChangeAspect="1"/>
          </p:cNvPicPr>
          <p:nvPr/>
        </p:nvPicPr>
        <p:blipFill>
          <a:blip r:embed="rId6"/>
          <a:srcRect/>
          <a:stretch>
            <a:fillRect/>
          </a:stretch>
        </p:blipFill>
        <p:spPr>
          <a:xfrm>
            <a:off x="16418708" y="1"/>
            <a:ext cx="1869293" cy="1869293"/>
          </a:xfrm>
          <a:prstGeom prst="rect">
            <a:avLst/>
          </a:prstGeom>
        </p:spPr>
      </p:pic>
      <p:grpSp>
        <p:nvGrpSpPr>
          <p:cNvPr id="20" name="Group 20"/>
          <p:cNvGrpSpPr/>
          <p:nvPr/>
        </p:nvGrpSpPr>
        <p:grpSpPr>
          <a:xfrm>
            <a:off x="12344400" y="3578357"/>
            <a:ext cx="5789642" cy="3478060"/>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8551" y="-76200"/>
              <a:ext cx="804249" cy="889000"/>
            </a:xfrm>
            <a:prstGeom prst="rect">
              <a:avLst/>
            </a:prstGeom>
          </p:spPr>
          <p:txBody>
            <a:bodyPr lIns="50801" tIns="50801" rIns="50801" bIns="50801" rtlCol="0" anchor="ctr"/>
            <a:lstStyle/>
            <a:p>
              <a:pPr algn="ctr">
                <a:lnSpc>
                  <a:spcPts val="4479"/>
                </a:lnSpc>
              </a:pPr>
              <a:r>
                <a:rPr lang="el-GR" sz="4000" b="1" dirty="0">
                  <a:solidFill>
                    <a:srgbClr val="FEFEFE"/>
                  </a:solidFill>
                  <a:latin typeface="Abhaya Libre Regular"/>
                </a:rPr>
                <a:t>Καινοτομία</a:t>
              </a:r>
              <a:r>
                <a:rPr lang="en-US" sz="4000" b="1" dirty="0">
                  <a:solidFill>
                    <a:srgbClr val="FEFEFE"/>
                  </a:solidFill>
                  <a:latin typeface="Abhaya Libre Regular"/>
                </a:rPr>
                <a:t> </a:t>
              </a:r>
              <a:r>
                <a:rPr lang="el-GR" sz="4000" b="1" dirty="0">
                  <a:solidFill>
                    <a:srgbClr val="FEFEFE"/>
                  </a:solidFill>
                  <a:latin typeface="Abhaya Libre Regular"/>
                </a:rPr>
                <a:t>Επιχειρηματικότητας</a:t>
              </a:r>
              <a:endParaRPr lang="en-US" sz="4000" b="1" dirty="0">
                <a:solidFill>
                  <a:srgbClr val="FEFEFE"/>
                </a:solidFill>
                <a:latin typeface="Abhaya Libre Regular"/>
              </a:endParaRP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3"/>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937945" y="5118151"/>
            <a:ext cx="1316021" cy="1090652"/>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882961" y="7461874"/>
            <a:ext cx="1291520" cy="1239858"/>
          </a:xfrm>
          <a:prstGeom prst="rect">
            <a:avLst/>
          </a:prstGeom>
        </p:spPr>
      </p:pic>
      <p:pic>
        <p:nvPicPr>
          <p:cNvPr id="26" name="Picture 2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3" y="8440445"/>
            <a:ext cx="1186604" cy="1186604"/>
          </a:xfrm>
          <a:prstGeom prst="rect">
            <a:avLst/>
          </a:prstGeom>
        </p:spPr>
      </p:pic>
      <p:sp>
        <p:nvSpPr>
          <p:cNvPr id="31" name="TextBox 31"/>
          <p:cNvSpPr txBox="1"/>
          <p:nvPr/>
        </p:nvSpPr>
        <p:spPr>
          <a:xfrm>
            <a:off x="1828800" y="1283671"/>
            <a:ext cx="10832288" cy="580928"/>
          </a:xfrm>
          <a:prstGeom prst="rect">
            <a:avLst/>
          </a:prstGeom>
        </p:spPr>
        <p:txBody>
          <a:bodyPr wrap="square" lIns="0" tIns="0" rIns="0" bIns="0" rtlCol="0" anchor="t">
            <a:spAutoFit/>
          </a:bodyPr>
          <a:lstStyle/>
          <a:p>
            <a:pPr algn="just">
              <a:lnSpc>
                <a:spcPts val="3359"/>
              </a:lnSpc>
            </a:pPr>
            <a:r>
              <a:rPr lang="el-GR" sz="6600" b="1" spc="-36" dirty="0">
                <a:solidFill>
                  <a:schemeClr val="accent5">
                    <a:lumMod val="75000"/>
                  </a:schemeClr>
                </a:solidFill>
                <a:latin typeface="Abhaya Libre Regular"/>
              </a:rPr>
              <a:t>Οι κύριες περιοχές εστίασης</a:t>
            </a:r>
            <a:r>
              <a:rPr lang="en-US" sz="6600" b="1" spc="-36" dirty="0">
                <a:solidFill>
                  <a:schemeClr val="accent5">
                    <a:lumMod val="75000"/>
                  </a:schemeClr>
                </a:solidFill>
                <a:latin typeface="Abhaya Libre Regular"/>
              </a:rPr>
              <a:t>  </a:t>
            </a: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5"/>
            <a:ext cx="5721824"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6504345" y="-11253633"/>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8"/>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90"/>
          </a:xfrm>
          <a:prstGeom prst="rect">
            <a:avLst/>
          </a:prstGeom>
        </p:spPr>
      </p:pic>
      <p:pic>
        <p:nvPicPr>
          <p:cNvPr id="36" name="Picture 3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80"/>
            <a:ext cx="4352147" cy="4346444"/>
          </a:xfrm>
          <a:prstGeom prst="rect">
            <a:avLst/>
          </a:prstGeom>
        </p:spPr>
      </p:pic>
      <p:pic>
        <p:nvPicPr>
          <p:cNvPr id="37" name="Picture 37"/>
          <p:cNvPicPr>
            <a:picLocks noChangeAspect="1"/>
          </p:cNvPicPr>
          <p:nvPr/>
        </p:nvPicPr>
        <p:blipFill>
          <a:blip r:embed="rId25"/>
          <a:srcRect/>
          <a:stretch>
            <a:fillRect/>
          </a:stretch>
        </p:blipFill>
        <p:spPr>
          <a:xfrm>
            <a:off x="7555795" y="9357676"/>
            <a:ext cx="3710720" cy="779252"/>
          </a:xfrm>
          <a:prstGeom prst="rect">
            <a:avLst/>
          </a:prstGeom>
        </p:spPr>
      </p:pic>
      <p:sp>
        <p:nvSpPr>
          <p:cNvPr id="38" name="TextBox 37">
            <a:extLst>
              <a:ext uri="{FF2B5EF4-FFF2-40B4-BE49-F238E27FC236}">
                <a16:creationId xmlns:a16="http://schemas.microsoft.com/office/drawing/2014/main" id="{E39A0327-274A-E6F5-6EF8-E837392D531B}"/>
              </a:ext>
            </a:extLst>
          </p:cNvPr>
          <p:cNvSpPr txBox="1"/>
          <p:nvPr/>
        </p:nvSpPr>
        <p:spPr>
          <a:xfrm>
            <a:off x="1376829" y="2255072"/>
            <a:ext cx="9059972" cy="6863417"/>
          </a:xfrm>
          <a:prstGeom prst="rect">
            <a:avLst/>
          </a:prstGeom>
          <a:noFill/>
        </p:spPr>
        <p:txBody>
          <a:bodyPr wrap="square">
            <a:spAutoFit/>
          </a:bodyPr>
          <a:lstStyle/>
          <a:p>
            <a:pPr marL="0" indent="0">
              <a:buNone/>
            </a:pPr>
            <a:r>
              <a:rPr lang="en-US" sz="2800" b="0" i="0" dirty="0">
                <a:effectLst/>
                <a:latin typeface="Abhaya Libre Regular" panose="020B0604020202020204" charset="0"/>
                <a:cs typeface="Abhaya Libre Regular" panose="020B0604020202020204" charset="0"/>
              </a:rPr>
              <a:t>"</a:t>
            </a:r>
            <a:r>
              <a:rPr lang="el-GR" sz="2800" b="0" dirty="0">
                <a:effectLst/>
                <a:latin typeface="Abhaya Libre Regular" panose="020B0604020202020204" charset="0"/>
                <a:cs typeface="Abhaya Libre Regular" panose="020B0604020202020204" charset="0"/>
              </a:rPr>
              <a:t>Αντιμετωπίζοντας τον άνισο ρυθμό οικονομικής ανάκαμψης σε ολόκληρη την Ευρωπαϊκή Ένωση, οι περιφέρειες και τα εδάφη που κατοικούνται από κοινωνίες με επιχειρηματικό πνεύμα είναι πιο ικανές να ξεπερνούν τις κρίσεις και να επιστρέφουν γρηγορότερα στο μονοπάτι της ανάπτυξης.</a:t>
            </a:r>
          </a:p>
          <a:p>
            <a:pPr marL="0" indent="0">
              <a:buNone/>
            </a:pPr>
            <a:endParaRPr lang="en-US" sz="2800" b="0" dirty="0">
              <a:effectLst/>
              <a:latin typeface="Abhaya Libre Regular" panose="020B0604020202020204" charset="0"/>
              <a:cs typeface="Abhaya Libre Regular" panose="020B0604020202020204" charset="0"/>
            </a:endParaRPr>
          </a:p>
          <a:p>
            <a:pPr marL="0" indent="0">
              <a:buNone/>
            </a:pPr>
            <a:r>
              <a:rPr lang="el-GR" sz="2800" b="0" dirty="0">
                <a:effectLst/>
                <a:latin typeface="Abhaya Libre Regular" panose="020B0604020202020204" charset="0"/>
                <a:cs typeface="Abhaya Libre Regular" panose="020B0604020202020204" charset="0"/>
              </a:rPr>
              <a:t>Αυτός είναι ο λόγος για τον οποίο η Ευρωπαϊκή Επιτροπή των Περιφερειών αποφάσισε να επικεντρώσει το βραβείο EER 2023 στην επιχειρηματικότητα και στις ανθεκτικές κοινότητες.</a:t>
            </a:r>
            <a:endParaRPr lang="en-US" sz="2800" b="0" i="1" dirty="0">
              <a:effectLst/>
              <a:latin typeface="Abhaya Libre Regular" panose="020B0604020202020204" charset="0"/>
              <a:cs typeface="Abhaya Libre Regular" panose="020B0604020202020204" charset="0"/>
            </a:endParaRPr>
          </a:p>
          <a:p>
            <a:pPr marL="0" indent="0">
              <a:buNone/>
            </a:pPr>
            <a:endParaRPr lang="en-US" sz="2800" dirty="0">
              <a:latin typeface="Abhaya Libre Regular" panose="020B0604020202020204" charset="0"/>
              <a:cs typeface="Abhaya Libre Regular" panose="020B0604020202020204" charset="0"/>
            </a:endParaRPr>
          </a:p>
          <a:p>
            <a:pPr marL="0" indent="0">
              <a:buNone/>
            </a:pPr>
            <a:endParaRPr lang="en-US" sz="2800" b="0" dirty="0">
              <a:effectLst/>
              <a:latin typeface="Abhaya Libre Regular" panose="020B0604020202020204" charset="0"/>
              <a:cs typeface="Abhaya Libre Regular" panose="020B0604020202020204" charset="0"/>
            </a:endParaRPr>
          </a:p>
          <a:p>
            <a:pPr marL="0" indent="0">
              <a:buNone/>
            </a:pPr>
            <a:endParaRPr lang="en-US" sz="2800" b="0" dirty="0">
              <a:effectLst/>
              <a:latin typeface="Abhaya Libre Regular" panose="020B0604020202020204" charset="0"/>
              <a:cs typeface="Abhaya Libre Regular" panose="020B0604020202020204" charset="0"/>
            </a:endParaRPr>
          </a:p>
          <a:p>
            <a:pPr marL="0" indent="0">
              <a:buNone/>
            </a:pPr>
            <a:endParaRPr lang="en-US" sz="2400" b="0" dirty="0">
              <a:effectLst/>
              <a:latin typeface="Abhaya Libre Regular" panose="020B0604020202020204" charset="0"/>
              <a:cs typeface="Abhaya Libre Regular" panose="020B0604020202020204" charset="0"/>
            </a:endParaRPr>
          </a:p>
          <a:p>
            <a:endParaRPr lang="en-US" sz="2400" dirty="0">
              <a:solidFill>
                <a:srgbClr val="333333"/>
              </a:solidFill>
              <a:latin typeface="Abhaya Libre Regular" panose="020B0604020202020204" charset="0"/>
              <a:cs typeface="Abhaya Libre Regular" panose="020B0604020202020204" charset="0"/>
            </a:endParaRPr>
          </a:p>
        </p:txBody>
      </p:sp>
      <p:pic>
        <p:nvPicPr>
          <p:cNvPr id="39" name="Picture 4">
            <a:extLst>
              <a:ext uri="{FF2B5EF4-FFF2-40B4-BE49-F238E27FC236}">
                <a16:creationId xmlns:a16="http://schemas.microsoft.com/office/drawing/2014/main" id="{911AA9E3-A744-8CC0-4D2F-BF3BF9A95B1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393614" y="7098749"/>
            <a:ext cx="1999380" cy="199938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2FE67B4-FC5A-02B9-B07C-0A9CB63CC66B}"/>
              </a:ext>
            </a:extLst>
          </p:cNvPr>
          <p:cNvSpPr txBox="1"/>
          <p:nvPr/>
        </p:nvSpPr>
        <p:spPr>
          <a:xfrm>
            <a:off x="3966103" y="7056417"/>
            <a:ext cx="5608815" cy="646331"/>
          </a:xfrm>
          <a:prstGeom prst="rect">
            <a:avLst/>
          </a:prstGeom>
          <a:noFill/>
        </p:spPr>
        <p:txBody>
          <a:bodyPr wrap="square" rtlCol="0">
            <a:spAutoFit/>
          </a:bodyPr>
          <a:lstStyle/>
          <a:p>
            <a:pPr marL="0" indent="0">
              <a:buNone/>
            </a:pPr>
            <a:r>
              <a:rPr lang="en-US" sz="1800">
                <a:effectLst/>
                <a:latin typeface="Abhaya Libre Regular" panose="020B0604020202020204" charset="0"/>
                <a:cs typeface="Abhaya Libre Regular" panose="020B0604020202020204" charset="0"/>
              </a:rPr>
              <a:t>Michael Murphy (IE/EPP), Mayor of Clonmel and Chair of the CoR's Commission for Economic </a:t>
            </a:r>
            <a:r>
              <a:rPr lang="en-US" sz="1800">
                <a:solidFill>
                  <a:srgbClr val="333333"/>
                </a:solidFill>
                <a:effectLst/>
                <a:latin typeface="Abhaya Libre Regular" panose="020B0604020202020204" charset="0"/>
                <a:cs typeface="Abhaya Libre Regular" panose="020B0604020202020204" charset="0"/>
              </a:rPr>
              <a:t>Policy (ECON),</a:t>
            </a:r>
            <a:endParaRPr lang="en-US" sz="18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119222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3" y="4768330"/>
            <a:ext cx="7775660"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19991" y="4686300"/>
            <a:ext cx="1338809" cy="11430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1" y="6515100"/>
            <a:ext cx="1218800" cy="1198994"/>
          </a:xfrm>
          <a:prstGeom prst="rect">
            <a:avLst/>
          </a:prstGeom>
        </p:spPr>
      </p:pic>
      <p:grpSp>
        <p:nvGrpSpPr>
          <p:cNvPr id="5" name="Group 5"/>
          <p:cNvGrpSpPr/>
          <p:nvPr/>
        </p:nvGrpSpPr>
        <p:grpSpPr>
          <a:xfrm>
            <a:off x="14658560" y="2060783"/>
            <a:ext cx="657083" cy="65708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3665800" y="3547556"/>
            <a:ext cx="657083" cy="65708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11" name="Group 11"/>
          <p:cNvGrpSpPr/>
          <p:nvPr/>
        </p:nvGrpSpPr>
        <p:grpSpPr>
          <a:xfrm>
            <a:off x="13382804" y="5303960"/>
            <a:ext cx="657083" cy="65708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14" name="Group 14"/>
          <p:cNvGrpSpPr/>
          <p:nvPr/>
        </p:nvGrpSpPr>
        <p:grpSpPr>
          <a:xfrm>
            <a:off x="13752257" y="7056418"/>
            <a:ext cx="657083" cy="65708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17" name="Group 17"/>
          <p:cNvGrpSpPr/>
          <p:nvPr/>
        </p:nvGrpSpPr>
        <p:grpSpPr>
          <a:xfrm>
            <a:off x="14658560" y="8705206"/>
            <a:ext cx="657083" cy="657083"/>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pic>
        <p:nvPicPr>
          <p:cNvPr id="20" name="Picture 20"/>
          <p:cNvPicPr>
            <a:picLocks noChangeAspect="1"/>
          </p:cNvPicPr>
          <p:nvPr/>
        </p:nvPicPr>
        <p:blipFill>
          <a:blip r:embed="rId8"/>
          <a:srcRect/>
          <a:stretch>
            <a:fillRect/>
          </a:stretch>
        </p:blipFill>
        <p:spPr>
          <a:xfrm>
            <a:off x="16418708" y="1"/>
            <a:ext cx="1869293" cy="1869293"/>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1" tIns="50801" rIns="50801" bIns="50801" rtlCol="0" anchor="ctr"/>
            <a:lstStyle/>
            <a:p>
              <a:pPr algn="ctr">
                <a:lnSpc>
                  <a:spcPts val="4479"/>
                </a:lnSpc>
              </a:pPr>
              <a:r>
                <a:rPr lang="el-GR" sz="4000" b="1" dirty="0">
                  <a:solidFill>
                    <a:srgbClr val="FEFEFE"/>
                  </a:solidFill>
                  <a:latin typeface="Abhaya Libre Regular"/>
                </a:rPr>
                <a:t>Έξυπνη Εξειδίκευση</a:t>
              </a:r>
              <a:endParaRPr lang="en-US" sz="4000" b="1" dirty="0">
                <a:solidFill>
                  <a:srgbClr val="FEFEFE"/>
                </a:solidFill>
                <a:latin typeface="Abhaya Libre Regular"/>
              </a:endParaRP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2" y="1440854"/>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2" y="2857500"/>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6" y="8352973"/>
            <a:ext cx="1239035" cy="1250402"/>
          </a:xfrm>
          <a:prstGeom prst="rect">
            <a:avLst/>
          </a:prstGeom>
        </p:spPr>
      </p:pic>
      <p:pic>
        <p:nvPicPr>
          <p:cNvPr id="33" name="Picture 3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85502">
            <a:off x="-3235987" y="28828"/>
            <a:ext cx="4352147" cy="4346444"/>
          </a:xfrm>
          <a:prstGeom prst="rect">
            <a:avLst/>
          </a:prstGeom>
        </p:spPr>
      </p:pic>
      <p:pic>
        <p:nvPicPr>
          <p:cNvPr id="35" name="Picture 3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852805">
            <a:off x="15257831" y="7358583"/>
            <a:ext cx="5364129" cy="5364129"/>
          </a:xfrm>
          <a:prstGeom prst="rect">
            <a:avLst/>
          </a:prstGeom>
        </p:spPr>
      </p:pic>
      <p:grpSp>
        <p:nvGrpSpPr>
          <p:cNvPr id="36" name="Group 36"/>
          <p:cNvGrpSpPr/>
          <p:nvPr/>
        </p:nvGrpSpPr>
        <p:grpSpPr>
          <a:xfrm>
            <a:off x="-845097" y="8795670"/>
            <a:ext cx="2900573"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4" y="9362288"/>
            <a:ext cx="3710720" cy="779252"/>
          </a:xfrm>
          <a:prstGeom prst="rect">
            <a:avLst/>
          </a:prstGeom>
        </p:spPr>
      </p:pic>
      <p:sp>
        <p:nvSpPr>
          <p:cNvPr id="43" name="TextBox 42">
            <a:extLst>
              <a:ext uri="{FF2B5EF4-FFF2-40B4-BE49-F238E27FC236}">
                <a16:creationId xmlns:a16="http://schemas.microsoft.com/office/drawing/2014/main" id="{2C0FA1D1-219A-1F16-2039-AA8039151A50}"/>
              </a:ext>
            </a:extLst>
          </p:cNvPr>
          <p:cNvSpPr txBox="1"/>
          <p:nvPr/>
        </p:nvSpPr>
        <p:spPr>
          <a:xfrm>
            <a:off x="3681278" y="1214831"/>
            <a:ext cx="12737430" cy="673261"/>
          </a:xfrm>
          <a:prstGeom prst="rect">
            <a:avLst/>
          </a:prstGeom>
          <a:noFill/>
        </p:spPr>
        <p:txBody>
          <a:bodyPr wrap="square">
            <a:spAutoFit/>
          </a:bodyPr>
          <a:lstStyle/>
          <a:p>
            <a:pPr algn="just">
              <a:lnSpc>
                <a:spcPts val="3359"/>
              </a:lnSpc>
            </a:pPr>
            <a:r>
              <a:rPr lang="el-GR" sz="6600" b="1" spc="-36" dirty="0">
                <a:solidFill>
                  <a:schemeClr val="accent5">
                    <a:lumMod val="75000"/>
                  </a:schemeClr>
                </a:solidFill>
                <a:latin typeface="Abhaya Libre Regular"/>
              </a:rPr>
              <a:t>Οι κύριες περιοχές εστίασης </a:t>
            </a:r>
            <a:endParaRPr lang="en-US" sz="6600" b="1" spc="-36" dirty="0">
              <a:solidFill>
                <a:schemeClr val="accent5">
                  <a:lumMod val="75000"/>
                </a:schemeClr>
              </a:solidFill>
              <a:latin typeface="Abhaya Libre Regular"/>
            </a:endParaRPr>
          </a:p>
        </p:txBody>
      </p:sp>
      <p:sp>
        <p:nvSpPr>
          <p:cNvPr id="30" name="TextBox 29">
            <a:extLst>
              <a:ext uri="{FF2B5EF4-FFF2-40B4-BE49-F238E27FC236}">
                <a16:creationId xmlns:a16="http://schemas.microsoft.com/office/drawing/2014/main" id="{D8205FB4-B74D-3B5E-C784-3B2D81C77A24}"/>
              </a:ext>
            </a:extLst>
          </p:cNvPr>
          <p:cNvSpPr txBox="1"/>
          <p:nvPr/>
        </p:nvSpPr>
        <p:spPr>
          <a:xfrm>
            <a:off x="1546707" y="8459284"/>
            <a:ext cx="12741638" cy="369332"/>
          </a:xfrm>
          <a:prstGeom prst="rect">
            <a:avLst/>
          </a:prstGeom>
          <a:noFill/>
        </p:spPr>
        <p:txBody>
          <a:bodyPr wrap="square">
            <a:spAutoFit/>
          </a:bodyPr>
          <a:lstStyle/>
          <a:p>
            <a:r>
              <a:rPr lang="en-US" dirty="0"/>
              <a:t>https://www.youtube.com/watch?v=hGVsdqDlr9o&amp;ab_channel=EUinmyRegion</a:t>
            </a:r>
          </a:p>
        </p:txBody>
      </p:sp>
      <p:pic>
        <p:nvPicPr>
          <p:cNvPr id="32" name="Picture 31">
            <a:extLst>
              <a:ext uri="{FF2B5EF4-FFF2-40B4-BE49-F238E27FC236}">
                <a16:creationId xmlns:a16="http://schemas.microsoft.com/office/drawing/2014/main" id="{FF147704-0EB5-F1C2-2CF4-CD23410CFD97}"/>
              </a:ext>
            </a:extLst>
          </p:cNvPr>
          <p:cNvPicPr>
            <a:picLocks noChangeAspect="1"/>
          </p:cNvPicPr>
          <p:nvPr/>
        </p:nvPicPr>
        <p:blipFill rotWithShape="1">
          <a:blip r:embed="rId24"/>
          <a:srcRect l="7500" t="20982" r="35751" b="29886"/>
          <a:stretch/>
        </p:blipFill>
        <p:spPr>
          <a:xfrm>
            <a:off x="1567527" y="2164820"/>
            <a:ext cx="10378228" cy="5054277"/>
          </a:xfrm>
          <a:prstGeom prst="rect">
            <a:avLst/>
          </a:prstGeom>
        </p:spPr>
      </p:pic>
      <p:sp>
        <p:nvSpPr>
          <p:cNvPr id="41" name="TextBox 40">
            <a:extLst>
              <a:ext uri="{FF2B5EF4-FFF2-40B4-BE49-F238E27FC236}">
                <a16:creationId xmlns:a16="http://schemas.microsoft.com/office/drawing/2014/main" id="{71E18AA7-FBEA-24B6-54D5-6F65A164AEDE}"/>
              </a:ext>
            </a:extLst>
          </p:cNvPr>
          <p:cNvSpPr txBox="1"/>
          <p:nvPr/>
        </p:nvSpPr>
        <p:spPr>
          <a:xfrm rot="20863237">
            <a:off x="1822917" y="6140005"/>
            <a:ext cx="1578061" cy="830997"/>
          </a:xfrm>
          <a:prstGeom prst="rect">
            <a:avLst/>
          </a:prstGeom>
          <a:noFill/>
        </p:spPr>
        <p:txBody>
          <a:bodyPr wrap="square" rtlCol="0">
            <a:spAutoFit/>
          </a:bodyPr>
          <a:lstStyle/>
          <a:p>
            <a:r>
              <a:rPr lang="en-US" sz="2400" b="1" dirty="0">
                <a:solidFill>
                  <a:srgbClr val="FFCC00"/>
                </a:solidFill>
                <a:latin typeface="Calibri" panose="020F0502020204030204" pitchFamily="34" charset="0"/>
                <a:cs typeface="Calibri" panose="020F0502020204030204" pitchFamily="34" charset="0"/>
              </a:rPr>
              <a:t>SMART</a:t>
            </a:r>
          </a:p>
          <a:p>
            <a:r>
              <a:rPr lang="en-US" sz="2400" b="1" dirty="0">
                <a:solidFill>
                  <a:srgbClr val="FFCC00"/>
                </a:solidFill>
                <a:latin typeface="Calibri" panose="020F0502020204030204" pitchFamily="34" charset="0"/>
                <a:cs typeface="Calibri" panose="020F0502020204030204" pitchFamily="34" charset="0"/>
              </a:rPr>
              <a:t>REGIONS</a:t>
            </a:r>
          </a:p>
        </p:txBody>
      </p:sp>
      <p:cxnSp>
        <p:nvCxnSpPr>
          <p:cNvPr id="44" name="Straight Connector 43">
            <a:extLst>
              <a:ext uri="{FF2B5EF4-FFF2-40B4-BE49-F238E27FC236}">
                <a16:creationId xmlns:a16="http://schemas.microsoft.com/office/drawing/2014/main" id="{4E1FE638-673B-6AC6-521E-1BDA7F0DAB10}"/>
              </a:ext>
            </a:extLst>
          </p:cNvPr>
          <p:cNvCxnSpPr>
            <a:cxnSpLocks/>
          </p:cNvCxnSpPr>
          <p:nvPr/>
        </p:nvCxnSpPr>
        <p:spPr>
          <a:xfrm flipV="1">
            <a:off x="1828800" y="6141514"/>
            <a:ext cx="1026547" cy="221186"/>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F21EB-B58A-1F9F-1787-0C7D91F2B678}"/>
              </a:ext>
            </a:extLst>
          </p:cNvPr>
          <p:cNvCxnSpPr>
            <a:cxnSpLocks/>
          </p:cNvCxnSpPr>
          <p:nvPr/>
        </p:nvCxnSpPr>
        <p:spPr>
          <a:xfrm flipV="1">
            <a:off x="2057400" y="6819900"/>
            <a:ext cx="1014278" cy="229128"/>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C35DB22-0D2C-32A1-3C5D-8A67D207A502}"/>
              </a:ext>
            </a:extLst>
          </p:cNvPr>
          <p:cNvSpPr txBox="1"/>
          <p:nvPr/>
        </p:nvSpPr>
        <p:spPr>
          <a:xfrm>
            <a:off x="1416763" y="7773769"/>
            <a:ext cx="12231233" cy="646331"/>
          </a:xfrm>
          <a:prstGeom prst="rect">
            <a:avLst/>
          </a:prstGeom>
          <a:noFill/>
        </p:spPr>
        <p:txBody>
          <a:bodyPr wrap="none" rtlCol="0">
            <a:spAutoFit/>
          </a:bodyPr>
          <a:lstStyle/>
          <a:p>
            <a:r>
              <a:rPr lang="en-US" sz="3600" dirty="0">
                <a:latin typeface="Abhaya Libre Regular" panose="020B0604020202020204" charset="0"/>
                <a:cs typeface="Abhaya Libre Regular" panose="020B0604020202020204" charset="0"/>
              </a:rPr>
              <a:t>Cluj –</a:t>
            </a:r>
            <a:r>
              <a:rPr lang="en-US" sz="3600" dirty="0" err="1">
                <a:latin typeface="Abhaya Libre Regular" panose="020B0604020202020204" charset="0"/>
                <a:cs typeface="Abhaya Libre Regular" panose="020B0604020202020204" charset="0"/>
              </a:rPr>
              <a:t>Napoca</a:t>
            </a:r>
            <a:r>
              <a:rPr lang="en-US" sz="3600" dirty="0">
                <a:latin typeface="Abhaya Libre Regular" panose="020B0604020202020204" charset="0"/>
                <a:cs typeface="Abhaya Libre Regular" panose="020B0604020202020204" charset="0"/>
              </a:rPr>
              <a:t>  NW Romania has set up the ‘Future Work Project’.</a:t>
            </a:r>
          </a:p>
        </p:txBody>
      </p:sp>
    </p:spTree>
    <p:extLst>
      <p:ext uri="{BB962C8B-B14F-4D97-AF65-F5344CB8AC3E}">
        <p14:creationId xmlns:p14="http://schemas.microsoft.com/office/powerpoint/2010/main" val="227620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3" y="4768330"/>
            <a:ext cx="7775660"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84529" y="3196829"/>
            <a:ext cx="1380599" cy="121837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53788" y="8464118"/>
            <a:ext cx="955551" cy="1139256"/>
          </a:xfrm>
          <a:prstGeom prst="rect">
            <a:avLst/>
          </a:prstGeom>
        </p:spPr>
      </p:pic>
      <p:grpSp>
        <p:nvGrpSpPr>
          <p:cNvPr id="5" name="Group 5"/>
          <p:cNvGrpSpPr/>
          <p:nvPr/>
        </p:nvGrpSpPr>
        <p:grpSpPr>
          <a:xfrm>
            <a:off x="14658560" y="2060783"/>
            <a:ext cx="657083" cy="65708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8" name="Group 8"/>
          <p:cNvGrpSpPr/>
          <p:nvPr/>
        </p:nvGrpSpPr>
        <p:grpSpPr>
          <a:xfrm>
            <a:off x="13665800" y="3547556"/>
            <a:ext cx="657083" cy="65708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11" name="Group 11"/>
          <p:cNvGrpSpPr/>
          <p:nvPr/>
        </p:nvGrpSpPr>
        <p:grpSpPr>
          <a:xfrm>
            <a:off x="13382804" y="5303960"/>
            <a:ext cx="657083" cy="65708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14" name="Group 14"/>
          <p:cNvGrpSpPr/>
          <p:nvPr/>
        </p:nvGrpSpPr>
        <p:grpSpPr>
          <a:xfrm>
            <a:off x="13752257" y="7056418"/>
            <a:ext cx="657083" cy="65708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17" name="Group 17"/>
          <p:cNvGrpSpPr/>
          <p:nvPr/>
        </p:nvGrpSpPr>
        <p:grpSpPr>
          <a:xfrm>
            <a:off x="14658560" y="8705206"/>
            <a:ext cx="657083" cy="657083"/>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pic>
        <p:nvPicPr>
          <p:cNvPr id="20" name="Picture 20"/>
          <p:cNvPicPr>
            <a:picLocks noChangeAspect="1"/>
          </p:cNvPicPr>
          <p:nvPr/>
        </p:nvPicPr>
        <p:blipFill>
          <a:blip r:embed="rId8"/>
          <a:srcRect/>
          <a:stretch>
            <a:fillRect/>
          </a:stretch>
        </p:blipFill>
        <p:spPr>
          <a:xfrm>
            <a:off x="16418708" y="1"/>
            <a:ext cx="1869293" cy="1869293"/>
          </a:xfrm>
          <a:prstGeom prst="rect">
            <a:avLst/>
          </a:prstGeom>
        </p:spPr>
      </p:pic>
      <p:grpSp>
        <p:nvGrpSpPr>
          <p:cNvPr id="21" name="Group 21"/>
          <p:cNvGrpSpPr/>
          <p:nvPr/>
        </p:nvGrpSpPr>
        <p:grpSpPr>
          <a:xfrm>
            <a:off x="14770557" y="3970317"/>
            <a:ext cx="3377016"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1" tIns="50801" rIns="50801" bIns="50801" rtlCol="0" anchor="ctr"/>
            <a:lstStyle/>
            <a:p>
              <a:pPr algn="ctr">
                <a:lnSpc>
                  <a:spcPts val="4479"/>
                </a:lnSpc>
              </a:pPr>
              <a:r>
                <a:rPr lang="el-GR" sz="4000" b="1" dirty="0">
                  <a:solidFill>
                    <a:srgbClr val="FEFEFE"/>
                  </a:solidFill>
                  <a:latin typeface="Abhaya Libre Regular"/>
                </a:rPr>
                <a:t>Πράσινος και Ψηφιακός Μετασχηματισμός</a:t>
              </a:r>
              <a:endParaRPr lang="en-US" sz="4000" b="1" dirty="0">
                <a:solidFill>
                  <a:srgbClr val="FEFEFE"/>
                </a:solidFill>
                <a:latin typeface="Abhaya Libre Regular"/>
              </a:endParaRPr>
            </a:p>
          </p:txBody>
        </p:sp>
      </p:grpSp>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93756" y="4990812"/>
            <a:ext cx="1265162" cy="1239858"/>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91414" y="1440854"/>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66852" y="6706922"/>
            <a:ext cx="1215953" cy="1147554"/>
          </a:xfrm>
          <a:prstGeom prst="rect">
            <a:avLst/>
          </a:prstGeom>
        </p:spPr>
      </p:pic>
      <p:pic>
        <p:nvPicPr>
          <p:cNvPr id="33" name="Picture 3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1496898"/>
            <a:ext cx="3334026" cy="3588482"/>
          </a:xfrm>
          <a:prstGeom prst="rect">
            <a:avLst/>
          </a:prstGeom>
        </p:spPr>
      </p:pic>
      <p:pic>
        <p:nvPicPr>
          <p:cNvPr id="35" name="Picture 3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852805">
            <a:off x="15257831" y="7358583"/>
            <a:ext cx="5364129" cy="5364129"/>
          </a:xfrm>
          <a:prstGeom prst="rect">
            <a:avLst/>
          </a:prstGeom>
        </p:spPr>
      </p:pic>
      <p:sp>
        <p:nvSpPr>
          <p:cNvPr id="37" name="TextBox 36">
            <a:extLst>
              <a:ext uri="{FF2B5EF4-FFF2-40B4-BE49-F238E27FC236}">
                <a16:creationId xmlns:a16="http://schemas.microsoft.com/office/drawing/2014/main" id="{9861B005-0AF9-E04F-7A2D-64BADEA5F43B}"/>
              </a:ext>
            </a:extLst>
          </p:cNvPr>
          <p:cNvSpPr txBox="1"/>
          <p:nvPr/>
        </p:nvSpPr>
        <p:spPr>
          <a:xfrm>
            <a:off x="3623593" y="1234691"/>
            <a:ext cx="12689304" cy="673261"/>
          </a:xfrm>
          <a:prstGeom prst="rect">
            <a:avLst/>
          </a:prstGeom>
          <a:noFill/>
        </p:spPr>
        <p:txBody>
          <a:bodyPr wrap="square">
            <a:spAutoFit/>
          </a:bodyPr>
          <a:lstStyle/>
          <a:p>
            <a:pPr algn="just">
              <a:lnSpc>
                <a:spcPts val="3359"/>
              </a:lnSpc>
            </a:pPr>
            <a:r>
              <a:rPr lang="el-GR" sz="6600" b="1" spc="-36" dirty="0">
                <a:solidFill>
                  <a:schemeClr val="accent5">
                    <a:lumMod val="75000"/>
                  </a:schemeClr>
                </a:solidFill>
                <a:latin typeface="Abhaya Libre Regular"/>
              </a:rPr>
              <a:t>Οι κύριες περιοχές εστίασης </a:t>
            </a:r>
          </a:p>
        </p:txBody>
      </p:sp>
      <p:pic>
        <p:nvPicPr>
          <p:cNvPr id="31" name="Picture 30">
            <a:extLst>
              <a:ext uri="{FF2B5EF4-FFF2-40B4-BE49-F238E27FC236}">
                <a16:creationId xmlns:a16="http://schemas.microsoft.com/office/drawing/2014/main" id="{BBE0A4D5-AA14-F240-C528-03C585CDD19C}"/>
              </a:ext>
            </a:extLst>
          </p:cNvPr>
          <p:cNvPicPr>
            <a:picLocks noChangeAspect="1"/>
          </p:cNvPicPr>
          <p:nvPr/>
        </p:nvPicPr>
        <p:blipFill rotWithShape="1">
          <a:blip r:embed="rId19"/>
          <a:srcRect l="4168" t="30741" r="68749" b="40448"/>
          <a:stretch/>
        </p:blipFill>
        <p:spPr>
          <a:xfrm>
            <a:off x="1838323" y="1827716"/>
            <a:ext cx="7872425" cy="4710840"/>
          </a:xfrm>
          <a:prstGeom prst="rect">
            <a:avLst/>
          </a:prstGeom>
        </p:spPr>
      </p:pic>
      <p:sp>
        <p:nvSpPr>
          <p:cNvPr id="32" name="TextBox 31">
            <a:extLst>
              <a:ext uri="{FF2B5EF4-FFF2-40B4-BE49-F238E27FC236}">
                <a16:creationId xmlns:a16="http://schemas.microsoft.com/office/drawing/2014/main" id="{4892E783-E3B0-C706-7855-42FF914D1090}"/>
              </a:ext>
            </a:extLst>
          </p:cNvPr>
          <p:cNvSpPr txBox="1"/>
          <p:nvPr/>
        </p:nvSpPr>
        <p:spPr>
          <a:xfrm>
            <a:off x="2172388" y="6996445"/>
            <a:ext cx="7872425" cy="1938992"/>
          </a:xfrm>
          <a:prstGeom prst="rect">
            <a:avLst/>
          </a:prstGeom>
          <a:noFill/>
        </p:spPr>
        <p:txBody>
          <a:bodyPr wrap="square" rtlCol="0">
            <a:spAutoFit/>
          </a:bodyPr>
          <a:lstStyle/>
          <a:p>
            <a:r>
              <a:rPr lang="el-GR" sz="4000" b="1" dirty="0">
                <a:solidFill>
                  <a:srgbClr val="00918E"/>
                </a:solidFill>
                <a:latin typeface="Abhaya Libre Regular" panose="020B0604020202020204" charset="0"/>
                <a:cs typeface="Abhaya Libre Regular" panose="020B0604020202020204" charset="0"/>
              </a:rPr>
              <a:t>Οι Περιφέρειες και Οικισμοί καθιστούν τον Κύμα Ανανέωσης πραγματικότητα</a:t>
            </a:r>
            <a:endParaRPr lang="en-US" sz="4000" b="1" dirty="0">
              <a:solidFill>
                <a:srgbClr val="00918E"/>
              </a:solidFill>
              <a:latin typeface="Abhaya Libre Regular" panose="020B0604020202020204" charset="0"/>
              <a:cs typeface="Abhaya Libre Regular" panose="020B0604020202020204" charset="0"/>
            </a:endParaRPr>
          </a:p>
        </p:txBody>
      </p:sp>
      <p:sp>
        <p:nvSpPr>
          <p:cNvPr id="36" name="TextBox 35">
            <a:extLst>
              <a:ext uri="{FF2B5EF4-FFF2-40B4-BE49-F238E27FC236}">
                <a16:creationId xmlns:a16="http://schemas.microsoft.com/office/drawing/2014/main" id="{934DFD95-67B3-AE84-D8B2-AC315467A598}"/>
              </a:ext>
            </a:extLst>
          </p:cNvPr>
          <p:cNvSpPr txBox="1"/>
          <p:nvPr/>
        </p:nvSpPr>
        <p:spPr>
          <a:xfrm>
            <a:off x="2194651" y="9701211"/>
            <a:ext cx="12448672" cy="369332"/>
          </a:xfrm>
          <a:prstGeom prst="rect">
            <a:avLst/>
          </a:prstGeom>
          <a:noFill/>
        </p:spPr>
        <p:txBody>
          <a:bodyPr wrap="square">
            <a:spAutoFit/>
          </a:bodyPr>
          <a:lstStyle/>
          <a:p>
            <a:r>
              <a:rPr lang="en-US" dirty="0">
                <a:hlinkClick r:id="rId20"/>
              </a:rPr>
              <a:t>https://www.youtube.com/watch?v=t9q92L9p2cY&amp;ab_channel=EuropeanCommitteeoftheRegions</a:t>
            </a:r>
            <a:endParaRPr lang="en-US" dirty="0"/>
          </a:p>
        </p:txBody>
      </p:sp>
      <p:pic>
        <p:nvPicPr>
          <p:cNvPr id="38" name="Picture 4">
            <a:extLst>
              <a:ext uri="{FF2B5EF4-FFF2-40B4-BE49-F238E27FC236}">
                <a16:creationId xmlns:a16="http://schemas.microsoft.com/office/drawing/2014/main" id="{F2E5AAC0-F403-C4F8-B14D-2529FAF3CF1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4516" y="8437401"/>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144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688765" y="-1188072"/>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4673499" y="743344"/>
            <a:ext cx="8280738" cy="770736"/>
          </a:xfrm>
          <a:prstGeom prst="rect">
            <a:avLst/>
          </a:prstGeom>
        </p:spPr>
        <p:txBody>
          <a:bodyPr lIns="0" tIns="0" rIns="0" bIns="0" rtlCol="0" anchor="t">
            <a:spAutoFit/>
          </a:bodyPr>
          <a:lstStyle/>
          <a:p>
            <a:pPr algn="ctr">
              <a:lnSpc>
                <a:spcPts val="5449"/>
              </a:lnSpc>
            </a:pPr>
            <a:endParaRPr lang="en-US" sz="6410" dirty="0">
              <a:solidFill>
                <a:srgbClr val="000000"/>
              </a:solidFill>
              <a:latin typeface="Abhaya Libre Regular"/>
            </a:endParaRPr>
          </a:p>
        </p:txBody>
      </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22" name="TextBox 21">
            <a:extLst>
              <a:ext uri="{FF2B5EF4-FFF2-40B4-BE49-F238E27FC236}">
                <a16:creationId xmlns:a16="http://schemas.microsoft.com/office/drawing/2014/main" id="{9FBF08AB-CD1E-880D-A85C-4F50E03AFA09}"/>
              </a:ext>
            </a:extLst>
          </p:cNvPr>
          <p:cNvSpPr txBox="1"/>
          <p:nvPr/>
        </p:nvSpPr>
        <p:spPr>
          <a:xfrm>
            <a:off x="2743200" y="1147696"/>
            <a:ext cx="12351170" cy="1015663"/>
          </a:xfrm>
          <a:prstGeom prst="rect">
            <a:avLst/>
          </a:prstGeom>
          <a:noFill/>
        </p:spPr>
        <p:txBody>
          <a:bodyPr wrap="square">
            <a:spAutoFit/>
          </a:bodyPr>
          <a:lstStyle/>
          <a:p>
            <a:pPr marL="457200" marR="0"/>
            <a:r>
              <a:rPr lang="el-GR" sz="60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Καινοτομία και περιοχές</a:t>
            </a:r>
            <a:endParaRPr lang="en-US" sz="60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pic>
        <p:nvPicPr>
          <p:cNvPr id="39" name="Picture 38">
            <a:extLst>
              <a:ext uri="{FF2B5EF4-FFF2-40B4-BE49-F238E27FC236}">
                <a16:creationId xmlns:a16="http://schemas.microsoft.com/office/drawing/2014/main" id="{3D6E8B53-4C89-95CC-1F75-29A974475B01}"/>
              </a:ext>
            </a:extLst>
          </p:cNvPr>
          <p:cNvPicPr>
            <a:picLocks noChangeAspect="1"/>
          </p:cNvPicPr>
          <p:nvPr/>
        </p:nvPicPr>
        <p:blipFill rotWithShape="1">
          <a:blip r:embed="rId10"/>
          <a:srcRect l="43750" t="36667" r="35001" b="27777"/>
          <a:stretch/>
        </p:blipFill>
        <p:spPr>
          <a:xfrm>
            <a:off x="1112630" y="2286999"/>
            <a:ext cx="7262481" cy="6835276"/>
          </a:xfrm>
          <a:prstGeom prst="rect">
            <a:avLst/>
          </a:prstGeom>
        </p:spPr>
      </p:pic>
      <p:sp>
        <p:nvSpPr>
          <p:cNvPr id="7" name="TextBox 6">
            <a:extLst>
              <a:ext uri="{FF2B5EF4-FFF2-40B4-BE49-F238E27FC236}">
                <a16:creationId xmlns:a16="http://schemas.microsoft.com/office/drawing/2014/main" id="{F90BD339-750D-9F75-8C8C-2FBF592ACCEB}"/>
              </a:ext>
            </a:extLst>
          </p:cNvPr>
          <p:cNvSpPr txBox="1"/>
          <p:nvPr/>
        </p:nvSpPr>
        <p:spPr>
          <a:xfrm>
            <a:off x="9701577" y="3623462"/>
            <a:ext cx="7861663" cy="2862322"/>
          </a:xfrm>
          <a:prstGeom prst="rect">
            <a:avLst/>
          </a:prstGeom>
          <a:noFill/>
        </p:spPr>
        <p:txBody>
          <a:bodyPr wrap="square" rtlCol="0">
            <a:spAutoFit/>
          </a:bodyPr>
          <a:lstStyle/>
          <a:p>
            <a:pPr algn="just"/>
            <a:r>
              <a:rPr lang="el-GR" sz="2000" dirty="0"/>
              <a:t>Η ανάλυση SWOT είναι ένα χρήσιμο εργαλείο που βοηθά στην ανάπτυξη μιας βαθύτερου κατανοήσης μιας περιοχής, πόλης ή χωριού.</a:t>
            </a:r>
            <a:endParaRPr lang="en-US" sz="2000" dirty="0"/>
          </a:p>
          <a:p>
            <a:pPr algn="just"/>
            <a:r>
              <a:rPr lang="el-GR" sz="2000" dirty="0"/>
              <a:t>Αναλύει τα ισχυρά σημεία, τυχόν αδυναμίες, τις απειλές και τις ευκαιρίες.</a:t>
            </a:r>
          </a:p>
          <a:p>
            <a:pPr algn="just"/>
            <a:endParaRPr lang="en-US" sz="2000" dirty="0"/>
          </a:p>
          <a:p>
            <a:pPr algn="just"/>
            <a:r>
              <a:rPr lang="el-GR" sz="2000" dirty="0"/>
              <a:t>Κατά την εξέταση των επόμενων βημάτων για τη δημιουργία περισσότερης ανθεκτικότητας ή περαιτέρω ανάπτυξης, είναι κρίσιμο να συλλέγετε αυτές τις πληροφορίες πριν λάβετε οποιεσδήποτε αποφάσεις. Είναι εξίσου σημαντικό να αναγνωρίσουμε το τι δεν γνωρίζουμε όσο και αυτό που γνωρίζουμε.</a:t>
            </a:r>
            <a:endParaRPr lang="en-US" sz="2000" dirty="0"/>
          </a:p>
        </p:txBody>
      </p:sp>
      <p:sp>
        <p:nvSpPr>
          <p:cNvPr id="8" name="Star: 6 Points 7">
            <a:extLst>
              <a:ext uri="{FF2B5EF4-FFF2-40B4-BE49-F238E27FC236}">
                <a16:creationId xmlns:a16="http://schemas.microsoft.com/office/drawing/2014/main" id="{3B353FA2-2C76-A4AD-9D63-9005FD30F826}"/>
              </a:ext>
            </a:extLst>
          </p:cNvPr>
          <p:cNvSpPr/>
          <p:nvPr/>
        </p:nvSpPr>
        <p:spPr>
          <a:xfrm>
            <a:off x="13453458" y="6663538"/>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2</a:t>
            </a:r>
          </a:p>
        </p:txBody>
      </p:sp>
    </p:spTree>
    <p:extLst>
      <p:ext uri="{BB962C8B-B14F-4D97-AF65-F5344CB8AC3E}">
        <p14:creationId xmlns:p14="http://schemas.microsoft.com/office/powerpoint/2010/main" val="2629754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5"/>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6"/>
          <a:srcRect/>
          <a:stretch>
            <a:fillRect/>
          </a:stretch>
        </p:blipFill>
        <p:spPr>
          <a:xfrm>
            <a:off x="7870030" y="9245916"/>
            <a:ext cx="3710720" cy="779251"/>
          </a:xfrm>
          <a:prstGeom prst="rect">
            <a:avLst/>
          </a:prstGeom>
        </p:spPr>
      </p:pic>
      <p:sp>
        <p:nvSpPr>
          <p:cNvPr id="6" name="TextBox 6"/>
          <p:cNvSpPr txBox="1"/>
          <p:nvPr/>
        </p:nvSpPr>
        <p:spPr>
          <a:xfrm>
            <a:off x="4673498" y="743344"/>
            <a:ext cx="9728301" cy="1442703"/>
          </a:xfrm>
          <a:prstGeom prst="rect">
            <a:avLst/>
          </a:prstGeom>
        </p:spPr>
        <p:txBody>
          <a:bodyPr wrap="square" lIns="0" tIns="0" rIns="0" bIns="0" rtlCol="0" anchor="t">
            <a:spAutoFit/>
          </a:bodyPr>
          <a:lstStyle/>
          <a:p>
            <a:pPr algn="ctr">
              <a:lnSpc>
                <a:spcPts val="5449"/>
              </a:lnSpc>
            </a:pPr>
            <a:r>
              <a:rPr lang="en-US" sz="6000" b="1" dirty="0">
                <a:solidFill>
                  <a:srgbClr val="00918E"/>
                </a:solidFill>
                <a:latin typeface="Abhaya Libre Regular"/>
              </a:rPr>
              <a:t>03 </a:t>
            </a:r>
            <a:r>
              <a:rPr lang="el-GR" sz="6000" b="1" dirty="0">
                <a:solidFill>
                  <a:srgbClr val="00918E"/>
                </a:solidFill>
                <a:latin typeface="Abhaya Libre Regular"/>
              </a:rPr>
              <a:t>Σχετικά με τη δημιουργικότητα</a:t>
            </a:r>
            <a:endParaRPr lang="en-US" sz="6000" b="1" dirty="0">
              <a:solidFill>
                <a:srgbClr val="00918E"/>
              </a:solidFill>
              <a:latin typeface="Abhaya Libre Regular"/>
            </a:endParaRPr>
          </a:p>
        </p:txBody>
      </p:sp>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8" name="TextBox 7">
            <a:extLst>
              <a:ext uri="{FF2B5EF4-FFF2-40B4-BE49-F238E27FC236}">
                <a16:creationId xmlns:a16="http://schemas.microsoft.com/office/drawing/2014/main" id="{B6D88628-6A71-1269-8510-EA7E8DF45FC4}"/>
              </a:ext>
            </a:extLst>
          </p:cNvPr>
          <p:cNvSpPr txBox="1"/>
          <p:nvPr/>
        </p:nvSpPr>
        <p:spPr>
          <a:xfrm>
            <a:off x="1462910" y="1804688"/>
            <a:ext cx="4552995" cy="7417415"/>
          </a:xfrm>
          <a:prstGeom prst="rect">
            <a:avLst/>
          </a:prstGeom>
          <a:noFill/>
        </p:spPr>
        <p:txBody>
          <a:bodyPr wrap="square">
            <a:spAutoFit/>
          </a:bodyPr>
          <a:lstStyle/>
          <a:p>
            <a:pPr marL="342900" indent="-342900" algn="l">
              <a:buBlip>
                <a:blip r:embed="rId9">
                  <a:extLst>
                    <a:ext uri="{96DAC541-7B7A-43D3-8B79-37D633B846F1}">
                      <asvg:svgBlip xmlns:asvg="http://schemas.microsoft.com/office/drawing/2016/SVG/main" r:embed="rId10"/>
                    </a:ext>
                  </a:extLst>
                </a:blip>
              </a:buBlip>
            </a:pPr>
            <a:endParaRPr lang="en-US" sz="2000" b="0" i="0" u="none" strike="noStrike" baseline="0" dirty="0">
              <a:solidFill>
                <a:srgbClr val="000000"/>
              </a:solidFill>
              <a:latin typeface="Noto Sans" panose="020B0502040504020204" pitchFamily="34" charset="0"/>
            </a:endParaRPr>
          </a:p>
          <a:p>
            <a:pPr marL="342900" indent="-342900" algn="just">
              <a:buBlip>
                <a:blip r:embed="rId9">
                  <a:extLst>
                    <a:ext uri="{96DAC541-7B7A-43D3-8B79-37D633B846F1}">
                      <asvg:svgBlip xmlns:asvg="http://schemas.microsoft.com/office/drawing/2016/SVG/main" r:embed="rId10"/>
                    </a:ext>
                  </a:extLst>
                </a:blip>
              </a:buBlip>
            </a:pPr>
            <a:r>
              <a:rPr lang="el-GR" sz="2400" b="1" dirty="0">
                <a:solidFill>
                  <a:srgbClr val="00918E"/>
                </a:solidFill>
                <a:latin typeface="Abhaya Libre Regular" panose="020B0604020202020204" charset="0"/>
                <a:cs typeface="Abhaya Libre Regular" panose="020B0604020202020204" charset="0"/>
              </a:rPr>
              <a:t>Η δημιουργικότητα</a:t>
            </a:r>
            <a:r>
              <a:rPr lang="el-GR" sz="2400" dirty="0">
                <a:solidFill>
                  <a:srgbClr val="00918E"/>
                </a:solidFill>
                <a:latin typeface="Abhaya Libre Regular" panose="020B0604020202020204" charset="0"/>
                <a:cs typeface="Abhaya Libre Regular" panose="020B0604020202020204" charset="0"/>
              </a:rPr>
              <a:t> </a:t>
            </a:r>
            <a:r>
              <a:rPr lang="el-GR" sz="2400" b="0" i="0" u="none" strike="noStrike" baseline="0" dirty="0">
                <a:latin typeface="Abhaya Libre Regular" panose="020B0604020202020204" charset="0"/>
                <a:cs typeface="Abhaya Libre Regular" panose="020B0604020202020204" charset="0"/>
              </a:rPr>
              <a:t>ως έννοια συχνά παρεξηγείται πολύ. Συχνά πιστεύεται ότι είναι μια ιδιότητα που κάποιοι γεννιούνται με αυτήν.</a:t>
            </a:r>
            <a:endParaRPr lang="en-US" sz="2400" dirty="0">
              <a:latin typeface="Abhaya Libre Regular" panose="020B0604020202020204" charset="0"/>
              <a:cs typeface="Abhaya Libre Regular" panose="020B0604020202020204" charset="0"/>
            </a:endParaRPr>
          </a:p>
          <a:p>
            <a:pPr marL="342900" indent="-342900" algn="just">
              <a:buBlip>
                <a:blip r:embed="rId9">
                  <a:extLst>
                    <a:ext uri="{96DAC541-7B7A-43D3-8B79-37D633B846F1}">
                      <asvg:svgBlip xmlns:asvg="http://schemas.microsoft.com/office/drawing/2016/SVG/main" r:embed="rId10"/>
                    </a:ext>
                  </a:extLst>
                </a:blip>
              </a:buBlip>
            </a:pPr>
            <a:r>
              <a:rPr lang="el-GR" sz="2400" b="0" i="0" u="none" strike="noStrike" baseline="0" dirty="0">
                <a:latin typeface="Abhaya Libre Regular" panose="020B0604020202020204" charset="0"/>
                <a:cs typeface="Abhaya Libre Regular" panose="020B0604020202020204" charset="0"/>
              </a:rPr>
              <a:t>Παρόλο που είναι πιο εύκολο για ορισμένους από ό,τι για άλλους, η </a:t>
            </a:r>
            <a:r>
              <a:rPr lang="el-GR" sz="2400" b="1" i="0" u="none" strike="noStrike" baseline="0" dirty="0">
                <a:solidFill>
                  <a:srgbClr val="00918E"/>
                </a:solidFill>
                <a:latin typeface="Abhaya Libre Regular" panose="020B0604020202020204" charset="0"/>
                <a:cs typeface="Abhaya Libre Regular" panose="020B0604020202020204" charset="0"/>
              </a:rPr>
              <a:t>δημιουργικότητα</a:t>
            </a:r>
            <a:r>
              <a:rPr lang="el-GR" sz="2400" b="0" i="0" u="none" strike="noStrike" baseline="0" dirty="0">
                <a:latin typeface="Abhaya Libre Regular" panose="020B0604020202020204" charset="0"/>
                <a:cs typeface="Abhaya Libre Regular" panose="020B0604020202020204" charset="0"/>
              </a:rPr>
              <a:t> είναι μια δεξιότητα ή μια ικανότητα που μπορεί να αναπτυχθεί και να εξελιχθεί.</a:t>
            </a:r>
            <a:endParaRPr lang="en-US" sz="2400" dirty="0">
              <a:latin typeface="Abhaya Libre Regular" panose="020B0604020202020204" charset="0"/>
              <a:cs typeface="Abhaya Libre Regular" panose="020B0604020202020204" charset="0"/>
            </a:endParaRPr>
          </a:p>
          <a:p>
            <a:pPr marL="342900" indent="-342900" algn="just">
              <a:buBlip>
                <a:blip r:embed="rId9">
                  <a:extLst>
                    <a:ext uri="{96DAC541-7B7A-43D3-8B79-37D633B846F1}">
                      <asvg:svgBlip xmlns:asvg="http://schemas.microsoft.com/office/drawing/2016/SVG/main" r:embed="rId10"/>
                    </a:ext>
                  </a:extLst>
                </a:blip>
              </a:buBlip>
            </a:pPr>
            <a:r>
              <a:rPr lang="el-GR" sz="2400" b="0" i="0" u="none" strike="noStrike" baseline="0" dirty="0">
                <a:latin typeface="Abhaya Libre Regular" panose="020B0604020202020204" charset="0"/>
                <a:cs typeface="Abhaya Libre Regular" panose="020B0604020202020204" charset="0"/>
              </a:rPr>
              <a:t>Χωρίς τις ιδέες που προκύπτουν από τη </a:t>
            </a:r>
            <a:r>
              <a:rPr lang="el-GR" sz="2400" b="1" i="0" u="none" strike="noStrike" baseline="0" dirty="0">
                <a:solidFill>
                  <a:srgbClr val="00918E"/>
                </a:solidFill>
                <a:latin typeface="Abhaya Libre Regular" panose="020B0604020202020204" charset="0"/>
                <a:cs typeface="Abhaya Libre Regular" panose="020B0604020202020204" charset="0"/>
              </a:rPr>
              <a:t>δημιουργική σκέψη</a:t>
            </a:r>
            <a:r>
              <a:rPr lang="el-GR" sz="2400" b="0" i="0" u="none" strike="noStrike" baseline="0" dirty="0">
                <a:latin typeface="Abhaya Libre Regular" panose="020B0604020202020204" charset="0"/>
                <a:cs typeface="Abhaya Libre Regular" panose="020B0604020202020204" charset="0"/>
              </a:rPr>
              <a:t>, δεν θα υπήρχε και καινοτομία, και καμία από τις αλλαγές που χρειάζεται να συμβούν για να επιβιώσουμε ως πλανήτης και για να ανθούν οι περιοχές μας.</a:t>
            </a:r>
            <a:r>
              <a:rPr lang="en-US" sz="1800" b="0" i="0" u="none" strike="noStrike" baseline="0" dirty="0">
                <a:latin typeface="Noto Sans" panose="020B0502040504020204" pitchFamily="34" charset="0"/>
              </a:rPr>
              <a:t> </a:t>
            </a:r>
          </a:p>
        </p:txBody>
      </p:sp>
      <p:pic>
        <p:nvPicPr>
          <p:cNvPr id="9" name="Picture 19">
            <a:extLst>
              <a:ext uri="{FF2B5EF4-FFF2-40B4-BE49-F238E27FC236}">
                <a16:creationId xmlns:a16="http://schemas.microsoft.com/office/drawing/2014/main" id="{D54BDCCC-082C-7577-4783-69512242B3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30861" y="2703792"/>
            <a:ext cx="3826277" cy="4555092"/>
          </a:xfrm>
          <a:prstGeom prst="rect">
            <a:avLst/>
          </a:prstGeom>
        </p:spPr>
      </p:pic>
      <p:sp>
        <p:nvSpPr>
          <p:cNvPr id="11" name="TextBox 10">
            <a:extLst>
              <a:ext uri="{FF2B5EF4-FFF2-40B4-BE49-F238E27FC236}">
                <a16:creationId xmlns:a16="http://schemas.microsoft.com/office/drawing/2014/main" id="{96D30B16-F6F0-9D31-A7D4-4D7017562060}"/>
              </a:ext>
            </a:extLst>
          </p:cNvPr>
          <p:cNvSpPr txBox="1"/>
          <p:nvPr/>
        </p:nvSpPr>
        <p:spPr>
          <a:xfrm>
            <a:off x="6271079" y="6382247"/>
            <a:ext cx="5041233" cy="830997"/>
          </a:xfrm>
          <a:prstGeom prst="rect">
            <a:avLst/>
          </a:prstGeom>
          <a:noFill/>
        </p:spPr>
        <p:txBody>
          <a:bodyPr wrap="square">
            <a:spAutoFit/>
          </a:bodyPr>
          <a:lstStyle/>
          <a:p>
            <a:pPr algn="just"/>
            <a:endParaRPr lang="en-US" sz="2400" dirty="0">
              <a:latin typeface="Abhaya Libre Regular" panose="020B0604020202020204" charset="0"/>
              <a:cs typeface="Abhaya Libre Regular" panose="020B0604020202020204" charset="0"/>
            </a:endParaRPr>
          </a:p>
          <a:p>
            <a:pPr algn="just"/>
            <a:endParaRPr lang="en-US" sz="2400" dirty="0">
              <a:latin typeface="Abhaya Libre Regular" panose="020B0604020202020204" charset="0"/>
              <a:cs typeface="Abhaya Libre Regular" panose="020B0604020202020204" charset="0"/>
            </a:endParaRPr>
          </a:p>
        </p:txBody>
      </p:sp>
      <p:sp>
        <p:nvSpPr>
          <p:cNvPr id="24" name="TextBox 23">
            <a:extLst>
              <a:ext uri="{FF2B5EF4-FFF2-40B4-BE49-F238E27FC236}">
                <a16:creationId xmlns:a16="http://schemas.microsoft.com/office/drawing/2014/main" id="{7E00ADD9-D85B-0EF8-B983-E3E1008F9551}"/>
              </a:ext>
            </a:extLst>
          </p:cNvPr>
          <p:cNvSpPr txBox="1"/>
          <p:nvPr/>
        </p:nvSpPr>
        <p:spPr>
          <a:xfrm>
            <a:off x="11711811" y="2086789"/>
            <a:ext cx="5565257" cy="7048083"/>
          </a:xfrm>
          <a:prstGeom prst="rect">
            <a:avLst/>
          </a:prstGeom>
          <a:noFill/>
        </p:spPr>
        <p:txBody>
          <a:bodyPr wrap="square">
            <a:spAutoFit/>
          </a:bodyPr>
          <a:lstStyle/>
          <a:p>
            <a:pPr marL="342900" indent="-342900" algn="l">
              <a:buBlip>
                <a:blip r:embed="rId9">
                  <a:extLst>
                    <a:ext uri="{96DAC541-7B7A-43D3-8B79-37D633B846F1}">
                      <asvg:svgBlip xmlns:asvg="http://schemas.microsoft.com/office/drawing/2016/SVG/main" r:embed="rId10"/>
                    </a:ext>
                  </a:extLst>
                </a:blip>
              </a:buBlip>
            </a:pPr>
            <a:endParaRPr lang="en-US" sz="2000" b="0" i="0" u="none" strike="noStrike" baseline="0" dirty="0">
              <a:solidFill>
                <a:srgbClr val="000000"/>
              </a:solidFill>
              <a:latin typeface="Noto Sans" panose="020B0502040504020204" pitchFamily="34" charset="0"/>
            </a:endParaRPr>
          </a:p>
          <a:p>
            <a:pPr marL="342900" indent="-342900" algn="just">
              <a:buBlip>
                <a:blip r:embed="rId9">
                  <a:extLst>
                    <a:ext uri="{96DAC541-7B7A-43D3-8B79-37D633B846F1}">
                      <asvg:svgBlip xmlns:asvg="http://schemas.microsoft.com/office/drawing/2016/SVG/main" r:embed="rId10"/>
                    </a:ext>
                  </a:extLst>
                </a:blip>
              </a:buBlip>
            </a:pPr>
            <a:r>
              <a:rPr lang="el-GR" sz="2400" b="0" i="0" u="none" strike="noStrike" baseline="0" dirty="0">
                <a:latin typeface="Abhaya Libre Regular" panose="020B0604020202020204" charset="0"/>
                <a:cs typeface="Abhaya Libre Regular" panose="020B0604020202020204" charset="0"/>
              </a:rPr>
              <a:t>Τα γεγονότα των τελευταίων ετών μας έχουν δείξει ότι περισσότερο από ποτέ, η αλλαγή είναι ειρωνικά ένας από τους λίγους σταθερούς παράγοντες που μπορούμε να αναμένουμε</a:t>
            </a:r>
            <a:r>
              <a:rPr lang="en-US" sz="2400" b="0" i="0" u="none" strike="noStrike" baseline="0" dirty="0">
                <a:latin typeface="Abhaya Libre Regular" panose="020B0604020202020204" charset="0"/>
                <a:cs typeface="Abhaya Libre Regular" panose="020B0604020202020204" charset="0"/>
              </a:rPr>
              <a:t> </a:t>
            </a:r>
            <a:r>
              <a:rPr lang="el-GR" sz="2400" b="0" i="0" u="none" strike="noStrike" baseline="0" dirty="0">
                <a:latin typeface="Abhaya Libre Regular" panose="020B0604020202020204" charset="0"/>
                <a:cs typeface="Abhaya Libre Regular" panose="020B0604020202020204" charset="0"/>
              </a:rPr>
              <a:t>να συναντήσουμε.</a:t>
            </a:r>
            <a:endParaRPr lang="en-US" sz="2400" dirty="0">
              <a:latin typeface="Abhaya Libre Regular" panose="020B0604020202020204" charset="0"/>
              <a:cs typeface="Abhaya Libre Regular" panose="020B0604020202020204" charset="0"/>
            </a:endParaRPr>
          </a:p>
          <a:p>
            <a:pPr marL="342900" indent="-342900" algn="just">
              <a:buBlip>
                <a:blip r:embed="rId9">
                  <a:extLst>
                    <a:ext uri="{96DAC541-7B7A-43D3-8B79-37D633B846F1}">
                      <asvg:svgBlip xmlns:asvg="http://schemas.microsoft.com/office/drawing/2016/SVG/main" r:embed="rId10"/>
                    </a:ext>
                  </a:extLst>
                </a:blip>
              </a:buBlip>
            </a:pPr>
            <a:r>
              <a:rPr lang="el-GR" sz="2400" b="0" i="0" u="none" strike="noStrike" baseline="0" dirty="0">
                <a:latin typeface="Abhaya Libre Regular" panose="020B0604020202020204" charset="0"/>
                <a:cs typeface="Abhaya Libre Regular" panose="020B0604020202020204" charset="0"/>
              </a:rPr>
              <a:t>Χωρίς νέες, </a:t>
            </a:r>
            <a:r>
              <a:rPr lang="el-GR" sz="2400" b="1" i="0" u="none" strike="noStrike" baseline="0" dirty="0">
                <a:solidFill>
                  <a:srgbClr val="00918E"/>
                </a:solidFill>
                <a:latin typeface="Abhaya Libre Regular" panose="020B0604020202020204" charset="0"/>
                <a:cs typeface="Abhaya Libre Regular" panose="020B0604020202020204" charset="0"/>
              </a:rPr>
              <a:t>δημιουργικές ιδέες</a:t>
            </a:r>
            <a:r>
              <a:rPr lang="el-GR" sz="2400" b="0" i="0" u="none" strike="noStrike" baseline="0" dirty="0">
                <a:latin typeface="Abhaya Libre Regular" panose="020B0604020202020204" charset="0"/>
                <a:cs typeface="Abhaya Libre Regular" panose="020B0604020202020204" charset="0"/>
              </a:rPr>
              <a:t>, πώς μπορούν οι περιφέρειες και οι άνθρωποί τους να επιβιώσουν από αυτές τις αλλαγές;</a:t>
            </a:r>
            <a:endParaRPr lang="en-US" sz="2400" b="0" i="0" u="none" strike="noStrike" baseline="0" dirty="0">
              <a:latin typeface="Abhaya Libre Regular" panose="020B0604020202020204" charset="0"/>
              <a:cs typeface="Abhaya Libre Regular" panose="020B0604020202020204" charset="0"/>
            </a:endParaRPr>
          </a:p>
          <a:p>
            <a:pPr algn="just"/>
            <a:endParaRPr lang="en-US" sz="2400" dirty="0">
              <a:latin typeface="Abhaya Libre Regular" panose="020B0604020202020204" charset="0"/>
              <a:cs typeface="Abhaya Libre Regular" panose="020B0604020202020204" charset="0"/>
            </a:endParaRPr>
          </a:p>
          <a:p>
            <a:pPr marL="342900" indent="-342900" algn="just">
              <a:buBlip>
                <a:blip r:embed="rId9">
                  <a:extLst>
                    <a:ext uri="{96DAC541-7B7A-43D3-8B79-37D633B846F1}">
                      <asvg:svgBlip xmlns:asvg="http://schemas.microsoft.com/office/drawing/2016/SVG/main" r:embed="rId10"/>
                    </a:ext>
                  </a:extLst>
                </a:blip>
              </a:buBlip>
            </a:pPr>
            <a:r>
              <a:rPr lang="el-GR" sz="2400" b="0" i="0" u="none" strike="noStrike" baseline="0" dirty="0">
                <a:latin typeface="Abhaya Libre Regular" panose="020B0604020202020204" charset="0"/>
                <a:cs typeface="Abhaya Libre Regular" panose="020B0604020202020204" charset="0"/>
              </a:rPr>
              <a:t>Η ανάπτυξη ανθεκτικότητας έναντι αυτών των αλλαγών είναι ένας καθοριστικός παράγοντας που απαιτείται για να ευδοκιμήσουμε. Η ανθεκτικότητα δεν μπορεί να χτιστεί χωρίς </a:t>
            </a:r>
            <a:r>
              <a:rPr lang="el-GR" sz="2400" b="1" i="0" u="none" strike="noStrike" baseline="0" dirty="0">
                <a:solidFill>
                  <a:srgbClr val="00918E"/>
                </a:solidFill>
                <a:latin typeface="Abhaya Libre Regular" panose="020B0604020202020204" charset="0"/>
                <a:cs typeface="Abhaya Libre Regular" panose="020B0604020202020204" charset="0"/>
              </a:rPr>
              <a:t>δημιουργική σκέψη και καινοτομία</a:t>
            </a:r>
            <a:r>
              <a:rPr lang="el-GR" sz="2400" b="0" i="0" u="none" strike="noStrike" baseline="0" dirty="0">
                <a:latin typeface="Abhaya Libre Regular" panose="020B0604020202020204" charset="0"/>
                <a:cs typeface="Abhaya Libre Regular" panose="020B0604020202020204" charset="0"/>
              </a:rPr>
              <a:t>.</a:t>
            </a:r>
            <a:r>
              <a:rPr lang="en-US" sz="1800" b="0" i="0" u="none" strike="noStrike" baseline="0" dirty="0">
                <a:latin typeface="Noto Sans" panose="020B0502040504020204" pitchFamily="34" charset="0"/>
              </a:rPr>
              <a:t> </a:t>
            </a:r>
          </a:p>
        </p:txBody>
      </p:sp>
      <p:pic>
        <p:nvPicPr>
          <p:cNvPr id="25" name="Picture 24">
            <a:extLst>
              <a:ext uri="{FF2B5EF4-FFF2-40B4-BE49-F238E27FC236}">
                <a16:creationId xmlns:a16="http://schemas.microsoft.com/office/drawing/2014/main" id="{A02C64DD-B1CE-ECEE-48C7-F137C31C5702}"/>
              </a:ext>
            </a:extLst>
          </p:cNvPr>
          <p:cNvPicPr>
            <a:picLocks noChangeAspect="1"/>
          </p:cNvPicPr>
          <p:nvPr/>
        </p:nvPicPr>
        <p:blipFill rotWithShape="1">
          <a:blip r:embed="rId13"/>
          <a:srcRect l="32917" t="27037" r="46250" b="59630"/>
          <a:stretch/>
        </p:blipFill>
        <p:spPr>
          <a:xfrm>
            <a:off x="-36943" y="8915400"/>
            <a:ext cx="3810000" cy="1371600"/>
          </a:xfrm>
          <a:prstGeom prst="rect">
            <a:avLst/>
          </a:prstGeom>
        </p:spPr>
      </p:pic>
    </p:spTree>
    <p:extLst>
      <p:ext uri="{BB962C8B-B14F-4D97-AF65-F5344CB8AC3E}">
        <p14:creationId xmlns:p14="http://schemas.microsoft.com/office/powerpoint/2010/main" val="2597346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50" y="7859575"/>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3138962" y="-1653804"/>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255044" y="-4242917"/>
            <a:ext cx="5810576" cy="5802961"/>
          </a:xfrm>
          <a:prstGeom prst="rect">
            <a:avLst/>
          </a:prstGeom>
        </p:spPr>
      </p:pic>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2286266" y="3759891"/>
            <a:ext cx="14169917" cy="4325800"/>
          </a:xfrm>
          <a:prstGeom prst="rect">
            <a:avLst/>
          </a:prstGeom>
          <a:noFill/>
        </p:spPr>
        <p:txBody>
          <a:bodyPr wrap="square">
            <a:spAutoFit/>
          </a:bodyPr>
          <a:lstStyle/>
          <a:p>
            <a:pPr marL="0" marR="0" fontAlgn="base">
              <a:lnSpc>
                <a:spcPct val="115000"/>
              </a:lnSpc>
              <a:spcBef>
                <a:spcPts val="0"/>
              </a:spcBef>
              <a:spcAft>
                <a:spcPts val="0"/>
              </a:spcAft>
            </a:pPr>
            <a:r>
              <a:rPr lang="el-GR" sz="2400" dirty="0">
                <a:solidFill>
                  <a:schemeClr val="tx1">
                    <a:lumMod val="65000"/>
                    <a:lumOff val="35000"/>
                  </a:schemeClr>
                </a:solidFill>
                <a:latin typeface="Abhaya Libre Regular" panose="020B0604020202020204" charset="0"/>
                <a:ea typeface="Times New Roman" panose="02020603050405020304" pitchFamily="18" charset="0"/>
                <a:cs typeface="Abhaya Libre Regular" panose="020B0604020202020204" charset="0"/>
              </a:rPr>
              <a:t>Μπορείς να προτείνεις νέες ιδέες;</a:t>
            </a:r>
            <a:endParaRPr lang="en-GB" sz="2400" dirty="0">
              <a:solidFill>
                <a:schemeClr val="tx1">
                  <a:lumMod val="65000"/>
                  <a:lumOff val="35000"/>
                </a:schemeClr>
              </a:solidFill>
              <a:latin typeface="Abhaya Libre Regular" panose="020B0604020202020204" charset="0"/>
              <a:ea typeface="Times New Roman" panose="02020603050405020304" pitchFamily="18" charset="0"/>
              <a:cs typeface="Abhaya Libre Regular" panose="020B0604020202020204" charset="0"/>
            </a:endParaRPr>
          </a:p>
          <a:p>
            <a:pPr marL="0" marR="0" fontAlgn="base">
              <a:lnSpc>
                <a:spcPct val="115000"/>
              </a:lnSpc>
              <a:spcBef>
                <a:spcPts val="0"/>
              </a:spcBef>
              <a:spcAft>
                <a:spcPts val="0"/>
              </a:spcAft>
            </a:pPr>
            <a:r>
              <a:rPr lang="el-GR" sz="2400" dirty="0">
                <a:solidFill>
                  <a:schemeClr val="tx1">
                    <a:lumMod val="65000"/>
                    <a:lumOff val="35000"/>
                  </a:schemeClr>
                </a:solidFill>
                <a:latin typeface="Abhaya Libre Regular" panose="020B0604020202020204" charset="0"/>
                <a:cs typeface="Abhaya Libre Regular" panose="020B0604020202020204" charset="0"/>
              </a:rPr>
              <a:t>Μπορείς να σκεφτείς διαφορετικούς τρόπους για να κάνεις κάτι;</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r>
              <a:rPr lang="el-GR" sz="2400" dirty="0">
                <a:solidFill>
                  <a:schemeClr val="tx1">
                    <a:lumMod val="65000"/>
                    <a:lumOff val="35000"/>
                  </a:schemeClr>
                </a:solidFill>
                <a:latin typeface="Abhaya Libre Regular" panose="020B0604020202020204" charset="0"/>
                <a:cs typeface="Abhaya Libre Regular" panose="020B0604020202020204" charset="0"/>
              </a:rPr>
              <a:t>Μπορείς να επιλύσεις προβλήματα;</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r>
              <a:rPr lang="el-GR" sz="2400" dirty="0">
                <a:solidFill>
                  <a:schemeClr val="tx1">
                    <a:lumMod val="65000"/>
                    <a:lumOff val="35000"/>
                  </a:schemeClr>
                </a:solidFill>
                <a:latin typeface="Abhaya Libre Regular" panose="020B0604020202020204" charset="0"/>
                <a:cs typeface="Abhaya Libre Regular" panose="020B0604020202020204" charset="0"/>
              </a:rPr>
              <a:t>Μπορείς να πεις με σιγουριά ότι δεν έχεις κάνει κανένα από αυτά; Δεν μπορείς, έτσι;</a:t>
            </a:r>
          </a:p>
          <a:p>
            <a:pPr marL="0" marR="0" fontAlgn="base">
              <a:lnSpc>
                <a:spcPct val="115000"/>
              </a:lnSpc>
              <a:spcBef>
                <a:spcPts val="0"/>
              </a:spcBef>
              <a:spcAft>
                <a:spcPts val="0"/>
              </a:spcAft>
            </a:pP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r>
              <a:rPr lang="el-GR" sz="2400" dirty="0">
                <a:solidFill>
                  <a:schemeClr val="tx1">
                    <a:lumMod val="65000"/>
                    <a:lumOff val="35000"/>
                  </a:schemeClr>
                </a:solidFill>
                <a:latin typeface="Abhaya Libre Regular" panose="020B0604020202020204" charset="0"/>
                <a:cs typeface="Abhaya Libre Regular" panose="020B0604020202020204" charset="0"/>
              </a:rPr>
              <a:t>Αυτό σε κάνει έναν δημιουργικά σκεπτόμενο άνθρωπο!</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r>
              <a:rPr lang="en-GB" sz="2400" dirty="0">
                <a:solidFill>
                  <a:schemeClr val="tx1">
                    <a:lumMod val="65000"/>
                    <a:lumOff val="35000"/>
                  </a:schemeClr>
                </a:solidFill>
                <a:latin typeface="Abhaya Libre Regular" panose="020B0604020202020204" charset="0"/>
                <a:cs typeface="Abhaya Libre Regular" panose="020B0604020202020204" charset="0"/>
              </a:rPr>
              <a:t> </a:t>
            </a:r>
            <a:r>
              <a:rPr lang="el-GR" sz="2400" dirty="0">
                <a:solidFill>
                  <a:schemeClr val="tx1">
                    <a:lumMod val="65000"/>
                    <a:lumOff val="35000"/>
                  </a:schemeClr>
                </a:solidFill>
                <a:latin typeface="Abhaya Libre Regular" panose="020B0604020202020204" charset="0"/>
                <a:cs typeface="Abhaya Libre Regular" panose="020B0604020202020204" charset="0"/>
              </a:rPr>
              <a:t>Είναι μια δεξιότητα που έχουμε όλοι και που χρειάζεται να την αναπτύξουμε για να χτίσουμε την ανθεκτικότητα που χρειαζόμαστε για να επιβιώσουμε στον κόσμο μας, που χαρακτηρίζεται από την αβεβαιότητα και την αλλαγή (VUCA*).</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p:txBody>
      </p:sp>
      <p:sp>
        <p:nvSpPr>
          <p:cNvPr id="5" name="TextBox 4">
            <a:extLst>
              <a:ext uri="{FF2B5EF4-FFF2-40B4-BE49-F238E27FC236}">
                <a16:creationId xmlns:a16="http://schemas.microsoft.com/office/drawing/2014/main" id="{77AB532B-3BF2-CD7B-1A3A-5FFDDA78AFFA}"/>
              </a:ext>
            </a:extLst>
          </p:cNvPr>
          <p:cNvSpPr txBox="1"/>
          <p:nvPr/>
        </p:nvSpPr>
        <p:spPr>
          <a:xfrm>
            <a:off x="3295274" y="1380201"/>
            <a:ext cx="14513837" cy="1856149"/>
          </a:xfrm>
          <a:prstGeom prst="rect">
            <a:avLst/>
          </a:prstGeom>
          <a:noFill/>
        </p:spPr>
        <p:txBody>
          <a:bodyPr wrap="square">
            <a:spAutoFit/>
          </a:bodyPr>
          <a:lstStyle/>
          <a:p>
            <a:pPr marL="0" marR="0">
              <a:lnSpc>
                <a:spcPct val="107000"/>
              </a:lnSpc>
              <a:spcBef>
                <a:spcPts val="200"/>
              </a:spcBef>
              <a:spcAft>
                <a:spcPts val="0"/>
              </a:spcAft>
            </a:pPr>
            <a:r>
              <a:rPr lang="en-US" sz="5400" b="1" dirty="0">
                <a:solidFill>
                  <a:srgbClr val="00918E"/>
                </a:solidFill>
                <a:latin typeface="Abhaya Libre Regular" panose="020B0604020202020204" charset="0"/>
                <a:ea typeface="Times New Roman" panose="02020603050405020304" pitchFamily="18" charset="0"/>
                <a:cs typeface="Abhaya Libre Regular" panose="020B0604020202020204" charset="0"/>
              </a:rPr>
              <a:t>03 </a:t>
            </a:r>
            <a:r>
              <a:rPr lang="el-GR" sz="5400" b="1" dirty="0">
                <a:solidFill>
                  <a:srgbClr val="00918E"/>
                </a:solidFill>
                <a:latin typeface="Abhaya Libre Regular" panose="020B0604020202020204" charset="0"/>
                <a:ea typeface="Times New Roman" panose="02020603050405020304" pitchFamily="18" charset="0"/>
                <a:cs typeface="Abhaya Libre Regular" panose="020B0604020202020204" charset="0"/>
              </a:rPr>
              <a:t>Μπορούμε όλοι μας να σκεφτόμαστε δημιουργικά</a:t>
            </a:r>
            <a:r>
              <a:rPr lang="en-US" sz="5400" b="1" dirty="0">
                <a:solidFill>
                  <a:srgbClr val="00918E"/>
                </a:solidFill>
                <a:latin typeface="Abhaya Libre Regular" panose="020B0604020202020204" charset="0"/>
                <a:ea typeface="Times New Roman" panose="02020603050405020304" pitchFamily="18" charset="0"/>
                <a:cs typeface="Abhaya Libre Regular" panose="020B0604020202020204" charset="0"/>
              </a:rPr>
              <a:t>?</a:t>
            </a:r>
            <a:endParaRPr lang="en-US" sz="54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endParaRPr>
          </a:p>
        </p:txBody>
      </p:sp>
      <p:sp>
        <p:nvSpPr>
          <p:cNvPr id="2" name="TextBox 1">
            <a:extLst>
              <a:ext uri="{FF2B5EF4-FFF2-40B4-BE49-F238E27FC236}">
                <a16:creationId xmlns:a16="http://schemas.microsoft.com/office/drawing/2014/main" id="{AF518BAB-5B2D-3D96-2857-F8E5155B06A6}"/>
              </a:ext>
            </a:extLst>
          </p:cNvPr>
          <p:cNvSpPr txBox="1"/>
          <p:nvPr/>
        </p:nvSpPr>
        <p:spPr>
          <a:xfrm>
            <a:off x="990600" y="9245916"/>
            <a:ext cx="4129207" cy="369332"/>
          </a:xfrm>
          <a:prstGeom prst="rect">
            <a:avLst/>
          </a:prstGeom>
          <a:noFill/>
        </p:spPr>
        <p:txBody>
          <a:bodyPr wrap="none" rtlCol="0">
            <a:spAutoFit/>
          </a:bodyPr>
          <a:lstStyle/>
          <a:p>
            <a:r>
              <a:rPr lang="en-US" dirty="0"/>
              <a:t>*Volatile, Uncertain, Complex, Ambiguous</a:t>
            </a:r>
          </a:p>
        </p:txBody>
      </p:sp>
    </p:spTree>
    <p:extLst>
      <p:ext uri="{BB962C8B-B14F-4D97-AF65-F5344CB8AC3E}">
        <p14:creationId xmlns:p14="http://schemas.microsoft.com/office/powerpoint/2010/main" val="3397127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50" y="7859575"/>
            <a:ext cx="5364129" cy="536412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420380">
            <a:off x="5828456" y="-5263447"/>
            <a:ext cx="5810576" cy="5802961"/>
          </a:xfrm>
          <a:prstGeom prst="rect">
            <a:avLst/>
          </a:prstGeom>
        </p:spPr>
      </p:pic>
      <p:pic>
        <p:nvPicPr>
          <p:cNvPr id="22" name="Picture 22"/>
          <p:cNvPicPr>
            <a:picLocks noChangeAspect="1"/>
          </p:cNvPicPr>
          <p:nvPr/>
        </p:nvPicPr>
        <p:blipFill>
          <a:blip r:embed="rId14"/>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5"/>
          <a:srcRect/>
          <a:stretch>
            <a:fillRect/>
          </a:stretch>
        </p:blipFill>
        <p:spPr>
          <a:xfrm>
            <a:off x="7870030" y="9245916"/>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1163032" y="2464030"/>
            <a:ext cx="14169917" cy="517065"/>
          </a:xfrm>
          <a:prstGeom prst="rect">
            <a:avLst/>
          </a:prstGeom>
          <a:noFill/>
        </p:spPr>
        <p:txBody>
          <a:bodyPr wrap="square">
            <a:spAutoFit/>
          </a:bodyPr>
          <a:lstStyle/>
          <a:p>
            <a:pPr marL="0" marR="0" fontAlgn="base">
              <a:lnSpc>
                <a:spcPct val="115000"/>
              </a:lnSpc>
              <a:spcBef>
                <a:spcPts val="0"/>
              </a:spcBef>
              <a:spcAft>
                <a:spcPts val="0"/>
              </a:spcAft>
            </a:pP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endParaRPr lang="en-US"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sp>
        <p:nvSpPr>
          <p:cNvPr id="4" name="TextBox 3">
            <a:extLst>
              <a:ext uri="{FF2B5EF4-FFF2-40B4-BE49-F238E27FC236}">
                <a16:creationId xmlns:a16="http://schemas.microsoft.com/office/drawing/2014/main" id="{8B50DF0B-B457-5095-D65F-8AC53E9E936B}"/>
              </a:ext>
            </a:extLst>
          </p:cNvPr>
          <p:cNvSpPr txBox="1"/>
          <p:nvPr/>
        </p:nvSpPr>
        <p:spPr>
          <a:xfrm>
            <a:off x="526680" y="739822"/>
            <a:ext cx="15892028" cy="1754326"/>
          </a:xfrm>
          <a:prstGeom prst="rect">
            <a:avLst/>
          </a:prstGeom>
          <a:noFill/>
        </p:spPr>
        <p:txBody>
          <a:bodyPr wrap="square">
            <a:spAutoFit/>
          </a:bodyPr>
          <a:lstStyle/>
          <a:p>
            <a:pPr marL="457200" marR="0"/>
            <a:r>
              <a:rPr lang="el-GR" sz="5400" b="1" dirty="0">
                <a:solidFill>
                  <a:schemeClr val="accent5">
                    <a:lumMod val="75000"/>
                  </a:schemeClr>
                </a:solidFill>
                <a:latin typeface="Abhaya Libre Regular" panose="020B0604020202020204" charset="0"/>
                <a:ea typeface="Times New Roman" panose="02020603050405020304" pitchFamily="18" charset="0"/>
                <a:cs typeface="Abhaya Libre Regular" panose="020B0604020202020204" charset="0"/>
              </a:rPr>
              <a:t>Δραστηριότητα</a:t>
            </a:r>
            <a:r>
              <a:rPr lang="en-US"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 – </a:t>
            </a:r>
            <a:r>
              <a:rPr lang="el-GR" sz="5400" b="1" dirty="0">
                <a:solidFill>
                  <a:schemeClr val="accent5">
                    <a:lumMod val="75000"/>
                  </a:schemeClr>
                </a:solidFill>
                <a:latin typeface="Abhaya Libre Regular" panose="020B0604020202020204" charset="0"/>
                <a:ea typeface="Times New Roman" panose="02020603050405020304" pitchFamily="18" charset="0"/>
                <a:cs typeface="Abhaya Libre Regular" panose="020B0604020202020204" charset="0"/>
              </a:rPr>
              <a:t>Πρακτική Δεξιότητα</a:t>
            </a:r>
            <a:r>
              <a:rPr lang="en-US"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 </a:t>
            </a:r>
            <a:r>
              <a:rPr lang="el-GR"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Πρόκληση Δημιουργικής Σκέψης!</a:t>
            </a:r>
            <a:endParaRPr lang="en-US"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sp>
        <p:nvSpPr>
          <p:cNvPr id="7" name="TextBox 6">
            <a:extLst>
              <a:ext uri="{FF2B5EF4-FFF2-40B4-BE49-F238E27FC236}">
                <a16:creationId xmlns:a16="http://schemas.microsoft.com/office/drawing/2014/main" id="{0AF75582-005B-9C8B-D45A-4CBFB6D3402B}"/>
              </a:ext>
            </a:extLst>
          </p:cNvPr>
          <p:cNvSpPr txBox="1"/>
          <p:nvPr/>
        </p:nvSpPr>
        <p:spPr>
          <a:xfrm>
            <a:off x="6833297" y="8181607"/>
            <a:ext cx="3429000" cy="369332"/>
          </a:xfrm>
          <a:prstGeom prst="rect">
            <a:avLst/>
          </a:prstGeom>
          <a:noFill/>
        </p:spPr>
        <p:txBody>
          <a:bodyPr wrap="square">
            <a:spAutoFit/>
          </a:bodyPr>
          <a:lstStyle/>
          <a:p>
            <a:r>
              <a:rPr lang="en-US" dirty="0"/>
              <a:t>Photo by </a:t>
            </a:r>
            <a:r>
              <a:rPr lang="en-US" dirty="0">
                <a:hlinkClick r:id="rId16"/>
              </a:rPr>
              <a:t>Adolfo Félix</a:t>
            </a:r>
            <a:r>
              <a:rPr lang="en-US" dirty="0"/>
              <a:t> on </a:t>
            </a:r>
            <a:r>
              <a:rPr lang="en-US" dirty="0" err="1">
                <a:hlinkClick r:id="rId17"/>
              </a:rPr>
              <a:t>Unsplash</a:t>
            </a:r>
            <a:r>
              <a:rPr lang="en-US" dirty="0"/>
              <a:t>                                                   </a:t>
            </a:r>
          </a:p>
        </p:txBody>
      </p:sp>
      <p:pic>
        <p:nvPicPr>
          <p:cNvPr id="1026" name="Picture 2" descr="black treadle sewing machine">
            <a:extLst>
              <a:ext uri="{FF2B5EF4-FFF2-40B4-BE49-F238E27FC236}">
                <a16:creationId xmlns:a16="http://schemas.microsoft.com/office/drawing/2014/main" id="{1F4D49AE-95D6-EFE7-4543-633BDEC0F9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3615929"/>
            <a:ext cx="6174470" cy="4118371"/>
          </a:xfrm>
          <a:prstGeom prst="rect">
            <a:avLst/>
          </a:prstGeom>
          <a:noFill/>
          <a:ln w="28575">
            <a:solidFill>
              <a:srgbClr val="800000"/>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E7698B1-18BA-137F-C1B6-945B71AD5980}"/>
              </a:ext>
            </a:extLst>
          </p:cNvPr>
          <p:cNvSpPr txBox="1"/>
          <p:nvPr/>
        </p:nvSpPr>
        <p:spPr>
          <a:xfrm>
            <a:off x="273784" y="8021300"/>
            <a:ext cx="4718119" cy="646331"/>
          </a:xfrm>
          <a:prstGeom prst="rect">
            <a:avLst/>
          </a:prstGeom>
          <a:noFill/>
        </p:spPr>
        <p:txBody>
          <a:bodyPr wrap="square">
            <a:spAutoFit/>
          </a:bodyPr>
          <a:lstStyle/>
          <a:p>
            <a:r>
              <a:rPr lang="en-US" dirty="0"/>
              <a:t>www.freepik.com/free-photo/vintage-reel-camera&gt;Image by </a:t>
            </a:r>
            <a:r>
              <a:rPr lang="en-US" dirty="0" err="1"/>
              <a:t>Racool_studio</a:t>
            </a:r>
            <a:r>
              <a:rPr lang="en-US" dirty="0"/>
              <a:t>&lt;/a&gt; on </a:t>
            </a:r>
            <a:r>
              <a:rPr lang="en-US" dirty="0" err="1"/>
              <a:t>Freepik</a:t>
            </a:r>
            <a:endParaRPr lang="en-US" dirty="0"/>
          </a:p>
        </p:txBody>
      </p:sp>
      <p:pic>
        <p:nvPicPr>
          <p:cNvPr id="17" name="Picture 16" descr="A picture containing close&#10;&#10;Description automatically generated">
            <a:extLst>
              <a:ext uri="{FF2B5EF4-FFF2-40B4-BE49-F238E27FC236}">
                <a16:creationId xmlns:a16="http://schemas.microsoft.com/office/drawing/2014/main" id="{E092D674-B98B-1BCE-555E-8C1DDDCD886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4942" y="3597017"/>
            <a:ext cx="5347658" cy="4121196"/>
          </a:xfrm>
          <a:prstGeom prst="rect">
            <a:avLst/>
          </a:prstGeom>
          <a:ln w="28575">
            <a:solidFill>
              <a:srgbClr val="800000"/>
            </a:solidFill>
          </a:ln>
        </p:spPr>
      </p:pic>
      <p:sp>
        <p:nvSpPr>
          <p:cNvPr id="18" name="Oval 17">
            <a:extLst>
              <a:ext uri="{FF2B5EF4-FFF2-40B4-BE49-F238E27FC236}">
                <a16:creationId xmlns:a16="http://schemas.microsoft.com/office/drawing/2014/main" id="{67150F9F-559C-AFCF-AA57-B85839A1BCBF}"/>
              </a:ext>
            </a:extLst>
          </p:cNvPr>
          <p:cNvSpPr/>
          <p:nvPr/>
        </p:nvSpPr>
        <p:spPr>
          <a:xfrm>
            <a:off x="2055001" y="7406554"/>
            <a:ext cx="1419478" cy="283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CB02E26-5D4A-3A9F-E8F5-345DBFBB09E4}"/>
              </a:ext>
            </a:extLst>
          </p:cNvPr>
          <p:cNvSpPr txBox="1"/>
          <p:nvPr/>
        </p:nvSpPr>
        <p:spPr>
          <a:xfrm>
            <a:off x="13312604" y="8155995"/>
            <a:ext cx="4040689" cy="369332"/>
          </a:xfrm>
          <a:prstGeom prst="rect">
            <a:avLst/>
          </a:prstGeom>
          <a:noFill/>
        </p:spPr>
        <p:txBody>
          <a:bodyPr wrap="square">
            <a:spAutoFit/>
          </a:bodyPr>
          <a:lstStyle/>
          <a:p>
            <a:r>
              <a:rPr lang="en-US" dirty="0"/>
              <a:t>Photo by </a:t>
            </a:r>
            <a:r>
              <a:rPr lang="en-US" dirty="0">
                <a:hlinkClick r:id="rId20"/>
              </a:rPr>
              <a:t>British Library</a:t>
            </a:r>
            <a:r>
              <a:rPr lang="en-US" dirty="0"/>
              <a:t> on </a:t>
            </a:r>
            <a:r>
              <a:rPr lang="en-US" dirty="0" err="1">
                <a:hlinkClick r:id="rId21"/>
              </a:rPr>
              <a:t>Unsplash</a:t>
            </a:r>
            <a:r>
              <a:rPr lang="en-US" dirty="0"/>
              <a:t> </a:t>
            </a:r>
          </a:p>
        </p:txBody>
      </p:sp>
      <p:pic>
        <p:nvPicPr>
          <p:cNvPr id="24" name="Picture 23" descr="Map&#10;&#10;Description automatically generated">
            <a:extLst>
              <a:ext uri="{FF2B5EF4-FFF2-40B4-BE49-F238E27FC236}">
                <a16:creationId xmlns:a16="http://schemas.microsoft.com/office/drawing/2014/main" id="{1FCFDBC8-8BA9-6371-BDC6-25861100B0C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877800" y="3634761"/>
            <a:ext cx="5187063" cy="4099303"/>
          </a:xfrm>
          <a:prstGeom prst="rect">
            <a:avLst/>
          </a:prstGeom>
          <a:ln w="28575">
            <a:solidFill>
              <a:srgbClr val="800000"/>
            </a:solidFill>
          </a:ln>
        </p:spPr>
      </p:pic>
      <p:sp>
        <p:nvSpPr>
          <p:cNvPr id="25" name="TextBox 24">
            <a:extLst>
              <a:ext uri="{FF2B5EF4-FFF2-40B4-BE49-F238E27FC236}">
                <a16:creationId xmlns:a16="http://schemas.microsoft.com/office/drawing/2014/main" id="{01D9E973-76AA-32CF-1A44-BB75A9762D2A}"/>
              </a:ext>
            </a:extLst>
          </p:cNvPr>
          <p:cNvSpPr txBox="1"/>
          <p:nvPr/>
        </p:nvSpPr>
        <p:spPr>
          <a:xfrm>
            <a:off x="4872564" y="6806389"/>
            <a:ext cx="637922" cy="1200329"/>
          </a:xfrm>
          <a:prstGeom prst="rect">
            <a:avLst/>
          </a:prstGeom>
          <a:noFill/>
        </p:spPr>
        <p:txBody>
          <a:bodyPr wrap="square" rtlCol="0">
            <a:spAutoFit/>
          </a:bodyPr>
          <a:lstStyle/>
          <a:p>
            <a:r>
              <a:rPr lang="en-US" sz="7200" b="1" dirty="0">
                <a:solidFill>
                  <a:srgbClr val="00918E"/>
                </a:solidFill>
                <a:effectLst>
                  <a:outerShdw blurRad="38100" dist="38100" dir="2700000" algn="tl">
                    <a:srgbClr val="000000">
                      <a:alpha val="43137"/>
                    </a:srgbClr>
                  </a:outerShdw>
                </a:effectLst>
                <a:latin typeface="Abhaya Libre Regular" panose="020B0604020202020204" charset="0"/>
                <a:cs typeface="Abhaya Libre Regular" panose="020B0604020202020204" charset="0"/>
              </a:rPr>
              <a:t>1</a:t>
            </a:r>
          </a:p>
        </p:txBody>
      </p:sp>
      <p:sp>
        <p:nvSpPr>
          <p:cNvPr id="26" name="TextBox 25">
            <a:extLst>
              <a:ext uri="{FF2B5EF4-FFF2-40B4-BE49-F238E27FC236}">
                <a16:creationId xmlns:a16="http://schemas.microsoft.com/office/drawing/2014/main" id="{DEB7EA6A-C5A0-0811-8C68-1F01797AC281}"/>
              </a:ext>
            </a:extLst>
          </p:cNvPr>
          <p:cNvSpPr txBox="1"/>
          <p:nvPr/>
        </p:nvSpPr>
        <p:spPr>
          <a:xfrm>
            <a:off x="11665254" y="6802543"/>
            <a:ext cx="637922" cy="1200329"/>
          </a:xfrm>
          <a:prstGeom prst="rect">
            <a:avLst/>
          </a:prstGeom>
          <a:noFill/>
        </p:spPr>
        <p:txBody>
          <a:bodyPr wrap="square" rtlCol="0">
            <a:spAutoFit/>
          </a:bodyPr>
          <a:lstStyle/>
          <a:p>
            <a:r>
              <a:rPr lang="en-US" sz="7200" b="1" dirty="0">
                <a:solidFill>
                  <a:srgbClr val="00918E"/>
                </a:solidFill>
                <a:effectLst>
                  <a:outerShdw blurRad="38100" dist="38100" dir="2700000" algn="tl">
                    <a:srgbClr val="000000">
                      <a:alpha val="43137"/>
                    </a:srgbClr>
                  </a:outerShdw>
                </a:effectLst>
                <a:latin typeface="Abhaya Libre Regular" panose="020B0604020202020204" charset="0"/>
                <a:cs typeface="Abhaya Libre Regular" panose="020B0604020202020204" charset="0"/>
              </a:rPr>
              <a:t>2</a:t>
            </a:r>
          </a:p>
        </p:txBody>
      </p:sp>
      <p:sp>
        <p:nvSpPr>
          <p:cNvPr id="27" name="TextBox 26">
            <a:extLst>
              <a:ext uri="{FF2B5EF4-FFF2-40B4-BE49-F238E27FC236}">
                <a16:creationId xmlns:a16="http://schemas.microsoft.com/office/drawing/2014/main" id="{7F98F04D-4C77-6CCD-450E-4B23E2FCE434}"/>
              </a:ext>
            </a:extLst>
          </p:cNvPr>
          <p:cNvSpPr txBox="1"/>
          <p:nvPr/>
        </p:nvSpPr>
        <p:spPr>
          <a:xfrm>
            <a:off x="17426419" y="6677353"/>
            <a:ext cx="637922" cy="1200329"/>
          </a:xfrm>
          <a:prstGeom prst="rect">
            <a:avLst/>
          </a:prstGeom>
          <a:noFill/>
        </p:spPr>
        <p:txBody>
          <a:bodyPr wrap="square" rtlCol="0">
            <a:spAutoFit/>
          </a:bodyPr>
          <a:lstStyle/>
          <a:p>
            <a:r>
              <a:rPr lang="en-US" sz="7200" b="1" dirty="0">
                <a:solidFill>
                  <a:srgbClr val="00918E"/>
                </a:solidFill>
                <a:effectLst>
                  <a:outerShdw blurRad="38100" dist="38100" dir="2700000" algn="tl">
                    <a:srgbClr val="000000">
                      <a:alpha val="43137"/>
                    </a:srgbClr>
                  </a:outerShdw>
                </a:effectLst>
                <a:latin typeface="Abhaya Libre Regular" panose="020B0604020202020204" charset="0"/>
                <a:cs typeface="Abhaya Libre Regular" panose="020B0604020202020204" charset="0"/>
              </a:rPr>
              <a:t>3</a:t>
            </a:r>
          </a:p>
        </p:txBody>
      </p:sp>
      <p:sp>
        <p:nvSpPr>
          <p:cNvPr id="2" name="TextBox 1">
            <a:extLst>
              <a:ext uri="{FF2B5EF4-FFF2-40B4-BE49-F238E27FC236}">
                <a16:creationId xmlns:a16="http://schemas.microsoft.com/office/drawing/2014/main" id="{6DAD492D-07FD-FAA9-E752-B64F409A062A}"/>
              </a:ext>
            </a:extLst>
          </p:cNvPr>
          <p:cNvSpPr txBox="1"/>
          <p:nvPr/>
        </p:nvSpPr>
        <p:spPr>
          <a:xfrm>
            <a:off x="952219" y="2528976"/>
            <a:ext cx="11318251" cy="830997"/>
          </a:xfrm>
          <a:prstGeom prst="rect">
            <a:avLst/>
          </a:prstGeom>
          <a:noFill/>
        </p:spPr>
        <p:txBody>
          <a:bodyPr wrap="square" rtlCol="0">
            <a:spAutoFit/>
          </a:bodyPr>
          <a:lstStyle/>
          <a:p>
            <a:r>
              <a:rPr lang="el-GR" sz="2400" b="1" dirty="0">
                <a:solidFill>
                  <a:srgbClr val="00918E"/>
                </a:solidFill>
                <a:latin typeface="Abhaya Libre Regular" panose="020B0604020202020204" charset="0"/>
                <a:cs typeface="Abhaya Libre Regular" panose="020B0604020202020204" charset="0"/>
              </a:rPr>
              <a:t>Τι δημιουργήθηκε χρησιμοποιώντας αυτά τα τρία πράγματα; Μην βιάζεστε να βρείτε την απάντηση... δώστε στον εαυτό σας χρόνο για σκέψη </a:t>
            </a:r>
            <a:r>
              <a:rPr lang="en-US" sz="2400" b="1" dirty="0">
                <a:solidFill>
                  <a:srgbClr val="00918E"/>
                </a:solidFill>
                <a:latin typeface="Abhaya Libre Regular" panose="020B0604020202020204" charset="0"/>
                <a:cs typeface="Abhaya Libre Regular" panose="020B0604020202020204" charset="0"/>
                <a:sym typeface="Wingdings" panose="05000000000000000000" pitchFamily="2" charset="2"/>
              </a:rPr>
              <a:t></a:t>
            </a:r>
            <a:r>
              <a:rPr lang="en-US" sz="2400" b="1" dirty="0">
                <a:solidFill>
                  <a:srgbClr val="00918E"/>
                </a:solidFill>
                <a:latin typeface="Abhaya Libre Regular" panose="020B0604020202020204" charset="0"/>
                <a:cs typeface="Abhaya Libre Regular" panose="020B0604020202020204" charset="0"/>
              </a:rPr>
              <a:t> </a:t>
            </a:r>
          </a:p>
        </p:txBody>
      </p:sp>
      <p:sp>
        <p:nvSpPr>
          <p:cNvPr id="9" name="Oval 8" descr="Offline Activity  3&#10;">
            <a:extLst>
              <a:ext uri="{FF2B5EF4-FFF2-40B4-BE49-F238E27FC236}">
                <a16:creationId xmlns:a16="http://schemas.microsoft.com/office/drawing/2014/main" id="{E8C85D34-6A42-288C-65FA-387C42643BF1}"/>
              </a:ext>
              <a:ext uri="{C183D7F6-B498-43B3-948B-1728B52AA6E4}">
                <adec:decorative xmlns:adec="http://schemas.microsoft.com/office/drawing/2017/decorative" val="0"/>
              </a:ext>
            </a:extLst>
          </p:cNvPr>
          <p:cNvSpPr/>
          <p:nvPr/>
        </p:nvSpPr>
        <p:spPr>
          <a:xfrm>
            <a:off x="16002000" y="2058716"/>
            <a:ext cx="1424419" cy="1312130"/>
          </a:xfrm>
          <a:prstGeom prst="ellipse">
            <a:avLst/>
          </a:prstGeom>
          <a:solidFill>
            <a:srgbClr val="00918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5757B2-A0AF-BE4D-A94F-2DDE47A2C017}"/>
              </a:ext>
            </a:extLst>
          </p:cNvPr>
          <p:cNvSpPr txBox="1"/>
          <p:nvPr/>
        </p:nvSpPr>
        <p:spPr>
          <a:xfrm>
            <a:off x="16086664" y="2185497"/>
            <a:ext cx="1255090" cy="1200329"/>
          </a:xfrm>
          <a:prstGeom prst="rect">
            <a:avLst/>
          </a:prstGeom>
          <a:noFill/>
        </p:spPr>
        <p:txBody>
          <a:bodyPr wrap="square" rtlCol="0">
            <a:spAutoFit/>
          </a:bodyPr>
          <a:lstStyle/>
          <a:p>
            <a:pPr algn="ctr"/>
            <a:r>
              <a:rPr lang="en-US" sz="2400" b="1" dirty="0">
                <a:solidFill>
                  <a:srgbClr val="E6E6E6"/>
                </a:solidFill>
              </a:rPr>
              <a:t>Offline Activity  3</a:t>
            </a:r>
          </a:p>
        </p:txBody>
      </p:sp>
    </p:spTree>
    <p:extLst>
      <p:ext uri="{BB962C8B-B14F-4D97-AF65-F5344CB8AC3E}">
        <p14:creationId xmlns:p14="http://schemas.microsoft.com/office/powerpoint/2010/main" val="3301588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C630E0-C0FA-9159-32F7-717E4D65613A}"/>
              </a:ext>
            </a:extLst>
          </p:cNvPr>
          <p:cNvPicPr>
            <a:picLocks noChangeAspect="1"/>
          </p:cNvPicPr>
          <p:nvPr/>
        </p:nvPicPr>
        <p:blipFill>
          <a:blip r:embed="rId2"/>
          <a:stretch>
            <a:fillRect/>
          </a:stretch>
        </p:blipFill>
        <p:spPr>
          <a:xfrm>
            <a:off x="228600" y="-95250"/>
            <a:ext cx="18626667" cy="10477500"/>
          </a:xfrm>
          <a:prstGeom prst="rect">
            <a:avLst/>
          </a:prstGeom>
        </p:spPr>
      </p:pic>
      <p:sp>
        <p:nvSpPr>
          <p:cNvPr id="2" name="TextBox 1">
            <a:extLst>
              <a:ext uri="{FF2B5EF4-FFF2-40B4-BE49-F238E27FC236}">
                <a16:creationId xmlns:a16="http://schemas.microsoft.com/office/drawing/2014/main" id="{B8443432-5B90-18BB-CAA7-59016428F471}"/>
              </a:ext>
            </a:extLst>
          </p:cNvPr>
          <p:cNvSpPr txBox="1"/>
          <p:nvPr/>
        </p:nvSpPr>
        <p:spPr>
          <a:xfrm>
            <a:off x="2667000" y="647700"/>
            <a:ext cx="9144000" cy="966996"/>
          </a:xfrm>
          <a:prstGeom prst="rect">
            <a:avLst/>
          </a:prstGeom>
          <a:solidFill>
            <a:schemeClr val="bg1"/>
          </a:solidFill>
        </p:spPr>
        <p:txBody>
          <a:bodyPr wrap="square">
            <a:spAutoFit/>
          </a:bodyPr>
          <a:lstStyle/>
          <a:p>
            <a:pPr marL="0" marR="0">
              <a:lnSpc>
                <a:spcPct val="107000"/>
              </a:lnSpc>
              <a:spcBef>
                <a:spcPts val="200"/>
              </a:spcBef>
              <a:spcAft>
                <a:spcPts val="0"/>
              </a:spcAft>
            </a:pPr>
            <a:r>
              <a:rPr lang="el-GR" sz="5400" b="1" dirty="0">
                <a:solidFill>
                  <a:srgbClr val="00918E"/>
                </a:solidFill>
                <a:latin typeface="Abhaya Libre Regular" panose="020B0604020202020204" charset="0"/>
                <a:ea typeface="Times New Roman" panose="02020603050405020304" pitchFamily="18" charset="0"/>
                <a:cs typeface="Abhaya Libre Regular" panose="020B0604020202020204" charset="0"/>
              </a:rPr>
              <a:t>Τύποι Δημιουργικής Σκέψης</a:t>
            </a:r>
            <a:endParaRPr lang="en-US" sz="54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endParaRPr>
          </a:p>
        </p:txBody>
      </p:sp>
      <p:sp>
        <p:nvSpPr>
          <p:cNvPr id="3" name="TextBox 2">
            <a:extLst>
              <a:ext uri="{FF2B5EF4-FFF2-40B4-BE49-F238E27FC236}">
                <a16:creationId xmlns:a16="http://schemas.microsoft.com/office/drawing/2014/main" id="{3FA3ADD4-E9B4-655F-B519-F6178E808F35}"/>
              </a:ext>
            </a:extLst>
          </p:cNvPr>
          <p:cNvSpPr txBox="1"/>
          <p:nvPr/>
        </p:nvSpPr>
        <p:spPr>
          <a:xfrm>
            <a:off x="1426633" y="1614696"/>
            <a:ext cx="16230600" cy="1477328"/>
          </a:xfrm>
          <a:prstGeom prst="rect">
            <a:avLst/>
          </a:prstGeom>
          <a:solidFill>
            <a:schemeClr val="bg1"/>
          </a:solidFill>
        </p:spPr>
        <p:txBody>
          <a:bodyPr wrap="square" rtlCol="0">
            <a:spAutoFit/>
          </a:bodyPr>
          <a:lstStyle/>
          <a:p>
            <a:pPr marL="342900" indent="-342900">
              <a:buFont typeface="Wingdings" panose="05000000000000000000" pitchFamily="2" charset="2"/>
              <a:buChar char="§"/>
            </a:pPr>
            <a:r>
              <a:rPr lang="el-GR" dirty="0">
                <a:latin typeface="Abhaya Libre Regular" panose="020B0604020202020204" charset="0"/>
                <a:cs typeface="Abhaya Libre Regular" panose="020B0604020202020204" charset="0"/>
              </a:rPr>
              <a:t>Υπάρχουν πολλοί τρόποι κατηγοριοποίησης των διαφορετικών τρόπων του να σκέφτεσαι δημιουργικά. Παρακάτω είναι οι 5 ευρέως χρησιμοποιούμενοι</a:t>
            </a:r>
          </a:p>
          <a:p>
            <a:pPr marL="342900" indent="-342900">
              <a:buFont typeface="Wingdings" panose="05000000000000000000" pitchFamily="2" charset="2"/>
              <a:buChar char="§"/>
            </a:pPr>
            <a:r>
              <a:rPr lang="el-GR" dirty="0">
                <a:latin typeface="Abhaya Libre Regular" panose="020B0604020202020204" charset="0"/>
                <a:cs typeface="Abhaya Libre Regular" panose="020B0604020202020204" charset="0"/>
              </a:rPr>
              <a:t>Όλα είναι έγκυρα.  Ορισμένες λύσεις μπορεί να είναι πιο έγκυρες σε διάφορα στάδια της διαδικασίας της δημιουργικής σκέψης ή όταν αντιμετωπίζουμε συγκεκριμένα θέματα.</a:t>
            </a:r>
          </a:p>
          <a:p>
            <a:pPr marL="342900" indent="-342900">
              <a:buFont typeface="Wingdings" panose="05000000000000000000" pitchFamily="2" charset="2"/>
              <a:buChar char="§"/>
            </a:pPr>
            <a:r>
              <a:rPr lang="el-GR" dirty="0">
                <a:latin typeface="Abhaya Libre Regular" panose="020B0604020202020204" charset="0"/>
                <a:cs typeface="Abhaya Libre Regular" panose="020B0604020202020204" charset="0"/>
              </a:rPr>
              <a:t>Είναι σημαντικό να κατανοήσουμε ότι διάφορες δραστηριότητες και προσεγγίσεις απαιτούνται για να παράγουμε ιδέες σε κάθε ένα από αυτά.</a:t>
            </a:r>
          </a:p>
          <a:p>
            <a:endParaRPr lang="en-US" dirty="0"/>
          </a:p>
        </p:txBody>
      </p:sp>
      <p:pic>
        <p:nvPicPr>
          <p:cNvPr id="5" name="Picture 4" descr="A picture containing text, screenshot, number, font&#10;&#10;Description automatically generated">
            <a:extLst>
              <a:ext uri="{FF2B5EF4-FFF2-40B4-BE49-F238E27FC236}">
                <a16:creationId xmlns:a16="http://schemas.microsoft.com/office/drawing/2014/main" id="{91D43E64-530D-2046-CE35-8C576F803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3412" y="2781300"/>
            <a:ext cx="11264080" cy="6650690"/>
          </a:xfrm>
          <a:prstGeom prst="rect">
            <a:avLst/>
          </a:prstGeom>
        </p:spPr>
      </p:pic>
    </p:spTree>
    <p:extLst>
      <p:ext uri="{BB962C8B-B14F-4D97-AF65-F5344CB8AC3E}">
        <p14:creationId xmlns:p14="http://schemas.microsoft.com/office/powerpoint/2010/main" val="354119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01692" y="-306816"/>
            <a:ext cx="2556197" cy="2340468"/>
          </a:xfrm>
          <a:prstGeom prst="rect">
            <a:avLst/>
          </a:prstGeom>
        </p:spPr>
      </p:pic>
      <p:pic>
        <p:nvPicPr>
          <p:cNvPr id="22" name="Picture 22"/>
          <p:cNvPicPr>
            <a:picLocks noChangeAspect="1"/>
          </p:cNvPicPr>
          <p:nvPr/>
        </p:nvPicPr>
        <p:blipFill>
          <a:blip r:embed="rId4"/>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5"/>
          <a:srcRect/>
          <a:stretch>
            <a:fillRect/>
          </a:stretch>
        </p:blipFill>
        <p:spPr>
          <a:xfrm>
            <a:off x="7870030" y="9469649"/>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2308864" y="2321363"/>
            <a:ext cx="14169917" cy="517065"/>
          </a:xfrm>
          <a:prstGeom prst="rect">
            <a:avLst/>
          </a:prstGeom>
          <a:noFill/>
        </p:spPr>
        <p:txBody>
          <a:bodyPr wrap="square">
            <a:spAutoFit/>
          </a:bodyPr>
          <a:lstStyle/>
          <a:p>
            <a:pPr marL="0" marR="0" fontAlgn="base">
              <a:lnSpc>
                <a:spcPct val="115000"/>
              </a:lnSpc>
              <a:spcBef>
                <a:spcPts val="0"/>
              </a:spcBef>
              <a:spcAft>
                <a:spcPts val="0"/>
              </a:spcAft>
            </a:pP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endParaRPr lang="en-US"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sp>
        <p:nvSpPr>
          <p:cNvPr id="6" name="TextBox 5">
            <a:extLst>
              <a:ext uri="{FF2B5EF4-FFF2-40B4-BE49-F238E27FC236}">
                <a16:creationId xmlns:a16="http://schemas.microsoft.com/office/drawing/2014/main" id="{86CD77E7-64E8-0F55-957B-180D35BD0105}"/>
              </a:ext>
            </a:extLst>
          </p:cNvPr>
          <p:cNvSpPr txBox="1"/>
          <p:nvPr/>
        </p:nvSpPr>
        <p:spPr>
          <a:xfrm>
            <a:off x="1203375" y="1396311"/>
            <a:ext cx="10852259" cy="3046988"/>
          </a:xfrm>
          <a:prstGeom prst="rect">
            <a:avLst/>
          </a:prstGeom>
          <a:noFill/>
        </p:spPr>
        <p:txBody>
          <a:bodyPr wrap="square">
            <a:spAutoFit/>
          </a:bodyPr>
          <a:lstStyle/>
          <a:p>
            <a:pPr indent="346075" algn="just">
              <a:lnSpc>
                <a:spcPct val="100000"/>
              </a:lnSpc>
              <a:buClr>
                <a:srgbClr val="00918E"/>
              </a:buClr>
              <a:buSzPct val="80000"/>
              <a:buFont typeface="Wingdings 2" charset="2"/>
              <a:buChar char=""/>
            </a:pPr>
            <a:r>
              <a:rPr lang="en-GB" sz="2400" dirty="0">
                <a:solidFill>
                  <a:srgbClr val="00918E"/>
                </a:solidFill>
                <a:latin typeface="Abhaya Libre Regular" panose="020B0604020202020204" charset="0"/>
                <a:ea typeface="DejaVu Sans"/>
                <a:cs typeface="Abhaya Libre Regular" panose="020B0604020202020204" charset="0"/>
              </a:rPr>
              <a:t> </a:t>
            </a:r>
            <a:r>
              <a:rPr lang="el-GR" sz="2400" dirty="0">
                <a:solidFill>
                  <a:srgbClr val="000000"/>
                </a:solidFill>
                <a:latin typeface="Abhaya Libre Regular" panose="020B0604020202020204" charset="0"/>
                <a:ea typeface="DejaVu Sans"/>
                <a:cs typeface="Abhaya Libre Regular" panose="020B0604020202020204" charset="0"/>
              </a:rPr>
              <a:t>Η </a:t>
            </a:r>
            <a:r>
              <a:rPr lang="el-GR" sz="2400" b="1" dirty="0">
                <a:solidFill>
                  <a:srgbClr val="00918E"/>
                </a:solidFill>
                <a:latin typeface="Abhaya Libre Regular" panose="020B0604020202020204" charset="0"/>
                <a:ea typeface="DejaVu Sans"/>
                <a:cs typeface="Abhaya Libre Regular" panose="020B0604020202020204" charset="0"/>
              </a:rPr>
              <a:t>κάθετη σκέψη </a:t>
            </a:r>
            <a:r>
              <a:rPr lang="el-GR" sz="2400" dirty="0">
                <a:solidFill>
                  <a:srgbClr val="000000"/>
                </a:solidFill>
                <a:latin typeface="Abhaya Libre Regular" panose="020B0604020202020204" charset="0"/>
                <a:ea typeface="DejaVu Sans"/>
                <a:cs typeface="Abhaya Libre Regular" panose="020B0604020202020204" charset="0"/>
              </a:rPr>
              <a:t>είναι μια διαδικασία σκέψης σε πολύ γραμμικά, επιλεκτικά μονοπάτια.   Κάθε βήμα είναι ακριβές, ουσιαστικό και πρέπει να είναι σωστό. Είναι λογικό.</a:t>
            </a:r>
            <a:r>
              <a:rPr lang="en-US" sz="2400" dirty="0">
                <a:solidFill>
                  <a:srgbClr val="000000"/>
                </a:solidFill>
                <a:latin typeface="Abhaya Libre Regular" panose="020B0604020202020204" charset="0"/>
                <a:ea typeface="DejaVu Sans"/>
                <a:cs typeface="Abhaya Libre Regular" panose="020B0604020202020204" charset="0"/>
              </a:rPr>
              <a:t> </a:t>
            </a:r>
            <a:r>
              <a:rPr lang="el-GR" sz="2400" dirty="0">
                <a:solidFill>
                  <a:srgbClr val="000000"/>
                </a:solidFill>
                <a:latin typeface="Abhaya Libre Regular" panose="020B0604020202020204" charset="0"/>
                <a:ea typeface="DejaVu Sans"/>
                <a:cs typeface="Abhaya Libre Regular" panose="020B0604020202020204" charset="0"/>
              </a:rPr>
              <a:t>Οι υπολογιστές είναι καλό παράδειγμα κάθετης σκέψης</a:t>
            </a:r>
            <a:endParaRPr lang="en-GB" sz="2400" dirty="0">
              <a:latin typeface="Abhaya Libre Regular" panose="020B0604020202020204" charset="0"/>
              <a:cs typeface="Abhaya Libre Regular" panose="020B0604020202020204" charset="0"/>
            </a:endParaRPr>
          </a:p>
          <a:p>
            <a:pPr marL="393700" indent="-330200" algn="just">
              <a:lnSpc>
                <a:spcPct val="100000"/>
              </a:lnSpc>
              <a:buClr>
                <a:srgbClr val="00918E"/>
              </a:buClr>
              <a:buSzPct val="80000"/>
              <a:buFont typeface="Wingdings 2" charset="2"/>
              <a:buChar char=""/>
            </a:pPr>
            <a:r>
              <a:rPr lang="el-GR" sz="2400" dirty="0">
                <a:solidFill>
                  <a:srgbClr val="000000"/>
                </a:solidFill>
                <a:latin typeface="Abhaya Libre Regular" panose="020B0604020202020204" charset="0"/>
                <a:ea typeface="DejaVu Sans"/>
                <a:cs typeface="Abhaya Libre Regular" panose="020B0604020202020204" charset="0"/>
              </a:rPr>
              <a:t>Από την άλλη πλευρά, η </a:t>
            </a:r>
            <a:r>
              <a:rPr lang="el-GR" sz="2400" b="1" dirty="0">
                <a:solidFill>
                  <a:srgbClr val="00918E"/>
                </a:solidFill>
                <a:latin typeface="Abhaya Libre Regular" panose="020B0604020202020204" charset="0"/>
                <a:ea typeface="DejaVu Sans"/>
                <a:cs typeface="Abhaya Libre Regular" panose="020B0604020202020204" charset="0"/>
              </a:rPr>
              <a:t>οριζόντια σκέψη </a:t>
            </a:r>
            <a:r>
              <a:rPr lang="el-GR" sz="2400" dirty="0">
                <a:solidFill>
                  <a:srgbClr val="000000"/>
                </a:solidFill>
                <a:latin typeface="Abhaya Libre Regular" panose="020B0604020202020204" charset="0"/>
                <a:ea typeface="DejaVu Sans"/>
                <a:cs typeface="Abhaya Libre Regular" panose="020B0604020202020204" charset="0"/>
              </a:rPr>
              <a:t>είναι η ικανότητα να σκεφτόμαστε δημιουργικά ή "έξω από τα πλαίσια", χρησιμοποιώντας έμπνευση και φαντασία για να επιλύουμε προβλήματα. Απαιτεί από εμάς να αγνοήσουμε το προφανές και τους συνηθισμένους τρόπους σκέψης και να απορρίψουμε οποιεσδήποτε προκαταλήψεις.</a:t>
            </a:r>
            <a:endParaRPr lang="en-GB" sz="2400" dirty="0">
              <a:latin typeface="Abhaya Libre Regular" panose="020B0604020202020204" charset="0"/>
              <a:cs typeface="Abhaya Libre Regular" panose="020B0604020202020204" charset="0"/>
            </a:endParaRPr>
          </a:p>
        </p:txBody>
      </p:sp>
      <p:sp>
        <p:nvSpPr>
          <p:cNvPr id="9" name="TextBox 8">
            <a:extLst>
              <a:ext uri="{FF2B5EF4-FFF2-40B4-BE49-F238E27FC236}">
                <a16:creationId xmlns:a16="http://schemas.microsoft.com/office/drawing/2014/main" id="{97F29BFF-F027-2802-1362-22169BF57AD5}"/>
              </a:ext>
            </a:extLst>
          </p:cNvPr>
          <p:cNvSpPr txBox="1"/>
          <p:nvPr/>
        </p:nvSpPr>
        <p:spPr>
          <a:xfrm>
            <a:off x="1133511" y="4552691"/>
            <a:ext cx="10922123" cy="4834529"/>
          </a:xfrm>
          <a:prstGeom prst="rect">
            <a:avLst/>
          </a:prstGeom>
          <a:noFill/>
        </p:spPr>
        <p:txBody>
          <a:bodyPr wrap="square">
            <a:spAutoFit/>
          </a:bodyPr>
          <a:lstStyle/>
          <a:p>
            <a:pPr algn="just">
              <a:lnSpc>
                <a:spcPct val="120000"/>
              </a:lnSpc>
              <a:buClr>
                <a:srgbClr val="00918E"/>
              </a:buClr>
              <a:buSzPct val="108000"/>
            </a:pPr>
            <a:r>
              <a:rPr lang="el-GR" sz="2400" b="1" dirty="0">
                <a:solidFill>
                  <a:srgbClr val="00918E"/>
                </a:solidFill>
                <a:latin typeface="Abhaya Libre Regular" panose="020B0604020202020204" charset="0"/>
                <a:ea typeface="DejaVu Sans"/>
                <a:cs typeface="Abhaya Libre Regular" panose="020B0604020202020204" charset="0"/>
              </a:rPr>
              <a:t>Η οριζόντια σκέψη αφορά την αλλαγή έννοιων και αντιλήψεων.</a:t>
            </a:r>
            <a:endParaRPr lang="en-GB" sz="2400" dirty="0">
              <a:latin typeface="Abhaya Libre Regular" panose="020B0604020202020204" charset="0"/>
              <a:cs typeface="Abhaya Libre Regular" panose="020B0604020202020204" charset="0"/>
            </a:endParaRPr>
          </a:p>
          <a:p>
            <a:pPr marL="285750" indent="-285750" algn="just">
              <a:lnSpc>
                <a:spcPct val="120000"/>
              </a:lnSpc>
              <a:buClr>
                <a:srgbClr val="00918E"/>
              </a:buClr>
              <a:buSzPct val="108000"/>
              <a:buFont typeface="Arial" panose="020B0604020202020204" pitchFamily="34" charset="0"/>
              <a:buChar char="•"/>
            </a:pPr>
            <a:r>
              <a:rPr lang="el-GR" sz="2400" dirty="0">
                <a:solidFill>
                  <a:srgbClr val="000000"/>
                </a:solidFill>
                <a:latin typeface="Abhaya Libre Regular" panose="020B0604020202020204" charset="0"/>
                <a:ea typeface="DejaVu Sans"/>
                <a:cs typeface="Abhaya Libre Regular" panose="020B0604020202020204" charset="0"/>
              </a:rPr>
              <a:t>Η οριζόντια σκέψη είναι μια τεχνική δημιουργίας ιδεών και επίλυσης προβλημάτων, κατά την οποία δημιουργούνται νέα έννοιες μέσω της αναζήτησης πρωτότυπων τρόπων προσέγγισης.</a:t>
            </a:r>
            <a:endParaRPr lang="en-US" sz="2400" dirty="0">
              <a:solidFill>
                <a:srgbClr val="000000"/>
              </a:solidFill>
              <a:latin typeface="Abhaya Libre Regular" panose="020B0604020202020204" charset="0"/>
              <a:ea typeface="DejaVu Sans"/>
              <a:cs typeface="Abhaya Libre Regular" panose="020B0604020202020204" charset="0"/>
            </a:endParaRPr>
          </a:p>
          <a:p>
            <a:pPr marL="285750" indent="-285750" algn="just">
              <a:lnSpc>
                <a:spcPct val="120000"/>
              </a:lnSpc>
              <a:buClr>
                <a:srgbClr val="00918E"/>
              </a:buClr>
              <a:buSzPct val="108000"/>
              <a:buFont typeface="Arial" panose="020B0604020202020204" pitchFamily="34" charset="0"/>
              <a:buChar char="•"/>
            </a:pPr>
            <a:r>
              <a:rPr lang="el-GR" sz="2400" dirty="0">
                <a:solidFill>
                  <a:srgbClr val="000000"/>
                </a:solidFill>
                <a:latin typeface="Abhaya Libre Regular" panose="020B0604020202020204" charset="0"/>
                <a:ea typeface="DejaVu Sans"/>
                <a:cs typeface="Abhaya Libre Regular" panose="020B0604020202020204" charset="0"/>
              </a:rPr>
              <a:t>Ενώ η λογική (‘κάθετη') σκέψη προχωράει μια επιλεγμένη ιδέα προς τα εμπρός, η οριζόντια ('πλευρική') σκέψη προκαλεί νέες ιδέες ή αλλάζει το πλαίσιο αναφοράς. </a:t>
            </a:r>
            <a:endParaRPr lang="en-US" sz="2400" dirty="0">
              <a:solidFill>
                <a:srgbClr val="000000"/>
              </a:solidFill>
              <a:latin typeface="Abhaya Libre Regular" panose="020B0604020202020204" charset="0"/>
              <a:ea typeface="DejaVu Sans"/>
              <a:cs typeface="Abhaya Libre Regular" panose="020B0604020202020204" charset="0"/>
            </a:endParaRPr>
          </a:p>
          <a:p>
            <a:pPr marL="285750" indent="-285750" algn="just">
              <a:lnSpc>
                <a:spcPct val="120000"/>
              </a:lnSpc>
              <a:buClr>
                <a:srgbClr val="00918E"/>
              </a:buClr>
              <a:buSzPct val="108000"/>
              <a:buFont typeface="Arial" panose="020B0604020202020204" pitchFamily="34" charset="0"/>
              <a:buChar char="•"/>
            </a:pPr>
            <a:r>
              <a:rPr lang="el-GR" sz="2400" dirty="0">
                <a:solidFill>
                  <a:srgbClr val="000000"/>
                </a:solidFill>
                <a:latin typeface="Abhaya Libre Regular" panose="020B0604020202020204" charset="0"/>
                <a:ea typeface="DejaVu Sans"/>
                <a:cs typeface="Abhaya Libre Regular" panose="020B0604020202020204" charset="0"/>
              </a:rPr>
              <a:t>Ενώ η κάθετη σκέψη προσπαθεί να ξεπεράσει τα προβλήματα αντιμετωπίζοντάς τα κατά πρόσωπο, η οριζόντια σκέψη προσπαθεί να τα αποφύγει μέσω μιας ριζικά διαφορετικής προσέγγισης.</a:t>
            </a:r>
            <a:br>
              <a:rPr lang="en-GB" sz="1800" i="1" dirty="0">
                <a:solidFill>
                  <a:srgbClr val="000000"/>
                </a:solidFill>
                <a:latin typeface="Calibri"/>
                <a:ea typeface="DejaVu Sans"/>
              </a:rPr>
            </a:br>
            <a:r>
              <a:rPr lang="en-GB" sz="1800" i="1" dirty="0">
                <a:solidFill>
                  <a:srgbClr val="000000"/>
                </a:solidFill>
                <a:latin typeface="Calibri"/>
                <a:ea typeface="DejaVu Sans"/>
              </a:rPr>
              <a:t> </a:t>
            </a:r>
            <a:r>
              <a:rPr lang="en-GB" sz="1050" i="1" dirty="0">
                <a:solidFill>
                  <a:srgbClr val="000000"/>
                </a:solidFill>
                <a:latin typeface="Calibri"/>
                <a:ea typeface="DejaVu Sans"/>
              </a:rPr>
              <a:t>http://www.businessdictionary.com/definition/lateral-thinking.html</a:t>
            </a:r>
          </a:p>
        </p:txBody>
      </p:sp>
      <p:sp>
        <p:nvSpPr>
          <p:cNvPr id="17" name="TextBox 16">
            <a:extLst>
              <a:ext uri="{FF2B5EF4-FFF2-40B4-BE49-F238E27FC236}">
                <a16:creationId xmlns:a16="http://schemas.microsoft.com/office/drawing/2014/main" id="{B92C8633-A4D8-46FB-50F1-2248BEFF0563}"/>
              </a:ext>
            </a:extLst>
          </p:cNvPr>
          <p:cNvSpPr txBox="1"/>
          <p:nvPr/>
        </p:nvSpPr>
        <p:spPr>
          <a:xfrm>
            <a:off x="2915799" y="472981"/>
            <a:ext cx="13716000" cy="923330"/>
          </a:xfrm>
          <a:prstGeom prst="rect">
            <a:avLst/>
          </a:prstGeom>
          <a:noFill/>
        </p:spPr>
        <p:txBody>
          <a:bodyPr wrap="square" rtlCol="0">
            <a:spAutoFit/>
          </a:bodyPr>
          <a:lstStyle/>
          <a:p>
            <a:pPr algn="ctr"/>
            <a:r>
              <a:rPr lang="el-GR" sz="5400" b="1" dirty="0">
                <a:solidFill>
                  <a:srgbClr val="00918E"/>
                </a:solidFill>
                <a:latin typeface="Abhaya Libre Regular" panose="020B0604020202020204" charset="0"/>
                <a:cs typeface="Abhaya Libre Regular" panose="020B0604020202020204" charset="0"/>
              </a:rPr>
              <a:t>Κάθετη </a:t>
            </a:r>
            <a:r>
              <a:rPr lang="en-US" sz="5400" b="1" dirty="0">
                <a:solidFill>
                  <a:srgbClr val="00918E"/>
                </a:solidFill>
                <a:latin typeface="Abhaya Libre Regular" panose="020B0604020202020204" charset="0"/>
                <a:cs typeface="Abhaya Libre Regular" panose="020B0604020202020204" charset="0"/>
              </a:rPr>
              <a:t>Vs </a:t>
            </a:r>
            <a:r>
              <a:rPr lang="el-GR" sz="5400" b="1" dirty="0">
                <a:solidFill>
                  <a:srgbClr val="00918E"/>
                </a:solidFill>
                <a:latin typeface="Abhaya Libre Regular" panose="020B0604020202020204" charset="0"/>
                <a:cs typeface="Abhaya Libre Regular" panose="020B0604020202020204" charset="0"/>
              </a:rPr>
              <a:t>Οριζόντια</a:t>
            </a:r>
            <a:r>
              <a:rPr lang="en-US" sz="5400" b="1" dirty="0">
                <a:solidFill>
                  <a:srgbClr val="00918E"/>
                </a:solidFill>
                <a:latin typeface="Abhaya Libre Regular" panose="020B0604020202020204" charset="0"/>
                <a:cs typeface="Abhaya Libre Regular" panose="020B0604020202020204" charset="0"/>
              </a:rPr>
              <a:t> </a:t>
            </a:r>
            <a:r>
              <a:rPr lang="el-GR" sz="5400" b="1" dirty="0">
                <a:solidFill>
                  <a:srgbClr val="00918E"/>
                </a:solidFill>
                <a:latin typeface="Abhaya Libre Regular" panose="020B0604020202020204" charset="0"/>
                <a:cs typeface="Abhaya Libre Regular" panose="020B0604020202020204" charset="0"/>
              </a:rPr>
              <a:t>Σκέψη</a:t>
            </a:r>
            <a:endParaRPr lang="en-US" sz="5400" b="1" dirty="0">
              <a:solidFill>
                <a:srgbClr val="00918E"/>
              </a:solidFill>
              <a:latin typeface="Abhaya Libre Regular" panose="020B0604020202020204" charset="0"/>
              <a:cs typeface="Abhaya Libre Regular" panose="020B0604020202020204" charset="0"/>
            </a:endParaRPr>
          </a:p>
        </p:txBody>
      </p:sp>
      <p:pic>
        <p:nvPicPr>
          <p:cNvPr id="2" name="Picture 8">
            <a:extLst>
              <a:ext uri="{FF2B5EF4-FFF2-40B4-BE49-F238E27FC236}">
                <a16:creationId xmlns:a16="http://schemas.microsoft.com/office/drawing/2014/main" id="{02F28CE7-819C-56BA-4562-E8FB537019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18339">
            <a:off x="14816720" y="6362687"/>
            <a:ext cx="4796864" cy="3497713"/>
          </a:xfrm>
          <a:prstGeom prst="rect">
            <a:avLst/>
          </a:prstGeom>
        </p:spPr>
      </p:pic>
      <p:pic>
        <p:nvPicPr>
          <p:cNvPr id="4" name="Picture 3">
            <a:extLst>
              <a:ext uri="{FF2B5EF4-FFF2-40B4-BE49-F238E27FC236}">
                <a16:creationId xmlns:a16="http://schemas.microsoft.com/office/drawing/2014/main" id="{352197FE-9286-3B65-3CE8-C1A5F4CA361D}"/>
              </a:ext>
            </a:extLst>
          </p:cNvPr>
          <p:cNvPicPr>
            <a:picLocks noChangeAspect="1"/>
          </p:cNvPicPr>
          <p:nvPr/>
        </p:nvPicPr>
        <p:blipFill rotWithShape="1">
          <a:blip r:embed="rId8"/>
          <a:srcRect l="86667" t="741" r="2708" b="72514"/>
          <a:stretch/>
        </p:blipFill>
        <p:spPr>
          <a:xfrm>
            <a:off x="16360666" y="0"/>
            <a:ext cx="1943100" cy="2751290"/>
          </a:xfrm>
          <a:prstGeom prst="rect">
            <a:avLst/>
          </a:prstGeom>
        </p:spPr>
      </p:pic>
      <p:pic>
        <p:nvPicPr>
          <p:cNvPr id="5" name="Picture 22">
            <a:extLst>
              <a:ext uri="{FF2B5EF4-FFF2-40B4-BE49-F238E27FC236}">
                <a16:creationId xmlns:a16="http://schemas.microsoft.com/office/drawing/2014/main" id="{29BCBF8F-3D68-29FC-2D64-67BD36E9B8B4}"/>
              </a:ext>
            </a:extLst>
          </p:cNvPr>
          <p:cNvPicPr>
            <a:picLocks noChangeAspect="1"/>
          </p:cNvPicPr>
          <p:nvPr/>
        </p:nvPicPr>
        <p:blipFill>
          <a:blip r:embed="rId4"/>
          <a:srcRect/>
          <a:stretch>
            <a:fillRect/>
          </a:stretch>
        </p:blipFill>
        <p:spPr>
          <a:xfrm>
            <a:off x="16647039" y="-71229"/>
            <a:ext cx="1869292" cy="1869292"/>
          </a:xfrm>
          <a:prstGeom prst="rect">
            <a:avLst/>
          </a:prstGeom>
        </p:spPr>
      </p:pic>
      <p:pic>
        <p:nvPicPr>
          <p:cNvPr id="11" name="Picture 10" descr="Diagram&#10;&#10;Description automatically generated">
            <a:extLst>
              <a:ext uri="{FF2B5EF4-FFF2-40B4-BE49-F238E27FC236}">
                <a16:creationId xmlns:a16="http://schemas.microsoft.com/office/drawing/2014/main" id="{D35DC24A-D5D2-6465-2B6B-9F5D23048F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68200" y="3435340"/>
            <a:ext cx="5124480" cy="3416320"/>
          </a:xfrm>
          <a:prstGeom prst="rect">
            <a:avLst/>
          </a:prstGeom>
        </p:spPr>
      </p:pic>
    </p:spTree>
    <p:extLst>
      <p:ext uri="{BB962C8B-B14F-4D97-AF65-F5344CB8AC3E}">
        <p14:creationId xmlns:p14="http://schemas.microsoft.com/office/powerpoint/2010/main" val="3348179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745790" y="4087605"/>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579789" y="7376802"/>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1129624" y="-1164292"/>
            <a:ext cx="3828884"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310766" y="8107878"/>
            <a:ext cx="4298746" cy="336730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012346" y="200729"/>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820000">
            <a:off x="5921970" y="-1239806"/>
            <a:ext cx="5810576" cy="368452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300475">
            <a:off x="-1033654" y="6787356"/>
            <a:ext cx="4045286" cy="2857097"/>
          </a:xfrm>
          <a:prstGeom prst="rect">
            <a:avLst/>
          </a:prstGeom>
        </p:spPr>
      </p:pic>
      <p:grpSp>
        <p:nvGrpSpPr>
          <p:cNvPr id="13" name="Group 13"/>
          <p:cNvGrpSpPr/>
          <p:nvPr/>
        </p:nvGrpSpPr>
        <p:grpSpPr>
          <a:xfrm rot="-10800000">
            <a:off x="1325852" y="8994889"/>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524444" y="4161368"/>
            <a:ext cx="18583399" cy="1465786"/>
          </a:xfrm>
          <a:prstGeom prst="rect">
            <a:avLst/>
          </a:prstGeom>
        </p:spPr>
        <p:txBody>
          <a:bodyPr wrap="square" lIns="0" tIns="0" rIns="0" bIns="0" rtlCol="0" anchor="t">
            <a:spAutoFit/>
          </a:bodyPr>
          <a:lstStyle/>
          <a:p>
            <a:pPr algn="ctr">
              <a:lnSpc>
                <a:spcPts val="12599"/>
              </a:lnSpc>
            </a:pPr>
            <a:r>
              <a:rPr lang="el-GR" sz="6600" b="1" dirty="0">
                <a:solidFill>
                  <a:schemeClr val="accent5">
                    <a:lumMod val="75000"/>
                  </a:schemeClr>
                </a:solidFill>
                <a:effectLst/>
                <a:latin typeface="Abhaya Libre Regular" panose="020B0604020202020204" charset="0"/>
                <a:ea typeface="Calibri" panose="020F0502020204030204" pitchFamily="34" charset="0"/>
                <a:cs typeface="Abhaya Libre Regular" panose="020B0604020202020204" charset="0"/>
              </a:rPr>
              <a:t>Δημιουργική Σκέψη κι επίλυση Προβλημάτων</a:t>
            </a:r>
            <a:endParaRPr lang="en-US" sz="7200" dirty="0">
              <a:solidFill>
                <a:schemeClr val="accent5">
                  <a:lumMod val="75000"/>
                </a:schemeClr>
              </a:solidFill>
              <a:latin typeface="Abhaya Libre Regular" panose="020B0604020202020204" charset="0"/>
              <a:cs typeface="Abhaya Libre Regular" panose="020B0604020202020204" charset="0"/>
            </a:endParaRPr>
          </a:p>
        </p:txBody>
      </p:sp>
      <p:pic>
        <p:nvPicPr>
          <p:cNvPr id="17" name="Picture 17"/>
          <p:cNvPicPr>
            <a:picLocks noChangeAspect="1"/>
          </p:cNvPicPr>
          <p:nvPr/>
        </p:nvPicPr>
        <p:blipFill>
          <a:blip r:embed="rId14"/>
          <a:srcRect/>
          <a:stretch>
            <a:fillRect/>
          </a:stretch>
        </p:blipFill>
        <p:spPr>
          <a:xfrm>
            <a:off x="16280997" y="0"/>
            <a:ext cx="1869292" cy="1869292"/>
          </a:xfrm>
          <a:prstGeom prst="rect">
            <a:avLst/>
          </a:prstGeom>
        </p:spPr>
      </p:pic>
      <p:pic>
        <p:nvPicPr>
          <p:cNvPr id="18" name="Picture 18"/>
          <p:cNvPicPr>
            <a:picLocks noChangeAspect="1"/>
          </p:cNvPicPr>
          <p:nvPr/>
        </p:nvPicPr>
        <p:blipFill>
          <a:blip r:embed="rId15"/>
          <a:srcRect/>
          <a:stretch>
            <a:fillRect/>
          </a:stretch>
        </p:blipFill>
        <p:spPr>
          <a:xfrm>
            <a:off x="7666336" y="9205879"/>
            <a:ext cx="3710720" cy="779251"/>
          </a:xfrm>
          <a:prstGeom prst="rect">
            <a:avLst/>
          </a:prstGeom>
        </p:spPr>
      </p:pic>
      <p:sp>
        <p:nvSpPr>
          <p:cNvPr id="19" name="TextBox 18">
            <a:extLst>
              <a:ext uri="{FF2B5EF4-FFF2-40B4-BE49-F238E27FC236}">
                <a16:creationId xmlns:a16="http://schemas.microsoft.com/office/drawing/2014/main" id="{86ACC0B6-6CF2-58BE-5F0E-67D258911E69}"/>
              </a:ext>
            </a:extLst>
          </p:cNvPr>
          <p:cNvSpPr txBox="1"/>
          <p:nvPr/>
        </p:nvSpPr>
        <p:spPr>
          <a:xfrm>
            <a:off x="806785" y="5815258"/>
            <a:ext cx="18109542" cy="400110"/>
          </a:xfrm>
          <a:prstGeom prst="rect">
            <a:avLst/>
          </a:prstGeom>
          <a:noFill/>
        </p:spPr>
        <p:txBody>
          <a:bodyPr wrap="square" rtlCol="0">
            <a:spAutoFit/>
          </a:bodyPr>
          <a:lstStyle/>
          <a:p>
            <a:r>
              <a:rPr lang="el-GR" sz="2000" dirty="0">
                <a:solidFill>
                  <a:srgbClr val="00918E"/>
                </a:solidFill>
                <a:latin typeface="Abhaya Libre Regular" panose="020B0604020202020204" charset="0"/>
                <a:cs typeface="Abhaya Libre Regular" panose="020B0604020202020204" charset="0"/>
              </a:rPr>
              <a:t>Υπάρχουν κινούμενες εικόνες και δραστηριότητες σε αυτήν την παρουσίαση, οπότε θα διασκεδάσετε περισσότερο αν την παρακολουθήσετε σε πλήρη οθόνη.</a:t>
            </a:r>
            <a:r>
              <a:rPr lang="en-US" sz="2000" dirty="0">
                <a:solidFill>
                  <a:srgbClr val="00918E"/>
                </a:solidFill>
                <a:latin typeface="Abhaya Libre Regular" panose="020B0604020202020204" charset="0"/>
                <a:cs typeface="Abhaya Libre Regular" panose="020B0604020202020204" charset="0"/>
                <a:sym typeface="Wingdings" panose="05000000000000000000" pitchFamily="2" charset="2"/>
              </a:rPr>
              <a:t></a:t>
            </a:r>
            <a:endParaRPr lang="en-US" sz="2000" dirty="0">
              <a:solidFill>
                <a:srgbClr val="00918E"/>
              </a:solidFill>
              <a:latin typeface="Abhaya Libre Regular" panose="020B0604020202020204" charset="0"/>
              <a:cs typeface="Abhaya Libre Regular"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204924">
            <a:off x="7064650" y="8014997"/>
            <a:ext cx="4648100" cy="338924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352773" y="-986849"/>
            <a:ext cx="2556197" cy="2751289"/>
          </a:xfrm>
          <a:prstGeom prst="rect">
            <a:avLst/>
          </a:prstGeom>
        </p:spPr>
      </p:pic>
      <p:pic>
        <p:nvPicPr>
          <p:cNvPr id="22" name="Picture 22"/>
          <p:cNvPicPr>
            <a:picLocks noChangeAspect="1"/>
          </p:cNvPicPr>
          <p:nvPr/>
        </p:nvPicPr>
        <p:blipFill>
          <a:blip r:embed="rId8"/>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9"/>
          <a:srcRect/>
          <a:stretch>
            <a:fillRect/>
          </a:stretch>
        </p:blipFill>
        <p:spPr>
          <a:xfrm>
            <a:off x="7870030" y="9245916"/>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2308864" y="2321363"/>
            <a:ext cx="14169917" cy="517065"/>
          </a:xfrm>
          <a:prstGeom prst="rect">
            <a:avLst/>
          </a:prstGeom>
          <a:noFill/>
        </p:spPr>
        <p:txBody>
          <a:bodyPr wrap="square">
            <a:spAutoFit/>
          </a:bodyPr>
          <a:lstStyle/>
          <a:p>
            <a:pPr marL="0" marR="0" fontAlgn="base">
              <a:lnSpc>
                <a:spcPct val="115000"/>
              </a:lnSpc>
              <a:spcBef>
                <a:spcPts val="0"/>
              </a:spcBef>
              <a:spcAft>
                <a:spcPts val="0"/>
              </a:spcAft>
            </a:pP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endParaRPr lang="en-US"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pic>
        <p:nvPicPr>
          <p:cNvPr id="2" name="Picture 1">
            <a:extLst>
              <a:ext uri="{FF2B5EF4-FFF2-40B4-BE49-F238E27FC236}">
                <a16:creationId xmlns:a16="http://schemas.microsoft.com/office/drawing/2014/main" id="{DBFB4201-CB7B-D5C6-66B9-90AE89FABADB}"/>
              </a:ext>
            </a:extLst>
          </p:cNvPr>
          <p:cNvPicPr>
            <a:picLocks noChangeAspect="1"/>
          </p:cNvPicPr>
          <p:nvPr/>
        </p:nvPicPr>
        <p:blipFill rotWithShape="1">
          <a:blip r:embed="rId10"/>
          <a:srcRect l="32917" t="27037" r="46250" b="59630"/>
          <a:stretch/>
        </p:blipFill>
        <p:spPr>
          <a:xfrm rot="5400000">
            <a:off x="-1238028" y="1219200"/>
            <a:ext cx="3810000" cy="1371600"/>
          </a:xfrm>
          <a:prstGeom prst="rect">
            <a:avLst/>
          </a:prstGeom>
        </p:spPr>
      </p:pic>
      <p:sp>
        <p:nvSpPr>
          <p:cNvPr id="4" name="TextBox 3">
            <a:extLst>
              <a:ext uri="{FF2B5EF4-FFF2-40B4-BE49-F238E27FC236}">
                <a16:creationId xmlns:a16="http://schemas.microsoft.com/office/drawing/2014/main" id="{8B50DF0B-B457-5095-D65F-8AC53E9E936B}"/>
              </a:ext>
            </a:extLst>
          </p:cNvPr>
          <p:cNvSpPr txBox="1"/>
          <p:nvPr/>
        </p:nvSpPr>
        <p:spPr>
          <a:xfrm>
            <a:off x="3048000" y="534607"/>
            <a:ext cx="13468881" cy="1015663"/>
          </a:xfrm>
          <a:prstGeom prst="rect">
            <a:avLst/>
          </a:prstGeom>
          <a:noFill/>
        </p:spPr>
        <p:txBody>
          <a:bodyPr wrap="square">
            <a:spAutoFit/>
          </a:bodyPr>
          <a:lstStyle/>
          <a:p>
            <a:pPr marL="457200" marR="0"/>
            <a:r>
              <a:rPr lang="el-GR" sz="6000" b="1" dirty="0">
                <a:solidFill>
                  <a:schemeClr val="accent5">
                    <a:lumMod val="75000"/>
                  </a:schemeClr>
                </a:solidFill>
                <a:latin typeface="Abhaya Libre Regular" panose="020B0604020202020204" charset="0"/>
                <a:ea typeface="Times New Roman" panose="02020603050405020304" pitchFamily="18" charset="0"/>
                <a:cs typeface="Abhaya Libre Regular" panose="020B0604020202020204" charset="0"/>
              </a:rPr>
              <a:t>Μπορείτε να λύσετε αυτό το παζλ;</a:t>
            </a:r>
            <a:endParaRPr lang="en-US" sz="60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pic>
        <p:nvPicPr>
          <p:cNvPr id="6" name="Picture 5">
            <a:extLst>
              <a:ext uri="{FF2B5EF4-FFF2-40B4-BE49-F238E27FC236}">
                <a16:creationId xmlns:a16="http://schemas.microsoft.com/office/drawing/2014/main" id="{BFA1A668-5612-640F-0F60-21B6581E2D28}"/>
              </a:ext>
            </a:extLst>
          </p:cNvPr>
          <p:cNvPicPr>
            <a:picLocks noChangeAspect="1"/>
          </p:cNvPicPr>
          <p:nvPr/>
        </p:nvPicPr>
        <p:blipFill rotWithShape="1">
          <a:blip r:embed="rId11"/>
          <a:srcRect l="6096" t="20371" r="43972" b="15926"/>
          <a:stretch/>
        </p:blipFill>
        <p:spPr>
          <a:xfrm>
            <a:off x="562952" y="2145855"/>
            <a:ext cx="9359860" cy="6553200"/>
          </a:xfrm>
          <a:prstGeom prst="rect">
            <a:avLst/>
          </a:prstGeom>
        </p:spPr>
      </p:pic>
      <p:sp>
        <p:nvSpPr>
          <p:cNvPr id="9" name="Star: 6 Points 8">
            <a:extLst>
              <a:ext uri="{FF2B5EF4-FFF2-40B4-BE49-F238E27FC236}">
                <a16:creationId xmlns:a16="http://schemas.microsoft.com/office/drawing/2014/main" id="{C918BEC5-79DF-6329-F02D-E2606D8FD88B}"/>
              </a:ext>
            </a:extLst>
          </p:cNvPr>
          <p:cNvSpPr/>
          <p:nvPr/>
        </p:nvSpPr>
        <p:spPr>
          <a:xfrm>
            <a:off x="13112851" y="6768487"/>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4</a:t>
            </a:r>
          </a:p>
          <a:p>
            <a:pPr algn="ctr"/>
            <a:r>
              <a:rPr lang="en-US" sz="2400" b="1" dirty="0"/>
              <a:t>Answers!</a:t>
            </a:r>
          </a:p>
        </p:txBody>
      </p:sp>
      <p:sp>
        <p:nvSpPr>
          <p:cNvPr id="16" name="TextBox 15">
            <a:extLst>
              <a:ext uri="{FF2B5EF4-FFF2-40B4-BE49-F238E27FC236}">
                <a16:creationId xmlns:a16="http://schemas.microsoft.com/office/drawing/2014/main" id="{8A3B0FA2-955C-341D-DFCF-906C8F15EEB8}"/>
              </a:ext>
            </a:extLst>
          </p:cNvPr>
          <p:cNvSpPr txBox="1"/>
          <p:nvPr/>
        </p:nvSpPr>
        <p:spPr>
          <a:xfrm>
            <a:off x="10504592" y="2306232"/>
            <a:ext cx="7086599" cy="3785652"/>
          </a:xfrm>
          <a:prstGeom prst="rect">
            <a:avLst/>
          </a:prstGeom>
          <a:noFill/>
        </p:spPr>
        <p:txBody>
          <a:bodyPr wrap="square" rtlCol="0">
            <a:spAutoFit/>
          </a:bodyPr>
          <a:lstStyle/>
          <a:p>
            <a:pPr marL="342900" indent="-342900">
              <a:buClr>
                <a:srgbClr val="00918E"/>
              </a:buClr>
              <a:buSzPct val="130000"/>
              <a:buFont typeface="Arial" panose="020B0604020202020204" pitchFamily="34" charset="0"/>
              <a:buChar char="•"/>
            </a:pPr>
            <a:r>
              <a:rPr lang="el-GR" sz="2400" dirty="0">
                <a:latin typeface="Abhaya Libre Regular" panose="020B0604020202020204" charset="0"/>
                <a:cs typeface="Abhaya Libre Regular" panose="020B0604020202020204" charset="0"/>
              </a:rPr>
              <a:t>Τρία από τα παρακάτω ποτήρια είναι γεμάτα με χυμό ή κρασί και τα άλλα τρία είναι άδεια. Μετακινώντας μόνο ένα ποτήρι, μπορείτε να τα τακτοποιήσετε έτσι ώστε κάθε γεμάτο ποτήρι να ακολουθείται από ένα άδειο.</a:t>
            </a:r>
            <a:endParaRPr lang="en-US" sz="2400" dirty="0">
              <a:latin typeface="Abhaya Libre Regular" panose="020B0604020202020204" charset="0"/>
              <a:cs typeface="Abhaya Libre Regular" panose="020B0604020202020204" charset="0"/>
            </a:endParaRPr>
          </a:p>
          <a:p>
            <a:pPr marL="342900" indent="-342900">
              <a:buClr>
                <a:srgbClr val="00918E"/>
              </a:buClr>
              <a:buSzPct val="130000"/>
              <a:buFont typeface="Arial" panose="020B0604020202020204" pitchFamily="34" charset="0"/>
              <a:buChar char="•"/>
            </a:pPr>
            <a:r>
              <a:rPr lang="el-GR" sz="2400" dirty="0">
                <a:latin typeface="Abhaya Libre Regular" panose="020B0604020202020204" charset="0"/>
                <a:cs typeface="Abhaya Libre Regular" panose="020B0604020202020204" charset="0"/>
              </a:rPr>
              <a:t>Υπάρχουν 2 πιθανές λύσεις.</a:t>
            </a:r>
            <a:endParaRPr lang="en-US" sz="2400" dirty="0">
              <a:latin typeface="Tw Cen MT" panose="020B0602020104020603" pitchFamily="34" charset="0"/>
              <a:cs typeface="Abhaya Libre Regular" panose="020B0604020202020204" charset="0"/>
            </a:endParaRPr>
          </a:p>
          <a:p>
            <a:pPr marL="342900" indent="-342900">
              <a:buClr>
                <a:srgbClr val="00918E"/>
              </a:buClr>
              <a:buSzPct val="130000"/>
              <a:buFont typeface="Arial" panose="020B0604020202020204" pitchFamily="34" charset="0"/>
              <a:buChar char="•"/>
            </a:pPr>
            <a:r>
              <a:rPr lang="el-GR" sz="2400" dirty="0">
                <a:latin typeface="Abhaya Libre Regular" panose="020B0604020202020204" charset="0"/>
                <a:cs typeface="Abhaya Libre Regular" panose="020B0604020202020204" charset="0"/>
              </a:rPr>
              <a:t>Δώσε στον εαυτό σου 5 λεπτά για να βρεις τις </a:t>
            </a:r>
            <a:r>
              <a:rPr lang="el-GR" sz="2400" dirty="0">
                <a:solidFill>
                  <a:srgbClr val="00918E"/>
                </a:solidFill>
                <a:latin typeface="Abhaya Libre Regular" panose="020B0604020202020204" charset="0"/>
                <a:cs typeface="Abhaya Libre Regular" panose="020B0604020202020204" charset="0"/>
              </a:rPr>
              <a:t>2</a:t>
            </a:r>
            <a:r>
              <a:rPr lang="el-GR" sz="2400" dirty="0">
                <a:latin typeface="Abhaya Libre Regular" panose="020B0604020202020204" charset="0"/>
                <a:cs typeface="Abhaya Libre Regular" panose="020B0604020202020204" charset="0"/>
              </a:rPr>
              <a:t> απαντήσεις!</a:t>
            </a:r>
            <a:endParaRPr lang="en-US" sz="2400" dirty="0">
              <a:latin typeface="Abhaya Libre Regular" panose="020B0604020202020204" charset="0"/>
              <a:cs typeface="Abhaya Libre Regular" panose="020B0604020202020204" charset="0"/>
            </a:endParaRPr>
          </a:p>
          <a:p>
            <a:pPr marL="342900" indent="-342900">
              <a:buClr>
                <a:srgbClr val="00918E"/>
              </a:buClr>
              <a:buSzPct val="130000"/>
              <a:buFont typeface="Arial" panose="020B0604020202020204" pitchFamily="34" charset="0"/>
              <a:buChar char="•"/>
            </a:pPr>
            <a:r>
              <a:rPr lang="el-GR" sz="2400" dirty="0">
                <a:latin typeface="Abhaya Libre Regular" panose="020B0604020202020204" charset="0"/>
                <a:cs typeface="Abhaya Libre Regular" panose="020B0604020202020204" charset="0"/>
              </a:rPr>
              <a:t>Σκεφτείτε </a:t>
            </a:r>
            <a:r>
              <a:rPr lang="el-GR" sz="2400" i="1" dirty="0">
                <a:latin typeface="Abhaya Libre Regular" panose="020B0604020202020204" charset="0"/>
                <a:cs typeface="Abhaya Libre Regular" panose="020B0604020202020204" charset="0"/>
              </a:rPr>
              <a:t>κάθετα και οριζόντια</a:t>
            </a:r>
            <a:r>
              <a:rPr lang="el-GR" sz="2400" dirty="0">
                <a:latin typeface="Abhaya Libre Regular" panose="020B0604020202020204" charset="0"/>
                <a:cs typeface="Abhaya Libre Regular" panose="020B0604020202020204" charset="0"/>
              </a:rPr>
              <a:t>!</a:t>
            </a:r>
            <a:endParaRPr lang="en-US" sz="2400" dirty="0">
              <a:latin typeface="Abhaya Libre Regular" panose="020B0604020202020204" charset="0"/>
              <a:cs typeface="Abhaya Libre Regular" panose="020B0604020202020204" charset="0"/>
            </a:endParaRPr>
          </a:p>
          <a:p>
            <a:pPr marL="342900" indent="-342900">
              <a:buClr>
                <a:srgbClr val="00918E"/>
              </a:buClr>
              <a:buSzPct val="130000"/>
              <a:buFont typeface="Arial" panose="020B0604020202020204" pitchFamily="34" charset="0"/>
              <a:buChar char="•"/>
            </a:pPr>
            <a:r>
              <a:rPr lang="el-GR" sz="2400" dirty="0">
                <a:latin typeface="Abhaya Libre Regular" panose="020B0604020202020204" charset="0"/>
                <a:cs typeface="Abhaya Libre Regular" panose="020B0604020202020204" charset="0"/>
              </a:rPr>
              <a:t>Λογικά και δημιουργικά!</a:t>
            </a:r>
            <a:endParaRPr lang="en-US"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35945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B65CE6-0588-BD78-9174-703FD28FAABC}"/>
              </a:ext>
            </a:extLst>
          </p:cNvPr>
          <p:cNvPicPr>
            <a:picLocks noChangeAspect="1"/>
          </p:cNvPicPr>
          <p:nvPr/>
        </p:nvPicPr>
        <p:blipFill>
          <a:blip r:embed="rId2"/>
          <a:stretch>
            <a:fillRect/>
          </a:stretch>
        </p:blipFill>
        <p:spPr>
          <a:xfrm>
            <a:off x="16230600" y="3810291"/>
            <a:ext cx="1944793" cy="2749534"/>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67537" y="6603478"/>
            <a:ext cx="3592596" cy="382931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194397" y="255914"/>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911474" y="9412469"/>
            <a:ext cx="3518526" cy="738890"/>
          </a:xfrm>
          <a:prstGeom prst="rect">
            <a:avLst/>
          </a:prstGeom>
        </p:spPr>
      </p:pic>
      <p:sp>
        <p:nvSpPr>
          <p:cNvPr id="6" name="TextBox 6"/>
          <p:cNvSpPr txBox="1"/>
          <p:nvPr/>
        </p:nvSpPr>
        <p:spPr>
          <a:xfrm>
            <a:off x="4673499" y="743344"/>
            <a:ext cx="8280738" cy="770736"/>
          </a:xfrm>
          <a:prstGeom prst="rect">
            <a:avLst/>
          </a:prstGeom>
        </p:spPr>
        <p:txBody>
          <a:bodyPr lIns="0" tIns="0" rIns="0" bIns="0" rtlCol="0" anchor="t">
            <a:spAutoFit/>
          </a:bodyPr>
          <a:lstStyle/>
          <a:p>
            <a:pPr algn="ctr">
              <a:lnSpc>
                <a:spcPts val="5449"/>
              </a:lnSpc>
            </a:pPr>
            <a:endParaRPr lang="en-US" sz="6410" dirty="0">
              <a:solidFill>
                <a:srgbClr val="000000"/>
              </a:solidFill>
              <a:latin typeface="Abhaya Libre Regular"/>
            </a:endParaRPr>
          </a:p>
        </p:txBody>
      </p:sp>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14497">
            <a:off x="14054526" y="6513186"/>
            <a:ext cx="4352147" cy="4346443"/>
          </a:xfrm>
          <a:prstGeom prst="rect">
            <a:avLst/>
          </a:prstGeom>
        </p:spPr>
      </p:pic>
      <p:sp>
        <p:nvSpPr>
          <p:cNvPr id="22" name="TextBox 21">
            <a:extLst>
              <a:ext uri="{FF2B5EF4-FFF2-40B4-BE49-F238E27FC236}">
                <a16:creationId xmlns:a16="http://schemas.microsoft.com/office/drawing/2014/main" id="{9FBF08AB-CD1E-880D-A85C-4F50E03AFA09}"/>
              </a:ext>
            </a:extLst>
          </p:cNvPr>
          <p:cNvSpPr txBox="1"/>
          <p:nvPr/>
        </p:nvSpPr>
        <p:spPr>
          <a:xfrm>
            <a:off x="2968415" y="369954"/>
            <a:ext cx="12351170" cy="923330"/>
          </a:xfrm>
          <a:prstGeom prst="rect">
            <a:avLst/>
          </a:prstGeom>
          <a:noFill/>
        </p:spPr>
        <p:txBody>
          <a:bodyPr wrap="square">
            <a:spAutoFit/>
          </a:bodyPr>
          <a:lstStyle/>
          <a:p>
            <a:pPr marL="457200" marR="0"/>
            <a:r>
              <a:rPr lang="en-US"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04 </a:t>
            </a:r>
            <a:r>
              <a:rPr lang="el-GR"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Εμπόδια στη δημιουργική σκέψη</a:t>
            </a:r>
            <a:endParaRPr lang="en-US"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graphicFrame>
        <p:nvGraphicFramePr>
          <p:cNvPr id="8" name="Table 7">
            <a:extLst>
              <a:ext uri="{FF2B5EF4-FFF2-40B4-BE49-F238E27FC236}">
                <a16:creationId xmlns:a16="http://schemas.microsoft.com/office/drawing/2014/main" id="{09FD9D01-6801-94AF-06A3-8622835E4541}"/>
              </a:ext>
            </a:extLst>
          </p:cNvPr>
          <p:cNvGraphicFramePr>
            <a:graphicFrameLocks noGrp="1"/>
          </p:cNvGraphicFramePr>
          <p:nvPr>
            <p:extLst>
              <p:ext uri="{D42A27DB-BD31-4B8C-83A1-F6EECF244321}">
                <p14:modId xmlns:p14="http://schemas.microsoft.com/office/powerpoint/2010/main" val="1301682917"/>
              </p:ext>
            </p:extLst>
          </p:nvPr>
        </p:nvGraphicFramePr>
        <p:xfrm>
          <a:off x="1387481" y="1245211"/>
          <a:ext cx="15123308" cy="8243300"/>
        </p:xfrm>
        <a:graphic>
          <a:graphicData uri="http://schemas.openxmlformats.org/drawingml/2006/table">
            <a:tbl>
              <a:tblPr/>
              <a:tblGrid>
                <a:gridCol w="15123308">
                  <a:extLst>
                    <a:ext uri="{9D8B030D-6E8A-4147-A177-3AD203B41FA5}">
                      <a16:colId xmlns:a16="http://schemas.microsoft.com/office/drawing/2014/main" val="4177481804"/>
                    </a:ext>
                  </a:extLst>
                </a:gridCol>
              </a:tblGrid>
              <a:tr h="0">
                <a:tc>
                  <a:txBody>
                    <a:bodyPr/>
                    <a:lstStyle/>
                    <a:p>
                      <a:r>
                        <a:rPr lang="el-GR" sz="2400" dirty="0"/>
                        <a:t>Μπορεί να υπάρχουν εμπόδια που παρεμβαίνουν στην προθυμία ή την ικανότητα ενός ατόμου ή μιας ομάδας να σκέφτεται δημιουργικά.</a:t>
                      </a:r>
                    </a:p>
                    <a:p>
                      <a:r>
                        <a:rPr lang="el-GR" sz="2400" dirty="0"/>
                        <a:t>Παρακάτω είναι τα παραδείγματα πνευματικών, συναισθηματικών ή οργανωτικών εμποδίων που μπορούν να εμποδίσουν τη δημιουργική σκέψη.</a:t>
                      </a:r>
                      <a:endParaRPr lang="en-US" sz="2400" dirty="0"/>
                    </a:p>
                    <a:p>
                      <a:r>
                        <a:rPr lang="el-GR" sz="2400" dirty="0"/>
                        <a:t>Εμπόδια μπορεί να προκύψουν λόγω:</a:t>
                      </a:r>
                    </a:p>
                    <a:p>
                      <a:r>
                        <a:rPr lang="el-GR" sz="2400" dirty="0"/>
                        <a:t> </a:t>
                      </a:r>
                      <a:endParaRPr lang="en-US" sz="2400" dirty="0"/>
                    </a:p>
                    <a:p>
                      <a:pPr marL="457200" indent="-457200">
                        <a:lnSpc>
                          <a:spcPct val="150000"/>
                        </a:lnSpc>
                        <a:buClr>
                          <a:srgbClr val="00918E"/>
                        </a:buClr>
                        <a:buFont typeface="Arial" panose="020B0604020202020204" pitchFamily="34" charset="0"/>
                        <a:buChar char="•"/>
                      </a:pPr>
                      <a:r>
                        <a:rPr lang="el-GR" sz="2400" dirty="0"/>
                        <a:t>Προλήψεις και προκαταλήψεις</a:t>
                      </a:r>
                    </a:p>
                    <a:p>
                      <a:pPr marL="457200" indent="-457200">
                        <a:lnSpc>
                          <a:spcPct val="150000"/>
                        </a:lnSpc>
                        <a:buClr>
                          <a:srgbClr val="00918E"/>
                        </a:buClr>
                        <a:buFont typeface="Arial" panose="020B0604020202020204" pitchFamily="34" charset="0"/>
                        <a:buChar char="•"/>
                      </a:pPr>
                      <a:r>
                        <a:rPr lang="el-GR" sz="2400" dirty="0"/>
                        <a:t>Παρανοήσεις</a:t>
                      </a:r>
                      <a:endParaRPr lang="en-US" sz="2400" dirty="0"/>
                    </a:p>
                    <a:p>
                      <a:pPr marL="457200" indent="-457200">
                        <a:lnSpc>
                          <a:spcPct val="150000"/>
                        </a:lnSpc>
                        <a:buClr>
                          <a:srgbClr val="00918E"/>
                        </a:buClr>
                        <a:buFont typeface="Arial" panose="020B0604020202020204" pitchFamily="34" charset="0"/>
                        <a:buChar char="•"/>
                      </a:pPr>
                      <a:r>
                        <a:rPr lang="el-GR" sz="2400" dirty="0"/>
                        <a:t>Μονομερής νοοτροπία</a:t>
                      </a:r>
                      <a:r>
                        <a:rPr lang="en-US" sz="2400" dirty="0"/>
                        <a:t>– </a:t>
                      </a:r>
                      <a:r>
                        <a:rPr lang="el-GR" sz="2400" dirty="0"/>
                        <a:t>αποκλεισμένος σε έναν τρόπο σκέψης</a:t>
                      </a:r>
                      <a:r>
                        <a:rPr lang="en-US" sz="2400" dirty="0"/>
                        <a:t>( </a:t>
                      </a:r>
                      <a:r>
                        <a:rPr lang="el-GR" sz="2400" dirty="0"/>
                        <a:t>βλ. αναφορές</a:t>
                      </a:r>
                      <a:r>
                        <a:rPr lang="en-US" sz="2400" dirty="0"/>
                        <a:t>: Dweck) </a:t>
                      </a:r>
                    </a:p>
                    <a:p>
                      <a:pPr marL="457200" indent="-457200">
                        <a:lnSpc>
                          <a:spcPct val="150000"/>
                        </a:lnSpc>
                        <a:buClr>
                          <a:srgbClr val="00918E"/>
                        </a:buClr>
                        <a:buFont typeface="Arial" panose="020B0604020202020204" pitchFamily="34" charset="0"/>
                        <a:buChar char="•"/>
                      </a:pPr>
                      <a:r>
                        <a:rPr lang="el-GR" sz="2400" dirty="0"/>
                        <a:t>Υποθέσεις </a:t>
                      </a:r>
                      <a:endParaRPr lang="en-US" sz="2400" dirty="0"/>
                    </a:p>
                    <a:p>
                      <a:pPr marL="457200" indent="-457200">
                        <a:lnSpc>
                          <a:spcPct val="150000"/>
                        </a:lnSpc>
                        <a:buClr>
                          <a:srgbClr val="00918E"/>
                        </a:buClr>
                        <a:buFont typeface="Arial" panose="020B0604020202020204" pitchFamily="34" charset="0"/>
                        <a:buChar char="•"/>
                      </a:pPr>
                      <a:r>
                        <a:rPr lang="el-GR" sz="2400" dirty="0"/>
                        <a:t>Έλλειψη κινήτρου</a:t>
                      </a:r>
                      <a:endParaRPr lang="en-US" sz="2400" dirty="0"/>
                    </a:p>
                    <a:p>
                      <a:pPr marL="457200" indent="-457200">
                        <a:lnSpc>
                          <a:spcPct val="150000"/>
                        </a:lnSpc>
                        <a:buClr>
                          <a:srgbClr val="00918E"/>
                        </a:buClr>
                        <a:buFont typeface="Arial" panose="020B0604020202020204" pitchFamily="34" charset="0"/>
                        <a:buChar char="•"/>
                      </a:pPr>
                      <a:r>
                        <a:rPr lang="el-GR" sz="2400" dirty="0"/>
                        <a:t>Προηγούμενες αρνητικές εμπειρίες κατά την ανταλλαγή ιδεών</a:t>
                      </a:r>
                    </a:p>
                    <a:p>
                      <a:pPr marL="457200" indent="-457200">
                        <a:lnSpc>
                          <a:spcPct val="150000"/>
                        </a:lnSpc>
                        <a:buClr>
                          <a:srgbClr val="00918E"/>
                        </a:buClr>
                        <a:buFont typeface="Arial" panose="020B0604020202020204" pitchFamily="34" charset="0"/>
                        <a:buChar char="•"/>
                      </a:pPr>
                      <a:r>
                        <a:rPr lang="el-GR" sz="2400" dirty="0"/>
                        <a:t>Καταπιεστικές παρουσίες που δεν είναι ανοιχτές σε άλλες απόψεις και ιδέες.</a:t>
                      </a:r>
                      <a:endParaRPr lang="en-US" sz="2400" dirty="0"/>
                    </a:p>
                    <a:p>
                      <a:pPr marL="457200" indent="-457200">
                        <a:lnSpc>
                          <a:spcPct val="150000"/>
                        </a:lnSpc>
                        <a:buClr>
                          <a:srgbClr val="00918E"/>
                        </a:buClr>
                        <a:buFont typeface="Arial" panose="020B0604020202020204" pitchFamily="34" charset="0"/>
                        <a:buChar char="•"/>
                      </a:pPr>
                      <a:r>
                        <a:rPr lang="el-GR" sz="2400" dirty="0"/>
                        <a:t>Μια οργανωτική/ομαδική κουλτούρα που φοβάται την αλλαγή</a:t>
                      </a:r>
                      <a:endParaRPr lang="en-US" sz="2400" dirty="0"/>
                    </a:p>
                    <a:p>
                      <a:pPr marL="457200" indent="-457200">
                        <a:lnSpc>
                          <a:spcPct val="150000"/>
                        </a:lnSpc>
                        <a:buClr>
                          <a:srgbClr val="00918E"/>
                        </a:buClr>
                        <a:buFont typeface="Arial" panose="020B0604020202020204" pitchFamily="34" charset="0"/>
                        <a:buChar char="•"/>
                      </a:pPr>
                      <a:r>
                        <a:rPr lang="el-GR" sz="2400" dirty="0"/>
                        <a:t>Μια οργανωτική/ομαδική κουλτούρα που φοβάται την αποτυχία</a:t>
                      </a:r>
                      <a:endParaRPr lang="en-US" sz="2400" dirty="0"/>
                    </a:p>
                    <a:p>
                      <a:pPr marL="457200" indent="-457200">
                        <a:lnSpc>
                          <a:spcPct val="150000"/>
                        </a:lnSpc>
                        <a:buClr>
                          <a:srgbClr val="00918E"/>
                        </a:buClr>
                        <a:buFont typeface="Arial" panose="020B0604020202020204" pitchFamily="34" charset="0"/>
                        <a:buChar char="•"/>
                      </a:pPr>
                      <a:r>
                        <a:rPr lang="el-GR" sz="2400" dirty="0"/>
                        <a:t>Μια οργανωτική/ομαδική κουλτούρα που δεν περιλαμβάνει πραγματικά ή αποδέχεται τη διαφορετικότητα</a:t>
                      </a:r>
                      <a:endParaRPr lang="en-US" sz="2400" dirty="0"/>
                    </a:p>
                    <a:p>
                      <a:pPr marL="457200" indent="-457200">
                        <a:lnSpc>
                          <a:spcPct val="150000"/>
                        </a:lnSpc>
                        <a:buClr>
                          <a:srgbClr val="00918E"/>
                        </a:buClr>
                        <a:buFont typeface="Arial" panose="020B0604020202020204" pitchFamily="34" charset="0"/>
                        <a:buChar char="•"/>
                      </a:pPr>
                      <a:r>
                        <a:rPr lang="el-GR" sz="2400" dirty="0"/>
                        <a:t>Μια οργανωτική/ομαδική κουλτούρα που έχει παραιτηθεί, νιώθει ότι «τίποτα δεν μπορεί να γίνει».</a:t>
                      </a:r>
                      <a:endParaRPr lang="en-US" sz="2800" b="0" dirty="0">
                        <a:solidFill>
                          <a:srgbClr val="008080"/>
                        </a:solidFill>
                        <a:effectLst/>
                        <a:latin typeface="Abhaya Libre Regular" panose="020B0604020202020204" charset="0"/>
                        <a:cs typeface="Abhaya Libre Regular" panose="020B0604020202020204" charset="0"/>
                      </a:endParaRPr>
                    </a:p>
                  </a:txBody>
                  <a:tcPr marL="37137" marR="74274" marT="29710" marB="29710">
                    <a:lnL>
                      <a:noFill/>
                    </a:lnL>
                    <a:lnR>
                      <a:noFill/>
                    </a:lnR>
                    <a:lnT>
                      <a:noFill/>
                    </a:lnT>
                    <a:lnB>
                      <a:noFill/>
                    </a:lnB>
                    <a:solidFill>
                      <a:srgbClr val="F9F9F9"/>
                    </a:solidFill>
                  </a:tcPr>
                </a:tc>
                <a:extLst>
                  <a:ext uri="{0D108BD9-81ED-4DB2-BD59-A6C34878D82A}">
                    <a16:rowId xmlns:a16="http://schemas.microsoft.com/office/drawing/2014/main" val="3974686686"/>
                  </a:ext>
                </a:extLst>
              </a:tr>
            </a:tbl>
          </a:graphicData>
        </a:graphic>
      </p:graphicFrame>
    </p:spTree>
    <p:extLst>
      <p:ext uri="{BB962C8B-B14F-4D97-AF65-F5344CB8AC3E}">
        <p14:creationId xmlns:p14="http://schemas.microsoft.com/office/powerpoint/2010/main" val="2545601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371613" y="-1768678"/>
            <a:ext cx="3334026" cy="3588482"/>
          </a:xfrm>
          <a:prstGeom prst="rect">
            <a:avLst/>
          </a:prstGeom>
        </p:spPr>
      </p:pic>
      <p:pic>
        <p:nvPicPr>
          <p:cNvPr id="4" name="Picture 4"/>
          <p:cNvPicPr>
            <a:picLocks noChangeAspect="1"/>
          </p:cNvPicPr>
          <p:nvPr/>
        </p:nvPicPr>
        <p:blipFill>
          <a:blip r:embed="rId5"/>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6"/>
          <a:srcRect/>
          <a:stretch>
            <a:fillRect/>
          </a:stretch>
        </p:blipFill>
        <p:spPr>
          <a:xfrm>
            <a:off x="7870030" y="9245916"/>
            <a:ext cx="3710720" cy="779251"/>
          </a:xfrm>
          <a:prstGeom prst="rect">
            <a:avLst/>
          </a:prstGeom>
        </p:spPr>
      </p:pic>
      <p:sp>
        <p:nvSpPr>
          <p:cNvPr id="6" name="TextBox 6"/>
          <p:cNvSpPr txBox="1"/>
          <p:nvPr/>
        </p:nvSpPr>
        <p:spPr>
          <a:xfrm>
            <a:off x="304800" y="800954"/>
            <a:ext cx="16496143" cy="1396536"/>
          </a:xfrm>
          <a:prstGeom prst="rect">
            <a:avLst/>
          </a:prstGeom>
        </p:spPr>
        <p:txBody>
          <a:bodyPr wrap="square" lIns="0" tIns="0" rIns="0" bIns="0" rtlCol="0" anchor="t">
            <a:spAutoFit/>
          </a:bodyPr>
          <a:lstStyle/>
          <a:p>
            <a:pPr algn="ctr">
              <a:lnSpc>
                <a:spcPts val="5449"/>
              </a:lnSpc>
            </a:pPr>
            <a:r>
              <a:rPr lang="en-US" sz="4800" b="1" dirty="0">
                <a:solidFill>
                  <a:srgbClr val="00918E"/>
                </a:solidFill>
                <a:latin typeface="Abhaya Libre Regular"/>
              </a:rPr>
              <a:t>O5 </a:t>
            </a:r>
            <a:r>
              <a:rPr lang="el-GR" sz="4800" b="1" dirty="0">
                <a:solidFill>
                  <a:srgbClr val="00918E"/>
                </a:solidFill>
                <a:latin typeface="Abhaya Libre Regular"/>
              </a:rPr>
              <a:t>Δημιουργώντας ένα περιβάλλον που υποστηρίζει τη δημιουργική σκέψη και την επίλυση προβλημάτων</a:t>
            </a:r>
            <a:endParaRPr lang="en-US" sz="4800" b="1" dirty="0">
              <a:solidFill>
                <a:srgbClr val="00918E"/>
              </a:solidFill>
              <a:latin typeface="Abhaya Libre Regular"/>
            </a:endParaRPr>
          </a:p>
        </p:txBody>
      </p:sp>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11" name="TextBox 10">
            <a:extLst>
              <a:ext uri="{FF2B5EF4-FFF2-40B4-BE49-F238E27FC236}">
                <a16:creationId xmlns:a16="http://schemas.microsoft.com/office/drawing/2014/main" id="{96D30B16-F6F0-9D31-A7D4-4D7017562060}"/>
              </a:ext>
            </a:extLst>
          </p:cNvPr>
          <p:cNvSpPr txBox="1"/>
          <p:nvPr/>
        </p:nvSpPr>
        <p:spPr>
          <a:xfrm>
            <a:off x="6271079" y="6382247"/>
            <a:ext cx="5041233" cy="830997"/>
          </a:xfrm>
          <a:prstGeom prst="rect">
            <a:avLst/>
          </a:prstGeom>
          <a:noFill/>
        </p:spPr>
        <p:txBody>
          <a:bodyPr wrap="square">
            <a:spAutoFit/>
          </a:bodyPr>
          <a:lstStyle/>
          <a:p>
            <a:pPr algn="just"/>
            <a:endParaRPr lang="en-US" sz="2400" dirty="0">
              <a:latin typeface="Abhaya Libre Regular" panose="020B0604020202020204" charset="0"/>
              <a:cs typeface="Abhaya Libre Regular" panose="020B0604020202020204" charset="0"/>
            </a:endParaRPr>
          </a:p>
          <a:p>
            <a:pPr algn="just"/>
            <a:endParaRPr lang="en-US" sz="2400" dirty="0">
              <a:latin typeface="Abhaya Libre Regular" panose="020B0604020202020204" charset="0"/>
              <a:cs typeface="Abhaya Libre Regular" panose="020B0604020202020204" charset="0"/>
            </a:endParaRPr>
          </a:p>
        </p:txBody>
      </p:sp>
      <p:sp>
        <p:nvSpPr>
          <p:cNvPr id="24" name="TextBox 23">
            <a:extLst>
              <a:ext uri="{FF2B5EF4-FFF2-40B4-BE49-F238E27FC236}">
                <a16:creationId xmlns:a16="http://schemas.microsoft.com/office/drawing/2014/main" id="{7E00ADD9-D85B-0EF8-B983-E3E1008F9551}"/>
              </a:ext>
            </a:extLst>
          </p:cNvPr>
          <p:cNvSpPr txBox="1"/>
          <p:nvPr/>
        </p:nvSpPr>
        <p:spPr>
          <a:xfrm>
            <a:off x="990599" y="1971905"/>
            <a:ext cx="12889359" cy="8586966"/>
          </a:xfrm>
          <a:prstGeom prst="rect">
            <a:avLst/>
          </a:prstGeom>
          <a:noFill/>
        </p:spPr>
        <p:txBody>
          <a:bodyPr wrap="square">
            <a:spAutoFit/>
          </a:bodyPr>
          <a:lstStyle/>
          <a:p>
            <a:pPr algn="just"/>
            <a:endParaRPr lang="en-US" sz="2400" b="1" i="0" u="none" strike="noStrike" baseline="0" dirty="0">
              <a:solidFill>
                <a:srgbClr val="008080"/>
              </a:solidFill>
              <a:latin typeface="Abhaya Libre Regular" panose="020B0604020202020204" charset="0"/>
              <a:cs typeface="Abhaya Libre Regular" panose="020B0604020202020204" charset="0"/>
            </a:endParaRPr>
          </a:p>
          <a:p>
            <a:pPr algn="just"/>
            <a:r>
              <a:rPr lang="el-GR" sz="2400" b="1" i="0" u="none" strike="noStrike" baseline="0" dirty="0">
                <a:solidFill>
                  <a:srgbClr val="008080"/>
                </a:solidFill>
                <a:latin typeface="Abhaya Libre Regular" panose="020B0604020202020204" charset="0"/>
                <a:cs typeface="Abhaya Libre Regular" panose="020B0604020202020204" charset="0"/>
              </a:rPr>
              <a:t>Η δημιουργική σκέψη χρειάζεται το σωστό είδος ατμόσφαιρας ή περιβάλλοντος. Το τμήμα ή η ομάδα σας το έχει αυτό;</a:t>
            </a:r>
            <a:endParaRPr lang="en-US" sz="2400" b="1" i="0" u="none" strike="noStrike" baseline="0" dirty="0">
              <a:solidFill>
                <a:srgbClr val="008080"/>
              </a:solidFill>
              <a:latin typeface="Abhaya Libre Regular" panose="020B0604020202020204" charset="0"/>
              <a:cs typeface="Abhaya Libre Regular" panose="020B0604020202020204" charset="0"/>
            </a:endParaRPr>
          </a:p>
          <a:p>
            <a:pPr algn="just"/>
            <a:endParaRPr lang="en-US" sz="2400" b="0" i="0" u="none" strike="noStrike" baseline="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Οι άνθρωποι πρέπει να αισθάνονται ελεύθεροι να είναι δημιουργικοί σε περιβάλλοντα που είναι χωρίς αποκλεισμούς, έτοιμα να δοκιμάσουν νέες ιδέες και βασίζονται στην εμπιστοσύνη. Πρέπει να αισθάνονται ασφαλείς για να μοιραστούν κυριολεκτικά οποιαδήποτε ιδέα – όσο τραγικό κι αν ακούγεται στην αρχή. Συχνά από εκεί ξεκινούν οι καλύτερες ιδέες!</a:t>
            </a:r>
            <a:endParaRPr lang="en-US" sz="2400" dirty="0">
              <a:latin typeface="Abhaya Libre Regular" panose="020B0604020202020204" charset="0"/>
              <a:cs typeface="Abhaya Libre Regular" panose="020B0604020202020204" charset="0"/>
            </a:endParaRPr>
          </a:p>
          <a:p>
            <a:pPr algn="just"/>
            <a:endParaRPr lang="en-US" sz="2400" dirty="0">
              <a:latin typeface="Abhaya Libre Regular" panose="020B0604020202020204" charset="0"/>
              <a:cs typeface="Abhaya Libre Regular" panose="020B0604020202020204" charset="0"/>
            </a:endParaRPr>
          </a:p>
          <a:p>
            <a:pPr algn="just"/>
            <a:r>
              <a:rPr lang="el-GR" sz="2400" b="0" i="0" u="none" strike="noStrike" baseline="0" dirty="0">
                <a:latin typeface="Abhaya Libre Regular" panose="020B0604020202020204" charset="0"/>
                <a:cs typeface="Abhaya Libre Regular" panose="020B0604020202020204" charset="0"/>
              </a:rPr>
              <a:t>Για να συμβεί αυτό, όλοι στην ομάδα εργασίας πρέπει</a:t>
            </a:r>
            <a:r>
              <a:rPr lang="en-US" sz="2400" b="0" i="0" u="none" strike="noStrike" baseline="0" dirty="0">
                <a:latin typeface="Abhaya Libre Regular" panose="020B0604020202020204" charset="0"/>
                <a:cs typeface="Abhaya Libre Regular" panose="020B0604020202020204" charset="0"/>
              </a:rPr>
              <a:t> </a:t>
            </a:r>
            <a:r>
              <a:rPr lang="el-GR" sz="2400" b="0" i="0" u="none" strike="noStrike" baseline="0" dirty="0">
                <a:latin typeface="Abhaya Libre Regular" panose="020B0604020202020204" charset="0"/>
                <a:cs typeface="Abhaya Libre Regular" panose="020B0604020202020204" charset="0"/>
              </a:rPr>
              <a:t>να:</a:t>
            </a:r>
            <a:endParaRPr lang="en-US" sz="2400" b="0" i="0" u="none" strike="noStrike" baseline="0" dirty="0">
              <a:latin typeface="Abhaya Libre Regular" panose="020B0604020202020204" charset="0"/>
              <a:cs typeface="Abhaya Libre Regular" panose="020B0604020202020204" charset="0"/>
            </a:endParaRPr>
          </a:p>
          <a:p>
            <a:pPr marL="342900" indent="-342900">
              <a:lnSpc>
                <a:spcPct val="150000"/>
              </a:lnSpc>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α</a:t>
            </a:r>
            <a:r>
              <a:rPr lang="el-GR" sz="2400" b="0" i="0" u="none" strike="noStrike" baseline="0" dirty="0">
                <a:latin typeface="Abhaya Libre Regular" panose="020B0604020202020204" charset="0"/>
                <a:cs typeface="Abhaya Libre Regular" panose="020B0604020202020204" charset="0"/>
              </a:rPr>
              <a:t>ποφεύγουν να υποθέτουν, να κρίνουν, να επικρίνουν ή να γελοιοποιούν</a:t>
            </a:r>
            <a:endParaRPr lang="en-US" sz="2400" b="0" i="0" u="none" strike="noStrike" baseline="0" dirty="0">
              <a:latin typeface="Abhaya Libre Regular" panose="020B0604020202020204" charset="0"/>
              <a:cs typeface="Abhaya Libre Regular" panose="020B0604020202020204" charset="0"/>
            </a:endParaRPr>
          </a:p>
          <a:p>
            <a:pPr marL="342900" indent="-342900">
              <a:lnSpc>
                <a:spcPct val="150000"/>
              </a:lnSpc>
              <a:buClr>
                <a:srgbClr val="008080"/>
              </a:buClr>
              <a:buFont typeface="Wingdings" panose="05000000000000000000" pitchFamily="2" charset="2"/>
              <a:buChar char="§"/>
            </a:pPr>
            <a:r>
              <a:rPr lang="el-GR" sz="2400" b="0" i="0" u="none" strike="noStrike" baseline="0" dirty="0">
                <a:latin typeface="Abhaya Libre Regular" panose="020B0604020202020204" charset="0"/>
                <a:cs typeface="Abhaya Libre Regular" panose="020B0604020202020204" charset="0"/>
              </a:rPr>
              <a:t>έχουν -ή αναπτύξουν- την ικανότητα να κοιτάζουν τα πράγματα εκ νέου και από διαφορετική οπτική γωνία</a:t>
            </a:r>
            <a:endParaRPr lang="en-US" sz="2400" b="0" i="0" u="none" strike="noStrike" baseline="0" dirty="0">
              <a:latin typeface="Abhaya Libre Regular" panose="020B0604020202020204" charset="0"/>
              <a:cs typeface="Abhaya Libre Regular" panose="020B0604020202020204" charset="0"/>
            </a:endParaRPr>
          </a:p>
          <a:p>
            <a:pPr marL="342900" indent="-342900">
              <a:lnSpc>
                <a:spcPct val="150000"/>
              </a:lnSpc>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έ</a:t>
            </a:r>
            <a:r>
              <a:rPr lang="el-GR" sz="2400" b="0" i="0" u="none" strike="noStrike" baseline="0" dirty="0">
                <a:latin typeface="Abhaya Libre Regular" panose="020B0604020202020204" charset="0"/>
                <a:cs typeface="Abhaya Libre Regular" panose="020B0604020202020204" charset="0"/>
              </a:rPr>
              <a:t>χουν άνεση με την ασάφεια</a:t>
            </a:r>
            <a:endParaRPr lang="en-US" sz="2400" b="0" i="0" u="none" strike="noStrike" baseline="0" dirty="0">
              <a:latin typeface="Abhaya Libre Regular" panose="020B0604020202020204" charset="0"/>
              <a:cs typeface="Abhaya Libre Regular" panose="020B0604020202020204" charset="0"/>
            </a:endParaRPr>
          </a:p>
          <a:p>
            <a:pPr marL="342900" indent="-342900">
              <a:lnSpc>
                <a:spcPct val="150000"/>
              </a:lnSpc>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π</a:t>
            </a:r>
            <a:r>
              <a:rPr lang="el-GR" sz="2400" b="0" i="0" u="none" strike="noStrike" baseline="0" dirty="0">
                <a:latin typeface="Abhaya Libre Regular" panose="020B0604020202020204" charset="0"/>
                <a:cs typeface="Abhaya Libre Regular" panose="020B0604020202020204" charset="0"/>
              </a:rPr>
              <a:t>ιστεύουν ότι τα πράγματα μπορούν να γίνουν καλύτερα</a:t>
            </a:r>
            <a:endParaRPr lang="en-US" sz="2400" b="0" i="0" u="none" strike="noStrike" baseline="0" dirty="0">
              <a:latin typeface="Abhaya Libre Regular" panose="020B0604020202020204" charset="0"/>
              <a:cs typeface="Abhaya Libre Regular" panose="020B0604020202020204" charset="0"/>
            </a:endParaRPr>
          </a:p>
          <a:p>
            <a:pPr marL="342900" indent="-342900">
              <a:lnSpc>
                <a:spcPct val="150000"/>
              </a:lnSpc>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απολαμβάνουν το άγνωστο</a:t>
            </a:r>
            <a:endParaRPr lang="en-US" sz="2400" b="0" i="0" u="none" strike="noStrike" baseline="0" dirty="0">
              <a:latin typeface="Abhaya Libre Regular" panose="020B0604020202020204" charset="0"/>
              <a:cs typeface="Abhaya Libre Regular" panose="020B0604020202020204" charset="0"/>
            </a:endParaRPr>
          </a:p>
          <a:p>
            <a:pPr marL="342900" indent="-342900">
              <a:lnSpc>
                <a:spcPct val="150000"/>
              </a:lnSpc>
              <a:buClr>
                <a:srgbClr val="008080"/>
              </a:buClr>
              <a:buFont typeface="Wingdings" panose="05000000000000000000" pitchFamily="2" charset="2"/>
              <a:buChar char="§"/>
            </a:pPr>
            <a:r>
              <a:rPr lang="en-US" sz="2400" dirty="0">
                <a:latin typeface="Abhaya Libre Regular" panose="020B0604020202020204" charset="0"/>
                <a:cs typeface="Abhaya Libre Regular" panose="020B0604020202020204" charset="0"/>
              </a:rPr>
              <a:t>respect different approaches and ways of working</a:t>
            </a:r>
            <a:r>
              <a:rPr lang="en-US" sz="2400" b="0" i="0" u="none" strike="noStrike" baseline="0" dirty="0">
                <a:latin typeface="Noto Sans" panose="020B0502040504020204" pitchFamily="34" charset="0"/>
              </a:rPr>
              <a:t> </a:t>
            </a:r>
          </a:p>
          <a:p>
            <a:pPr marL="342900" indent="-342900">
              <a:lnSpc>
                <a:spcPct val="150000"/>
              </a:lnSpc>
              <a:buClr>
                <a:srgbClr val="008080"/>
              </a:buClr>
              <a:buFont typeface="Wingdings" panose="05000000000000000000" pitchFamily="2" charset="2"/>
              <a:buChar char="§"/>
            </a:pPr>
            <a:endParaRPr lang="en-US" sz="2400" dirty="0">
              <a:latin typeface="Abhaya Libre Regular" panose="020B0604020202020204" charset="0"/>
              <a:cs typeface="Abhaya Libre Regular" panose="020B0604020202020204" charset="0"/>
            </a:endParaRPr>
          </a:p>
          <a:p>
            <a:endParaRPr lang="en-US" sz="2400" b="0" i="0" u="none" strike="noStrike" baseline="0" dirty="0">
              <a:latin typeface="Abhaya Libre Regular" panose="020B0604020202020204" charset="0"/>
              <a:cs typeface="Abhaya Libre Regular" panose="020B0604020202020204" charset="0"/>
            </a:endParaRPr>
          </a:p>
        </p:txBody>
      </p:sp>
      <p:pic>
        <p:nvPicPr>
          <p:cNvPr id="7" name="Picture 6">
            <a:extLst>
              <a:ext uri="{FF2B5EF4-FFF2-40B4-BE49-F238E27FC236}">
                <a16:creationId xmlns:a16="http://schemas.microsoft.com/office/drawing/2014/main" id="{0780EEE0-F4E5-791A-DA07-20DC8BB4ABD6}"/>
              </a:ext>
            </a:extLst>
          </p:cNvPr>
          <p:cNvPicPr>
            <a:picLocks noChangeAspect="1"/>
          </p:cNvPicPr>
          <p:nvPr/>
        </p:nvPicPr>
        <p:blipFill rotWithShape="1">
          <a:blip r:embed="rId9"/>
          <a:srcRect l="32917" t="27037" r="46250" b="59630"/>
          <a:stretch/>
        </p:blipFill>
        <p:spPr>
          <a:xfrm>
            <a:off x="0" y="8889837"/>
            <a:ext cx="3810000" cy="1371600"/>
          </a:xfrm>
          <a:prstGeom prst="rect">
            <a:avLst/>
          </a:prstGeom>
        </p:spPr>
      </p:pic>
      <p:sp>
        <p:nvSpPr>
          <p:cNvPr id="2" name="Star: 6 Points 1">
            <a:extLst>
              <a:ext uri="{FF2B5EF4-FFF2-40B4-BE49-F238E27FC236}">
                <a16:creationId xmlns:a16="http://schemas.microsoft.com/office/drawing/2014/main" id="{064AAEDE-C968-F8A0-2B32-6EF0D305DD52}"/>
              </a:ext>
            </a:extLst>
          </p:cNvPr>
          <p:cNvSpPr/>
          <p:nvPr/>
        </p:nvSpPr>
        <p:spPr>
          <a:xfrm>
            <a:off x="13879959" y="6255780"/>
            <a:ext cx="2773905" cy="3071078"/>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5</a:t>
            </a:r>
          </a:p>
          <a:p>
            <a:pPr algn="ctr"/>
            <a:r>
              <a:rPr lang="en-US" sz="2400" b="1" dirty="0"/>
              <a:t>Reading &amp; Evaluation</a:t>
            </a:r>
          </a:p>
        </p:txBody>
      </p:sp>
      <p:pic>
        <p:nvPicPr>
          <p:cNvPr id="10" name="Graphic 9" descr="Brainstorm outline">
            <a:extLst>
              <a:ext uri="{FF2B5EF4-FFF2-40B4-BE49-F238E27FC236}">
                <a16:creationId xmlns:a16="http://schemas.microsoft.com/office/drawing/2014/main" id="{4AA3DE04-53D4-66AB-0479-4280BDF200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24539" y="2959036"/>
            <a:ext cx="2684747" cy="2684747"/>
          </a:xfrm>
          <a:prstGeom prst="rect">
            <a:avLst/>
          </a:prstGeom>
        </p:spPr>
      </p:pic>
    </p:spTree>
    <p:extLst>
      <p:ext uri="{BB962C8B-B14F-4D97-AF65-F5344CB8AC3E}">
        <p14:creationId xmlns:p14="http://schemas.microsoft.com/office/powerpoint/2010/main" val="4069438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66999-B88D-29FD-55BD-CBF83BFBE7ED}"/>
              </a:ext>
            </a:extLst>
          </p:cNvPr>
          <p:cNvPicPr>
            <a:picLocks noChangeAspect="1"/>
          </p:cNvPicPr>
          <p:nvPr/>
        </p:nvPicPr>
        <p:blipFill rotWithShape="1">
          <a:blip r:embed="rId2"/>
          <a:srcRect l="79596" t="33355" r="3462" b="52963"/>
          <a:stretch/>
        </p:blipFill>
        <p:spPr>
          <a:xfrm>
            <a:off x="971377" y="2400300"/>
            <a:ext cx="8890651" cy="4038600"/>
          </a:xfrm>
          <a:prstGeom prst="rect">
            <a:avLst/>
          </a:prstGeom>
          <a:ln w="19050">
            <a:solidFill>
              <a:srgbClr val="C00000"/>
            </a:solidFill>
          </a:ln>
        </p:spPr>
      </p:pic>
      <p:pic>
        <p:nvPicPr>
          <p:cNvPr id="4" name="Picture 3">
            <a:extLst>
              <a:ext uri="{FF2B5EF4-FFF2-40B4-BE49-F238E27FC236}">
                <a16:creationId xmlns:a16="http://schemas.microsoft.com/office/drawing/2014/main" id="{D49B026F-9B5E-B7C7-ECD9-15BA4B5BFC2E}"/>
              </a:ext>
            </a:extLst>
          </p:cNvPr>
          <p:cNvPicPr>
            <a:picLocks noChangeAspect="1"/>
          </p:cNvPicPr>
          <p:nvPr/>
        </p:nvPicPr>
        <p:blipFill rotWithShape="1">
          <a:blip r:embed="rId3"/>
          <a:srcRect l="10000" t="24814" r="55834" b="28519"/>
          <a:stretch/>
        </p:blipFill>
        <p:spPr>
          <a:xfrm>
            <a:off x="10287000" y="2400300"/>
            <a:ext cx="6050280" cy="4038600"/>
          </a:xfrm>
          <a:prstGeom prst="rect">
            <a:avLst/>
          </a:prstGeom>
          <a:ln w="19050">
            <a:solidFill>
              <a:srgbClr val="C00000"/>
            </a:solidFill>
          </a:ln>
        </p:spPr>
      </p:pic>
      <p:sp>
        <p:nvSpPr>
          <p:cNvPr id="9" name="TextBox 8">
            <a:extLst>
              <a:ext uri="{FF2B5EF4-FFF2-40B4-BE49-F238E27FC236}">
                <a16:creationId xmlns:a16="http://schemas.microsoft.com/office/drawing/2014/main" id="{0CBE76DD-2475-D803-EEF3-A618F075BA9E}"/>
              </a:ext>
            </a:extLst>
          </p:cNvPr>
          <p:cNvSpPr txBox="1"/>
          <p:nvPr/>
        </p:nvSpPr>
        <p:spPr>
          <a:xfrm flipH="1">
            <a:off x="1636078" y="205176"/>
            <a:ext cx="15651480" cy="707886"/>
          </a:xfrm>
          <a:prstGeom prst="rect">
            <a:avLst/>
          </a:prstGeom>
          <a:noFill/>
        </p:spPr>
        <p:txBody>
          <a:bodyPr wrap="square" rtlCol="0">
            <a:spAutoFit/>
          </a:bodyPr>
          <a:lstStyle/>
          <a:p>
            <a:r>
              <a:rPr lang="en-US" dirty="0"/>
              <a:t> </a:t>
            </a:r>
            <a:r>
              <a:rPr lang="en-US" sz="4000" b="1" dirty="0">
                <a:solidFill>
                  <a:srgbClr val="00918E"/>
                </a:solidFill>
                <a:latin typeface="Abhaya Libre Regular" panose="020B0604020202020204" charset="0"/>
                <a:cs typeface="Abhaya Libre Regular" panose="020B0604020202020204" charset="0"/>
              </a:rPr>
              <a:t>03 </a:t>
            </a:r>
            <a:r>
              <a:rPr lang="el-GR" sz="4000" b="1" dirty="0">
                <a:solidFill>
                  <a:srgbClr val="00918E"/>
                </a:solidFill>
                <a:latin typeface="Abhaya Libre Regular" panose="020B0604020202020204" charset="0"/>
                <a:cs typeface="Abhaya Libre Regular" panose="020B0604020202020204" charset="0"/>
              </a:rPr>
              <a:t>Γιατί χρειαζόμαστε εργαλεία για να είμαστε δημιουργικοί;</a:t>
            </a:r>
            <a:endParaRPr lang="en-US" sz="4000" b="1" dirty="0">
              <a:solidFill>
                <a:srgbClr val="00918E"/>
              </a:solidFill>
              <a:latin typeface="Abhaya Libre Regular" panose="020B0604020202020204" charset="0"/>
              <a:cs typeface="Abhaya Libre Regular" panose="020B0604020202020204" charset="0"/>
            </a:endParaRPr>
          </a:p>
        </p:txBody>
      </p:sp>
      <p:pic>
        <p:nvPicPr>
          <p:cNvPr id="2" name="Picture 1">
            <a:extLst>
              <a:ext uri="{FF2B5EF4-FFF2-40B4-BE49-F238E27FC236}">
                <a16:creationId xmlns:a16="http://schemas.microsoft.com/office/drawing/2014/main" id="{4DB55490-6D45-7931-12E7-E7DE264C6A66}"/>
              </a:ext>
            </a:extLst>
          </p:cNvPr>
          <p:cNvPicPr>
            <a:picLocks noChangeAspect="1"/>
          </p:cNvPicPr>
          <p:nvPr/>
        </p:nvPicPr>
        <p:blipFill rotWithShape="1">
          <a:blip r:embed="rId4"/>
          <a:srcRect l="32917" t="27037" r="46250" b="59630"/>
          <a:stretch/>
        </p:blipFill>
        <p:spPr>
          <a:xfrm>
            <a:off x="-27429" y="8327113"/>
            <a:ext cx="5444131" cy="1959887"/>
          </a:xfrm>
          <a:prstGeom prst="rect">
            <a:avLst/>
          </a:prstGeom>
        </p:spPr>
      </p:pic>
      <p:pic>
        <p:nvPicPr>
          <p:cNvPr id="5" name="Picture 4">
            <a:extLst>
              <a:ext uri="{FF2B5EF4-FFF2-40B4-BE49-F238E27FC236}">
                <a16:creationId xmlns:a16="http://schemas.microsoft.com/office/drawing/2014/main" id="{549EDDC8-BC96-AEB4-14A8-77F3B60E29CB}"/>
              </a:ext>
            </a:extLst>
          </p:cNvPr>
          <p:cNvPicPr>
            <a:picLocks noChangeAspect="1"/>
          </p:cNvPicPr>
          <p:nvPr/>
        </p:nvPicPr>
        <p:blipFill rotWithShape="1">
          <a:blip r:embed="rId5"/>
          <a:srcRect l="86667" t="741" r="2708" b="72514"/>
          <a:stretch/>
        </p:blipFill>
        <p:spPr>
          <a:xfrm>
            <a:off x="16360666" y="0"/>
            <a:ext cx="1943100" cy="2751290"/>
          </a:xfrm>
          <a:prstGeom prst="rect">
            <a:avLst/>
          </a:prstGeom>
        </p:spPr>
      </p:pic>
      <p:pic>
        <p:nvPicPr>
          <p:cNvPr id="7" name="Picture 12">
            <a:extLst>
              <a:ext uri="{FF2B5EF4-FFF2-40B4-BE49-F238E27FC236}">
                <a16:creationId xmlns:a16="http://schemas.microsoft.com/office/drawing/2014/main" id="{DDCE246F-6B3F-3E19-9C11-59F6A1CE7F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306722" y="-607656"/>
            <a:ext cx="2556197" cy="2751289"/>
          </a:xfrm>
          <a:prstGeom prst="rect">
            <a:avLst/>
          </a:prstGeom>
        </p:spPr>
      </p:pic>
      <p:sp>
        <p:nvSpPr>
          <p:cNvPr id="8" name="TextBox 7">
            <a:extLst>
              <a:ext uri="{FF2B5EF4-FFF2-40B4-BE49-F238E27FC236}">
                <a16:creationId xmlns:a16="http://schemas.microsoft.com/office/drawing/2014/main" id="{292DBE7B-5EE4-7537-E770-29D631FA79D6}"/>
              </a:ext>
            </a:extLst>
          </p:cNvPr>
          <p:cNvSpPr txBox="1"/>
          <p:nvPr/>
        </p:nvSpPr>
        <p:spPr>
          <a:xfrm>
            <a:off x="11641712" y="8043569"/>
            <a:ext cx="7169406" cy="954107"/>
          </a:xfrm>
          <a:prstGeom prst="rect">
            <a:avLst/>
          </a:prstGeom>
          <a:noFill/>
        </p:spPr>
        <p:txBody>
          <a:bodyPr wrap="square" rtlCol="0">
            <a:spAutoFit/>
          </a:bodyPr>
          <a:lstStyle/>
          <a:p>
            <a:r>
              <a:rPr lang="el-GR" sz="2800" b="1" dirty="0">
                <a:solidFill>
                  <a:srgbClr val="C00000"/>
                </a:solidFill>
                <a:latin typeface="Abhaya Libre Regular" panose="020B0604020202020204" charset="0"/>
                <a:cs typeface="Abhaya Libre Regular" panose="020B0604020202020204" charset="0"/>
              </a:rPr>
              <a:t>Σκεφτείτε να εγγραφείτε για δωρεάν ιδέες και ενδιαφέρουσες απόψεις!</a:t>
            </a:r>
            <a:endParaRPr lang="en-US" sz="2800" b="1" dirty="0">
              <a:solidFill>
                <a:srgbClr val="C00000"/>
              </a:solidFill>
              <a:latin typeface="Abhaya Libre Regular" panose="020B0604020202020204" charset="0"/>
              <a:cs typeface="Abhaya Libre Regular" panose="020B0604020202020204" charset="0"/>
            </a:endParaRPr>
          </a:p>
        </p:txBody>
      </p:sp>
      <p:sp>
        <p:nvSpPr>
          <p:cNvPr id="10" name="TextBox 9">
            <a:extLst>
              <a:ext uri="{FF2B5EF4-FFF2-40B4-BE49-F238E27FC236}">
                <a16:creationId xmlns:a16="http://schemas.microsoft.com/office/drawing/2014/main" id="{37C580A8-D892-EC59-F93F-28ACC28EF30C}"/>
              </a:ext>
            </a:extLst>
          </p:cNvPr>
          <p:cNvSpPr txBox="1"/>
          <p:nvPr/>
        </p:nvSpPr>
        <p:spPr>
          <a:xfrm>
            <a:off x="947729" y="7009085"/>
            <a:ext cx="12115800" cy="1384995"/>
          </a:xfrm>
          <a:prstGeom prst="rect">
            <a:avLst/>
          </a:prstGeom>
          <a:noFill/>
        </p:spPr>
        <p:txBody>
          <a:bodyPr wrap="square">
            <a:spAutoFit/>
          </a:bodyPr>
          <a:lstStyle/>
          <a:p>
            <a:r>
              <a:rPr lang="el-GR" sz="2800" b="1" dirty="0">
                <a:solidFill>
                  <a:srgbClr val="00918E"/>
                </a:solidFill>
                <a:latin typeface="Abhaya Libre Regular" panose="020B0604020202020204" charset="0"/>
                <a:cs typeface="Abhaya Libre Regular" panose="020B0604020202020204" charset="0"/>
              </a:rPr>
              <a:t>Μάθετε «γιατί» παρακολουθώντας το αακόλουθο βίντεο:</a:t>
            </a:r>
            <a:endParaRPr lang="en-US" sz="2800" dirty="0">
              <a:latin typeface="Abhaya Libre Regular" panose="020B0604020202020204" charset="0"/>
              <a:cs typeface="Abhaya Libre Regular" panose="020B0604020202020204" charset="0"/>
            </a:endParaRPr>
          </a:p>
          <a:p>
            <a:r>
              <a:rPr lang="en-US" sz="2800" dirty="0">
                <a:latin typeface="Abhaya Libre Regular" panose="020B0604020202020204" charset="0"/>
                <a:cs typeface="Abhaya Libre Regular" panose="020B0604020202020204" charset="0"/>
              </a:rPr>
              <a:t> </a:t>
            </a:r>
            <a:r>
              <a:rPr lang="en-US" sz="2400" dirty="0">
                <a:latin typeface="Abhaya Libre Regular" panose="020B0604020202020204" charset="0"/>
                <a:cs typeface="Abhaya Libre Regular" panose="020B0604020202020204" charset="0"/>
                <a:hlinkClick r:id="rId8"/>
              </a:rPr>
              <a:t>https://www.youtube.com/watch?v=QJC73pgz38o&amp;ab_channel=JamesTaylor</a:t>
            </a:r>
            <a:endParaRPr lang="en-US" sz="2400" dirty="0">
              <a:latin typeface="Abhaya Libre Regular" panose="020B0604020202020204" charset="0"/>
              <a:cs typeface="Abhaya Libre Regular" panose="020B0604020202020204" charset="0"/>
            </a:endParaRPr>
          </a:p>
          <a:p>
            <a:endParaRPr lang="en-US" sz="2800" dirty="0">
              <a:latin typeface="Abhaya Libre Regular" panose="020B0604020202020204" charset="0"/>
              <a:cs typeface="Abhaya Libre Regular" panose="020B0604020202020204" charset="0"/>
            </a:endParaRPr>
          </a:p>
        </p:txBody>
      </p:sp>
      <p:pic>
        <p:nvPicPr>
          <p:cNvPr id="6" name="Picture 4">
            <a:extLst>
              <a:ext uri="{FF2B5EF4-FFF2-40B4-BE49-F238E27FC236}">
                <a16:creationId xmlns:a16="http://schemas.microsoft.com/office/drawing/2014/main" id="{93F96F1D-9FAC-9DBC-28CB-2789B6D72CE1}"/>
              </a:ext>
            </a:extLst>
          </p:cNvPr>
          <p:cNvPicPr>
            <a:picLocks noChangeAspect="1"/>
          </p:cNvPicPr>
          <p:nvPr/>
        </p:nvPicPr>
        <p:blipFill>
          <a:blip r:embed="rId9"/>
          <a:srcRect/>
          <a:stretch>
            <a:fillRect/>
          </a:stretch>
        </p:blipFill>
        <p:spPr>
          <a:xfrm>
            <a:off x="16674160" y="-166658"/>
            <a:ext cx="1869292" cy="1869292"/>
          </a:xfrm>
          <a:prstGeom prst="rect">
            <a:avLst/>
          </a:prstGeom>
        </p:spPr>
      </p:pic>
      <p:pic>
        <p:nvPicPr>
          <p:cNvPr id="11" name="Picture 23">
            <a:extLst>
              <a:ext uri="{FF2B5EF4-FFF2-40B4-BE49-F238E27FC236}">
                <a16:creationId xmlns:a16="http://schemas.microsoft.com/office/drawing/2014/main" id="{8A7676F6-111D-F75F-9949-862D7B3B2144}"/>
              </a:ext>
            </a:extLst>
          </p:cNvPr>
          <p:cNvPicPr>
            <a:picLocks noChangeAspect="1"/>
          </p:cNvPicPr>
          <p:nvPr/>
        </p:nvPicPr>
        <p:blipFill>
          <a:blip r:embed="rId10"/>
          <a:srcRect/>
          <a:stretch>
            <a:fillRect/>
          </a:stretch>
        </p:blipFill>
        <p:spPr>
          <a:xfrm>
            <a:off x="7930992" y="9105900"/>
            <a:ext cx="3710720" cy="779251"/>
          </a:xfrm>
          <a:prstGeom prst="rect">
            <a:avLst/>
          </a:prstGeom>
        </p:spPr>
      </p:pic>
    </p:spTree>
    <p:extLst>
      <p:ext uri="{BB962C8B-B14F-4D97-AF65-F5344CB8AC3E}">
        <p14:creationId xmlns:p14="http://schemas.microsoft.com/office/powerpoint/2010/main" val="385508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45"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50" y="7859575"/>
            <a:ext cx="5364129" cy="536412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447384" y="6091404"/>
            <a:ext cx="4352147" cy="4346443"/>
          </a:xfrm>
          <a:prstGeom prst="rect">
            <a:avLst/>
          </a:prstGeom>
        </p:spPr>
      </p:pic>
      <p:pic>
        <p:nvPicPr>
          <p:cNvPr id="22" name="Picture 22"/>
          <p:cNvPicPr>
            <a:picLocks noChangeAspect="1"/>
          </p:cNvPicPr>
          <p:nvPr/>
        </p:nvPicPr>
        <p:blipFill>
          <a:blip r:embed="rId10"/>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1"/>
          <a:srcRect/>
          <a:stretch>
            <a:fillRect/>
          </a:stretch>
        </p:blipFill>
        <p:spPr>
          <a:xfrm>
            <a:off x="7930992" y="9105900"/>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2308864" y="2321363"/>
            <a:ext cx="14169917" cy="517065"/>
          </a:xfrm>
          <a:prstGeom prst="rect">
            <a:avLst/>
          </a:prstGeom>
          <a:noFill/>
        </p:spPr>
        <p:txBody>
          <a:bodyPr wrap="square">
            <a:spAutoFit/>
          </a:bodyPr>
          <a:lstStyle/>
          <a:p>
            <a:pPr marL="0" marR="0" fontAlgn="base">
              <a:lnSpc>
                <a:spcPct val="115000"/>
              </a:lnSpc>
              <a:spcBef>
                <a:spcPts val="0"/>
              </a:spcBef>
              <a:spcAft>
                <a:spcPts val="0"/>
              </a:spcAft>
            </a:pP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endParaRPr lang="en-US"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pic>
        <p:nvPicPr>
          <p:cNvPr id="2" name="Picture 1">
            <a:extLst>
              <a:ext uri="{FF2B5EF4-FFF2-40B4-BE49-F238E27FC236}">
                <a16:creationId xmlns:a16="http://schemas.microsoft.com/office/drawing/2014/main" id="{DBFB4201-CB7B-D5C6-66B9-90AE89FABADB}"/>
              </a:ext>
            </a:extLst>
          </p:cNvPr>
          <p:cNvPicPr>
            <a:picLocks noChangeAspect="1"/>
          </p:cNvPicPr>
          <p:nvPr/>
        </p:nvPicPr>
        <p:blipFill rotWithShape="1">
          <a:blip r:embed="rId12"/>
          <a:srcRect l="32917" t="27037" r="46250" b="59630"/>
          <a:stretch/>
        </p:blipFill>
        <p:spPr>
          <a:xfrm rot="5400000">
            <a:off x="-1238028" y="1219200"/>
            <a:ext cx="3810000" cy="1371600"/>
          </a:xfrm>
          <a:prstGeom prst="rect">
            <a:avLst/>
          </a:prstGeom>
        </p:spPr>
      </p:pic>
      <p:sp>
        <p:nvSpPr>
          <p:cNvPr id="4" name="TextBox 3">
            <a:extLst>
              <a:ext uri="{FF2B5EF4-FFF2-40B4-BE49-F238E27FC236}">
                <a16:creationId xmlns:a16="http://schemas.microsoft.com/office/drawing/2014/main" id="{8B50DF0B-B457-5095-D65F-8AC53E9E936B}"/>
              </a:ext>
            </a:extLst>
          </p:cNvPr>
          <p:cNvSpPr txBox="1"/>
          <p:nvPr/>
        </p:nvSpPr>
        <p:spPr>
          <a:xfrm>
            <a:off x="1095486" y="816044"/>
            <a:ext cx="16097027" cy="1754326"/>
          </a:xfrm>
          <a:prstGeom prst="rect">
            <a:avLst/>
          </a:prstGeom>
          <a:noFill/>
        </p:spPr>
        <p:txBody>
          <a:bodyPr wrap="square">
            <a:spAutoFit/>
          </a:bodyPr>
          <a:lstStyle/>
          <a:p>
            <a:pPr marL="457200" marR="0"/>
            <a:r>
              <a:rPr lang="el-GR" sz="5400" b="1" dirty="0">
                <a:solidFill>
                  <a:schemeClr val="accent5">
                    <a:lumMod val="75000"/>
                  </a:schemeClr>
                </a:solidFill>
                <a:latin typeface="Abhaya Libre Regular" panose="020B0604020202020204" charset="0"/>
                <a:ea typeface="Times New Roman" panose="02020603050405020304" pitchFamily="18" charset="0"/>
                <a:cs typeface="Abhaya Libre Regular" panose="020B0604020202020204" charset="0"/>
              </a:rPr>
              <a:t>Εργαλεία που βοηθούν την Δημιουργική Σκέψη και την Επίλυση προβλημάτων</a:t>
            </a:r>
            <a:endParaRPr lang="en-US"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sp>
        <p:nvSpPr>
          <p:cNvPr id="7" name="TextBox 6">
            <a:extLst>
              <a:ext uri="{FF2B5EF4-FFF2-40B4-BE49-F238E27FC236}">
                <a16:creationId xmlns:a16="http://schemas.microsoft.com/office/drawing/2014/main" id="{9B59D614-EA78-3D9A-BDB8-8D5D40119558}"/>
              </a:ext>
            </a:extLst>
          </p:cNvPr>
          <p:cNvSpPr txBox="1"/>
          <p:nvPr/>
        </p:nvSpPr>
        <p:spPr>
          <a:xfrm>
            <a:off x="2514600" y="2917495"/>
            <a:ext cx="7638714" cy="4835939"/>
          </a:xfrm>
          <a:prstGeom prst="rect">
            <a:avLst/>
          </a:prstGeom>
          <a:noFill/>
        </p:spPr>
        <p:txBody>
          <a:bodyPr wrap="square">
            <a:spAutoFit/>
          </a:bodyPr>
          <a:lstStyle/>
          <a:p>
            <a:pPr marL="342900" marR="0" lvl="0" indent="-342900">
              <a:lnSpc>
                <a:spcPct val="115000"/>
              </a:lnSpc>
              <a:spcBef>
                <a:spcPts val="0"/>
              </a:spcBef>
              <a:spcAft>
                <a:spcPts val="0"/>
              </a:spcAft>
              <a:buClr>
                <a:srgbClr val="66CCFF"/>
              </a:buClr>
              <a:buSzPts val="1200"/>
              <a:buFont typeface="Symbol" panose="05050102010706020507" pitchFamily="18" charset="2"/>
              <a:buChar char=""/>
            </a:pPr>
            <a:endParaRPr lang="en-GB" sz="32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endParaRPr>
          </a:p>
          <a:p>
            <a:pPr marL="342900" marR="0" lvl="0" indent="-342900">
              <a:lnSpc>
                <a:spcPct val="115000"/>
              </a:lnSpc>
              <a:spcBef>
                <a:spcPts val="0"/>
              </a:spcBef>
              <a:spcAft>
                <a:spcPts val="0"/>
              </a:spcAft>
              <a:buClr>
                <a:srgbClr val="00918E"/>
              </a:buClr>
              <a:buSzPct val="105000"/>
              <a:buFont typeface="Symbol" panose="05050102010706020507" pitchFamily="18" charset="2"/>
              <a:buChar char=""/>
            </a:pPr>
            <a:r>
              <a:rPr lang="el-GR"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rPr>
              <a:t>Η τεχνική των 5 «Γιατί;»</a:t>
            </a:r>
            <a:endParaRPr lang="en-GB"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endParaRPr>
          </a:p>
          <a:p>
            <a:pPr marL="342900" marR="0" lvl="0" indent="-342900">
              <a:lnSpc>
                <a:spcPct val="115000"/>
              </a:lnSpc>
              <a:spcBef>
                <a:spcPts val="0"/>
              </a:spcBef>
              <a:spcAft>
                <a:spcPts val="0"/>
              </a:spcAft>
              <a:buClr>
                <a:srgbClr val="00918E"/>
              </a:buClr>
              <a:buSzPct val="105000"/>
              <a:buFont typeface="Symbol" panose="05050102010706020507" pitchFamily="18" charset="2"/>
              <a:buChar char=""/>
            </a:pPr>
            <a:r>
              <a:rPr lang="el-GR" sz="2400" b="1" dirty="0">
                <a:solidFill>
                  <a:schemeClr val="tx1">
                    <a:lumMod val="65000"/>
                    <a:lumOff val="35000"/>
                  </a:schemeClr>
                </a:solidFill>
                <a:latin typeface="Abhaya Libre Regular" panose="020B0604020202020204" charset="0"/>
                <a:ea typeface="DejaVu Sans"/>
                <a:cs typeface="Abhaya Libre Regular" panose="020B0604020202020204" charset="0"/>
              </a:rPr>
              <a:t>Οι έξι παγκόσμιες ερωτήσεις</a:t>
            </a:r>
            <a:endParaRPr lang="en-GB" sz="2400" b="1" dirty="0">
              <a:solidFill>
                <a:schemeClr val="tx1">
                  <a:lumMod val="65000"/>
                  <a:lumOff val="35000"/>
                </a:schemeClr>
              </a:solidFill>
              <a:latin typeface="Abhaya Libre Regular" panose="020B0604020202020204" charset="0"/>
              <a:ea typeface="DejaVu Sans"/>
              <a:cs typeface="Abhaya Libre Regular" panose="020B0604020202020204" charset="0"/>
            </a:endParaRPr>
          </a:p>
          <a:p>
            <a:pPr marL="342900" indent="-342900">
              <a:lnSpc>
                <a:spcPct val="115000"/>
              </a:lnSpc>
              <a:buClr>
                <a:srgbClr val="00918E"/>
              </a:buClr>
              <a:buSzPct val="105000"/>
              <a:buFont typeface="Symbol" panose="05050102010706020507" pitchFamily="18" charset="2"/>
              <a:buChar char=""/>
            </a:pPr>
            <a:r>
              <a:rPr lang="el-GR"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rPr>
              <a:t>Μάγος</a:t>
            </a:r>
            <a:endParaRPr lang="en-US"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endParaRPr>
          </a:p>
          <a:p>
            <a:pPr marL="342900" marR="0" lvl="0" indent="-342900">
              <a:lnSpc>
                <a:spcPct val="115000"/>
              </a:lnSpc>
              <a:spcBef>
                <a:spcPts val="0"/>
              </a:spcBef>
              <a:spcAft>
                <a:spcPts val="800"/>
              </a:spcAft>
              <a:buClr>
                <a:srgbClr val="00918E"/>
              </a:buClr>
              <a:buSzPct val="105000"/>
              <a:buFont typeface="Symbol" panose="05050102010706020507" pitchFamily="18" charset="2"/>
              <a:buChar char=""/>
            </a:pPr>
            <a:r>
              <a:rPr lang="el-GR"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rPr>
              <a:t>Τεχνική </a:t>
            </a:r>
            <a:r>
              <a:rPr lang="en-US" sz="2400" b="1" dirty="0">
                <a:solidFill>
                  <a:schemeClr val="tx1">
                    <a:lumMod val="65000"/>
                    <a:lumOff val="35000"/>
                  </a:schemeClr>
                </a:solidFill>
                <a:latin typeface="Abhaya Libre Regular" panose="020B0604020202020204" charset="0"/>
                <a:ea typeface="Calibri" panose="020F0502020204030204" pitchFamily="34" charset="0"/>
                <a:cs typeface="Abhaya Libre Regular" panose="020B0604020202020204" charset="0"/>
              </a:rPr>
              <a:t>SCAMPER</a:t>
            </a:r>
            <a:endParaRPr lang="en-GB"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endParaRPr>
          </a:p>
          <a:p>
            <a:pPr marL="342900" indent="-342900">
              <a:lnSpc>
                <a:spcPct val="115000"/>
              </a:lnSpc>
              <a:spcAft>
                <a:spcPts val="800"/>
              </a:spcAft>
              <a:buClr>
                <a:srgbClr val="00918E"/>
              </a:buClr>
              <a:buSzPct val="105000"/>
              <a:buFont typeface="Symbol" panose="05050102010706020507" pitchFamily="18" charset="2"/>
              <a:buChar char=""/>
            </a:pPr>
            <a:r>
              <a:rPr lang="en-US" sz="2400" b="1" dirty="0">
                <a:solidFill>
                  <a:schemeClr val="tx1">
                    <a:lumMod val="65000"/>
                    <a:lumOff val="35000"/>
                  </a:schemeClr>
                </a:solidFill>
                <a:latin typeface="Abhaya Libre Regular" panose="020B0604020202020204" charset="0"/>
                <a:ea typeface="Calibri" panose="020F0502020204030204" pitchFamily="34" charset="0"/>
                <a:cs typeface="Abhaya Libre Regular" panose="020B0604020202020204" charset="0"/>
              </a:rPr>
              <a:t>Brainstorming</a:t>
            </a:r>
            <a:endParaRPr lang="en-GB"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endParaRPr>
          </a:p>
          <a:p>
            <a:pPr marL="342900" indent="-342900">
              <a:lnSpc>
                <a:spcPct val="115000"/>
              </a:lnSpc>
              <a:spcAft>
                <a:spcPts val="800"/>
              </a:spcAft>
              <a:buClr>
                <a:srgbClr val="00918E"/>
              </a:buClr>
              <a:buSzPct val="105000"/>
              <a:buFont typeface="Symbol" panose="05050102010706020507" pitchFamily="18" charset="2"/>
              <a:buChar char=""/>
            </a:pPr>
            <a:r>
              <a:rPr lang="el-GR" sz="2400" b="1" dirty="0">
                <a:solidFill>
                  <a:schemeClr val="tx1">
                    <a:lumMod val="65000"/>
                    <a:lumOff val="35000"/>
                  </a:schemeClr>
                </a:solidFill>
                <a:latin typeface="Abhaya Libre Regular" panose="020B0604020202020204" charset="0"/>
                <a:ea typeface="Calibri" panose="020F0502020204030204" pitchFamily="34" charset="0"/>
                <a:cs typeface="Abhaya Libre Regular" panose="020B0604020202020204" charset="0"/>
              </a:rPr>
              <a:t>Χαρτογράφηση μυαλού</a:t>
            </a:r>
            <a:endParaRPr lang="en-GB"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endParaRPr>
          </a:p>
          <a:p>
            <a:pPr marL="342900" indent="-342900">
              <a:lnSpc>
                <a:spcPct val="115000"/>
              </a:lnSpc>
              <a:spcAft>
                <a:spcPts val="800"/>
              </a:spcAft>
              <a:buClr>
                <a:srgbClr val="00918E"/>
              </a:buClr>
              <a:buSzPct val="105000"/>
              <a:buFont typeface="Symbol" panose="05050102010706020507" pitchFamily="18" charset="2"/>
              <a:buChar char=""/>
            </a:pPr>
            <a:r>
              <a:rPr lang="el-GR" sz="2400" b="1" dirty="0">
                <a:solidFill>
                  <a:schemeClr val="tx1">
                    <a:lumMod val="65000"/>
                    <a:lumOff val="35000"/>
                  </a:schemeClr>
                </a:solidFill>
                <a:latin typeface="Abhaya Libre Regular" panose="020B0604020202020204" charset="0"/>
                <a:ea typeface="Calibri" panose="020F0502020204030204" pitchFamily="34" charset="0"/>
                <a:cs typeface="Abhaya Libre Regular" panose="020B0604020202020204" charset="0"/>
              </a:rPr>
              <a:t>Τα έξι καπέλα σκέψης</a:t>
            </a:r>
            <a:endParaRPr lang="en-GB" sz="2400" b="1" dirty="0">
              <a:solidFill>
                <a:schemeClr val="tx1">
                  <a:lumMod val="65000"/>
                  <a:lumOff val="35000"/>
                </a:schemeClr>
              </a:solidFill>
              <a:latin typeface="Abhaya Libre Regular" panose="020B0604020202020204" charset="0"/>
              <a:ea typeface="Calibri" panose="020F0502020204030204" pitchFamily="34" charset="0"/>
              <a:cs typeface="Abhaya Libre Regular" panose="020B0604020202020204" charset="0"/>
            </a:endParaRPr>
          </a:p>
          <a:p>
            <a:pPr marL="342900" indent="-342900">
              <a:lnSpc>
                <a:spcPct val="115000"/>
              </a:lnSpc>
              <a:spcAft>
                <a:spcPts val="800"/>
              </a:spcAft>
              <a:buClr>
                <a:srgbClr val="00918E"/>
              </a:buClr>
              <a:buSzPct val="105000"/>
              <a:buFont typeface="Symbol" panose="05050102010706020507" pitchFamily="18" charset="2"/>
              <a:buChar char=""/>
            </a:pPr>
            <a:r>
              <a:rPr lang="el-GR"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rPr>
              <a:t>Σχεδιαστική σκέψη</a:t>
            </a:r>
            <a:endParaRPr lang="en-GB" sz="24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endParaRPr>
          </a:p>
          <a:p>
            <a:pPr marL="342900" marR="0" lvl="0" indent="-342900">
              <a:lnSpc>
                <a:spcPct val="115000"/>
              </a:lnSpc>
              <a:spcBef>
                <a:spcPts val="0"/>
              </a:spcBef>
              <a:spcAft>
                <a:spcPts val="800"/>
              </a:spcAft>
              <a:buClr>
                <a:srgbClr val="66CCFF"/>
              </a:buClr>
              <a:buSzPts val="1200"/>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419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10CDA44-89ED-A78E-AF66-0B9F06C80510}"/>
              </a:ext>
            </a:extLst>
          </p:cNvPr>
          <p:cNvSpPr>
            <a:spLocks noGrp="1"/>
          </p:cNvSpPr>
          <p:nvPr>
            <p:ph idx="1"/>
          </p:nvPr>
        </p:nvSpPr>
        <p:spPr>
          <a:xfrm>
            <a:off x="2133600" y="400065"/>
            <a:ext cx="14173200" cy="2853543"/>
          </a:xfrm>
          <a:ln w="38100">
            <a:solidFill>
              <a:schemeClr val="bg1"/>
            </a:solidFill>
          </a:ln>
        </p:spPr>
        <p:txBody>
          <a:bodyPr>
            <a:normAutofit fontScale="70000" lnSpcReduction="20000"/>
          </a:bodyPr>
          <a:lstStyle/>
          <a:p>
            <a:pPr algn="ctr"/>
            <a:endParaRPr lang="el-GR" sz="6300" dirty="0">
              <a:solidFill>
                <a:srgbClr val="00918E"/>
              </a:solidFill>
            </a:endParaRPr>
          </a:p>
          <a:p>
            <a:pPr marL="0" indent="0" algn="ctr">
              <a:buNone/>
            </a:pPr>
            <a:r>
              <a:rPr lang="el-GR" sz="7000" b="1" dirty="0">
                <a:solidFill>
                  <a:srgbClr val="00918E"/>
                </a:solidFill>
                <a:latin typeface="Abhaya Libre Regular" panose="020B0604020202020204" charset="0"/>
                <a:cs typeface="Abhaya Libre Regular" panose="020B0604020202020204" charset="0"/>
              </a:rPr>
              <a:t>Η τεχνική των 5 «Γιατί;»</a:t>
            </a:r>
          </a:p>
          <a:p>
            <a:pPr marL="0" indent="0" algn="ctr">
              <a:buNone/>
            </a:pPr>
            <a:endParaRPr lang="en-US" sz="5400" b="1" dirty="0">
              <a:solidFill>
                <a:srgbClr val="00918E"/>
              </a:solidFill>
            </a:endParaRPr>
          </a:p>
          <a:p>
            <a:pPr marL="0" indent="0" algn="ctr">
              <a:buNone/>
            </a:pPr>
            <a:r>
              <a:rPr lang="el-GR" sz="3600" b="1" dirty="0">
                <a:solidFill>
                  <a:srgbClr val="00918E"/>
                </a:solidFill>
                <a:latin typeface="Abhaya Libre Regular" panose="020B0604020202020204" charset="0"/>
                <a:cs typeface="Abhaya Libre Regular" panose="020B0604020202020204" charset="0"/>
              </a:rPr>
              <a:t>Χρησιμοποιείται ευρέως στη βιομηχανία για τον εντοπισμό της βασικής αιτίας ενός προβλήματος</a:t>
            </a:r>
            <a:endParaRPr lang="en-US" sz="3600" dirty="0">
              <a:solidFill>
                <a:schemeClr val="tx1">
                  <a:lumMod val="75000"/>
                  <a:lumOff val="25000"/>
                </a:schemeClr>
              </a:solidFill>
              <a:latin typeface="Abhaya Libre Regular" panose="020B0604020202020204" charset="0"/>
              <a:cs typeface="Abhaya Libre Regular" panose="020B0604020202020204" charset="0"/>
            </a:endParaRPr>
          </a:p>
        </p:txBody>
      </p:sp>
      <p:sp>
        <p:nvSpPr>
          <p:cNvPr id="11" name="TextBox 10">
            <a:extLst>
              <a:ext uri="{FF2B5EF4-FFF2-40B4-BE49-F238E27FC236}">
                <a16:creationId xmlns:a16="http://schemas.microsoft.com/office/drawing/2014/main" id="{DCCDCBBC-A42E-ABE4-DE39-E1D215403808}"/>
              </a:ext>
            </a:extLst>
          </p:cNvPr>
          <p:cNvSpPr txBox="1"/>
          <p:nvPr/>
        </p:nvSpPr>
        <p:spPr>
          <a:xfrm>
            <a:off x="549102" y="6286500"/>
            <a:ext cx="7151915" cy="646331"/>
          </a:xfrm>
          <a:prstGeom prst="rect">
            <a:avLst/>
          </a:prstGeom>
          <a:noFill/>
          <a:ln w="28575">
            <a:solidFill>
              <a:schemeClr val="bg1"/>
            </a:solidFill>
          </a:ln>
        </p:spPr>
        <p:txBody>
          <a:bodyPr wrap="square" rtlCol="0">
            <a:spAutoFit/>
          </a:bodyPr>
          <a:lstStyle/>
          <a:p>
            <a:endParaRPr lang="en-US" sz="3600" dirty="0">
              <a:solidFill>
                <a:schemeClr val="bg1"/>
              </a:solidFill>
            </a:endParaRPr>
          </a:p>
        </p:txBody>
      </p:sp>
      <p:pic>
        <p:nvPicPr>
          <p:cNvPr id="3" name="Picture 2">
            <a:extLst>
              <a:ext uri="{FF2B5EF4-FFF2-40B4-BE49-F238E27FC236}">
                <a16:creationId xmlns:a16="http://schemas.microsoft.com/office/drawing/2014/main" id="{E2AECCE7-61CD-EFBB-2AFD-A960292EE6BC}"/>
              </a:ext>
            </a:extLst>
          </p:cNvPr>
          <p:cNvPicPr>
            <a:picLocks noChangeAspect="1"/>
          </p:cNvPicPr>
          <p:nvPr/>
        </p:nvPicPr>
        <p:blipFill rotWithShape="1">
          <a:blip r:embed="rId2"/>
          <a:srcRect l="32917" t="27037" r="46250" b="59630"/>
          <a:stretch/>
        </p:blipFill>
        <p:spPr>
          <a:xfrm>
            <a:off x="-36943" y="8915400"/>
            <a:ext cx="3810000" cy="1371600"/>
          </a:xfrm>
          <a:prstGeom prst="rect">
            <a:avLst/>
          </a:prstGeom>
        </p:spPr>
      </p:pic>
      <p:pic>
        <p:nvPicPr>
          <p:cNvPr id="4" name="Picture 3">
            <a:extLst>
              <a:ext uri="{FF2B5EF4-FFF2-40B4-BE49-F238E27FC236}">
                <a16:creationId xmlns:a16="http://schemas.microsoft.com/office/drawing/2014/main" id="{4115CE58-6022-9056-143E-538F2C8237C8}"/>
              </a:ext>
            </a:extLst>
          </p:cNvPr>
          <p:cNvPicPr>
            <a:picLocks noChangeAspect="1"/>
          </p:cNvPicPr>
          <p:nvPr/>
        </p:nvPicPr>
        <p:blipFill rotWithShape="1">
          <a:blip r:embed="rId3"/>
          <a:srcRect l="64998" t="59630" r="29585" b="17407"/>
          <a:stretch/>
        </p:blipFill>
        <p:spPr>
          <a:xfrm rot="16200000">
            <a:off x="929383" y="-1144927"/>
            <a:ext cx="1680352" cy="4006993"/>
          </a:xfrm>
          <a:prstGeom prst="rect">
            <a:avLst/>
          </a:prstGeom>
        </p:spPr>
      </p:pic>
      <p:sp>
        <p:nvSpPr>
          <p:cNvPr id="2" name="TextBox 1">
            <a:extLst>
              <a:ext uri="{FF2B5EF4-FFF2-40B4-BE49-F238E27FC236}">
                <a16:creationId xmlns:a16="http://schemas.microsoft.com/office/drawing/2014/main" id="{E7B22720-E9FF-9A36-B7F9-E46D0B20DBDC}"/>
              </a:ext>
            </a:extLst>
          </p:cNvPr>
          <p:cNvSpPr txBox="1"/>
          <p:nvPr/>
        </p:nvSpPr>
        <p:spPr>
          <a:xfrm>
            <a:off x="2170386" y="3635280"/>
            <a:ext cx="13298214" cy="5262979"/>
          </a:xfrm>
          <a:prstGeom prst="rect">
            <a:avLst/>
          </a:prstGeom>
          <a:noFill/>
        </p:spPr>
        <p:txBody>
          <a:bodyPr wrap="square" rtlCol="0">
            <a:spAutoFit/>
          </a:bodyPr>
          <a:lstStyle/>
          <a:p>
            <a:r>
              <a:rPr lang="el-GR" sz="2400" b="1" dirty="0">
                <a:solidFill>
                  <a:srgbClr val="00918E"/>
                </a:solidFill>
                <a:latin typeface="Abhaya Libre Regular" panose="020B0604020202020204" charset="0"/>
                <a:cs typeface="Abhaya Libre Regular" panose="020B0604020202020204" charset="0"/>
              </a:rPr>
              <a:t>Απλό παράδειγμα</a:t>
            </a:r>
            <a:r>
              <a:rPr lang="en-US" sz="2400" b="1" dirty="0">
                <a:solidFill>
                  <a:srgbClr val="00918E"/>
                </a:solidFill>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Στη βάρδια σήμερα ήταν ένα άτομο λιγότερο</a:t>
            </a:r>
            <a:endParaRPr lang="en-US" sz="2400" dirty="0">
              <a:latin typeface="Abhaya Libre Regular" panose="020B0604020202020204" charset="0"/>
              <a:cs typeface="Abhaya Libre Regular" panose="020B0604020202020204" charset="0"/>
            </a:endParaRPr>
          </a:p>
          <a:p>
            <a:endParaRPr lang="en-US" sz="2400" dirty="0">
              <a:latin typeface="Abhaya Libre Regular" panose="020B0604020202020204" charset="0"/>
              <a:cs typeface="Abhaya Libre Regular" panose="020B0604020202020204" charset="0"/>
            </a:endParaRPr>
          </a:p>
          <a:p>
            <a:r>
              <a:rPr lang="el-GR" sz="2400" b="1" dirty="0">
                <a:solidFill>
                  <a:srgbClr val="00918E"/>
                </a:solidFill>
                <a:latin typeface="Abhaya Libre Regular" panose="020B0604020202020204" charset="0"/>
                <a:cs typeface="Abhaya Libre Regular" panose="020B0604020202020204" charset="0"/>
              </a:rPr>
              <a:t>Γιατί;</a:t>
            </a:r>
            <a:r>
              <a:rPr lang="en-US" sz="2400" b="1" dirty="0">
                <a:solidFill>
                  <a:srgbClr val="00918E"/>
                </a:solidFill>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Ο Γιάννης</a:t>
            </a:r>
            <a:r>
              <a:rPr lang="en-US" sz="2400" dirty="0">
                <a:latin typeface="Abhaya Libre Regular" panose="020B0604020202020204" charset="0"/>
                <a:cs typeface="Abhaya Libre Regular" panose="020B0604020202020204" charset="0"/>
              </a:rPr>
              <a:t>/</a:t>
            </a:r>
            <a:r>
              <a:rPr lang="el-GR" sz="2400" dirty="0">
                <a:latin typeface="Abhaya Libre Regular" panose="020B0604020202020204" charset="0"/>
                <a:cs typeface="Abhaya Libre Regular" panose="020B0604020202020204" charset="0"/>
              </a:rPr>
              <a:t>Η Γιάννα δεν εμφανίστηκε</a:t>
            </a:r>
            <a:endParaRPr lang="en-US" sz="2400" dirty="0">
              <a:latin typeface="Abhaya Libre Regular" panose="020B0604020202020204" charset="0"/>
              <a:cs typeface="Abhaya Libre Regular" panose="020B0604020202020204" charset="0"/>
            </a:endParaRPr>
          </a:p>
          <a:p>
            <a:r>
              <a:rPr lang="el-GR" sz="2400" b="1" dirty="0">
                <a:solidFill>
                  <a:srgbClr val="00918E"/>
                </a:solidFill>
                <a:latin typeface="Abhaya Libre Regular" panose="020B0604020202020204" charset="0"/>
                <a:cs typeface="Abhaya Libre Regular" panose="020B0604020202020204" charset="0"/>
              </a:rPr>
              <a:t>Γιατί;</a:t>
            </a:r>
            <a:r>
              <a:rPr lang="en-US" sz="2400" b="1" dirty="0">
                <a:solidFill>
                  <a:srgbClr val="00918E"/>
                </a:solidFill>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Αυτός</a:t>
            </a:r>
            <a:r>
              <a:rPr lang="en-US" sz="2400" dirty="0">
                <a:latin typeface="Abhaya Libre Regular" panose="020B0604020202020204" charset="0"/>
                <a:cs typeface="Abhaya Libre Regular" panose="020B0604020202020204" charset="0"/>
              </a:rPr>
              <a:t>/</a:t>
            </a:r>
            <a:r>
              <a:rPr lang="el-GR" sz="2400" dirty="0">
                <a:latin typeface="Abhaya Libre Regular" panose="020B0604020202020204" charset="0"/>
                <a:cs typeface="Abhaya Libre Regular" panose="020B0604020202020204" charset="0"/>
              </a:rPr>
              <a:t>ή</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έχασε το λεωφορείο της εταιρίας</a:t>
            </a:r>
            <a:endParaRPr lang="en-US" sz="2400" dirty="0">
              <a:latin typeface="Abhaya Libre Regular" panose="020B0604020202020204" charset="0"/>
              <a:cs typeface="Abhaya Libre Regular" panose="020B0604020202020204" charset="0"/>
            </a:endParaRPr>
          </a:p>
          <a:p>
            <a:r>
              <a:rPr lang="el-GR" sz="2400" b="1" dirty="0">
                <a:solidFill>
                  <a:srgbClr val="00918E"/>
                </a:solidFill>
                <a:latin typeface="Abhaya Libre Regular" panose="020B0604020202020204" charset="0"/>
                <a:cs typeface="Abhaya Libre Regular" panose="020B0604020202020204" charset="0"/>
              </a:rPr>
              <a:t>Γιατί;</a:t>
            </a:r>
            <a:r>
              <a:rPr lang="en-US" sz="2400" b="1" dirty="0">
                <a:solidFill>
                  <a:srgbClr val="00918E"/>
                </a:solidFill>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Αυτός</a:t>
            </a:r>
            <a:r>
              <a:rPr lang="en-US" sz="2400" dirty="0">
                <a:latin typeface="Abhaya Libre Regular" panose="020B0604020202020204" charset="0"/>
                <a:cs typeface="Abhaya Libre Regular" panose="020B0604020202020204" charset="0"/>
              </a:rPr>
              <a:t>/</a:t>
            </a:r>
            <a:r>
              <a:rPr lang="el-GR" sz="2400" dirty="0">
                <a:latin typeface="Abhaya Libre Regular" panose="020B0604020202020204" charset="0"/>
                <a:cs typeface="Abhaya Libre Regular" panose="020B0604020202020204" charset="0"/>
              </a:rPr>
              <a:t>ή</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δεν άκουσε το ξυπνητήρι</a:t>
            </a:r>
            <a:endParaRPr lang="en-US" sz="2400" dirty="0">
              <a:latin typeface="Abhaya Libre Regular" panose="020B0604020202020204" charset="0"/>
              <a:cs typeface="Abhaya Libre Regular" panose="020B0604020202020204" charset="0"/>
            </a:endParaRPr>
          </a:p>
          <a:p>
            <a:r>
              <a:rPr lang="el-GR" sz="2400" b="1" dirty="0">
                <a:solidFill>
                  <a:srgbClr val="00918E"/>
                </a:solidFill>
                <a:latin typeface="Abhaya Libre Regular" panose="020B0604020202020204" charset="0"/>
                <a:cs typeface="Abhaya Libre Regular" panose="020B0604020202020204" charset="0"/>
              </a:rPr>
              <a:t>Γιατί;</a:t>
            </a:r>
            <a:r>
              <a:rPr lang="en-US" sz="2400" b="1" dirty="0">
                <a:solidFill>
                  <a:srgbClr val="00918E"/>
                </a:solidFill>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Αυτός</a:t>
            </a:r>
            <a:r>
              <a:rPr lang="en-US" sz="2400" dirty="0">
                <a:latin typeface="Abhaya Libre Regular" panose="020B0604020202020204" charset="0"/>
                <a:cs typeface="Abhaya Libre Regular" panose="020B0604020202020204" charset="0"/>
              </a:rPr>
              <a:t>/</a:t>
            </a:r>
            <a:r>
              <a:rPr lang="el-GR" sz="2400" dirty="0">
                <a:latin typeface="Abhaya Libre Regular" panose="020B0604020202020204" charset="0"/>
                <a:cs typeface="Abhaya Libre Regular" panose="020B0604020202020204" charset="0"/>
              </a:rPr>
              <a:t>ή</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ήταν πολύ κουρασμένος/η</a:t>
            </a:r>
            <a:endParaRPr lang="en-US" sz="2400" dirty="0">
              <a:latin typeface="Abhaya Libre Regular" panose="020B0604020202020204" charset="0"/>
              <a:cs typeface="Abhaya Libre Regular" panose="020B0604020202020204" charset="0"/>
            </a:endParaRPr>
          </a:p>
          <a:p>
            <a:r>
              <a:rPr lang="el-GR" sz="2400" b="1" dirty="0">
                <a:solidFill>
                  <a:srgbClr val="00918E"/>
                </a:solidFill>
                <a:latin typeface="Abhaya Libre Regular" panose="020B0604020202020204" charset="0"/>
                <a:cs typeface="Abhaya Libre Regular" panose="020B0604020202020204" charset="0"/>
              </a:rPr>
              <a:t>Γιατί;</a:t>
            </a:r>
            <a:r>
              <a:rPr lang="en-US" sz="2400" b="1" dirty="0">
                <a:solidFill>
                  <a:srgbClr val="00918E"/>
                </a:solidFill>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Αυτός</a:t>
            </a:r>
            <a:r>
              <a:rPr lang="en-US" sz="2400" dirty="0">
                <a:latin typeface="Abhaya Libre Regular" panose="020B0604020202020204" charset="0"/>
                <a:cs typeface="Abhaya Libre Regular" panose="020B0604020202020204" charset="0"/>
              </a:rPr>
              <a:t>/</a:t>
            </a:r>
            <a:r>
              <a:rPr lang="el-GR" sz="2400" dirty="0">
                <a:latin typeface="Abhaya Libre Regular" panose="020B0604020202020204" charset="0"/>
                <a:cs typeface="Abhaya Libre Regular" panose="020B0604020202020204" charset="0"/>
              </a:rPr>
              <a:t>ή</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δούλευε μέχρι αργά χθες το βράδυ</a:t>
            </a:r>
            <a:endParaRPr lang="en-US" sz="2400" dirty="0">
              <a:latin typeface="Abhaya Libre Regular" panose="020B0604020202020204" charset="0"/>
              <a:cs typeface="Abhaya Libre Regular" panose="020B0604020202020204" charset="0"/>
            </a:endParaRPr>
          </a:p>
          <a:p>
            <a:endParaRPr lang="en-US" sz="2400" dirty="0">
              <a:latin typeface="Abhaya Libre Regular" panose="020B0604020202020204" charset="0"/>
              <a:cs typeface="Abhaya Libre Regular" panose="020B0604020202020204" charset="0"/>
            </a:endParaRPr>
          </a:p>
          <a:p>
            <a:r>
              <a:rPr lang="el-GR" sz="2400" dirty="0">
                <a:latin typeface="Abhaya Libre Regular" panose="020B0604020202020204" charset="0"/>
                <a:cs typeface="Abhaya Libre Regular" panose="020B0604020202020204" charset="0"/>
              </a:rPr>
              <a:t>Θα ήταν εύκολο να είχα δώσει επίπληξη στον Γιάννη/Γιάννα που δεν εμφανίστηκε. Το πραγματικό ζήτημα θα είχε παραμείνει απαρατήτητο</a:t>
            </a:r>
          </a:p>
          <a:p>
            <a:endParaRPr lang="en-US" sz="2400" dirty="0">
              <a:latin typeface="Abhaya Libre Regular" panose="020B0604020202020204" charset="0"/>
              <a:cs typeface="Abhaya Libre Regular" panose="020B0604020202020204" charset="0"/>
            </a:endParaRPr>
          </a:p>
          <a:p>
            <a:r>
              <a:rPr lang="el-GR" sz="2400" b="1" dirty="0">
                <a:solidFill>
                  <a:srgbClr val="00918E"/>
                </a:solidFill>
                <a:latin typeface="Abhaya Libre Regular" panose="020B0604020202020204" charset="0"/>
                <a:cs typeface="Abhaya Libre Regular" panose="020B0604020202020204" charset="0"/>
              </a:rPr>
              <a:t>Ζήτημα</a:t>
            </a:r>
            <a:r>
              <a:rPr lang="en-US" sz="2400" dirty="0">
                <a:latin typeface="Abhaya Libre Regular" panose="020B0604020202020204" charset="0"/>
                <a:cs typeface="Abhaya Libre Regular" panose="020B0604020202020204" charset="0"/>
              </a:rPr>
              <a:t>: </a:t>
            </a:r>
            <a:r>
              <a:rPr lang="el-GR" sz="2400" dirty="0">
                <a:latin typeface="Abhaya Libre Regular" panose="020B0604020202020204" charset="0"/>
                <a:cs typeface="Abhaya Libre Regular" panose="020B0604020202020204" charset="0"/>
              </a:rPr>
              <a:t>Ποια είναι η επίδραση στους ανθρώπους μας και στην παραγωγικότητα όταν οι βάρδιες αλλάζουν απότομα κατά τη διάρκεια της νύχτας; Χρειάζεται να δημιουργήσουμε ένα διαφορετικό σύστημα;</a:t>
            </a:r>
            <a:endParaRPr lang="en-US" sz="2400" dirty="0">
              <a:latin typeface="Abhaya Libre Regular" panose="020B0604020202020204" charset="0"/>
              <a:cs typeface="Abhaya Libre Regular" panose="020B0604020202020204" charset="0"/>
            </a:endParaRPr>
          </a:p>
        </p:txBody>
      </p:sp>
      <p:sp>
        <p:nvSpPr>
          <p:cNvPr id="5" name="Star: 6 Points 4">
            <a:extLst>
              <a:ext uri="{FF2B5EF4-FFF2-40B4-BE49-F238E27FC236}">
                <a16:creationId xmlns:a16="http://schemas.microsoft.com/office/drawing/2014/main" id="{619ADB65-93F4-0EF6-476F-86274C84FCD4}"/>
              </a:ext>
            </a:extLst>
          </p:cNvPr>
          <p:cNvSpPr/>
          <p:nvPr/>
        </p:nvSpPr>
        <p:spPr>
          <a:xfrm>
            <a:off x="14020800" y="2942897"/>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6</a:t>
            </a:r>
          </a:p>
          <a:p>
            <a:pPr algn="ctr"/>
            <a:r>
              <a:rPr lang="en-US" sz="2400" b="1" dirty="0"/>
              <a:t>Practice!</a:t>
            </a:r>
          </a:p>
        </p:txBody>
      </p:sp>
      <p:pic>
        <p:nvPicPr>
          <p:cNvPr id="6" name="Picture 5">
            <a:extLst>
              <a:ext uri="{FF2B5EF4-FFF2-40B4-BE49-F238E27FC236}">
                <a16:creationId xmlns:a16="http://schemas.microsoft.com/office/drawing/2014/main" id="{DE64F7BB-D172-B47A-B2EF-D1928EFF770C}"/>
              </a:ext>
            </a:extLst>
          </p:cNvPr>
          <p:cNvPicPr>
            <a:picLocks noChangeAspect="1"/>
          </p:cNvPicPr>
          <p:nvPr/>
        </p:nvPicPr>
        <p:blipFill>
          <a:blip r:embed="rId4"/>
          <a:srcRect/>
          <a:stretch>
            <a:fillRect/>
          </a:stretch>
        </p:blipFill>
        <p:spPr>
          <a:xfrm>
            <a:off x="7870030" y="9245916"/>
            <a:ext cx="3710720" cy="779251"/>
          </a:xfrm>
          <a:prstGeom prst="rect">
            <a:avLst/>
          </a:prstGeom>
        </p:spPr>
      </p:pic>
      <p:pic>
        <p:nvPicPr>
          <p:cNvPr id="7" name="Picture 4">
            <a:extLst>
              <a:ext uri="{FF2B5EF4-FFF2-40B4-BE49-F238E27FC236}">
                <a16:creationId xmlns:a16="http://schemas.microsoft.com/office/drawing/2014/main" id="{76CAF1A8-34B2-B5F9-7FE4-BE3E3238DE9F}"/>
              </a:ext>
            </a:extLst>
          </p:cNvPr>
          <p:cNvPicPr>
            <a:picLocks noChangeAspect="1"/>
          </p:cNvPicPr>
          <p:nvPr/>
        </p:nvPicPr>
        <p:blipFill>
          <a:blip r:embed="rId5"/>
          <a:srcRect/>
          <a:stretch>
            <a:fillRect/>
          </a:stretch>
        </p:blipFill>
        <p:spPr>
          <a:xfrm>
            <a:off x="16402296" y="-141824"/>
            <a:ext cx="1869292" cy="1869292"/>
          </a:xfrm>
          <a:prstGeom prst="rect">
            <a:avLst/>
          </a:prstGeom>
        </p:spPr>
      </p:pic>
    </p:spTree>
    <p:extLst>
      <p:ext uri="{BB962C8B-B14F-4D97-AF65-F5344CB8AC3E}">
        <p14:creationId xmlns:p14="http://schemas.microsoft.com/office/powerpoint/2010/main" val="228686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50" y="7859575"/>
            <a:ext cx="5364129" cy="536412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161922" y="-772267"/>
            <a:ext cx="2556197" cy="2751289"/>
          </a:xfrm>
          <a:prstGeom prst="rect">
            <a:avLst/>
          </a:prstGeom>
        </p:spPr>
      </p:pic>
      <p:pic>
        <p:nvPicPr>
          <p:cNvPr id="22" name="Picture 22"/>
          <p:cNvPicPr>
            <a:picLocks noChangeAspect="1"/>
          </p:cNvPicPr>
          <p:nvPr/>
        </p:nvPicPr>
        <p:blipFill>
          <a:blip r:embed="rId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7"/>
          <a:srcRect/>
          <a:stretch>
            <a:fillRect/>
          </a:stretch>
        </p:blipFill>
        <p:spPr>
          <a:xfrm>
            <a:off x="7870030" y="9245916"/>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2308864" y="2321363"/>
            <a:ext cx="14169917" cy="517065"/>
          </a:xfrm>
          <a:prstGeom prst="rect">
            <a:avLst/>
          </a:prstGeom>
          <a:noFill/>
        </p:spPr>
        <p:txBody>
          <a:bodyPr wrap="square">
            <a:spAutoFit/>
          </a:bodyPr>
          <a:lstStyle/>
          <a:p>
            <a:pPr marL="0" marR="0" fontAlgn="base">
              <a:lnSpc>
                <a:spcPct val="115000"/>
              </a:lnSpc>
              <a:spcBef>
                <a:spcPts val="0"/>
              </a:spcBef>
              <a:spcAft>
                <a:spcPts val="0"/>
              </a:spcAft>
            </a:pP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endParaRPr lang="en-US"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pic>
        <p:nvPicPr>
          <p:cNvPr id="2" name="Picture 1">
            <a:extLst>
              <a:ext uri="{FF2B5EF4-FFF2-40B4-BE49-F238E27FC236}">
                <a16:creationId xmlns:a16="http://schemas.microsoft.com/office/drawing/2014/main" id="{DBFB4201-CB7B-D5C6-66B9-90AE89FABADB}"/>
              </a:ext>
            </a:extLst>
          </p:cNvPr>
          <p:cNvPicPr>
            <a:picLocks noChangeAspect="1"/>
          </p:cNvPicPr>
          <p:nvPr/>
        </p:nvPicPr>
        <p:blipFill rotWithShape="1">
          <a:blip r:embed="rId8"/>
          <a:srcRect l="32917" t="27037" r="46250" b="59630"/>
          <a:stretch/>
        </p:blipFill>
        <p:spPr>
          <a:xfrm rot="5400000">
            <a:off x="-1238028" y="1219200"/>
            <a:ext cx="3810000" cy="1371600"/>
          </a:xfrm>
          <a:prstGeom prst="rect">
            <a:avLst/>
          </a:prstGeom>
        </p:spPr>
      </p:pic>
      <p:sp>
        <p:nvSpPr>
          <p:cNvPr id="4" name="TextBox 3">
            <a:extLst>
              <a:ext uri="{FF2B5EF4-FFF2-40B4-BE49-F238E27FC236}">
                <a16:creationId xmlns:a16="http://schemas.microsoft.com/office/drawing/2014/main" id="{8B50DF0B-B457-5095-D65F-8AC53E9E936B}"/>
              </a:ext>
            </a:extLst>
          </p:cNvPr>
          <p:cNvSpPr txBox="1"/>
          <p:nvPr/>
        </p:nvSpPr>
        <p:spPr>
          <a:xfrm>
            <a:off x="4349215" y="514611"/>
            <a:ext cx="12351170" cy="1015663"/>
          </a:xfrm>
          <a:prstGeom prst="rect">
            <a:avLst/>
          </a:prstGeom>
          <a:noFill/>
        </p:spPr>
        <p:txBody>
          <a:bodyPr wrap="square">
            <a:spAutoFit/>
          </a:bodyPr>
          <a:lstStyle/>
          <a:p>
            <a:pPr marL="457200" marR="0"/>
            <a:r>
              <a:rPr lang="el-GR" sz="60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Οι έξι παγκόσμιες ερωτήσεις</a:t>
            </a:r>
          </a:p>
        </p:txBody>
      </p:sp>
      <p:sp>
        <p:nvSpPr>
          <p:cNvPr id="7" name="TextBox 6">
            <a:extLst>
              <a:ext uri="{FF2B5EF4-FFF2-40B4-BE49-F238E27FC236}">
                <a16:creationId xmlns:a16="http://schemas.microsoft.com/office/drawing/2014/main" id="{9B59D614-EA78-3D9A-BDB8-8D5D40119558}"/>
              </a:ext>
            </a:extLst>
          </p:cNvPr>
          <p:cNvSpPr txBox="1"/>
          <p:nvPr/>
        </p:nvSpPr>
        <p:spPr>
          <a:xfrm>
            <a:off x="4194001" y="3531032"/>
            <a:ext cx="11212284" cy="925125"/>
          </a:xfrm>
          <a:prstGeom prst="rect">
            <a:avLst/>
          </a:prstGeom>
          <a:noFill/>
        </p:spPr>
        <p:txBody>
          <a:bodyPr wrap="square">
            <a:spAutoFit/>
          </a:bodyPr>
          <a:lstStyle/>
          <a:p>
            <a:pPr marL="342900" marR="0" lvl="0" indent="-342900">
              <a:lnSpc>
                <a:spcPct val="115000"/>
              </a:lnSpc>
              <a:spcBef>
                <a:spcPts val="0"/>
              </a:spcBef>
              <a:spcAft>
                <a:spcPts val="0"/>
              </a:spcAft>
              <a:buClr>
                <a:srgbClr val="66CCFF"/>
              </a:buClr>
              <a:buSzPts val="1200"/>
              <a:buFont typeface="Symbol" panose="05050102010706020507" pitchFamily="18" charset="2"/>
              <a:buChar char=""/>
            </a:pPr>
            <a:endParaRPr lang="en-GB" sz="3200" b="1"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endParaRPr>
          </a:p>
          <a:p>
            <a:pPr marL="342900" marR="0" lvl="0" indent="-342900">
              <a:lnSpc>
                <a:spcPct val="115000"/>
              </a:lnSpc>
              <a:spcBef>
                <a:spcPts val="0"/>
              </a:spcBef>
              <a:spcAft>
                <a:spcPts val="0"/>
              </a:spcAft>
              <a:buClr>
                <a:srgbClr val="00918E"/>
              </a:buClr>
              <a:buSzPct val="105000"/>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ECD18AF-5FA6-7AAD-0B57-32DAF04251A5}"/>
              </a:ext>
            </a:extLst>
          </p:cNvPr>
          <p:cNvPicPr>
            <a:picLocks noChangeAspect="1"/>
          </p:cNvPicPr>
          <p:nvPr/>
        </p:nvPicPr>
        <p:blipFill rotWithShape="1">
          <a:blip r:embed="rId9"/>
          <a:srcRect l="64998" t="59630" r="29585" b="17407"/>
          <a:stretch/>
        </p:blipFill>
        <p:spPr>
          <a:xfrm>
            <a:off x="16210526" y="6661250"/>
            <a:ext cx="2077474" cy="3657600"/>
          </a:xfrm>
          <a:prstGeom prst="rect">
            <a:avLst/>
          </a:prstGeom>
        </p:spPr>
      </p:pic>
      <p:pic>
        <p:nvPicPr>
          <p:cNvPr id="6" name="Picture 5">
            <a:extLst>
              <a:ext uri="{FF2B5EF4-FFF2-40B4-BE49-F238E27FC236}">
                <a16:creationId xmlns:a16="http://schemas.microsoft.com/office/drawing/2014/main" id="{3912259D-1B5C-B1F1-71CC-9353423ED613}"/>
              </a:ext>
            </a:extLst>
          </p:cNvPr>
          <p:cNvPicPr>
            <a:picLocks noChangeAspect="1"/>
          </p:cNvPicPr>
          <p:nvPr/>
        </p:nvPicPr>
        <p:blipFill>
          <a:blip r:embed="rId10"/>
          <a:stretch>
            <a:fillRect/>
          </a:stretch>
        </p:blipFill>
        <p:spPr>
          <a:xfrm>
            <a:off x="13365058" y="2660381"/>
            <a:ext cx="4776670" cy="3298630"/>
          </a:xfrm>
          <a:prstGeom prst="rect">
            <a:avLst/>
          </a:prstGeom>
          <a:ln w="57150">
            <a:solidFill>
              <a:srgbClr val="00918E"/>
            </a:solidFill>
          </a:ln>
        </p:spPr>
      </p:pic>
      <p:sp>
        <p:nvSpPr>
          <p:cNvPr id="10" name="TextBox 9">
            <a:extLst>
              <a:ext uri="{FF2B5EF4-FFF2-40B4-BE49-F238E27FC236}">
                <a16:creationId xmlns:a16="http://schemas.microsoft.com/office/drawing/2014/main" id="{6A793C27-0C80-AB58-AB29-AC24334F9897}"/>
              </a:ext>
            </a:extLst>
          </p:cNvPr>
          <p:cNvSpPr txBox="1"/>
          <p:nvPr/>
        </p:nvSpPr>
        <p:spPr>
          <a:xfrm>
            <a:off x="1013608" y="1961727"/>
            <a:ext cx="11559392" cy="6186309"/>
          </a:xfrm>
          <a:prstGeom prst="rect">
            <a:avLst/>
          </a:prstGeom>
          <a:noFill/>
        </p:spPr>
        <p:txBody>
          <a:bodyPr wrap="square">
            <a:spAutoFit/>
          </a:bodyPr>
          <a:lstStyle/>
          <a:p>
            <a:pPr>
              <a:lnSpc>
                <a:spcPct val="100000"/>
              </a:lnSpc>
            </a:pPr>
            <a:r>
              <a:rPr lang="el-GR" sz="2000" b="1" dirty="0">
                <a:solidFill>
                  <a:srgbClr val="00918E"/>
                </a:solidFill>
                <a:latin typeface="Abhaya Libre Regular" panose="020B0604020202020204" charset="0"/>
                <a:ea typeface="DejaVu Sans"/>
                <a:cs typeface="Abhaya Libre Regular" panose="020B0604020202020204" charset="0"/>
              </a:rPr>
              <a:t>Υπάρχουν έξι κύριες ερωτήσεις που μπορούν να προσφέρουν σημαντική επίγνωση στην κατανόηση μιας κατάστασης και των πιθανών λύσεών της. Η εστίασή τους θα εξαρτηθεί από το στάδιο της ανάλυσης/συζήτησης στο οποίο βρίσκεται η ομάδα.</a:t>
            </a:r>
            <a:endParaRPr lang="en-GB" sz="2000" b="1" dirty="0">
              <a:solidFill>
                <a:srgbClr val="00918E"/>
              </a:solidFill>
              <a:latin typeface="Abhaya Libre Regular" panose="020B0604020202020204" charset="0"/>
              <a:ea typeface="DejaVu Sans"/>
              <a:cs typeface="Abhaya Libre Regular" panose="020B0604020202020204" charset="0"/>
            </a:endParaRPr>
          </a:p>
          <a:p>
            <a:pPr marL="346075" indent="-346075">
              <a:lnSpc>
                <a:spcPct val="100000"/>
              </a:lnSpc>
              <a:buClr>
                <a:srgbClr val="00918E"/>
              </a:buClr>
              <a:buSzPct val="102000"/>
              <a:buFont typeface="Wingdings 2" charset="2"/>
              <a:buChar char=""/>
            </a:pPr>
            <a:r>
              <a:rPr lang="el-GR" sz="2400" b="1" dirty="0">
                <a:solidFill>
                  <a:schemeClr val="tx1">
                    <a:lumMod val="65000"/>
                    <a:lumOff val="35000"/>
                  </a:schemeClr>
                </a:solidFill>
                <a:latin typeface="Abhaya Libre Regular" panose="020B0604020202020204" charset="0"/>
                <a:ea typeface="DejaVu Sans"/>
                <a:cs typeface="Abhaya Libre Regular" panose="020B0604020202020204" charset="0"/>
              </a:rPr>
              <a:t>Τι;</a:t>
            </a:r>
            <a:r>
              <a:rPr lang="en-GB" sz="2400" b="1" dirty="0">
                <a:solidFill>
                  <a:schemeClr val="tx1">
                    <a:lumMod val="65000"/>
                    <a:lumOff val="35000"/>
                  </a:schemeClr>
                </a:solidFill>
                <a:latin typeface="Abhaya Libre Regular" panose="020B0604020202020204" charset="0"/>
                <a:ea typeface="DejaVu Sans"/>
                <a:cs typeface="Abhaya Libre Regular" panose="020B0604020202020204" charset="0"/>
              </a:rPr>
              <a:t> </a:t>
            </a:r>
            <a:r>
              <a:rPr lang="en-GB" sz="2000" dirty="0">
                <a:solidFill>
                  <a:schemeClr val="tx1">
                    <a:lumMod val="65000"/>
                    <a:lumOff val="35000"/>
                  </a:schemeClr>
                </a:solidFill>
                <a:latin typeface="Abhaya Libre Regular" panose="020B0604020202020204" charset="0"/>
                <a:ea typeface="DejaVu Sans"/>
                <a:cs typeface="Abhaya Libre Regular" panose="020B0604020202020204" charset="0"/>
              </a:rPr>
              <a:t>(</a:t>
            </a:r>
            <a:r>
              <a:rPr lang="el-GR" sz="2000" dirty="0">
                <a:solidFill>
                  <a:schemeClr val="tx1">
                    <a:lumMod val="65000"/>
                    <a:lumOff val="35000"/>
                  </a:schemeClr>
                </a:solidFill>
                <a:latin typeface="Abhaya Libre Regular" panose="020B0604020202020204" charset="0"/>
                <a:ea typeface="DejaVu Sans"/>
                <a:cs typeface="Abhaya Libre Regular" panose="020B0604020202020204" charset="0"/>
              </a:rPr>
              <a:t>π.χ. Τι συμβαίνει; Τι μπορούμε να κάνουμε διαφορετικά; Ποιες επιλογές έχουμε; Ποια υποστήριξη θα μας παράσχει η Ευρωπαϊκή Ένωση; Ποιοι τοπικοί πόροι θα μπορούσαν να βοηθήσουν;)</a:t>
            </a:r>
            <a:endParaRPr lang="en-GB" sz="2000" b="1" dirty="0">
              <a:solidFill>
                <a:schemeClr val="tx1">
                  <a:lumMod val="65000"/>
                  <a:lumOff val="35000"/>
                </a:schemeClr>
              </a:solidFill>
              <a:latin typeface="Abhaya Libre Regular" panose="020B0604020202020204" charset="0"/>
              <a:ea typeface="DejaVu Sans"/>
              <a:cs typeface="Abhaya Libre Regular" panose="020B0604020202020204" charset="0"/>
            </a:endParaRPr>
          </a:p>
          <a:p>
            <a:pPr marL="346075" indent="-346075">
              <a:lnSpc>
                <a:spcPct val="100000"/>
              </a:lnSpc>
              <a:buClr>
                <a:srgbClr val="00918E"/>
              </a:buClr>
              <a:buSzPct val="102000"/>
              <a:buFont typeface="Wingdings 2" charset="2"/>
              <a:buChar char=""/>
            </a:pPr>
            <a:r>
              <a:rPr lang="el-GR" sz="2400" b="1" dirty="0">
                <a:solidFill>
                  <a:schemeClr val="tx1">
                    <a:lumMod val="65000"/>
                    <a:lumOff val="35000"/>
                  </a:schemeClr>
                </a:solidFill>
                <a:latin typeface="Abhaya Libre Regular" panose="020B0604020202020204" charset="0"/>
                <a:ea typeface="DejaVu Sans"/>
                <a:cs typeface="Abhaya Libre Regular" panose="020B0604020202020204" charset="0"/>
              </a:rPr>
              <a:t>Που;</a:t>
            </a:r>
            <a:r>
              <a:rPr lang="en-GB" sz="2400" dirty="0">
                <a:solidFill>
                  <a:schemeClr val="tx1">
                    <a:lumMod val="65000"/>
                    <a:lumOff val="35000"/>
                  </a:schemeClr>
                </a:solidFill>
                <a:latin typeface="Abhaya Libre Regular" panose="020B0604020202020204" charset="0"/>
                <a:ea typeface="DejaVu Sans"/>
                <a:cs typeface="Abhaya Libre Regular" panose="020B0604020202020204" charset="0"/>
              </a:rPr>
              <a:t> </a:t>
            </a:r>
            <a:r>
              <a:rPr lang="en-GB" sz="2000" dirty="0">
                <a:solidFill>
                  <a:schemeClr val="tx1">
                    <a:lumMod val="65000"/>
                    <a:lumOff val="35000"/>
                  </a:schemeClr>
                </a:solidFill>
                <a:latin typeface="Abhaya Libre Regular" panose="020B0604020202020204" charset="0"/>
                <a:ea typeface="DejaVu Sans"/>
                <a:cs typeface="Abhaya Libre Regular" panose="020B0604020202020204" charset="0"/>
              </a:rPr>
              <a:t>(</a:t>
            </a:r>
            <a:r>
              <a:rPr lang="el-GR" sz="2000" dirty="0">
                <a:solidFill>
                  <a:schemeClr val="tx1">
                    <a:lumMod val="65000"/>
                    <a:lumOff val="35000"/>
                  </a:schemeClr>
                </a:solidFill>
                <a:latin typeface="Abhaya Libre Regular" panose="020B0604020202020204" charset="0"/>
                <a:ea typeface="DejaVu Sans"/>
                <a:cs typeface="Abhaya Libre Regular" panose="020B0604020202020204" charset="0"/>
              </a:rPr>
              <a:t>π.χ. Πού είναι το πρόβλημα/το κώλυμα; Πού μπορούμε να βελτιώσουμε/απλοποιήσουμε/προσθέσουμε κάτι παραπάνω; Πού μπορούμε να δούμε ένα καλό παράδειγμα για αυτό; Από πού μπορούμε να πάρουμε ιδέες/βοήθεια;</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393700" indent="-393700">
              <a:lnSpc>
                <a:spcPct val="100000"/>
              </a:lnSpc>
              <a:buClr>
                <a:srgbClr val="00918E"/>
              </a:buClr>
              <a:buSzPct val="102000"/>
              <a:buFont typeface="Wingdings 2" charset="2"/>
              <a:buChar char=""/>
            </a:pPr>
            <a:r>
              <a:rPr lang="el-GR" sz="2400" b="1" dirty="0">
                <a:solidFill>
                  <a:schemeClr val="tx1">
                    <a:lumMod val="65000"/>
                    <a:lumOff val="35000"/>
                  </a:schemeClr>
                </a:solidFill>
                <a:latin typeface="Abhaya Libre Regular" panose="020B0604020202020204" charset="0"/>
                <a:ea typeface="DejaVu Sans"/>
                <a:cs typeface="Abhaya Libre Regular" panose="020B0604020202020204" charset="0"/>
              </a:rPr>
              <a:t>Πότε;</a:t>
            </a:r>
            <a:r>
              <a:rPr lang="en-GB" sz="2400" b="1" dirty="0">
                <a:solidFill>
                  <a:schemeClr val="tx1">
                    <a:lumMod val="65000"/>
                    <a:lumOff val="35000"/>
                  </a:schemeClr>
                </a:solidFill>
                <a:latin typeface="Abhaya Libre Regular" panose="020B0604020202020204" charset="0"/>
                <a:ea typeface="DejaVu Sans"/>
                <a:cs typeface="Abhaya Libre Regular" panose="020B0604020202020204" charset="0"/>
              </a:rPr>
              <a:t> </a:t>
            </a:r>
            <a:r>
              <a:rPr lang="en-GB" sz="2000" dirty="0">
                <a:solidFill>
                  <a:schemeClr val="tx1">
                    <a:lumMod val="65000"/>
                    <a:lumOff val="35000"/>
                  </a:schemeClr>
                </a:solidFill>
                <a:latin typeface="Abhaya Libre Regular" panose="020B0604020202020204" charset="0"/>
                <a:ea typeface="DejaVu Sans"/>
                <a:cs typeface="Abhaya Libre Regular" panose="020B0604020202020204" charset="0"/>
              </a:rPr>
              <a:t>(</a:t>
            </a:r>
            <a:r>
              <a:rPr lang="el-GR" sz="2000" dirty="0">
                <a:solidFill>
                  <a:schemeClr val="tx1">
                    <a:lumMod val="65000"/>
                    <a:lumOff val="35000"/>
                  </a:schemeClr>
                </a:solidFill>
                <a:latin typeface="Abhaya Libre Regular" panose="020B0604020202020204" charset="0"/>
                <a:ea typeface="DejaVu Sans"/>
                <a:cs typeface="Abhaya Libre Regular" panose="020B0604020202020204" charset="0"/>
              </a:rPr>
              <a:t>π.χ. Πότε ξεκίνησε αυτό; Πότε μπορούμε να κάνουμε αλλαγές; Πότε πρέπει να εμπλέξουμε την κοινότητα/τους ειδικούς;)</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393700" indent="-393700">
              <a:lnSpc>
                <a:spcPct val="100000"/>
              </a:lnSpc>
              <a:buClr>
                <a:srgbClr val="00918E"/>
              </a:buClr>
              <a:buSzPct val="102000"/>
              <a:buFont typeface="Wingdings 2" charset="2"/>
              <a:buChar char=""/>
            </a:pPr>
            <a:r>
              <a:rPr lang="el-GR" sz="2400" b="1" dirty="0">
                <a:solidFill>
                  <a:schemeClr val="tx1">
                    <a:lumMod val="65000"/>
                    <a:lumOff val="35000"/>
                  </a:schemeClr>
                </a:solidFill>
                <a:latin typeface="Abhaya Libre Regular" panose="020B0604020202020204" charset="0"/>
                <a:ea typeface="DejaVu Sans"/>
                <a:cs typeface="Abhaya Libre Regular" panose="020B0604020202020204" charset="0"/>
              </a:rPr>
              <a:t>Πως;</a:t>
            </a:r>
            <a:r>
              <a:rPr lang="en-GB" sz="2400" b="1" dirty="0">
                <a:solidFill>
                  <a:schemeClr val="tx1">
                    <a:lumMod val="65000"/>
                    <a:lumOff val="35000"/>
                  </a:schemeClr>
                </a:solidFill>
                <a:latin typeface="Abhaya Libre Regular" panose="020B0604020202020204" charset="0"/>
                <a:ea typeface="DejaVu Sans"/>
                <a:cs typeface="Abhaya Libre Regular" panose="020B0604020202020204" charset="0"/>
              </a:rPr>
              <a:t> </a:t>
            </a:r>
            <a:r>
              <a:rPr lang="en-GB" sz="2400" dirty="0">
                <a:solidFill>
                  <a:schemeClr val="tx1">
                    <a:lumMod val="65000"/>
                    <a:lumOff val="35000"/>
                  </a:schemeClr>
                </a:solidFill>
                <a:latin typeface="Abhaya Libre Regular" panose="020B0604020202020204" charset="0"/>
                <a:ea typeface="DejaVu Sans"/>
                <a:cs typeface="Abhaya Libre Regular" panose="020B0604020202020204" charset="0"/>
              </a:rPr>
              <a:t>(</a:t>
            </a:r>
            <a:r>
              <a:rPr lang="el-GR" sz="2000" dirty="0">
                <a:solidFill>
                  <a:schemeClr val="tx1">
                    <a:lumMod val="65000"/>
                    <a:lumOff val="35000"/>
                  </a:schemeClr>
                </a:solidFill>
                <a:latin typeface="Abhaya Libre Regular" panose="020B0604020202020204" charset="0"/>
                <a:ea typeface="DejaVu Sans"/>
                <a:cs typeface="Abhaya Libre Regular" panose="020B0604020202020204" charset="0"/>
              </a:rPr>
              <a:t>π.χ. Πώς μπορούμε να βελτιωθούμε; Πώς χειρίζονται αυτό το ζήτημα άλλες περιφέρειες/περιοχές; Πώς μπορούμε να οικοδομήσουμε τοπική δέσμευση; Πώς αλλιώς θα μπορούσε να γίνει αυτό;)</a:t>
            </a:r>
            <a:endParaRPr lang="en-GB" sz="2000" dirty="0">
              <a:solidFill>
                <a:schemeClr val="tx1">
                  <a:lumMod val="65000"/>
                  <a:lumOff val="35000"/>
                </a:schemeClr>
              </a:solidFill>
              <a:latin typeface="Abhaya Libre Regular" panose="020B0604020202020204" charset="0"/>
              <a:cs typeface="Abhaya Libre Regular" panose="020B0604020202020204" charset="0"/>
            </a:endParaRPr>
          </a:p>
          <a:p>
            <a:pPr marL="346075" indent="-282575">
              <a:lnSpc>
                <a:spcPct val="100000"/>
              </a:lnSpc>
              <a:buClr>
                <a:srgbClr val="00918E"/>
              </a:buClr>
              <a:buSzPct val="102000"/>
              <a:buFont typeface="Wingdings 2" charset="2"/>
              <a:buChar char=""/>
            </a:pPr>
            <a:r>
              <a:rPr lang="el-GR" sz="2400" b="1" dirty="0">
                <a:solidFill>
                  <a:schemeClr val="tx1">
                    <a:lumMod val="65000"/>
                    <a:lumOff val="35000"/>
                  </a:schemeClr>
                </a:solidFill>
                <a:latin typeface="Abhaya Libre Regular" panose="020B0604020202020204" charset="0"/>
                <a:ea typeface="DejaVu Sans"/>
                <a:cs typeface="Abhaya Libre Regular" panose="020B0604020202020204" charset="0"/>
              </a:rPr>
              <a:t>Γιατί;</a:t>
            </a:r>
            <a:r>
              <a:rPr lang="en-GB" sz="2400" b="1" dirty="0">
                <a:solidFill>
                  <a:schemeClr val="tx1">
                    <a:lumMod val="65000"/>
                    <a:lumOff val="35000"/>
                  </a:schemeClr>
                </a:solidFill>
                <a:latin typeface="Abhaya Libre Regular" panose="020B0604020202020204" charset="0"/>
                <a:ea typeface="DejaVu Sans"/>
                <a:cs typeface="Abhaya Libre Regular" panose="020B0604020202020204" charset="0"/>
              </a:rPr>
              <a:t> </a:t>
            </a:r>
            <a:r>
              <a:rPr lang="en-GB" sz="2000" dirty="0">
                <a:solidFill>
                  <a:schemeClr val="tx1">
                    <a:lumMod val="65000"/>
                    <a:lumOff val="35000"/>
                  </a:schemeClr>
                </a:solidFill>
                <a:latin typeface="Abhaya Libre Regular" panose="020B0604020202020204" charset="0"/>
                <a:ea typeface="DejaVu Sans"/>
                <a:cs typeface="Abhaya Libre Regular" panose="020B0604020202020204" charset="0"/>
              </a:rPr>
              <a:t>( </a:t>
            </a:r>
            <a:r>
              <a:rPr lang="el-GR" sz="2000" dirty="0">
                <a:solidFill>
                  <a:schemeClr val="tx1">
                    <a:lumMod val="65000"/>
                    <a:lumOff val="35000"/>
                  </a:schemeClr>
                </a:solidFill>
                <a:latin typeface="Abhaya Libre Regular" panose="020B0604020202020204" charset="0"/>
                <a:ea typeface="DejaVu Sans"/>
                <a:cs typeface="Abhaya Libre Regular" panose="020B0604020202020204" charset="0"/>
              </a:rPr>
              <a:t>π.χ. Γιατί έχουμε κολλήσει; Γιατί η τοπική υποστήριξη δεν είναι πίσω μας; Γιατί εστιάζουμε σε αυτό το θέμα – και όχι σε κάτι άλλο; Γιατί αυτό δεν αποτελεί επιλογή; Γιατί είναι αυτή η καλύτερη επιλογή;</a:t>
            </a:r>
            <a:r>
              <a:rPr lang="en-GB" sz="2000" dirty="0">
                <a:solidFill>
                  <a:schemeClr val="tx1">
                    <a:lumMod val="65000"/>
                    <a:lumOff val="35000"/>
                  </a:schemeClr>
                </a:solidFill>
                <a:latin typeface="Abhaya Libre Regular" panose="020B0604020202020204" charset="0"/>
                <a:ea typeface="DejaVu Sans"/>
                <a:cs typeface="Abhaya Libre Regular" panose="020B0604020202020204" charset="0"/>
              </a:rPr>
              <a:t>)</a:t>
            </a:r>
            <a:r>
              <a:rPr lang="en-GB" sz="3200" dirty="0">
                <a:solidFill>
                  <a:srgbClr val="00918E"/>
                </a:solidFill>
                <a:latin typeface="Abhaya Libre Regular" panose="020B0604020202020204" charset="0"/>
                <a:ea typeface="DejaVu Sans"/>
                <a:cs typeface="Abhaya Libre Regular" panose="020B0604020202020204" charset="0"/>
              </a:rPr>
              <a:t>*</a:t>
            </a:r>
            <a:endParaRPr lang="en-GB" sz="2000" dirty="0">
              <a:solidFill>
                <a:schemeClr val="tx1">
                  <a:lumMod val="65000"/>
                  <a:lumOff val="35000"/>
                </a:schemeClr>
              </a:solidFill>
              <a:latin typeface="Abhaya Libre Regular" panose="020B0604020202020204" charset="0"/>
              <a:cs typeface="Abhaya Libre Regular" panose="020B0604020202020204" charset="0"/>
            </a:endParaRPr>
          </a:p>
          <a:p>
            <a:pPr marL="346075" indent="-282575">
              <a:lnSpc>
                <a:spcPct val="100000"/>
              </a:lnSpc>
              <a:buClr>
                <a:srgbClr val="00918E"/>
              </a:buClr>
              <a:buSzPct val="102000"/>
              <a:buFont typeface="Wingdings 2" charset="2"/>
              <a:buChar char=""/>
            </a:pPr>
            <a:r>
              <a:rPr lang="en-GB" sz="2400" b="1" dirty="0">
                <a:solidFill>
                  <a:schemeClr val="tx1">
                    <a:lumMod val="65000"/>
                    <a:lumOff val="35000"/>
                  </a:schemeClr>
                </a:solidFill>
                <a:latin typeface="Abhaya Libre Regular" panose="020B0604020202020204" charset="0"/>
                <a:ea typeface="DejaVu Sans"/>
                <a:cs typeface="Abhaya Libre Regular" panose="020B0604020202020204" charset="0"/>
              </a:rPr>
              <a:t>Who? </a:t>
            </a:r>
            <a:r>
              <a:rPr lang="en-GB" sz="2000" dirty="0">
                <a:solidFill>
                  <a:schemeClr val="tx1">
                    <a:lumMod val="65000"/>
                    <a:lumOff val="35000"/>
                  </a:schemeClr>
                </a:solidFill>
                <a:latin typeface="Abhaya Libre Regular" panose="020B0604020202020204" charset="0"/>
                <a:ea typeface="DejaVu Sans"/>
                <a:cs typeface="Abhaya Libre Regular" panose="020B0604020202020204" charset="0"/>
              </a:rPr>
              <a:t> </a:t>
            </a:r>
            <a:r>
              <a:rPr lang="el-GR" sz="2000" dirty="0">
                <a:solidFill>
                  <a:schemeClr val="tx1">
                    <a:lumMod val="65000"/>
                    <a:lumOff val="35000"/>
                  </a:schemeClr>
                </a:solidFill>
                <a:latin typeface="Abhaya Libre Regular" panose="020B0604020202020204" charset="0"/>
                <a:ea typeface="DejaVu Sans"/>
                <a:cs typeface="Abhaya Libre Regular" panose="020B0604020202020204" charset="0"/>
              </a:rPr>
              <a:t>(π.χ. Ποιος θα ωφεληθεί από αυτό; Ποιος θα τους δεσμεύσει; Ποιος θα κάνει τι; Με ποιον πρέπει να μιλήσουμε; Ποιος μπορεί να μας μπλοκάρει; Ποιος θα τους μιλήσει;)</a:t>
            </a:r>
            <a:endParaRPr lang="en-GB" sz="2000" dirty="0">
              <a:solidFill>
                <a:schemeClr val="tx1">
                  <a:lumMod val="65000"/>
                  <a:lumOff val="35000"/>
                </a:schemeClr>
              </a:solidFill>
              <a:latin typeface="Abhaya Libre Regular" panose="020B0604020202020204" charset="0"/>
              <a:cs typeface="Abhaya Libre Regular" panose="020B0604020202020204" charset="0"/>
            </a:endParaRPr>
          </a:p>
        </p:txBody>
      </p:sp>
      <p:sp>
        <p:nvSpPr>
          <p:cNvPr id="14" name="TextBox 13">
            <a:extLst>
              <a:ext uri="{FF2B5EF4-FFF2-40B4-BE49-F238E27FC236}">
                <a16:creationId xmlns:a16="http://schemas.microsoft.com/office/drawing/2014/main" id="{23E62256-9C4B-D488-8152-E3D61DF09360}"/>
              </a:ext>
            </a:extLst>
          </p:cNvPr>
          <p:cNvSpPr txBox="1"/>
          <p:nvPr/>
        </p:nvSpPr>
        <p:spPr>
          <a:xfrm>
            <a:off x="466730" y="8916757"/>
            <a:ext cx="6705599" cy="1077218"/>
          </a:xfrm>
          <a:prstGeom prst="rect">
            <a:avLst/>
          </a:prstGeom>
          <a:noFill/>
        </p:spPr>
        <p:txBody>
          <a:bodyPr wrap="square" rtlCol="0">
            <a:spAutoFit/>
          </a:bodyPr>
          <a:lstStyle/>
          <a:p>
            <a:r>
              <a:rPr lang="en-US" sz="3200" dirty="0">
                <a:solidFill>
                  <a:srgbClr val="00918E"/>
                </a:solidFill>
                <a:latin typeface="Abhaya Libre Regular" panose="020B0604020202020204" charset="0"/>
                <a:cs typeface="Abhaya Libre Regular" panose="020B0604020202020204" charset="0"/>
              </a:rPr>
              <a:t>*</a:t>
            </a:r>
            <a:r>
              <a:rPr lang="el-GR" sz="2400" dirty="0">
                <a:solidFill>
                  <a:srgbClr val="00918E"/>
                </a:solidFill>
                <a:latin typeface="Abhaya Libre Regular" panose="020B0604020202020204" charset="0"/>
                <a:cs typeface="Abhaya Libre Regular" panose="020B0604020202020204" charset="0"/>
              </a:rPr>
              <a:t>Δείτε επίσης</a:t>
            </a:r>
            <a:r>
              <a:rPr lang="en-US" sz="2400" dirty="0">
                <a:solidFill>
                  <a:srgbClr val="00918E"/>
                </a:solidFill>
                <a:latin typeface="Abhaya Libre Regular" panose="020B0604020202020204" charset="0"/>
                <a:cs typeface="Abhaya Libre Regular" panose="020B0604020202020204" charset="0"/>
              </a:rPr>
              <a:t>: </a:t>
            </a:r>
            <a:r>
              <a:rPr lang="el-GR" sz="2400" dirty="0">
                <a:solidFill>
                  <a:srgbClr val="00918E"/>
                </a:solidFill>
                <a:latin typeface="Abhaya Libre Regular" panose="020B0604020202020204" charset="0"/>
                <a:cs typeface="Abhaya Libre Regular" panose="020B0604020202020204" charset="0"/>
              </a:rPr>
              <a:t>Η τεχνική των 5 «Γιατί;»</a:t>
            </a:r>
          </a:p>
          <a:p>
            <a:endParaRPr lang="en-US" sz="3200" dirty="0">
              <a:solidFill>
                <a:srgbClr val="00918E"/>
              </a:solidFill>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3473121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10CDA44-89ED-A78E-AF66-0B9F06C80510}"/>
              </a:ext>
            </a:extLst>
          </p:cNvPr>
          <p:cNvSpPr>
            <a:spLocks noGrp="1"/>
          </p:cNvSpPr>
          <p:nvPr>
            <p:ph idx="1"/>
          </p:nvPr>
        </p:nvSpPr>
        <p:spPr>
          <a:xfrm>
            <a:off x="3477986" y="112359"/>
            <a:ext cx="7799614" cy="1909826"/>
          </a:xfrm>
          <a:ln w="38100">
            <a:solidFill>
              <a:schemeClr val="bg1"/>
            </a:solidFill>
          </a:ln>
        </p:spPr>
        <p:txBody>
          <a:bodyPr>
            <a:normAutofit fontScale="77500" lnSpcReduction="20000"/>
          </a:bodyPr>
          <a:lstStyle/>
          <a:p>
            <a:pPr algn="ctr"/>
            <a:endParaRPr lang="el-GR" sz="6300" dirty="0">
              <a:solidFill>
                <a:srgbClr val="00918E"/>
              </a:solidFill>
            </a:endParaRPr>
          </a:p>
          <a:p>
            <a:pPr marL="0" indent="0" algn="ctr">
              <a:buNone/>
            </a:pPr>
            <a:r>
              <a:rPr lang="en-US" sz="5800" b="1" dirty="0">
                <a:solidFill>
                  <a:srgbClr val="00918E"/>
                </a:solidFill>
                <a:latin typeface="Abhaya Libre Regular" panose="020B0604020202020204" charset="0"/>
                <a:cs typeface="Abhaya Libre Regular" panose="020B0604020202020204" charset="0"/>
              </a:rPr>
              <a:t>Wizard (</a:t>
            </a:r>
            <a:r>
              <a:rPr lang="el-GR" sz="5800" b="1" dirty="0">
                <a:solidFill>
                  <a:srgbClr val="00918E"/>
                </a:solidFill>
                <a:latin typeface="Abhaya Libre Regular" panose="020B0604020202020204" charset="0"/>
                <a:cs typeface="Abhaya Libre Regular" panose="020B0604020202020204" charset="0"/>
              </a:rPr>
              <a:t>Μάγος</a:t>
            </a:r>
            <a:r>
              <a:rPr lang="en-US" sz="5800" b="1" dirty="0">
                <a:solidFill>
                  <a:srgbClr val="00918E"/>
                </a:solidFill>
                <a:latin typeface="Abhaya Libre Regular" panose="020B0604020202020204" charset="0"/>
                <a:cs typeface="Abhaya Libre Regular" panose="020B0604020202020204" charset="0"/>
              </a:rPr>
              <a:t>) </a:t>
            </a:r>
            <a:r>
              <a:rPr lang="el-GR" sz="5800" b="1" dirty="0">
                <a:solidFill>
                  <a:srgbClr val="00918E"/>
                </a:solidFill>
                <a:latin typeface="Abhaya Libre Regular" panose="020B0604020202020204" charset="0"/>
                <a:cs typeface="Abhaya Libre Regular" panose="020B0604020202020204" charset="0"/>
              </a:rPr>
              <a:t>Καινοτομίας</a:t>
            </a:r>
            <a:endParaRPr lang="en-US" sz="5800" b="1" dirty="0">
              <a:solidFill>
                <a:srgbClr val="00918E"/>
              </a:solidFill>
              <a:latin typeface="Abhaya Libre Regular" panose="020B0604020202020204" charset="0"/>
              <a:cs typeface="Abhaya Libre Regular" panose="020B0604020202020204" charset="0"/>
            </a:endParaRPr>
          </a:p>
          <a:p>
            <a:pPr marL="0" indent="0" algn="ctr">
              <a:buNone/>
            </a:pPr>
            <a:endParaRPr lang="en-US" sz="5400" b="1" dirty="0">
              <a:solidFill>
                <a:srgbClr val="00918E"/>
              </a:solidFill>
            </a:endParaRPr>
          </a:p>
        </p:txBody>
      </p:sp>
      <p:pic>
        <p:nvPicPr>
          <p:cNvPr id="5" name="Content Placeholder 4">
            <a:extLst>
              <a:ext uri="{FF2B5EF4-FFF2-40B4-BE49-F238E27FC236}">
                <a16:creationId xmlns:a16="http://schemas.microsoft.com/office/drawing/2014/main" id="{A6043304-F278-A621-8D50-C95A9FC1E281}"/>
              </a:ext>
            </a:extLst>
          </p:cNvPr>
          <p:cNvPicPr>
            <a:picLocks noChangeAspect="1"/>
          </p:cNvPicPr>
          <p:nvPr/>
        </p:nvPicPr>
        <p:blipFill rotWithShape="1">
          <a:blip r:embed="rId2"/>
          <a:srcRect l="7283" t="3690" r="27137"/>
          <a:stretch/>
        </p:blipFill>
        <p:spPr>
          <a:xfrm>
            <a:off x="13372933" y="1698746"/>
            <a:ext cx="3772067" cy="5057897"/>
          </a:xfrm>
          <a:prstGeom prst="rect">
            <a:avLst/>
          </a:prstGeom>
        </p:spPr>
      </p:pic>
      <p:sp>
        <p:nvSpPr>
          <p:cNvPr id="11" name="TextBox 10">
            <a:extLst>
              <a:ext uri="{FF2B5EF4-FFF2-40B4-BE49-F238E27FC236}">
                <a16:creationId xmlns:a16="http://schemas.microsoft.com/office/drawing/2014/main" id="{DCCDCBBC-A42E-ABE4-DE39-E1D215403808}"/>
              </a:ext>
            </a:extLst>
          </p:cNvPr>
          <p:cNvSpPr txBox="1"/>
          <p:nvPr/>
        </p:nvSpPr>
        <p:spPr>
          <a:xfrm>
            <a:off x="315309" y="2810969"/>
            <a:ext cx="11876690" cy="1754326"/>
          </a:xfrm>
          <a:prstGeom prst="rect">
            <a:avLst/>
          </a:prstGeom>
          <a:noFill/>
          <a:ln w="28575">
            <a:solidFill>
              <a:schemeClr val="bg1"/>
            </a:solidFill>
          </a:ln>
        </p:spPr>
        <p:txBody>
          <a:bodyPr wrap="square" rtlCol="0">
            <a:spAutoFit/>
          </a:bodyPr>
          <a:lstStyle/>
          <a:p>
            <a:r>
              <a:rPr lang="el-GR" sz="3600" b="1" i="1" dirty="0">
                <a:solidFill>
                  <a:srgbClr val="00918E"/>
                </a:solidFill>
                <a:latin typeface="Abhaya Libre Regular" panose="020B0604020202020204" charset="0"/>
                <a:cs typeface="Abhaya Libre Regular" panose="020B0604020202020204" charset="0"/>
              </a:rPr>
              <a:t>Από την αρχή του χρόνου, η ικανότητα να αλλάξουμε, να αναπτύξουμε και να βρούμε νέες λύσεις ήταν το Α και το Ω της επιβίωσής μας</a:t>
            </a:r>
            <a:endParaRPr lang="en-US" sz="3600" b="1" i="1" dirty="0">
              <a:solidFill>
                <a:schemeClr val="bg1"/>
              </a:solidFill>
              <a:latin typeface="Abhaya Libre Regular" panose="020B0604020202020204" charset="0"/>
              <a:cs typeface="Abhaya Libre Regular" panose="020B0604020202020204" charset="0"/>
            </a:endParaRPr>
          </a:p>
        </p:txBody>
      </p:sp>
      <p:pic>
        <p:nvPicPr>
          <p:cNvPr id="3" name="Picture 2">
            <a:extLst>
              <a:ext uri="{FF2B5EF4-FFF2-40B4-BE49-F238E27FC236}">
                <a16:creationId xmlns:a16="http://schemas.microsoft.com/office/drawing/2014/main" id="{E2AECCE7-61CD-EFBB-2AFD-A960292EE6BC}"/>
              </a:ext>
            </a:extLst>
          </p:cNvPr>
          <p:cNvPicPr>
            <a:picLocks noChangeAspect="1"/>
          </p:cNvPicPr>
          <p:nvPr/>
        </p:nvPicPr>
        <p:blipFill rotWithShape="1">
          <a:blip r:embed="rId3"/>
          <a:srcRect l="32917" t="27037" r="46250" b="59630"/>
          <a:stretch/>
        </p:blipFill>
        <p:spPr>
          <a:xfrm>
            <a:off x="-36943" y="8915400"/>
            <a:ext cx="3810000" cy="1371600"/>
          </a:xfrm>
          <a:prstGeom prst="rect">
            <a:avLst/>
          </a:prstGeom>
        </p:spPr>
      </p:pic>
      <p:pic>
        <p:nvPicPr>
          <p:cNvPr id="4" name="Picture 3">
            <a:extLst>
              <a:ext uri="{FF2B5EF4-FFF2-40B4-BE49-F238E27FC236}">
                <a16:creationId xmlns:a16="http://schemas.microsoft.com/office/drawing/2014/main" id="{4115CE58-6022-9056-143E-538F2C8237C8}"/>
              </a:ext>
            </a:extLst>
          </p:cNvPr>
          <p:cNvPicPr>
            <a:picLocks noChangeAspect="1"/>
          </p:cNvPicPr>
          <p:nvPr/>
        </p:nvPicPr>
        <p:blipFill rotWithShape="1">
          <a:blip r:embed="rId4"/>
          <a:srcRect l="64998" t="59630" r="29585" b="17407"/>
          <a:stretch/>
        </p:blipFill>
        <p:spPr>
          <a:xfrm rot="16200000">
            <a:off x="929383" y="-1144927"/>
            <a:ext cx="1680352" cy="4006993"/>
          </a:xfrm>
          <a:prstGeom prst="rect">
            <a:avLst/>
          </a:prstGeom>
        </p:spPr>
      </p:pic>
      <p:sp>
        <p:nvSpPr>
          <p:cNvPr id="2" name="Star: 6 Points 1">
            <a:extLst>
              <a:ext uri="{FF2B5EF4-FFF2-40B4-BE49-F238E27FC236}">
                <a16:creationId xmlns:a16="http://schemas.microsoft.com/office/drawing/2014/main" id="{BF90E5FA-34FE-FA21-640A-979882B1B971}"/>
              </a:ext>
            </a:extLst>
          </p:cNvPr>
          <p:cNvSpPr/>
          <p:nvPr/>
        </p:nvSpPr>
        <p:spPr>
          <a:xfrm>
            <a:off x="13707352" y="7200900"/>
            <a:ext cx="2904248" cy="2946055"/>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7</a:t>
            </a:r>
          </a:p>
          <a:p>
            <a:pPr algn="ctr"/>
            <a:r>
              <a:rPr lang="en-US" sz="2400" b="1" dirty="0"/>
              <a:t>Learn More!</a:t>
            </a:r>
          </a:p>
        </p:txBody>
      </p:sp>
      <p:sp>
        <p:nvSpPr>
          <p:cNvPr id="7" name="TextBox 6">
            <a:extLst>
              <a:ext uri="{FF2B5EF4-FFF2-40B4-BE49-F238E27FC236}">
                <a16:creationId xmlns:a16="http://schemas.microsoft.com/office/drawing/2014/main" id="{2EE77F8B-CA31-496A-E5AD-0FD57E53751E}"/>
              </a:ext>
            </a:extLst>
          </p:cNvPr>
          <p:cNvSpPr txBox="1"/>
          <p:nvPr/>
        </p:nvSpPr>
        <p:spPr>
          <a:xfrm>
            <a:off x="526764" y="4615917"/>
            <a:ext cx="12496800" cy="954107"/>
          </a:xfrm>
          <a:prstGeom prst="rect">
            <a:avLst/>
          </a:prstGeom>
          <a:noFill/>
        </p:spPr>
        <p:txBody>
          <a:bodyPr wrap="square" rtlCol="0">
            <a:spAutoFit/>
          </a:bodyPr>
          <a:lstStyle/>
          <a:p>
            <a:r>
              <a:rPr lang="el-GR" sz="2800" b="1" dirty="0">
                <a:solidFill>
                  <a:schemeClr val="tx1">
                    <a:lumMod val="65000"/>
                    <a:lumOff val="35000"/>
                  </a:schemeClr>
                </a:solidFill>
                <a:latin typeface="Abhaya Libre Regular" panose="020B0604020202020204" charset="0"/>
                <a:cs typeface="Abhaya Libre Regular" panose="020B0604020202020204" charset="0"/>
              </a:rPr>
              <a:t>Η χρήση του WIZARD βελτιώνει την αποτελεσματικότητα στα ακόλουθα πεδία:</a:t>
            </a:r>
            <a:endParaRPr lang="en-US" sz="2800" b="1" dirty="0">
              <a:solidFill>
                <a:schemeClr val="tx1">
                  <a:lumMod val="65000"/>
                  <a:lumOff val="35000"/>
                </a:schemeClr>
              </a:solidFill>
              <a:latin typeface="Abhaya Libre Regular" panose="020B0604020202020204" charset="0"/>
              <a:cs typeface="Abhaya Libre Regular" panose="020B0604020202020204" charset="0"/>
            </a:endParaRPr>
          </a:p>
        </p:txBody>
      </p:sp>
      <p:sp>
        <p:nvSpPr>
          <p:cNvPr id="8" name="TextBox 7">
            <a:extLst>
              <a:ext uri="{FF2B5EF4-FFF2-40B4-BE49-F238E27FC236}">
                <a16:creationId xmlns:a16="http://schemas.microsoft.com/office/drawing/2014/main" id="{5D45B16A-8D05-E519-41F9-E73FC81F8B21}"/>
              </a:ext>
            </a:extLst>
          </p:cNvPr>
          <p:cNvSpPr txBox="1"/>
          <p:nvPr/>
        </p:nvSpPr>
        <p:spPr>
          <a:xfrm>
            <a:off x="1355449" y="5940901"/>
            <a:ext cx="4287520" cy="3816429"/>
          </a:xfrm>
          <a:prstGeom prst="rect">
            <a:avLst/>
          </a:prstGeom>
          <a:noFill/>
        </p:spPr>
        <p:txBody>
          <a:bodyPr wrap="none" rtlCol="0">
            <a:spAutoFit/>
          </a:bodyPr>
          <a:lstStyle/>
          <a:p>
            <a:pPr marL="457200" indent="-457200">
              <a:buClr>
                <a:srgbClr val="00918E"/>
              </a:buClr>
              <a:buSzPct val="110000"/>
              <a:buFont typeface="Wingdings" panose="05000000000000000000" pitchFamily="2" charset="2"/>
              <a:buChar char="ü"/>
            </a:pPr>
            <a:r>
              <a:rPr lang="el-GR" sz="2800" dirty="0">
                <a:solidFill>
                  <a:schemeClr val="tx1">
                    <a:lumMod val="65000"/>
                    <a:lumOff val="35000"/>
                  </a:schemeClr>
                </a:solidFill>
                <a:latin typeface="Abhaya Libre Regular" panose="020B0604020202020204" charset="0"/>
                <a:cs typeface="Abhaya Libre Regular" panose="020B0604020202020204" charset="0"/>
              </a:rPr>
              <a:t>Συνεργασία</a:t>
            </a: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r>
              <a:rPr lang="el-GR" sz="2800" dirty="0">
                <a:solidFill>
                  <a:schemeClr val="tx1">
                    <a:lumMod val="65000"/>
                    <a:lumOff val="35000"/>
                  </a:schemeClr>
                </a:solidFill>
                <a:latin typeface="Abhaya Libre Regular" panose="020B0604020202020204" charset="0"/>
                <a:cs typeface="Abhaya Libre Regular" panose="020B0604020202020204" charset="0"/>
              </a:rPr>
              <a:t>Δημιουργική Σκέψη</a:t>
            </a: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r>
              <a:rPr lang="el-GR" sz="2800" dirty="0">
                <a:solidFill>
                  <a:schemeClr val="tx1">
                    <a:lumMod val="65000"/>
                    <a:lumOff val="35000"/>
                  </a:schemeClr>
                </a:solidFill>
                <a:latin typeface="Abhaya Libre Regular" panose="020B0604020202020204" charset="0"/>
                <a:cs typeface="Abhaya Libre Regular" panose="020B0604020202020204" charset="0"/>
              </a:rPr>
              <a:t>Διαχείριση Καινοτομίας</a:t>
            </a: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r>
              <a:rPr lang="el-GR" sz="2800" dirty="0">
                <a:solidFill>
                  <a:schemeClr val="tx1">
                    <a:lumMod val="65000"/>
                    <a:lumOff val="35000"/>
                  </a:schemeClr>
                </a:solidFill>
                <a:latin typeface="Abhaya Libre Regular" panose="020B0604020202020204" charset="0"/>
                <a:cs typeface="Abhaya Libre Regular" panose="020B0604020202020204" charset="0"/>
              </a:rPr>
              <a:t>Διαχείριση Έργου</a:t>
            </a: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endParaRPr lang="en-US" dirty="0"/>
          </a:p>
        </p:txBody>
      </p:sp>
      <p:sp>
        <p:nvSpPr>
          <p:cNvPr id="10" name="TextBox 9">
            <a:extLst>
              <a:ext uri="{FF2B5EF4-FFF2-40B4-BE49-F238E27FC236}">
                <a16:creationId xmlns:a16="http://schemas.microsoft.com/office/drawing/2014/main" id="{AB26D9DD-D276-5672-4060-95860775C0F8}"/>
              </a:ext>
            </a:extLst>
          </p:cNvPr>
          <p:cNvSpPr txBox="1"/>
          <p:nvPr/>
        </p:nvSpPr>
        <p:spPr>
          <a:xfrm>
            <a:off x="6248399" y="5641519"/>
            <a:ext cx="5196359" cy="3816429"/>
          </a:xfrm>
          <a:prstGeom prst="rect">
            <a:avLst/>
          </a:prstGeom>
          <a:noFill/>
        </p:spPr>
        <p:txBody>
          <a:bodyPr wrap="none" rtlCol="0">
            <a:spAutoFit/>
          </a:bodyPr>
          <a:lstStyle/>
          <a:p>
            <a:pPr>
              <a:buClr>
                <a:srgbClr val="00918E"/>
              </a:buClr>
              <a:buSzPct val="110000"/>
            </a:pP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r>
              <a:rPr lang="el-GR" sz="2800" dirty="0">
                <a:solidFill>
                  <a:schemeClr val="tx1">
                    <a:lumMod val="65000"/>
                    <a:lumOff val="35000"/>
                  </a:schemeClr>
                </a:solidFill>
                <a:latin typeface="Abhaya Libre Regular" panose="020B0604020202020204" charset="0"/>
                <a:cs typeface="Abhaya Libre Regular" panose="020B0604020202020204" charset="0"/>
              </a:rPr>
              <a:t>Ενεργητική Ακρόαση</a:t>
            </a:r>
          </a:p>
          <a:p>
            <a:pPr>
              <a:buClr>
                <a:srgbClr val="00918E"/>
              </a:buClr>
              <a:buSzPct val="110000"/>
            </a:pP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r>
              <a:rPr lang="el-GR" sz="2800" dirty="0">
                <a:solidFill>
                  <a:schemeClr val="tx1">
                    <a:lumMod val="65000"/>
                    <a:lumOff val="35000"/>
                  </a:schemeClr>
                </a:solidFill>
                <a:latin typeface="Abhaya Libre Regular" panose="020B0604020202020204" charset="0"/>
                <a:cs typeface="Abhaya Libre Regular" panose="020B0604020202020204" charset="0"/>
              </a:rPr>
              <a:t>Αποτελεσματική Επικοινωνία</a:t>
            </a: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r>
              <a:rPr lang="el-GR" sz="2800" dirty="0">
                <a:solidFill>
                  <a:schemeClr val="tx1">
                    <a:lumMod val="65000"/>
                    <a:lumOff val="35000"/>
                  </a:schemeClr>
                </a:solidFill>
                <a:latin typeface="Abhaya Libre Regular" panose="020B0604020202020204" charset="0"/>
                <a:cs typeface="Abhaya Libre Regular" panose="020B0604020202020204" charset="0"/>
              </a:rPr>
              <a:t>Ατομικές συνεισφορές</a:t>
            </a: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pPr marL="457200" indent="-457200">
              <a:buClr>
                <a:srgbClr val="00918E"/>
              </a:buClr>
              <a:buSzPct val="110000"/>
              <a:buFont typeface="Wingdings" panose="05000000000000000000" pitchFamily="2" charset="2"/>
              <a:buChar char="ü"/>
            </a:pPr>
            <a:r>
              <a:rPr lang="el-GR" sz="2800" dirty="0">
                <a:solidFill>
                  <a:schemeClr val="tx1">
                    <a:lumMod val="65000"/>
                    <a:lumOff val="35000"/>
                  </a:schemeClr>
                </a:solidFill>
                <a:latin typeface="Abhaya Libre Regular" panose="020B0604020202020204" charset="0"/>
                <a:cs typeface="Abhaya Libre Regular" panose="020B0604020202020204" charset="0"/>
              </a:rPr>
              <a:t>Προδραστικότητα</a:t>
            </a:r>
            <a:endParaRPr lang="en-US" sz="2800" dirty="0">
              <a:solidFill>
                <a:schemeClr val="tx1">
                  <a:lumMod val="65000"/>
                  <a:lumOff val="35000"/>
                </a:schemeClr>
              </a:solidFill>
              <a:latin typeface="Abhaya Libre Regular" panose="020B0604020202020204" charset="0"/>
              <a:cs typeface="Abhaya Libre Regular" panose="020B0604020202020204" charset="0"/>
            </a:endParaRPr>
          </a:p>
          <a:p>
            <a:endParaRPr lang="en-US" dirty="0"/>
          </a:p>
        </p:txBody>
      </p:sp>
      <p:sp>
        <p:nvSpPr>
          <p:cNvPr id="13" name="TextBox 12">
            <a:extLst>
              <a:ext uri="{FF2B5EF4-FFF2-40B4-BE49-F238E27FC236}">
                <a16:creationId xmlns:a16="http://schemas.microsoft.com/office/drawing/2014/main" id="{1C362CDA-D791-3596-715C-E7A729AF1A20}"/>
              </a:ext>
            </a:extLst>
          </p:cNvPr>
          <p:cNvSpPr txBox="1"/>
          <p:nvPr/>
        </p:nvSpPr>
        <p:spPr>
          <a:xfrm>
            <a:off x="315309" y="1913962"/>
            <a:ext cx="12496800" cy="954107"/>
          </a:xfrm>
          <a:prstGeom prst="rect">
            <a:avLst/>
          </a:prstGeom>
          <a:noFill/>
        </p:spPr>
        <p:txBody>
          <a:bodyPr wrap="square">
            <a:spAutoFit/>
          </a:bodyPr>
          <a:lstStyle/>
          <a:p>
            <a:pPr marL="0" indent="0" algn="ctr">
              <a:buNone/>
            </a:pPr>
            <a:r>
              <a:rPr lang="el-GR" sz="2800" b="1" dirty="0">
                <a:solidFill>
                  <a:schemeClr val="tx1">
                    <a:lumMod val="75000"/>
                    <a:lumOff val="25000"/>
                  </a:schemeClr>
                </a:solidFill>
                <a:latin typeface="Abhaya Libre Regular" panose="020B0604020202020204" charset="0"/>
                <a:cs typeface="Abhaya Libre Regular" panose="020B0604020202020204" charset="0"/>
              </a:rPr>
              <a:t>Ένα εργαλείο για να καθοδηγεί άτομα, ομάδες και οργανισμούς προς τη δημιουργική σκέψη.</a:t>
            </a:r>
            <a:endParaRPr lang="en-US" sz="2800" b="1" dirty="0">
              <a:solidFill>
                <a:schemeClr val="tx1">
                  <a:lumMod val="75000"/>
                  <a:lumOff val="25000"/>
                </a:schemeClr>
              </a:solidFill>
              <a:latin typeface="Abhaya Libre Regular" panose="020B0604020202020204" charset="0"/>
              <a:cs typeface="Abhaya Libre Regular" panose="020B0604020202020204" charset="0"/>
            </a:endParaRPr>
          </a:p>
        </p:txBody>
      </p:sp>
      <p:pic>
        <p:nvPicPr>
          <p:cNvPr id="6" name="Picture 5">
            <a:extLst>
              <a:ext uri="{FF2B5EF4-FFF2-40B4-BE49-F238E27FC236}">
                <a16:creationId xmlns:a16="http://schemas.microsoft.com/office/drawing/2014/main" id="{617E649B-6D25-8EB9-3EF7-2745C578CA45}"/>
              </a:ext>
            </a:extLst>
          </p:cNvPr>
          <p:cNvPicPr>
            <a:picLocks noChangeAspect="1"/>
          </p:cNvPicPr>
          <p:nvPr/>
        </p:nvPicPr>
        <p:blipFill>
          <a:blip r:embed="rId5"/>
          <a:srcRect/>
          <a:stretch>
            <a:fillRect/>
          </a:stretch>
        </p:blipFill>
        <p:spPr>
          <a:xfrm>
            <a:off x="7566880" y="9367704"/>
            <a:ext cx="3710720" cy="779251"/>
          </a:xfrm>
          <a:prstGeom prst="rect">
            <a:avLst/>
          </a:prstGeom>
        </p:spPr>
      </p:pic>
      <p:pic>
        <p:nvPicPr>
          <p:cNvPr id="12" name="Picture 4">
            <a:extLst>
              <a:ext uri="{FF2B5EF4-FFF2-40B4-BE49-F238E27FC236}">
                <a16:creationId xmlns:a16="http://schemas.microsoft.com/office/drawing/2014/main" id="{561A9BCE-A23F-6C3C-5098-4F3954AE8D7F}"/>
              </a:ext>
            </a:extLst>
          </p:cNvPr>
          <p:cNvPicPr>
            <a:picLocks noChangeAspect="1"/>
          </p:cNvPicPr>
          <p:nvPr/>
        </p:nvPicPr>
        <p:blipFill>
          <a:blip r:embed="rId6"/>
          <a:srcRect/>
          <a:stretch>
            <a:fillRect/>
          </a:stretch>
        </p:blipFill>
        <p:spPr>
          <a:xfrm>
            <a:off x="16342508" y="-250225"/>
            <a:ext cx="1869292" cy="1869292"/>
          </a:xfrm>
          <a:prstGeom prst="rect">
            <a:avLst/>
          </a:prstGeom>
        </p:spPr>
      </p:pic>
    </p:spTree>
    <p:extLst>
      <p:ext uri="{BB962C8B-B14F-4D97-AF65-F5344CB8AC3E}">
        <p14:creationId xmlns:p14="http://schemas.microsoft.com/office/powerpoint/2010/main" val="42313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1295400" y="1285875"/>
            <a:ext cx="13075395" cy="905175"/>
          </a:xfrm>
          <a:prstGeom prst="rect">
            <a:avLst/>
          </a:prstGeom>
          <a:noFill/>
          <a:ln>
            <a:noFill/>
          </a:ln>
        </p:spPr>
        <p:style>
          <a:lnRef idx="0">
            <a:scrgbClr r="0" g="0" b="0"/>
          </a:lnRef>
          <a:fillRef idx="0">
            <a:scrgbClr r="0" g="0" b="0"/>
          </a:fillRef>
          <a:effectRef idx="0">
            <a:scrgbClr r="0" g="0" b="0"/>
          </a:effectRef>
          <a:fontRef idx="minor"/>
        </p:style>
        <p:txBody>
          <a:bodyPr lIns="101250" tIns="50625" rIns="101250" bIns="50625" anchor="ctr"/>
          <a:lstStyle/>
          <a:p>
            <a:pPr>
              <a:lnSpc>
                <a:spcPct val="100000"/>
              </a:lnSpc>
            </a:pPr>
            <a:r>
              <a:rPr lang="el-GR" sz="5400" b="1" spc="-2" dirty="0">
                <a:solidFill>
                  <a:srgbClr val="00918E"/>
                </a:solidFill>
                <a:uFill>
                  <a:solidFill>
                    <a:srgbClr val="FFFFFF"/>
                  </a:solidFill>
                </a:uFill>
                <a:latin typeface="Abhaya Libre Regular" panose="020B0604020202020204" charset="0"/>
                <a:ea typeface="DejaVu Sans"/>
                <a:cs typeface="Abhaya Libre Regular" panose="020B0604020202020204" charset="0"/>
              </a:rPr>
              <a:t>Η Τεχνική</a:t>
            </a:r>
            <a:r>
              <a:rPr lang="en-GB" sz="5400" b="1" spc="-2" dirty="0">
                <a:solidFill>
                  <a:srgbClr val="00918E"/>
                </a:solidFill>
                <a:uFill>
                  <a:solidFill>
                    <a:srgbClr val="FFFFFF"/>
                  </a:solidFill>
                </a:uFill>
                <a:latin typeface="Abhaya Libre Regular" panose="020B0604020202020204" charset="0"/>
                <a:ea typeface="DejaVu Sans"/>
                <a:cs typeface="Abhaya Libre Regular" panose="020B0604020202020204" charset="0"/>
              </a:rPr>
              <a:t> S.C.A.M.P.E.R  – </a:t>
            </a:r>
            <a:r>
              <a:rPr lang="el-GR" sz="5400" b="1" spc="-2" dirty="0">
                <a:solidFill>
                  <a:srgbClr val="00918E"/>
                </a:solidFill>
                <a:uFill>
                  <a:solidFill>
                    <a:srgbClr val="FFFFFF"/>
                  </a:solidFill>
                </a:uFill>
                <a:latin typeface="Abhaya Libre Regular" panose="020B0604020202020204" charset="0"/>
                <a:ea typeface="DejaVu Sans"/>
                <a:cs typeface="Abhaya Libre Regular" panose="020B0604020202020204" charset="0"/>
              </a:rPr>
              <a:t>Επισκόπηση</a:t>
            </a:r>
            <a:endParaRPr lang="en-GB" sz="5400" b="1" spc="-2" dirty="0">
              <a:solidFill>
                <a:srgbClr val="00918E"/>
              </a:solidFill>
              <a:uFill>
                <a:solidFill>
                  <a:srgbClr val="FFFFFF"/>
                </a:solidFill>
              </a:uFill>
              <a:latin typeface="Abhaya Libre Regular" panose="020B0604020202020204" charset="0"/>
              <a:cs typeface="Abhaya Libre Regular" panose="020B0604020202020204" charset="0"/>
            </a:endParaRPr>
          </a:p>
        </p:txBody>
      </p:sp>
      <p:sp>
        <p:nvSpPr>
          <p:cNvPr id="129" name="CustomShape 2"/>
          <p:cNvSpPr/>
          <p:nvPr/>
        </p:nvSpPr>
        <p:spPr>
          <a:xfrm>
            <a:off x="3582000" y="2303235"/>
            <a:ext cx="7780860" cy="5542425"/>
          </a:xfrm>
          <a:prstGeom prst="rect">
            <a:avLst/>
          </a:prstGeom>
          <a:noFill/>
          <a:ln>
            <a:noFill/>
          </a:ln>
        </p:spPr>
        <p:style>
          <a:lnRef idx="0">
            <a:scrgbClr r="0" g="0" b="0"/>
          </a:lnRef>
          <a:fillRef idx="0">
            <a:scrgbClr r="0" g="0" b="0"/>
          </a:fillRef>
          <a:effectRef idx="0">
            <a:scrgbClr r="0" g="0" b="0"/>
          </a:effectRef>
          <a:fontRef idx="minor"/>
        </p:style>
        <p:txBody>
          <a:bodyPr lIns="51435" tIns="50625" rIns="51435" bIns="50625"/>
          <a:lstStyle/>
          <a:p>
            <a:pPr>
              <a:lnSpc>
                <a:spcPct val="90000"/>
              </a:lnSpc>
            </a:pPr>
            <a:endParaRPr lang="en-GB" sz="1350" spc="-2">
              <a:solidFill>
                <a:srgbClr val="000000"/>
              </a:solidFill>
              <a:uFill>
                <a:solidFill>
                  <a:srgbClr val="FFFFFF"/>
                </a:solidFill>
              </a:uFill>
              <a:latin typeface="Calibri"/>
            </a:endParaRPr>
          </a:p>
          <a:p>
            <a:pPr>
              <a:lnSpc>
                <a:spcPct val="90000"/>
              </a:lnSpc>
            </a:pPr>
            <a:endParaRPr lang="en-GB" sz="1350" spc="-2">
              <a:solidFill>
                <a:srgbClr val="000000"/>
              </a:solidFill>
              <a:uFill>
                <a:solidFill>
                  <a:srgbClr val="FFFFFF"/>
                </a:solidFill>
              </a:uFill>
              <a:latin typeface="Calibri"/>
            </a:endParaRPr>
          </a:p>
          <a:p>
            <a:pPr>
              <a:lnSpc>
                <a:spcPct val="90000"/>
              </a:lnSpc>
            </a:pPr>
            <a:endParaRPr lang="en-GB" sz="1350" spc="-2">
              <a:solidFill>
                <a:srgbClr val="000000"/>
              </a:solidFill>
              <a:uFill>
                <a:solidFill>
                  <a:srgbClr val="FFFFFF"/>
                </a:solidFill>
              </a:uFill>
              <a:latin typeface="Calibri"/>
            </a:endParaRPr>
          </a:p>
        </p:txBody>
      </p:sp>
      <p:sp>
        <p:nvSpPr>
          <p:cNvPr id="130" name="TextShape 3"/>
          <p:cNvSpPr txBox="1"/>
          <p:nvPr/>
        </p:nvSpPr>
        <p:spPr>
          <a:xfrm>
            <a:off x="3096000" y="2419875"/>
            <a:ext cx="11819925" cy="6131295"/>
          </a:xfrm>
          <a:prstGeom prst="rect">
            <a:avLst/>
          </a:prstGeom>
          <a:noFill/>
          <a:ln>
            <a:noFill/>
          </a:ln>
        </p:spPr>
        <p:txBody>
          <a:bodyPr lIns="101250" tIns="50625" rIns="101250" bIns="50625"/>
          <a:lstStyle/>
          <a:p>
            <a:pPr>
              <a:lnSpc>
                <a:spcPct val="100000"/>
              </a:lnSpc>
            </a:pPr>
            <a:endParaRPr lang="en-GB" sz="1350" spc="-2" dirty="0">
              <a:solidFill>
                <a:srgbClr val="000000"/>
              </a:solidFill>
              <a:uFill>
                <a:solidFill>
                  <a:srgbClr val="FFFFFF"/>
                </a:solidFill>
              </a:uFill>
              <a:latin typeface="Calibri"/>
            </a:endParaRPr>
          </a:p>
        </p:txBody>
      </p:sp>
      <p:sp>
        <p:nvSpPr>
          <p:cNvPr id="6" name="TextShape 3"/>
          <p:cNvSpPr txBox="1"/>
          <p:nvPr/>
        </p:nvSpPr>
        <p:spPr>
          <a:xfrm>
            <a:off x="5677548" y="6079107"/>
            <a:ext cx="11819925" cy="6131295"/>
          </a:xfrm>
          <a:prstGeom prst="rect">
            <a:avLst/>
          </a:prstGeom>
          <a:noFill/>
          <a:ln>
            <a:noFill/>
          </a:ln>
        </p:spPr>
        <p:txBody>
          <a:bodyPr lIns="101250" tIns="50625" rIns="101250" bIns="50625"/>
          <a:lstStyle/>
          <a:p>
            <a:pPr>
              <a:lnSpc>
                <a:spcPct val="100000"/>
              </a:lnSpc>
            </a:pPr>
            <a:endParaRPr lang="en-GB" sz="1350" spc="-2" dirty="0">
              <a:solidFill>
                <a:srgbClr val="000000"/>
              </a:solidFill>
              <a:uFill>
                <a:solidFill>
                  <a:srgbClr val="FFFFFF"/>
                </a:solidFill>
              </a:uFill>
              <a:latin typeface="Calibri"/>
            </a:endParaRPr>
          </a:p>
        </p:txBody>
      </p:sp>
      <p:pic>
        <p:nvPicPr>
          <p:cNvPr id="1028" name="Picture 4" descr="http://3.bp.blogspot.com/-UZMP5HtE5nk/TpIFzmaHJDI/AAAAAAAAAFc/n8Skus-Py3Q/s1600/scamb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84704"/>
            <a:ext cx="11207579" cy="4726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2B3F287D-51C8-0872-BA92-63A1166841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52952" y="-2006961"/>
            <a:ext cx="3334026" cy="3588482"/>
          </a:xfrm>
          <a:prstGeom prst="rect">
            <a:avLst/>
          </a:prstGeom>
        </p:spPr>
      </p:pic>
      <p:pic>
        <p:nvPicPr>
          <p:cNvPr id="4" name="Picture 3">
            <a:extLst>
              <a:ext uri="{FF2B5EF4-FFF2-40B4-BE49-F238E27FC236}">
                <a16:creationId xmlns:a16="http://schemas.microsoft.com/office/drawing/2014/main" id="{C3CA89E1-F40F-AD26-C777-1C55D22C4096}"/>
              </a:ext>
            </a:extLst>
          </p:cNvPr>
          <p:cNvPicPr>
            <a:picLocks noChangeAspect="1"/>
          </p:cNvPicPr>
          <p:nvPr/>
        </p:nvPicPr>
        <p:blipFill rotWithShape="1">
          <a:blip r:embed="rId5"/>
          <a:srcRect l="32917" t="27037" r="46250" b="59630"/>
          <a:stretch/>
        </p:blipFill>
        <p:spPr>
          <a:xfrm>
            <a:off x="15766" y="8982810"/>
            <a:ext cx="3810000" cy="1371600"/>
          </a:xfrm>
          <a:prstGeom prst="rect">
            <a:avLst/>
          </a:prstGeom>
        </p:spPr>
      </p:pic>
      <p:pic>
        <p:nvPicPr>
          <p:cNvPr id="7" name="Picture 6">
            <a:extLst>
              <a:ext uri="{FF2B5EF4-FFF2-40B4-BE49-F238E27FC236}">
                <a16:creationId xmlns:a16="http://schemas.microsoft.com/office/drawing/2014/main" id="{72BD5BB0-7E82-E4C9-4095-5398E687AE1F}"/>
              </a:ext>
            </a:extLst>
          </p:cNvPr>
          <p:cNvPicPr>
            <a:picLocks noChangeAspect="1"/>
          </p:cNvPicPr>
          <p:nvPr/>
        </p:nvPicPr>
        <p:blipFill rotWithShape="1">
          <a:blip r:embed="rId6"/>
          <a:srcRect l="5824" r="86023" b="73255"/>
          <a:stretch/>
        </p:blipFill>
        <p:spPr>
          <a:xfrm rot="10479893">
            <a:off x="16945095" y="7539755"/>
            <a:ext cx="1491155" cy="2751290"/>
          </a:xfrm>
          <a:prstGeom prst="rect">
            <a:avLst/>
          </a:prstGeom>
        </p:spPr>
      </p:pic>
      <p:pic>
        <p:nvPicPr>
          <p:cNvPr id="8" name="Picture 7">
            <a:extLst>
              <a:ext uri="{FF2B5EF4-FFF2-40B4-BE49-F238E27FC236}">
                <a16:creationId xmlns:a16="http://schemas.microsoft.com/office/drawing/2014/main" id="{BD3FA429-92E5-C7F4-7392-66D9AE7CB611}"/>
              </a:ext>
            </a:extLst>
          </p:cNvPr>
          <p:cNvPicPr>
            <a:picLocks noChangeAspect="1"/>
          </p:cNvPicPr>
          <p:nvPr/>
        </p:nvPicPr>
        <p:blipFill rotWithShape="1">
          <a:blip r:embed="rId7"/>
          <a:srcRect l="56667" t="25042" r="24167" b="60558"/>
          <a:stretch/>
        </p:blipFill>
        <p:spPr>
          <a:xfrm>
            <a:off x="13487400" y="-1"/>
            <a:ext cx="4800600" cy="1537571"/>
          </a:xfrm>
          <a:prstGeom prst="rect">
            <a:avLst/>
          </a:prstGeom>
        </p:spPr>
      </p:pic>
      <p:pic>
        <p:nvPicPr>
          <p:cNvPr id="3" name="Picture 5">
            <a:extLst>
              <a:ext uri="{FF2B5EF4-FFF2-40B4-BE49-F238E27FC236}">
                <a16:creationId xmlns:a16="http://schemas.microsoft.com/office/drawing/2014/main" id="{BEFC1F9A-E231-10DE-4478-24C1C7E2B202}"/>
              </a:ext>
            </a:extLst>
          </p:cNvPr>
          <p:cNvPicPr>
            <a:picLocks noChangeAspect="1"/>
          </p:cNvPicPr>
          <p:nvPr/>
        </p:nvPicPr>
        <p:blipFill>
          <a:blip r:embed="rId8"/>
          <a:srcRect/>
          <a:stretch>
            <a:fillRect/>
          </a:stretch>
        </p:blipFill>
        <p:spPr>
          <a:xfrm>
            <a:off x="7870030" y="9245916"/>
            <a:ext cx="3710720" cy="779251"/>
          </a:xfrm>
          <a:prstGeom prst="rect">
            <a:avLst/>
          </a:prstGeom>
        </p:spPr>
      </p:pic>
      <p:pic>
        <p:nvPicPr>
          <p:cNvPr id="5" name="Picture 4">
            <a:extLst>
              <a:ext uri="{FF2B5EF4-FFF2-40B4-BE49-F238E27FC236}">
                <a16:creationId xmlns:a16="http://schemas.microsoft.com/office/drawing/2014/main" id="{2D915B81-6486-45BF-F476-D921264B1052}"/>
              </a:ext>
            </a:extLst>
          </p:cNvPr>
          <p:cNvPicPr>
            <a:picLocks noChangeAspect="1"/>
          </p:cNvPicPr>
          <p:nvPr/>
        </p:nvPicPr>
        <p:blipFill>
          <a:blip r:embed="rId9"/>
          <a:srcRect/>
          <a:stretch>
            <a:fillRect/>
          </a:stretch>
        </p:blipFill>
        <p:spPr>
          <a:xfrm>
            <a:off x="16342508" y="-250225"/>
            <a:ext cx="1869292" cy="1869292"/>
          </a:xfrm>
          <a:prstGeom prst="rect">
            <a:avLst/>
          </a:prstGeom>
        </p:spPr>
      </p:pic>
      <p:sp>
        <p:nvSpPr>
          <p:cNvPr id="9" name="TextBox 8">
            <a:extLst>
              <a:ext uri="{FF2B5EF4-FFF2-40B4-BE49-F238E27FC236}">
                <a16:creationId xmlns:a16="http://schemas.microsoft.com/office/drawing/2014/main" id="{CA24A2CB-EC39-B134-244B-AC8C7406E640}"/>
              </a:ext>
            </a:extLst>
          </p:cNvPr>
          <p:cNvSpPr txBox="1"/>
          <p:nvPr/>
        </p:nvSpPr>
        <p:spPr>
          <a:xfrm>
            <a:off x="2235387" y="4173310"/>
            <a:ext cx="3608873" cy="400110"/>
          </a:xfrm>
          <a:prstGeom prst="rect">
            <a:avLst/>
          </a:prstGeom>
          <a:noFill/>
        </p:spPr>
        <p:txBody>
          <a:bodyPr wrap="none" rtlCol="0">
            <a:spAutoFit/>
          </a:bodyPr>
          <a:lstStyle/>
          <a:p>
            <a:r>
              <a:rPr lang="el-GR" sz="2000" b="1" dirty="0">
                <a:solidFill>
                  <a:srgbClr val="C62312"/>
                </a:solidFill>
                <a:latin typeface="Abhaya Libre Regular" panose="020B0604020202020204" charset="0"/>
                <a:cs typeface="Abhaya Libre Regular" panose="020B0604020202020204" charset="0"/>
              </a:rPr>
              <a:t>(Αντικαθιστώ / Υποκαθιστώ)</a:t>
            </a:r>
            <a:endParaRPr lang="en-US" sz="2000" b="1" dirty="0">
              <a:solidFill>
                <a:srgbClr val="C62312"/>
              </a:solidFill>
              <a:latin typeface="Abhaya Libre Regular" panose="020B0604020202020204" charset="0"/>
              <a:cs typeface="Abhaya Libre Regular" panose="020B0604020202020204" charset="0"/>
            </a:endParaRPr>
          </a:p>
        </p:txBody>
      </p:sp>
      <p:sp>
        <p:nvSpPr>
          <p:cNvPr id="10" name="TextBox 9">
            <a:extLst>
              <a:ext uri="{FF2B5EF4-FFF2-40B4-BE49-F238E27FC236}">
                <a16:creationId xmlns:a16="http://schemas.microsoft.com/office/drawing/2014/main" id="{F0FB03C5-EDBA-5F2D-6846-54A70D7E1812}"/>
              </a:ext>
            </a:extLst>
          </p:cNvPr>
          <p:cNvSpPr txBox="1"/>
          <p:nvPr/>
        </p:nvSpPr>
        <p:spPr>
          <a:xfrm>
            <a:off x="3582000" y="7068658"/>
            <a:ext cx="1558504" cy="400110"/>
          </a:xfrm>
          <a:prstGeom prst="rect">
            <a:avLst/>
          </a:prstGeom>
          <a:noFill/>
        </p:spPr>
        <p:txBody>
          <a:bodyPr wrap="none" rtlCol="0">
            <a:spAutoFit/>
          </a:bodyPr>
          <a:lstStyle/>
          <a:p>
            <a:r>
              <a:rPr lang="el-GR" sz="2000" b="1" dirty="0">
                <a:solidFill>
                  <a:srgbClr val="C9C400"/>
                </a:solidFill>
                <a:latin typeface="Abhaya Libre Regular" panose="020B0604020202020204" charset="0"/>
                <a:cs typeface="Abhaya Libre Regular" panose="020B0604020202020204" charset="0"/>
              </a:rPr>
              <a:t>(Συνδυάζω)</a:t>
            </a:r>
            <a:endParaRPr lang="en-US" b="1" dirty="0">
              <a:solidFill>
                <a:srgbClr val="C9C400"/>
              </a:solidFill>
              <a:latin typeface="Abhaya Libre Regular" panose="020B0604020202020204" charset="0"/>
              <a:cs typeface="Abhaya Libre Regular" panose="020B0604020202020204" charset="0"/>
            </a:endParaRPr>
          </a:p>
        </p:txBody>
      </p:sp>
      <p:sp>
        <p:nvSpPr>
          <p:cNvPr id="11" name="TextBox 10">
            <a:extLst>
              <a:ext uri="{FF2B5EF4-FFF2-40B4-BE49-F238E27FC236}">
                <a16:creationId xmlns:a16="http://schemas.microsoft.com/office/drawing/2014/main" id="{28A1A38A-0FE6-E066-93B7-803C4490AF96}"/>
              </a:ext>
            </a:extLst>
          </p:cNvPr>
          <p:cNvSpPr txBox="1"/>
          <p:nvPr/>
        </p:nvSpPr>
        <p:spPr>
          <a:xfrm>
            <a:off x="6460394" y="3326968"/>
            <a:ext cx="3431709" cy="400110"/>
          </a:xfrm>
          <a:prstGeom prst="rect">
            <a:avLst/>
          </a:prstGeom>
          <a:noFill/>
        </p:spPr>
        <p:txBody>
          <a:bodyPr wrap="none" rtlCol="0">
            <a:spAutoFit/>
          </a:bodyPr>
          <a:lstStyle/>
          <a:p>
            <a:r>
              <a:rPr lang="el-GR" sz="2000" b="1" dirty="0">
                <a:solidFill>
                  <a:schemeClr val="accent3">
                    <a:lumMod val="50000"/>
                  </a:schemeClr>
                </a:solidFill>
                <a:latin typeface="Abhaya Libre Regular" panose="020B0604020202020204" charset="0"/>
                <a:cs typeface="Abhaya Libre Regular" panose="020B0604020202020204" charset="0"/>
              </a:rPr>
              <a:t>(Τροποποιώ / Μεγιστοποιώ)</a:t>
            </a:r>
            <a:endParaRPr lang="en-US" sz="2000" b="1" dirty="0">
              <a:solidFill>
                <a:schemeClr val="accent3">
                  <a:lumMod val="50000"/>
                </a:schemeClr>
              </a:solidFill>
              <a:latin typeface="Abhaya Libre Regular" panose="020B0604020202020204" charset="0"/>
              <a:cs typeface="Abhaya Libre Regular" panose="020B0604020202020204" charset="0"/>
            </a:endParaRPr>
          </a:p>
        </p:txBody>
      </p:sp>
      <p:sp>
        <p:nvSpPr>
          <p:cNvPr id="12" name="TextBox 11">
            <a:extLst>
              <a:ext uri="{FF2B5EF4-FFF2-40B4-BE49-F238E27FC236}">
                <a16:creationId xmlns:a16="http://schemas.microsoft.com/office/drawing/2014/main" id="{0CF7771E-68A8-CB51-21B4-8FCCE7434141}"/>
              </a:ext>
            </a:extLst>
          </p:cNvPr>
          <p:cNvSpPr txBox="1"/>
          <p:nvPr/>
        </p:nvSpPr>
        <p:spPr>
          <a:xfrm>
            <a:off x="10070677" y="3326968"/>
            <a:ext cx="4102405" cy="400110"/>
          </a:xfrm>
          <a:prstGeom prst="rect">
            <a:avLst/>
          </a:prstGeom>
          <a:noFill/>
        </p:spPr>
        <p:txBody>
          <a:bodyPr wrap="none" rtlCol="0">
            <a:spAutoFit/>
          </a:bodyPr>
          <a:lstStyle/>
          <a:p>
            <a:r>
              <a:rPr lang="el-GR" sz="2000" b="1" dirty="0">
                <a:solidFill>
                  <a:schemeClr val="accent1">
                    <a:lumMod val="50000"/>
                  </a:schemeClr>
                </a:solidFill>
                <a:latin typeface="Abhaya Libre Regular" panose="020B0604020202020204" charset="0"/>
                <a:cs typeface="Abhaya Libre Regular" panose="020B0604020202020204" charset="0"/>
              </a:rPr>
              <a:t>(Απαλοίφω / Απλοποιώ / Αφαιρώ)</a:t>
            </a:r>
            <a:endParaRPr lang="en-US" sz="2000" b="1" dirty="0">
              <a:solidFill>
                <a:schemeClr val="accent1">
                  <a:lumMod val="50000"/>
                </a:schemeClr>
              </a:solidFill>
              <a:latin typeface="Abhaya Libre Regular" panose="020B0604020202020204" charset="0"/>
              <a:cs typeface="Abhaya Libre Regular" panose="020B0604020202020204" charset="0"/>
            </a:endParaRPr>
          </a:p>
        </p:txBody>
      </p:sp>
      <p:sp>
        <p:nvSpPr>
          <p:cNvPr id="13" name="TextBox 12">
            <a:extLst>
              <a:ext uri="{FF2B5EF4-FFF2-40B4-BE49-F238E27FC236}">
                <a16:creationId xmlns:a16="http://schemas.microsoft.com/office/drawing/2014/main" id="{07DFC537-8AC2-8F5A-8ACD-32793FCF3BB2}"/>
              </a:ext>
            </a:extLst>
          </p:cNvPr>
          <p:cNvSpPr txBox="1"/>
          <p:nvPr/>
        </p:nvSpPr>
        <p:spPr>
          <a:xfrm>
            <a:off x="13734738" y="4613028"/>
            <a:ext cx="4302460" cy="400110"/>
          </a:xfrm>
          <a:prstGeom prst="rect">
            <a:avLst/>
          </a:prstGeom>
          <a:noFill/>
        </p:spPr>
        <p:txBody>
          <a:bodyPr wrap="none" rtlCol="0">
            <a:spAutoFit/>
          </a:bodyPr>
          <a:lstStyle/>
          <a:p>
            <a:r>
              <a:rPr lang="el-GR" sz="2000" b="1" dirty="0">
                <a:solidFill>
                  <a:srgbClr val="B45608"/>
                </a:solidFill>
                <a:latin typeface="Abhaya Libre Regular" panose="020B0604020202020204" charset="0"/>
                <a:cs typeface="Abhaya Libre Regular" panose="020B0604020202020204" charset="0"/>
              </a:rPr>
              <a:t>(Αντιστρέφω / Επαναπροσδιορίζω)</a:t>
            </a:r>
            <a:endParaRPr lang="en-US" sz="2000" b="1" dirty="0">
              <a:solidFill>
                <a:srgbClr val="B45608"/>
              </a:solidFill>
              <a:latin typeface="Abhaya Libre Regular" panose="020B0604020202020204" charset="0"/>
              <a:cs typeface="Abhaya Libre Regular" panose="020B0604020202020204" charset="0"/>
            </a:endParaRPr>
          </a:p>
        </p:txBody>
      </p:sp>
      <p:sp>
        <p:nvSpPr>
          <p:cNvPr id="14" name="TextBox 13">
            <a:extLst>
              <a:ext uri="{FF2B5EF4-FFF2-40B4-BE49-F238E27FC236}">
                <a16:creationId xmlns:a16="http://schemas.microsoft.com/office/drawing/2014/main" id="{8DA538E3-947B-BCDF-2A25-485580F99D09}"/>
              </a:ext>
            </a:extLst>
          </p:cNvPr>
          <p:cNvSpPr txBox="1"/>
          <p:nvPr/>
        </p:nvSpPr>
        <p:spPr>
          <a:xfrm>
            <a:off x="5688099" y="7669792"/>
            <a:ext cx="3349635" cy="400110"/>
          </a:xfrm>
          <a:prstGeom prst="rect">
            <a:avLst/>
          </a:prstGeom>
          <a:noFill/>
        </p:spPr>
        <p:txBody>
          <a:bodyPr wrap="none" rtlCol="0">
            <a:spAutoFit/>
          </a:bodyPr>
          <a:lstStyle/>
          <a:p>
            <a:r>
              <a:rPr lang="el-GR" sz="2000" b="1" dirty="0">
                <a:solidFill>
                  <a:srgbClr val="1F3651"/>
                </a:solidFill>
                <a:latin typeface="Abhaya Libre Regular" panose="020B0604020202020204" charset="0"/>
                <a:cs typeface="Abhaya Libre Regular" panose="020B0604020202020204" charset="0"/>
              </a:rPr>
              <a:t>(Προσαρμόζω / Προσθέτω)</a:t>
            </a:r>
            <a:endParaRPr lang="en-US" sz="2000" b="1" dirty="0">
              <a:solidFill>
                <a:srgbClr val="1F3651"/>
              </a:solidFill>
              <a:latin typeface="Abhaya Libre Regular" panose="020B0604020202020204" charset="0"/>
              <a:cs typeface="Abhaya Libre Regular" panose="020B0604020202020204" charset="0"/>
            </a:endParaRPr>
          </a:p>
        </p:txBody>
      </p:sp>
      <p:sp>
        <p:nvSpPr>
          <p:cNvPr id="15" name="TextBox 14">
            <a:extLst>
              <a:ext uri="{FF2B5EF4-FFF2-40B4-BE49-F238E27FC236}">
                <a16:creationId xmlns:a16="http://schemas.microsoft.com/office/drawing/2014/main" id="{7C5C8B2E-22DE-101B-787E-1DB64DB34816}"/>
              </a:ext>
            </a:extLst>
          </p:cNvPr>
          <p:cNvSpPr txBox="1"/>
          <p:nvPr/>
        </p:nvSpPr>
        <p:spPr>
          <a:xfrm>
            <a:off x="9144000" y="7237900"/>
            <a:ext cx="6283451" cy="400110"/>
          </a:xfrm>
          <a:prstGeom prst="rect">
            <a:avLst/>
          </a:prstGeom>
          <a:noFill/>
        </p:spPr>
        <p:txBody>
          <a:bodyPr wrap="none" rtlCol="0">
            <a:spAutoFit/>
          </a:bodyPr>
          <a:lstStyle/>
          <a:p>
            <a:r>
              <a:rPr lang="el-GR" sz="2000" b="1" dirty="0">
                <a:solidFill>
                  <a:schemeClr val="accent2">
                    <a:lumMod val="50000"/>
                  </a:schemeClr>
                </a:solidFill>
                <a:latin typeface="Abhaya Libre Regular" panose="020B0604020202020204" charset="0"/>
                <a:cs typeface="Abhaya Libre Regular" panose="020B0604020202020204" charset="0"/>
              </a:rPr>
              <a:t>(Επαναχρησιμοποιώ / Βρίσκω εναλλακτικές λύσεις)</a:t>
            </a:r>
            <a:endParaRPr lang="en-US" sz="2000" b="1" dirty="0">
              <a:solidFill>
                <a:schemeClr val="accent2">
                  <a:lumMod val="50000"/>
                </a:schemeClr>
              </a:solidFill>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24513698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5947"/>
            <a:ext cx="15466595" cy="1359243"/>
          </a:xfrm>
        </p:spPr>
        <p:txBody>
          <a:bodyPr>
            <a:normAutofit/>
          </a:bodyPr>
          <a:lstStyle/>
          <a:p>
            <a:pPr>
              <a:lnSpc>
                <a:spcPct val="100000"/>
              </a:lnSpc>
            </a:pPr>
            <a:r>
              <a:rPr lang="el-GR" sz="5400" b="1" dirty="0">
                <a:solidFill>
                  <a:srgbClr val="00918E"/>
                </a:solidFill>
                <a:latin typeface="Abhaya Libre Regular" panose="020B0604020202020204" charset="0"/>
                <a:ea typeface="DejaVu Sans"/>
                <a:cs typeface="Abhaya Libre Regular" panose="020B0604020202020204" charset="0"/>
              </a:rPr>
              <a:t>Η Τεχνική S.C.A.M.P.E.R </a:t>
            </a:r>
            <a:r>
              <a:rPr lang="en-GB" sz="5400" b="1" dirty="0">
                <a:solidFill>
                  <a:srgbClr val="00918E"/>
                </a:solidFill>
                <a:latin typeface="Abhaya Libre Regular" panose="020B0604020202020204" charset="0"/>
                <a:ea typeface="DejaVu Sans"/>
                <a:cs typeface="Abhaya Libre Regular" panose="020B0604020202020204" charset="0"/>
              </a:rPr>
              <a:t>–</a:t>
            </a:r>
            <a:r>
              <a:rPr lang="el-GR" sz="5400" b="1" dirty="0">
                <a:solidFill>
                  <a:srgbClr val="00918E"/>
                </a:solidFill>
                <a:latin typeface="Abhaya Libre Regular" panose="020B0604020202020204" charset="0"/>
                <a:ea typeface="DejaVu Sans"/>
                <a:cs typeface="Abhaya Libre Regular" panose="020B0604020202020204" charset="0"/>
              </a:rPr>
              <a:t> Λεπτομέρειες</a:t>
            </a:r>
            <a:endParaRPr lang="en-GB" sz="5400" b="1" dirty="0">
              <a:solidFill>
                <a:srgbClr val="00918E"/>
              </a:solidFill>
              <a:latin typeface="Abhaya Libre Regular" panose="020B0604020202020204" charset="0"/>
              <a:ea typeface="DejaVu Sans"/>
              <a:cs typeface="Abhaya Libre Regular" panose="020B0604020202020204" charset="0"/>
            </a:endParaRPr>
          </a:p>
        </p:txBody>
      </p:sp>
      <p:sp>
        <p:nvSpPr>
          <p:cNvPr id="3" name="Content Placeholder 2"/>
          <p:cNvSpPr>
            <a:spLocks noGrp="1"/>
          </p:cNvSpPr>
          <p:nvPr>
            <p:ph idx="4294967295"/>
          </p:nvPr>
        </p:nvSpPr>
        <p:spPr>
          <a:xfrm>
            <a:off x="279017" y="1373978"/>
            <a:ext cx="16234473" cy="7848600"/>
          </a:xfrm>
          <a:prstGeom prst="rect">
            <a:avLst/>
          </a:prstGeom>
        </p:spPr>
        <p:txBody>
          <a:bodyPr>
            <a:noAutofit/>
          </a:bodyPr>
          <a:lstStyle/>
          <a:p>
            <a:pPr marL="0" indent="0"/>
            <a:r>
              <a:rPr lang="en-GB" sz="2800" b="1" dirty="0">
                <a:solidFill>
                  <a:srgbClr val="00918E"/>
                </a:solidFill>
                <a:latin typeface="Abhaya Libre Regular" panose="020B0604020202020204" charset="0"/>
                <a:cs typeface="Abhaya Libre Regular" panose="020B0604020202020204" charset="0"/>
              </a:rPr>
              <a:t>   </a:t>
            </a:r>
            <a:r>
              <a:rPr lang="el-GR" sz="2200" b="1" dirty="0">
                <a:solidFill>
                  <a:srgbClr val="00918E"/>
                </a:solidFill>
                <a:latin typeface="Abhaya Libre Regular" panose="020B0604020202020204" charset="0"/>
                <a:cs typeface="Abhaya Libre Regular" panose="020B0604020202020204" charset="0"/>
              </a:rPr>
              <a:t>Αντικαθιστώ/Υποκαθιστώ</a:t>
            </a:r>
            <a:r>
              <a:rPr lang="en-GB" sz="2200" b="1" dirty="0">
                <a:solidFill>
                  <a:srgbClr val="00918E"/>
                </a:solidFill>
                <a:latin typeface="Abhaya Libre Regular" panose="020B0604020202020204" charset="0"/>
                <a:cs typeface="Abhaya Libre Regular" panose="020B0604020202020204" charset="0"/>
              </a:rPr>
              <a:t> </a:t>
            </a:r>
            <a:r>
              <a:rPr lang="en-GB" sz="2200" b="1" dirty="0">
                <a:latin typeface="Abhaya Libre Regular" panose="020B0604020202020204" charset="0"/>
                <a:cs typeface="Abhaya Libre Regular" panose="020B0604020202020204" charset="0"/>
              </a:rPr>
              <a:t>=   </a:t>
            </a:r>
            <a:r>
              <a:rPr lang="el-GR" sz="2200" dirty="0">
                <a:latin typeface="Abhaya Libre Regular" panose="020B0604020202020204" charset="0"/>
                <a:cs typeface="Abhaya Libre Regular" panose="020B0604020202020204" charset="0"/>
              </a:rPr>
              <a:t>Μπορώ να αντικαταστήσω ή να αλλάξω οποιοδήποτε ανταλλακτικό; /Μπορώ να χρησιμοποιήσω άλλα υλικά;/Μπορώ να αλλάξω το σχήμα του;</a:t>
            </a:r>
          </a:p>
          <a:p>
            <a:pPr marL="0" indent="0"/>
            <a:r>
              <a:rPr lang="en-GB" sz="2200" b="1" dirty="0">
                <a:solidFill>
                  <a:srgbClr val="00918E"/>
                </a:solidFill>
                <a:latin typeface="Abhaya Libre Regular" panose="020B0604020202020204" charset="0"/>
                <a:cs typeface="Abhaya Libre Regular" panose="020B0604020202020204" charset="0"/>
              </a:rPr>
              <a:t>   </a:t>
            </a:r>
            <a:r>
              <a:rPr lang="el-GR" sz="2200" b="1" dirty="0">
                <a:solidFill>
                  <a:srgbClr val="00918E"/>
                </a:solidFill>
                <a:latin typeface="Abhaya Libre Regular" panose="020B0604020202020204" charset="0"/>
                <a:cs typeface="Abhaya Libre Regular" panose="020B0604020202020204" charset="0"/>
              </a:rPr>
              <a:t>Συνδυάζω</a:t>
            </a:r>
            <a:r>
              <a:rPr lang="en-GB" sz="2200" b="1" dirty="0">
                <a:solidFill>
                  <a:srgbClr val="00918E"/>
                </a:solidFill>
                <a:latin typeface="Abhaya Libre Regular" panose="020B0604020202020204" charset="0"/>
                <a:cs typeface="Abhaya Libre Regular" panose="020B0604020202020204" charset="0"/>
              </a:rPr>
              <a:t>   </a:t>
            </a:r>
            <a:r>
              <a:rPr lang="en-GB" sz="2200" b="1" dirty="0">
                <a:latin typeface="Abhaya Libre Regular" panose="020B0604020202020204" charset="0"/>
                <a:cs typeface="Abhaya Libre Regular" panose="020B0604020202020204" charset="0"/>
              </a:rPr>
              <a:t>=  </a:t>
            </a:r>
            <a:r>
              <a:rPr lang="el-GR" sz="2200" dirty="0">
                <a:latin typeface="Abhaya Libre Regular" panose="020B0604020202020204" charset="0"/>
                <a:cs typeface="Abhaya Libre Regular" panose="020B0604020202020204" charset="0"/>
              </a:rPr>
              <a:t>Τι μπορεί να συνδυαστεί για να μεγιστοποιήσει τον αριθμό των χρήσεων;/Μπορώ να το συνδυάσω ή να το συγχωνεύσω με άλλα αντικείμενα;/Τι υλικό θα μπορούσε να συνδυαστεί;</a:t>
            </a:r>
            <a:r>
              <a:rPr lang="en-GB" sz="2200" dirty="0">
                <a:solidFill>
                  <a:srgbClr val="00918E"/>
                </a:solidFill>
                <a:latin typeface="Abhaya Libre Regular" panose="020B0604020202020204" charset="0"/>
                <a:cs typeface="Abhaya Libre Regular" panose="020B0604020202020204" charset="0"/>
              </a:rPr>
              <a:t>*</a:t>
            </a:r>
          </a:p>
          <a:p>
            <a:pPr marL="284163" indent="-284163"/>
            <a:r>
              <a:rPr lang="el-GR" sz="2200" b="1" dirty="0">
                <a:solidFill>
                  <a:srgbClr val="00918E"/>
                </a:solidFill>
                <a:latin typeface="Abhaya Libre Regular" panose="020B0604020202020204" charset="0"/>
                <a:cs typeface="Abhaya Libre Regular" panose="020B0604020202020204" charset="0"/>
              </a:rPr>
              <a:t>Προσαρμόζω</a:t>
            </a:r>
            <a:r>
              <a:rPr lang="en-GB" sz="2200" b="1" dirty="0">
                <a:solidFill>
                  <a:srgbClr val="00918E"/>
                </a:solidFill>
                <a:latin typeface="Abhaya Libre Regular" panose="020B0604020202020204" charset="0"/>
                <a:cs typeface="Abhaya Libre Regular" panose="020B0604020202020204" charset="0"/>
              </a:rPr>
              <a:t>        </a:t>
            </a:r>
            <a:r>
              <a:rPr lang="en-GB" sz="2200" b="1" dirty="0">
                <a:latin typeface="Abhaya Libre Regular" panose="020B0604020202020204" charset="0"/>
                <a:cs typeface="Abhaya Libre Regular" panose="020B0604020202020204" charset="0"/>
              </a:rPr>
              <a:t>=   </a:t>
            </a:r>
            <a:r>
              <a:rPr lang="el-GR" sz="2200" dirty="0">
                <a:latin typeface="Abhaya Libre Regular" panose="020B0604020202020204" charset="0"/>
                <a:cs typeface="Abhaya Libre Regular" panose="020B0604020202020204" charset="0"/>
              </a:rPr>
              <a:t>Σε ποιους άλλους τομείς μπορεί να χωρέσει αυτή η ιδέα;/Με τι ασχολούνται οι τομείς εκτός του πεδίου εξειδίκευσής μου;Ποιες ιδέες από το εξωτερικό πεδίο μπορούν να εφαρμοστούν στις έννοιές σας;</a:t>
            </a:r>
            <a:r>
              <a:rPr lang="en-GB" sz="2200" dirty="0">
                <a:solidFill>
                  <a:srgbClr val="00918E"/>
                </a:solidFill>
                <a:latin typeface="Abhaya Libre Regular" panose="020B0604020202020204" charset="0"/>
                <a:cs typeface="Abhaya Libre Regular" panose="020B0604020202020204" charset="0"/>
              </a:rPr>
              <a:t>**</a:t>
            </a:r>
          </a:p>
          <a:p>
            <a:pPr marL="284163" indent="-284163"/>
            <a:r>
              <a:rPr lang="el-GR" sz="2200" b="1" dirty="0">
                <a:solidFill>
                  <a:srgbClr val="00918E"/>
                </a:solidFill>
                <a:latin typeface="Abhaya Libre Regular" panose="020B0604020202020204" charset="0"/>
                <a:cs typeface="Abhaya Libre Regular" panose="020B0604020202020204" charset="0"/>
              </a:rPr>
              <a:t>Τροποποιώ/Μεγιστοποιώ</a:t>
            </a:r>
            <a:r>
              <a:rPr lang="en-GB" sz="2200" b="1" dirty="0">
                <a:solidFill>
                  <a:srgbClr val="00918E"/>
                </a:solidFill>
                <a:latin typeface="Abhaya Libre Regular" panose="020B0604020202020204" charset="0"/>
                <a:cs typeface="Abhaya Libre Regular" panose="020B0604020202020204" charset="0"/>
              </a:rPr>
              <a:t>     </a:t>
            </a:r>
            <a:r>
              <a:rPr lang="en-GB" sz="2200" b="1" dirty="0">
                <a:latin typeface="Abhaya Libre Regular" panose="020B0604020202020204" charset="0"/>
                <a:cs typeface="Abhaya Libre Regular" panose="020B0604020202020204" charset="0"/>
              </a:rPr>
              <a:t>=  </a:t>
            </a:r>
            <a:r>
              <a:rPr lang="el-GR" sz="2200" dirty="0">
                <a:latin typeface="Abhaya Libre Regular" panose="020B0604020202020204" charset="0"/>
                <a:cs typeface="Abhaya Libre Regular" panose="020B0604020202020204" charset="0"/>
              </a:rPr>
              <a:t>Τι μπορεί να είναι μεγαλύτερο;/Τι μπορεί να είναι μικρότερο;/Τροποποιήστε το όνομα, το χρώμα, τον ήχο, τη μυρωδιά, το σχήμα ή οποιονδήποτε άλλο παράγοντα.</a:t>
            </a:r>
          </a:p>
          <a:p>
            <a:pPr marL="284163" indent="-284163"/>
            <a:r>
              <a:rPr lang="el-GR" sz="2200" b="1" dirty="0">
                <a:solidFill>
                  <a:srgbClr val="00918E"/>
                </a:solidFill>
                <a:latin typeface="Abhaya Libre Regular" panose="020B0604020202020204" charset="0"/>
                <a:cs typeface="Abhaya Libre Regular" panose="020B0604020202020204" charset="0"/>
              </a:rPr>
              <a:t>Επαναχρησιμοποιώ / Βρίσκω εναλλακτικές λύσεις</a:t>
            </a:r>
            <a:r>
              <a:rPr lang="en-GB" sz="2200" b="1" dirty="0">
                <a:latin typeface="Abhaya Libre Regular" panose="020B0604020202020204" charset="0"/>
                <a:cs typeface="Abhaya Libre Regular" panose="020B0604020202020204" charset="0"/>
              </a:rPr>
              <a:t>= </a:t>
            </a:r>
            <a:r>
              <a:rPr lang="el-GR" sz="2200" dirty="0">
                <a:latin typeface="Abhaya Libre Regular" panose="020B0604020202020204" charset="0"/>
                <a:cs typeface="Abhaya Libre Regular" panose="020B0604020202020204" charset="0"/>
              </a:rPr>
              <a:t>Τι άλλο μπορεί να χρησιμοποιηθεί σε/για/με;</a:t>
            </a:r>
          </a:p>
          <a:p>
            <a:pPr marL="284163" indent="-284163"/>
            <a:r>
              <a:rPr lang="el-GR" sz="2200" b="1" dirty="0">
                <a:solidFill>
                  <a:srgbClr val="00918E"/>
                </a:solidFill>
                <a:latin typeface="Abhaya Libre Regular" panose="020B0604020202020204" charset="0"/>
                <a:cs typeface="Abhaya Libre Regular" panose="020B0604020202020204" charset="0"/>
              </a:rPr>
              <a:t>Απαλοίφω / Απλοποιώ / Αφαιρώ</a:t>
            </a:r>
            <a:r>
              <a:rPr lang="en-GB" sz="2200" b="1" dirty="0">
                <a:latin typeface="Abhaya Libre Regular" panose="020B0604020202020204" charset="0"/>
                <a:cs typeface="Abhaya Libre Regular" panose="020B0604020202020204" charset="0"/>
              </a:rPr>
              <a:t>    =    </a:t>
            </a:r>
            <a:r>
              <a:rPr lang="el-GR" sz="2200" dirty="0">
                <a:latin typeface="Abhaya Libre Regular" panose="020B0604020202020204" charset="0"/>
                <a:cs typeface="Abhaya Libre Regular" panose="020B0604020202020204" charset="0"/>
              </a:rPr>
              <a:t>Τι πρέπει να αφαιρεθεί;</a:t>
            </a:r>
            <a:endParaRPr lang="en-GB" sz="2200" dirty="0">
              <a:latin typeface="Abhaya Libre Regular" panose="020B0604020202020204" charset="0"/>
              <a:cs typeface="Abhaya Libre Regular" panose="020B0604020202020204" charset="0"/>
            </a:endParaRPr>
          </a:p>
          <a:p>
            <a:r>
              <a:rPr lang="el-GR" sz="2200" b="1" dirty="0">
                <a:solidFill>
                  <a:srgbClr val="00918E"/>
                </a:solidFill>
                <a:latin typeface="Abhaya Libre Regular" panose="020B0604020202020204" charset="0"/>
                <a:cs typeface="Abhaya Libre Regular" panose="020B0604020202020204" charset="0"/>
              </a:rPr>
              <a:t>Αντιστρέφω / Επαναπροσδιορίζω</a:t>
            </a:r>
            <a:r>
              <a:rPr lang="en-GB" sz="2200" b="1" dirty="0">
                <a:solidFill>
                  <a:srgbClr val="00918E"/>
                </a:solidFill>
                <a:latin typeface="Abhaya Libre Regular" panose="020B0604020202020204" charset="0"/>
                <a:cs typeface="Abhaya Libre Regular" panose="020B0604020202020204" charset="0"/>
              </a:rPr>
              <a:t>  </a:t>
            </a:r>
            <a:r>
              <a:rPr lang="en-GB" sz="2200" b="1" dirty="0">
                <a:latin typeface="Abhaya Libre Regular" panose="020B0604020202020204" charset="0"/>
                <a:cs typeface="Abhaya Libre Regular" panose="020B0604020202020204" charset="0"/>
              </a:rPr>
              <a:t>=  </a:t>
            </a:r>
            <a:r>
              <a:rPr lang="el-GR" sz="2200" dirty="0">
                <a:latin typeface="Abhaya Libre Regular" panose="020B0604020202020204" charset="0"/>
                <a:cs typeface="Abhaya Libre Regular" panose="020B0604020202020204" charset="0"/>
              </a:rPr>
              <a:t>Αλλάξτε τη σειρά, αλλάξτε τη διαδικασία, αλλάξτε το σχέδιο</a:t>
            </a:r>
            <a:endParaRPr lang="en-GB" sz="2200" b="1" dirty="0">
              <a:latin typeface="Abhaya Libre Regular" panose="020B0604020202020204" charset="0"/>
              <a:cs typeface="Abhaya Libre Regular" panose="020B0604020202020204" charset="0"/>
            </a:endParaRPr>
          </a:p>
          <a:p>
            <a:pPr marL="0" indent="0">
              <a:buNone/>
            </a:pPr>
            <a:endParaRPr lang="en-GB" sz="2200" b="1" dirty="0">
              <a:latin typeface="Abhaya Libre Regular" panose="020B0604020202020204" charset="0"/>
              <a:cs typeface="Abhaya Libre Regular" panose="020B0604020202020204" charset="0"/>
            </a:endParaRPr>
          </a:p>
          <a:p>
            <a:pPr marL="741363" indent="-741363">
              <a:lnSpc>
                <a:spcPct val="100000"/>
              </a:lnSpc>
              <a:buNone/>
            </a:pPr>
            <a:r>
              <a:rPr lang="en-GB" sz="2200" dirty="0">
                <a:solidFill>
                  <a:srgbClr val="00918E"/>
                </a:solidFill>
                <a:latin typeface="Abhaya Libre Regular" panose="020B0604020202020204" charset="0"/>
                <a:cs typeface="Abhaya Libre Regular" panose="020B0604020202020204" charset="0"/>
              </a:rPr>
              <a:t>* </a:t>
            </a:r>
            <a:r>
              <a:rPr lang="en-GB" sz="2200" dirty="0">
                <a:latin typeface="Abhaya Libre Regular" panose="020B0604020202020204" charset="0"/>
                <a:cs typeface="Abhaya Libre Regular" panose="020B0604020202020204" charset="0"/>
              </a:rPr>
              <a:t>  Bassets was a chewy sweet maker – sweets fell out of fashion for kids,</a:t>
            </a:r>
            <a:r>
              <a:rPr lang="el-GR" sz="2200" dirty="0">
                <a:latin typeface="Abhaya Libre Regular" panose="020B0604020202020204" charset="0"/>
                <a:cs typeface="Abhaya Libre Regular" panose="020B0604020202020204" charset="0"/>
              </a:rPr>
              <a:t> </a:t>
            </a:r>
            <a:r>
              <a:rPr lang="en-GB" sz="2200" dirty="0">
                <a:latin typeface="Abhaya Libre Regular" panose="020B0604020202020204" charset="0"/>
                <a:cs typeface="Abhaya Libre Regular" panose="020B0604020202020204" charset="0"/>
              </a:rPr>
              <a:t> so they added   </a:t>
            </a:r>
          </a:p>
          <a:p>
            <a:pPr marL="741363" indent="-741363">
              <a:lnSpc>
                <a:spcPct val="100000"/>
              </a:lnSpc>
              <a:buNone/>
            </a:pPr>
            <a:r>
              <a:rPr lang="en-GB" sz="2200" dirty="0">
                <a:latin typeface="Abhaya Libre Regular" panose="020B0604020202020204" charset="0"/>
                <a:cs typeface="Abhaya Libre Regular" panose="020B0604020202020204" charset="0"/>
              </a:rPr>
              <a:t>     they added vitamins and took out sugar –successful sales once again as vitamins for kids!</a:t>
            </a:r>
          </a:p>
          <a:p>
            <a:pPr marL="0" indent="0">
              <a:lnSpc>
                <a:spcPct val="100000"/>
              </a:lnSpc>
              <a:buNone/>
            </a:pPr>
            <a:r>
              <a:rPr lang="en-GB" sz="2200" dirty="0">
                <a:solidFill>
                  <a:srgbClr val="00918E"/>
                </a:solidFill>
                <a:latin typeface="Abhaya Libre Regular" panose="020B0604020202020204" charset="0"/>
                <a:cs typeface="Abhaya Libre Regular" panose="020B0604020202020204" charset="0"/>
              </a:rPr>
              <a:t>** </a:t>
            </a:r>
            <a:r>
              <a:rPr lang="en-GB" sz="2200" dirty="0">
                <a:latin typeface="Abhaya Libre Regular" panose="020B0604020202020204" charset="0"/>
                <a:cs typeface="Abhaya Libre Regular" panose="020B0604020202020204" charset="0"/>
              </a:rPr>
              <a:t>Today’s fast turn around time on aeroplanes was inspired by Formula 1 pit stops.</a:t>
            </a:r>
          </a:p>
        </p:txBody>
      </p:sp>
      <p:pic>
        <p:nvPicPr>
          <p:cNvPr id="4" name="Picture 3">
            <a:extLst>
              <a:ext uri="{FF2B5EF4-FFF2-40B4-BE49-F238E27FC236}">
                <a16:creationId xmlns:a16="http://schemas.microsoft.com/office/drawing/2014/main" id="{50E7930B-B16D-4F94-22FA-6A2DA09B96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52952" y="-2006961"/>
            <a:ext cx="3334026" cy="3588482"/>
          </a:xfrm>
          <a:prstGeom prst="rect">
            <a:avLst/>
          </a:prstGeom>
        </p:spPr>
      </p:pic>
      <p:pic>
        <p:nvPicPr>
          <p:cNvPr id="6" name="Picture 6" descr="http://3.bp.blogspot.com/-XrhX9t_Gawg/TpIJ1Kp03MI/AAAAAAAAAFw/6FX0YojtPQY/s1600/sc4.jpg">
            <a:extLst>
              <a:ext uri="{FF2B5EF4-FFF2-40B4-BE49-F238E27FC236}">
                <a16:creationId xmlns:a16="http://schemas.microsoft.com/office/drawing/2014/main" id="{AC28B225-E54E-F623-52A5-602C2FAE9B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27" r="-7025"/>
          <a:stretch/>
        </p:blipFill>
        <p:spPr bwMode="auto">
          <a:xfrm>
            <a:off x="12173738" y="6294313"/>
            <a:ext cx="3276600" cy="2809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1.bp.blogspot.com/-qkalyiXcT6c/TsAuOg_Fx1I/AAAAAAAAAMA/8a7F74x5JEY/s1600/bed.jpg">
            <a:extLst>
              <a:ext uri="{FF2B5EF4-FFF2-40B4-BE49-F238E27FC236}">
                <a16:creationId xmlns:a16="http://schemas.microsoft.com/office/drawing/2014/main" id="{E44813D8-68E3-9A47-3E02-C38C08C67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9729" y="6282814"/>
            <a:ext cx="2370909" cy="3118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02F2ED6-89C4-15E7-0109-6166D5CDE8F0}"/>
              </a:ext>
            </a:extLst>
          </p:cNvPr>
          <p:cNvPicPr>
            <a:picLocks noChangeAspect="1"/>
          </p:cNvPicPr>
          <p:nvPr/>
        </p:nvPicPr>
        <p:blipFill rotWithShape="1">
          <a:blip r:embed="rId6"/>
          <a:srcRect l="67083" t="60362" r="26250" b="31481"/>
          <a:stretch/>
        </p:blipFill>
        <p:spPr>
          <a:xfrm>
            <a:off x="16535400" y="9132014"/>
            <a:ext cx="1676400" cy="1153672"/>
          </a:xfrm>
          <a:prstGeom prst="rect">
            <a:avLst/>
          </a:prstGeom>
        </p:spPr>
      </p:pic>
      <p:pic>
        <p:nvPicPr>
          <p:cNvPr id="10" name="Picture 9">
            <a:extLst>
              <a:ext uri="{FF2B5EF4-FFF2-40B4-BE49-F238E27FC236}">
                <a16:creationId xmlns:a16="http://schemas.microsoft.com/office/drawing/2014/main" id="{6104720E-8A32-9C38-BDF5-7A9F98952F7A}"/>
              </a:ext>
            </a:extLst>
          </p:cNvPr>
          <p:cNvPicPr>
            <a:picLocks noChangeAspect="1"/>
          </p:cNvPicPr>
          <p:nvPr/>
        </p:nvPicPr>
        <p:blipFill rotWithShape="1">
          <a:blip r:embed="rId7"/>
          <a:srcRect l="64998" t="59630" r="29585" b="17407"/>
          <a:stretch/>
        </p:blipFill>
        <p:spPr>
          <a:xfrm>
            <a:off x="17311206" y="1284540"/>
            <a:ext cx="990600" cy="2362200"/>
          </a:xfrm>
          <a:prstGeom prst="rect">
            <a:avLst/>
          </a:prstGeom>
        </p:spPr>
      </p:pic>
      <p:sp>
        <p:nvSpPr>
          <p:cNvPr id="11" name="TextBox 10">
            <a:extLst>
              <a:ext uri="{FF2B5EF4-FFF2-40B4-BE49-F238E27FC236}">
                <a16:creationId xmlns:a16="http://schemas.microsoft.com/office/drawing/2014/main" id="{CCFD8591-07DB-B5F1-DAD7-6AAE4BB2917D}"/>
              </a:ext>
            </a:extLst>
          </p:cNvPr>
          <p:cNvSpPr txBox="1"/>
          <p:nvPr/>
        </p:nvSpPr>
        <p:spPr>
          <a:xfrm>
            <a:off x="14554200" y="5672435"/>
            <a:ext cx="3536591" cy="461665"/>
          </a:xfrm>
          <a:prstGeom prst="rect">
            <a:avLst/>
          </a:prstGeom>
          <a:noFill/>
        </p:spPr>
        <p:txBody>
          <a:bodyPr wrap="square" rtlCol="0">
            <a:spAutoFit/>
          </a:bodyPr>
          <a:lstStyle/>
          <a:p>
            <a:r>
              <a:rPr lang="en-US" sz="2400" b="1" dirty="0">
                <a:solidFill>
                  <a:srgbClr val="00918E"/>
                </a:solidFill>
                <a:latin typeface="Abhaya Libre Regular" panose="020B0604020202020204" charset="0"/>
                <a:cs typeface="Abhaya Libre Regular" panose="020B0604020202020204" charset="0"/>
              </a:rPr>
              <a:t>Examples of Combine</a:t>
            </a:r>
          </a:p>
        </p:txBody>
      </p:sp>
      <p:sp>
        <p:nvSpPr>
          <p:cNvPr id="12" name="TextBox 11">
            <a:extLst>
              <a:ext uri="{FF2B5EF4-FFF2-40B4-BE49-F238E27FC236}">
                <a16:creationId xmlns:a16="http://schemas.microsoft.com/office/drawing/2014/main" id="{74210BBC-6D69-323D-3B3A-2ED664C06DDA}"/>
              </a:ext>
            </a:extLst>
          </p:cNvPr>
          <p:cNvSpPr txBox="1"/>
          <p:nvPr/>
        </p:nvSpPr>
        <p:spPr>
          <a:xfrm>
            <a:off x="914400" y="7806035"/>
            <a:ext cx="3536591" cy="461665"/>
          </a:xfrm>
          <a:prstGeom prst="rect">
            <a:avLst/>
          </a:prstGeom>
          <a:noFill/>
        </p:spPr>
        <p:txBody>
          <a:bodyPr wrap="square" rtlCol="0">
            <a:spAutoFit/>
          </a:bodyPr>
          <a:lstStyle/>
          <a:p>
            <a:r>
              <a:rPr lang="en-US" sz="2400" b="1" dirty="0">
                <a:solidFill>
                  <a:srgbClr val="00918E"/>
                </a:solidFill>
                <a:latin typeface="Abhaya Libre Regular" panose="020B0604020202020204" charset="0"/>
                <a:cs typeface="Abhaya Libre Regular" panose="020B0604020202020204" charset="0"/>
              </a:rPr>
              <a:t>Examples of  Adapt</a:t>
            </a:r>
          </a:p>
        </p:txBody>
      </p:sp>
      <p:sp>
        <p:nvSpPr>
          <p:cNvPr id="5" name="Star: 6 Points 4">
            <a:extLst>
              <a:ext uri="{FF2B5EF4-FFF2-40B4-BE49-F238E27FC236}">
                <a16:creationId xmlns:a16="http://schemas.microsoft.com/office/drawing/2014/main" id="{D31AEE6A-7544-DC89-8E5B-70E84FC04A4E}"/>
              </a:ext>
            </a:extLst>
          </p:cNvPr>
          <p:cNvSpPr/>
          <p:nvPr/>
        </p:nvSpPr>
        <p:spPr>
          <a:xfrm>
            <a:off x="15564925" y="3467462"/>
            <a:ext cx="2525866" cy="2294206"/>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8</a:t>
            </a:r>
          </a:p>
          <a:p>
            <a:pPr algn="ctr"/>
            <a:r>
              <a:rPr lang="en-US" sz="2400" b="1" dirty="0"/>
              <a:t>Practice!</a:t>
            </a:r>
          </a:p>
        </p:txBody>
      </p:sp>
      <p:pic>
        <p:nvPicPr>
          <p:cNvPr id="8" name="Picture 5">
            <a:extLst>
              <a:ext uri="{FF2B5EF4-FFF2-40B4-BE49-F238E27FC236}">
                <a16:creationId xmlns:a16="http://schemas.microsoft.com/office/drawing/2014/main" id="{A6568AA5-E1BE-410A-8E75-412C25AB2738}"/>
              </a:ext>
            </a:extLst>
          </p:cNvPr>
          <p:cNvPicPr>
            <a:picLocks noChangeAspect="1"/>
          </p:cNvPicPr>
          <p:nvPr/>
        </p:nvPicPr>
        <p:blipFill>
          <a:blip r:embed="rId8"/>
          <a:srcRect/>
          <a:stretch>
            <a:fillRect/>
          </a:stretch>
        </p:blipFill>
        <p:spPr>
          <a:xfrm>
            <a:off x="12425586" y="9340895"/>
            <a:ext cx="3710720" cy="779251"/>
          </a:xfrm>
          <a:prstGeom prst="rect">
            <a:avLst/>
          </a:prstGeom>
        </p:spPr>
      </p:pic>
      <p:pic>
        <p:nvPicPr>
          <p:cNvPr id="13" name="Picture 4">
            <a:extLst>
              <a:ext uri="{FF2B5EF4-FFF2-40B4-BE49-F238E27FC236}">
                <a16:creationId xmlns:a16="http://schemas.microsoft.com/office/drawing/2014/main" id="{D0DDA68B-C375-200F-7BC2-FC36E9C84D35}"/>
              </a:ext>
            </a:extLst>
          </p:cNvPr>
          <p:cNvPicPr>
            <a:picLocks noChangeAspect="1"/>
          </p:cNvPicPr>
          <p:nvPr/>
        </p:nvPicPr>
        <p:blipFill>
          <a:blip r:embed="rId9"/>
          <a:srcRect/>
          <a:stretch>
            <a:fillRect/>
          </a:stretch>
        </p:blipFill>
        <p:spPr>
          <a:xfrm>
            <a:off x="16342508" y="-250225"/>
            <a:ext cx="1869292" cy="1869292"/>
          </a:xfrm>
          <a:prstGeom prst="rect">
            <a:avLst/>
          </a:prstGeom>
        </p:spPr>
      </p:pic>
    </p:spTree>
    <p:extLst>
      <p:ext uri="{BB962C8B-B14F-4D97-AF65-F5344CB8AC3E}">
        <p14:creationId xmlns:p14="http://schemas.microsoft.com/office/powerpoint/2010/main" val="131607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Δήλωση</a:t>
            </a:r>
            <a:endParaRPr lang="en-US" sz="6410" dirty="0">
              <a:solidFill>
                <a:srgbClr val="000000"/>
              </a:solidFill>
              <a:latin typeface="Abhaya Libre Regular Bold"/>
            </a:endParaRPr>
          </a:p>
        </p:txBody>
      </p:sp>
      <p:sp>
        <p:nvSpPr>
          <p:cNvPr id="3" name="TextBox 3"/>
          <p:cNvSpPr txBox="1"/>
          <p:nvPr/>
        </p:nvSpPr>
        <p:spPr>
          <a:xfrm>
            <a:off x="1769787" y="2621147"/>
            <a:ext cx="15741892" cy="4592860"/>
          </a:xfrm>
          <a:prstGeom prst="rect">
            <a:avLst/>
          </a:prstGeom>
        </p:spPr>
        <p:txBody>
          <a:bodyPr lIns="0" tIns="0" rIns="0" bIns="0" rtlCol="0" anchor="t">
            <a:spAutoFit/>
          </a:bodyPr>
          <a:lstStyle/>
          <a:p>
            <a:pPr algn="just">
              <a:lnSpc>
                <a:spcPts val="4619"/>
              </a:lnSpc>
            </a:pPr>
            <a:r>
              <a:rPr lang="el-GR" sz="3299" spc="-49" dirty="0">
                <a:solidFill>
                  <a:srgbClr val="000000"/>
                </a:solidFill>
                <a:latin typeface="Abhaya Libre Regular"/>
              </a:rPr>
              <a:t>Η υποστήριξη της Ευρωπαϊκής Επιτροπής για την παραγωγή αυτής της δημοσίευσης δεν συνιστά έγκριση του περιεχομένου, το οποίο αντικατοπτρίζει αποκλειστικά τις απόψεις των συντακτών, και η Επιτροπή δεν μπορεί να φέρει ευθύνη για οποιαδήποτε χρήση μπορεί να γίνει των πληροφοριών που περιέχονται σε αυτήν.</a:t>
            </a:r>
          </a:p>
          <a:p>
            <a:pPr algn="just">
              <a:lnSpc>
                <a:spcPts val="4619"/>
              </a:lnSpc>
            </a:pPr>
            <a:endParaRPr lang="el-GR" sz="3299" spc="-49" dirty="0">
              <a:solidFill>
                <a:srgbClr val="000000"/>
              </a:solidFill>
              <a:latin typeface="Abhaya Libre Regular"/>
            </a:endParaRPr>
          </a:p>
          <a:p>
            <a:pPr algn="just">
              <a:lnSpc>
                <a:spcPts val="4619"/>
              </a:lnSpc>
            </a:pPr>
            <a:r>
              <a:rPr lang="el-GR" sz="3299" spc="-49" dirty="0">
                <a:solidFill>
                  <a:srgbClr val="000000"/>
                </a:solidFill>
                <a:latin typeface="Abhaya Libre Regular"/>
              </a:rPr>
              <a:t>Αριθμός έργου Nº: 2021-1-RO01-KA220-VET-000028118</a:t>
            </a:r>
          </a:p>
          <a:p>
            <a:pPr algn="just">
              <a:lnSpc>
                <a:spcPts val="4619"/>
              </a:lnSpc>
            </a:pPr>
            <a:endParaRPr lang="en-US" sz="3299" spc="-49" dirty="0">
              <a:solidFill>
                <a:srgbClr val="000000"/>
              </a:solidFill>
              <a:latin typeface="Abhaya Libre Regular"/>
            </a:endParaRPr>
          </a:p>
          <a:p>
            <a:pPr>
              <a:lnSpc>
                <a:spcPts val="3499"/>
              </a:lnSpc>
            </a:pPr>
            <a:endParaRPr lang="en-US" sz="3299" spc="-49" dirty="0">
              <a:solidFill>
                <a:srgbClr val="000000"/>
              </a:solidFill>
              <a:latin typeface="Abhaya Libre Regular"/>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1"/>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pic>
        <p:nvPicPr>
          <p:cNvPr id="15" name="Picture 14">
            <a:extLst>
              <a:ext uri="{FF2B5EF4-FFF2-40B4-BE49-F238E27FC236}">
                <a16:creationId xmlns:a16="http://schemas.microsoft.com/office/drawing/2014/main" id="{78ADD3BC-F94A-6481-820F-023F5BCF7C97}"/>
              </a:ext>
            </a:extLst>
          </p:cNvPr>
          <p:cNvPicPr>
            <a:picLocks noChangeAspect="1"/>
          </p:cNvPicPr>
          <p:nvPr/>
        </p:nvPicPr>
        <p:blipFill rotWithShape="1">
          <a:blip r:embed="rId16"/>
          <a:srcRect l="32917" t="27037" r="46250" b="59630"/>
          <a:stretch/>
        </p:blipFill>
        <p:spPr>
          <a:xfrm rot="942389">
            <a:off x="-288414" y="8341257"/>
            <a:ext cx="4397174" cy="2430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92" y="4959"/>
            <a:ext cx="14580108" cy="1449768"/>
          </a:xfrm>
        </p:spPr>
        <p:txBody>
          <a:bodyPr>
            <a:normAutofit/>
          </a:bodyPr>
          <a:lstStyle/>
          <a:p>
            <a:r>
              <a:rPr lang="en-US" sz="5400" b="1" dirty="0">
                <a:solidFill>
                  <a:srgbClr val="00918E"/>
                </a:solidFill>
                <a:latin typeface="Abhaya Libre Regular" panose="020B0604020202020204" charset="0"/>
                <a:cs typeface="Abhaya Libre Regular" panose="020B0604020202020204" charset="0"/>
              </a:rPr>
              <a:t>The 3 basics of Good Brainstorming</a:t>
            </a:r>
            <a:endParaRPr lang="el-GR" sz="5400" b="1" dirty="0">
              <a:solidFill>
                <a:srgbClr val="00918E"/>
              </a:solidFill>
              <a:latin typeface="Abhaya Libre Regular" panose="020B0604020202020204" charset="0"/>
              <a:cs typeface="Abhaya Libre Regular" panose="020B0604020202020204" charset="0"/>
            </a:endParaRPr>
          </a:p>
        </p:txBody>
      </p:sp>
      <p:pic>
        <p:nvPicPr>
          <p:cNvPr id="3074" name="Picture 2" descr="Αποτέλεσμα εικόνας για questions"/>
          <p:cNvPicPr>
            <a:picLocks noChangeAspect="1" noChangeArrowheads="1"/>
          </p:cNvPicPr>
          <p:nvPr/>
        </p:nvPicPr>
        <p:blipFill>
          <a:blip r:embed="rId2"/>
          <a:srcRect/>
          <a:stretch>
            <a:fillRect/>
          </a:stretch>
        </p:blipFill>
        <p:spPr bwMode="auto">
          <a:xfrm>
            <a:off x="561144" y="3596756"/>
            <a:ext cx="5174637" cy="4279553"/>
          </a:xfrm>
          <a:prstGeom prst="rect">
            <a:avLst/>
          </a:prstGeom>
          <a:noFill/>
        </p:spPr>
      </p:pic>
      <p:pic>
        <p:nvPicPr>
          <p:cNvPr id="3076" name="Picture 4" descr="post its idea"/>
          <p:cNvPicPr>
            <a:picLocks noChangeAspect="1" noChangeArrowheads="1"/>
          </p:cNvPicPr>
          <p:nvPr/>
        </p:nvPicPr>
        <p:blipFill>
          <a:blip r:embed="rId3"/>
          <a:srcRect/>
          <a:stretch>
            <a:fillRect/>
          </a:stretch>
        </p:blipFill>
        <p:spPr bwMode="auto">
          <a:xfrm>
            <a:off x="11811000" y="2389769"/>
            <a:ext cx="5424080" cy="4480026"/>
          </a:xfrm>
          <a:prstGeom prst="rect">
            <a:avLst/>
          </a:prstGeom>
          <a:noFill/>
        </p:spPr>
      </p:pic>
      <p:pic>
        <p:nvPicPr>
          <p:cNvPr id="3078" name="Picture 6" descr="http://isolvecare.com/wp-content/uploads/2015/07/no-judgement.jpg"/>
          <p:cNvPicPr>
            <a:picLocks noChangeAspect="1" noChangeArrowheads="1"/>
          </p:cNvPicPr>
          <p:nvPr/>
        </p:nvPicPr>
        <p:blipFill>
          <a:blip r:embed="rId4"/>
          <a:srcRect/>
          <a:stretch>
            <a:fillRect/>
          </a:stretch>
        </p:blipFill>
        <p:spPr bwMode="auto">
          <a:xfrm>
            <a:off x="5237078" y="3138056"/>
            <a:ext cx="6256802" cy="4307933"/>
          </a:xfrm>
          <a:prstGeom prst="rect">
            <a:avLst/>
          </a:prstGeom>
          <a:noFill/>
        </p:spPr>
      </p:pic>
      <p:sp>
        <p:nvSpPr>
          <p:cNvPr id="7" name="TextBox 6"/>
          <p:cNvSpPr txBox="1"/>
          <p:nvPr/>
        </p:nvSpPr>
        <p:spPr>
          <a:xfrm>
            <a:off x="6089229" y="7543808"/>
            <a:ext cx="4381328" cy="830997"/>
          </a:xfrm>
          <a:prstGeom prst="rect">
            <a:avLst/>
          </a:prstGeom>
          <a:noFill/>
        </p:spPr>
        <p:txBody>
          <a:bodyPr wrap="none" rtlCol="0">
            <a:spAutoFit/>
          </a:bodyPr>
          <a:lstStyle/>
          <a:p>
            <a:r>
              <a:rPr lang="en-US" sz="4800" b="1" dirty="0">
                <a:solidFill>
                  <a:srgbClr val="EE0000"/>
                </a:solidFill>
              </a:rPr>
              <a:t>NO JUDGEMENT</a:t>
            </a:r>
            <a:endParaRPr lang="el-GR" sz="4800" b="1" dirty="0">
              <a:solidFill>
                <a:srgbClr val="EE0000"/>
              </a:solidFill>
            </a:endParaRPr>
          </a:p>
        </p:txBody>
      </p:sp>
      <p:sp>
        <p:nvSpPr>
          <p:cNvPr id="8" name="TextBox 7"/>
          <p:cNvSpPr txBox="1"/>
          <p:nvPr/>
        </p:nvSpPr>
        <p:spPr>
          <a:xfrm>
            <a:off x="1724881" y="2493814"/>
            <a:ext cx="3704347" cy="830997"/>
          </a:xfrm>
          <a:prstGeom prst="rect">
            <a:avLst/>
          </a:prstGeom>
          <a:noFill/>
        </p:spPr>
        <p:txBody>
          <a:bodyPr wrap="none" rtlCol="0">
            <a:spAutoFit/>
          </a:bodyPr>
          <a:lstStyle/>
          <a:p>
            <a:r>
              <a:rPr lang="en-US" sz="4800" b="1" dirty="0">
                <a:solidFill>
                  <a:srgbClr val="00918E"/>
                </a:solidFill>
              </a:rPr>
              <a:t>One Question</a:t>
            </a:r>
            <a:endParaRPr lang="el-GR" sz="4800" dirty="0">
              <a:solidFill>
                <a:srgbClr val="00918E"/>
              </a:solidFill>
            </a:endParaRPr>
          </a:p>
        </p:txBody>
      </p:sp>
      <p:sp>
        <p:nvSpPr>
          <p:cNvPr id="9" name="TextBox 8"/>
          <p:cNvSpPr txBox="1"/>
          <p:nvPr/>
        </p:nvSpPr>
        <p:spPr>
          <a:xfrm>
            <a:off x="12496800" y="1558772"/>
            <a:ext cx="3390672" cy="830997"/>
          </a:xfrm>
          <a:prstGeom prst="rect">
            <a:avLst/>
          </a:prstGeom>
          <a:noFill/>
        </p:spPr>
        <p:txBody>
          <a:bodyPr wrap="none" rtlCol="0">
            <a:spAutoFit/>
          </a:bodyPr>
          <a:lstStyle/>
          <a:p>
            <a:pPr>
              <a:buNone/>
            </a:pPr>
            <a:r>
              <a:rPr lang="en-US" sz="4800" b="1" dirty="0">
                <a:solidFill>
                  <a:srgbClr val="00918E"/>
                </a:solidFill>
              </a:rPr>
              <a:t>Lots of Ideas</a:t>
            </a:r>
            <a:endParaRPr lang="el-GR" sz="4800" b="1" dirty="0">
              <a:solidFill>
                <a:srgbClr val="00918E"/>
              </a:solidFill>
            </a:endParaRPr>
          </a:p>
        </p:txBody>
      </p:sp>
      <p:sp>
        <p:nvSpPr>
          <p:cNvPr id="3" name="Star: 6 Points 2">
            <a:extLst>
              <a:ext uri="{FF2B5EF4-FFF2-40B4-BE49-F238E27FC236}">
                <a16:creationId xmlns:a16="http://schemas.microsoft.com/office/drawing/2014/main" id="{FFC204EC-FF58-26FD-D38E-4E9C0FEDE97E}"/>
              </a:ext>
            </a:extLst>
          </p:cNvPr>
          <p:cNvSpPr/>
          <p:nvPr/>
        </p:nvSpPr>
        <p:spPr>
          <a:xfrm>
            <a:off x="14261525" y="6956882"/>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9</a:t>
            </a:r>
          </a:p>
          <a:p>
            <a:pPr algn="ctr"/>
            <a:r>
              <a:rPr lang="en-US" sz="2400" b="1" dirty="0"/>
              <a:t>Learn more!</a:t>
            </a:r>
          </a:p>
        </p:txBody>
      </p:sp>
      <p:pic>
        <p:nvPicPr>
          <p:cNvPr id="4" name="Picture 5">
            <a:extLst>
              <a:ext uri="{FF2B5EF4-FFF2-40B4-BE49-F238E27FC236}">
                <a16:creationId xmlns:a16="http://schemas.microsoft.com/office/drawing/2014/main" id="{764650DF-3ED2-4E8B-0C4C-BB294C82C65A}"/>
              </a:ext>
            </a:extLst>
          </p:cNvPr>
          <p:cNvPicPr>
            <a:picLocks noChangeAspect="1"/>
          </p:cNvPicPr>
          <p:nvPr/>
        </p:nvPicPr>
        <p:blipFill>
          <a:blip r:embed="rId5"/>
          <a:srcRect/>
          <a:stretch>
            <a:fillRect/>
          </a:stretch>
        </p:blipFill>
        <p:spPr>
          <a:xfrm>
            <a:off x="7870030" y="9245916"/>
            <a:ext cx="3710720" cy="779251"/>
          </a:xfrm>
          <a:prstGeom prst="rect">
            <a:avLst/>
          </a:prstGeom>
        </p:spPr>
      </p:pic>
      <p:pic>
        <p:nvPicPr>
          <p:cNvPr id="5" name="Picture 4">
            <a:extLst>
              <a:ext uri="{FF2B5EF4-FFF2-40B4-BE49-F238E27FC236}">
                <a16:creationId xmlns:a16="http://schemas.microsoft.com/office/drawing/2014/main" id="{67A1067B-A170-69A4-3979-EB76CDC659A8}"/>
              </a:ext>
            </a:extLst>
          </p:cNvPr>
          <p:cNvPicPr>
            <a:picLocks noChangeAspect="1"/>
          </p:cNvPicPr>
          <p:nvPr/>
        </p:nvPicPr>
        <p:blipFill>
          <a:blip r:embed="rId6"/>
          <a:srcRect/>
          <a:stretch>
            <a:fillRect/>
          </a:stretch>
        </p:blipFill>
        <p:spPr>
          <a:xfrm>
            <a:off x="16418708" y="0"/>
            <a:ext cx="1869292" cy="18692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dissolve">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dissolve">
                                      <p:cBhvr>
                                        <p:cTn id="25" dur="500"/>
                                        <p:tgtEl>
                                          <p:spTgt spid="307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1+#ppt_w/2"/>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92" y="0"/>
            <a:ext cx="14580108" cy="1299411"/>
          </a:xfrm>
        </p:spPr>
        <p:txBody>
          <a:bodyPr>
            <a:normAutofit fontScale="90000"/>
          </a:bodyPr>
          <a:lstStyle/>
          <a:p>
            <a:r>
              <a:rPr lang="el-GR" sz="5400" b="1" dirty="0">
                <a:solidFill>
                  <a:srgbClr val="00918E"/>
                </a:solidFill>
                <a:latin typeface="Abhaya Libre Regular" panose="020B0604020202020204" charset="0"/>
                <a:cs typeface="Abhaya Libre Regular" panose="020B0604020202020204" charset="0"/>
              </a:rPr>
              <a:t>Εφαρμογές Νοητικής Χαρτογράφησης (</a:t>
            </a:r>
            <a:r>
              <a:rPr lang="en-US" sz="5400" b="1" dirty="0">
                <a:solidFill>
                  <a:srgbClr val="00918E"/>
                </a:solidFill>
                <a:latin typeface="Abhaya Libre Regular" panose="020B0604020202020204" charset="0"/>
                <a:cs typeface="Abhaya Libre Regular" panose="020B0604020202020204" charset="0"/>
              </a:rPr>
              <a:t>Mind mapping)</a:t>
            </a:r>
            <a:endParaRPr lang="el-GR" sz="5400" b="1" dirty="0">
              <a:solidFill>
                <a:srgbClr val="00918E"/>
              </a:solidFill>
              <a:latin typeface="Abhaya Libre Regular" panose="020B0604020202020204" charset="0"/>
              <a:cs typeface="Abhaya Libre Regular" panose="020B0604020202020204" charset="0"/>
            </a:endParaRPr>
          </a:p>
        </p:txBody>
      </p:sp>
      <p:sp>
        <p:nvSpPr>
          <p:cNvPr id="3" name="Content Placeholder 2"/>
          <p:cNvSpPr>
            <a:spLocks noGrp="1"/>
          </p:cNvSpPr>
          <p:nvPr>
            <p:ph idx="1"/>
          </p:nvPr>
        </p:nvSpPr>
        <p:spPr>
          <a:xfrm>
            <a:off x="2527370" y="1217595"/>
            <a:ext cx="14706600" cy="7851809"/>
          </a:xfrm>
        </p:spPr>
        <p:txBody>
          <a:bodyPr>
            <a:normAutofit fontScale="62500" lnSpcReduction="20000"/>
          </a:bodyPr>
          <a:lstStyle/>
          <a:p>
            <a:pPr marL="0" indent="0">
              <a:buClr>
                <a:srgbClr val="00918E"/>
              </a:buClr>
              <a:buSzPct val="105000"/>
              <a:buNone/>
            </a:pPr>
            <a:r>
              <a:rPr lang="el-GR" sz="4100" b="1" dirty="0">
                <a:solidFill>
                  <a:srgbClr val="00918E"/>
                </a:solidFill>
                <a:latin typeface="Abhaya Libre Regular" panose="020B0604020202020204" charset="0"/>
                <a:cs typeface="Abhaya Libre Regular" panose="020B0604020202020204" charset="0"/>
              </a:rPr>
              <a:t>Ο χάρτης μυαλού είναι ένα εργαλείο που διεγείρει και απελευθερώνει τις δυνατότητες του εγκεφάλου.</a:t>
            </a:r>
          </a:p>
          <a:p>
            <a:pPr marL="0" indent="0">
              <a:buClr>
                <a:srgbClr val="00918E"/>
              </a:buClr>
              <a:buSzPct val="105000"/>
              <a:buNone/>
            </a:pPr>
            <a:endParaRPr lang="el-GR" sz="4100" b="1" dirty="0">
              <a:solidFill>
                <a:srgbClr val="00918E"/>
              </a:solidFill>
              <a:latin typeface="Abhaya Libre Regular" panose="020B0604020202020204" charset="0"/>
              <a:cs typeface="Abhaya Libre Regular" panose="020B0604020202020204" charset="0"/>
            </a:endParaRPr>
          </a:p>
          <a:p>
            <a:pPr marL="0" indent="0">
              <a:buClr>
                <a:srgbClr val="00918E"/>
              </a:buClr>
              <a:buSzPct val="105000"/>
              <a:buNone/>
            </a:pPr>
            <a:r>
              <a:rPr lang="el-GR" sz="4100" b="1" dirty="0">
                <a:solidFill>
                  <a:srgbClr val="00918E"/>
                </a:solidFill>
                <a:latin typeface="Abhaya Libre Regular" panose="020B0604020202020204" charset="0"/>
                <a:cs typeface="Abhaya Libre Regular" panose="020B0604020202020204" charset="0"/>
              </a:rPr>
              <a:t>Ο χάρτης μυαλού είναι ένας εξαιρετικά αποτελεσματικός τρόπος για να αφήσετε τον εγκέφαλό σας να απελευθερώσει ή να απορροφήσει πληροφορίες.</a:t>
            </a:r>
          </a:p>
          <a:p>
            <a:pPr marL="0" indent="0">
              <a:buClr>
                <a:srgbClr val="00918E"/>
              </a:buClr>
              <a:buSzPct val="105000"/>
              <a:buNone/>
            </a:pPr>
            <a:endParaRPr lang="en-US" sz="4100" b="1" dirty="0">
              <a:solidFill>
                <a:srgbClr val="00918E"/>
              </a:solidFill>
              <a:latin typeface="Abhaya Libre Regular" panose="020B0604020202020204" charset="0"/>
              <a:cs typeface="Abhaya Libre Regular" panose="020B0604020202020204" charset="0"/>
            </a:endParaRPr>
          </a:p>
          <a:p>
            <a:pPr marL="0" indent="0" fontAlgn="base">
              <a:buClr>
                <a:srgbClr val="00918E"/>
              </a:buClr>
              <a:buSzPct val="105000"/>
              <a:buNone/>
            </a:pPr>
            <a:r>
              <a:rPr lang="el-GR" sz="4100" b="1" dirty="0">
                <a:solidFill>
                  <a:srgbClr val="00918E"/>
                </a:solidFill>
                <a:latin typeface="Abhaya Libre Regular" panose="020B0604020202020204" charset="0"/>
                <a:cs typeface="Abhaya Libre Regular" panose="020B0604020202020204" charset="0"/>
              </a:rPr>
              <a:t>Οι χάρτες μυαλού είναι ένας δημιουργικός, οπτικά ελκυστικός και διασκεδαστικός τρόπος:</a:t>
            </a:r>
            <a:endParaRPr lang="en-US" sz="4100" b="1" dirty="0">
              <a:solidFill>
                <a:srgbClr val="00918E"/>
              </a:solidFill>
              <a:latin typeface="Abhaya Libre Regular" panose="020B0604020202020204" charset="0"/>
              <a:cs typeface="Abhaya Libre Regular" panose="020B0604020202020204" charset="0"/>
            </a:endParaRPr>
          </a:p>
          <a:p>
            <a:pPr marL="0" indent="0" fontAlgn="base">
              <a:buClr>
                <a:srgbClr val="00918E"/>
              </a:buClr>
              <a:buSzPct val="105000"/>
              <a:buNone/>
            </a:pPr>
            <a:endParaRPr lang="en-US" sz="3400" b="1" dirty="0">
              <a:solidFill>
                <a:srgbClr val="00918E"/>
              </a:solidFill>
              <a:latin typeface="Abhaya Libre Regular" panose="020B0604020202020204" charset="0"/>
              <a:cs typeface="Abhaya Libre Regular" panose="020B0604020202020204" charset="0"/>
            </a:endParaRPr>
          </a:p>
          <a:p>
            <a:pPr fontAlgn="base">
              <a:buClr>
                <a:srgbClr val="00918E"/>
              </a:buClr>
              <a:buSzPct val="105000"/>
            </a:pPr>
            <a:r>
              <a:rPr lang="el-GR" sz="3400" b="1" i="1" dirty="0">
                <a:solidFill>
                  <a:srgbClr val="00918E"/>
                </a:solidFill>
                <a:latin typeface="Abhaya Libre Regular" panose="020B0604020202020204" charset="0"/>
                <a:cs typeface="Abhaya Libre Regular" panose="020B0604020202020204" charset="0"/>
              </a:rPr>
              <a:t>Έρευνα</a:t>
            </a:r>
            <a:r>
              <a:rPr lang="en-US" sz="3400" b="1" dirty="0">
                <a:solidFill>
                  <a:srgbClr val="00918E"/>
                </a:solidFill>
                <a:latin typeface="Abhaya Libre Regular" panose="020B0604020202020204" charset="0"/>
                <a:cs typeface="Abhaya Libre Regular" panose="020B0604020202020204" charset="0"/>
              </a:rPr>
              <a:t>: </a:t>
            </a:r>
            <a:r>
              <a:rPr lang="el-GR" sz="3400" dirty="0">
                <a:solidFill>
                  <a:schemeClr val="tx1">
                    <a:lumMod val="65000"/>
                    <a:lumOff val="35000"/>
                  </a:schemeClr>
                </a:solidFill>
                <a:latin typeface="Abhaya Libre Regular" panose="020B0604020202020204" charset="0"/>
                <a:cs typeface="Abhaya Libre Regular" panose="020B0604020202020204" charset="0"/>
              </a:rPr>
              <a:t>διασπάστε και αποσαφηνίστε περίπλοκες ιδέες και θέματα</a:t>
            </a:r>
          </a:p>
          <a:p>
            <a:pPr marL="0" indent="0" fontAlgn="base">
              <a:buClr>
                <a:srgbClr val="00918E"/>
              </a:buClr>
              <a:buSzPct val="105000"/>
              <a:buNone/>
            </a:pPr>
            <a:endParaRPr lang="en-US" sz="3400" dirty="0">
              <a:solidFill>
                <a:schemeClr val="tx1">
                  <a:lumMod val="65000"/>
                  <a:lumOff val="35000"/>
                </a:schemeClr>
              </a:solidFill>
              <a:latin typeface="Abhaya Libre Regular" panose="020B0604020202020204" charset="0"/>
              <a:cs typeface="Abhaya Libre Regular" panose="020B0604020202020204" charset="0"/>
            </a:endParaRPr>
          </a:p>
          <a:p>
            <a:pPr fontAlgn="base">
              <a:buClr>
                <a:srgbClr val="00918E"/>
              </a:buClr>
              <a:buSzPct val="105000"/>
            </a:pPr>
            <a:r>
              <a:rPr lang="el-GR" sz="3400" b="1" i="1" dirty="0">
                <a:solidFill>
                  <a:srgbClr val="00918E"/>
                </a:solidFill>
                <a:latin typeface="Abhaya Libre Regular" panose="020B0604020202020204" charset="0"/>
                <a:cs typeface="Abhaya Libre Regular" panose="020B0604020202020204" charset="0"/>
              </a:rPr>
              <a:t>Αναθεώρηση: </a:t>
            </a:r>
            <a:r>
              <a:rPr lang="el-GR" sz="3400" dirty="0">
                <a:solidFill>
                  <a:schemeClr val="tx1">
                    <a:lumMod val="65000"/>
                    <a:lumOff val="35000"/>
                  </a:schemeClr>
                </a:solidFill>
                <a:latin typeface="Abhaya Libre Regular" panose="020B0604020202020204" charset="0"/>
                <a:cs typeface="Abhaya Libre Regular" panose="020B0604020202020204" charset="0"/>
              </a:rPr>
              <a:t>επανεξετάστε την κατάσταση του έργου, τις επιτυχίες και τους τομείς προς βελτίωση</a:t>
            </a:r>
          </a:p>
          <a:p>
            <a:pPr marL="0" indent="0" fontAlgn="base">
              <a:buClr>
                <a:srgbClr val="00918E"/>
              </a:buClr>
              <a:buSzPct val="105000"/>
              <a:buNone/>
            </a:pPr>
            <a:endParaRPr lang="en-US" sz="3400" dirty="0">
              <a:solidFill>
                <a:schemeClr val="tx1">
                  <a:lumMod val="65000"/>
                  <a:lumOff val="35000"/>
                </a:schemeClr>
              </a:solidFill>
              <a:latin typeface="Abhaya Libre Regular" panose="020B0604020202020204" charset="0"/>
              <a:cs typeface="Abhaya Libre Regular" panose="020B0604020202020204" charset="0"/>
            </a:endParaRPr>
          </a:p>
          <a:p>
            <a:pPr fontAlgn="base">
              <a:buClr>
                <a:srgbClr val="00918E"/>
              </a:buClr>
              <a:buSzPct val="105000"/>
            </a:pPr>
            <a:r>
              <a:rPr lang="el-GR" sz="3400" b="1" i="1" dirty="0">
                <a:solidFill>
                  <a:srgbClr val="00918E"/>
                </a:solidFill>
                <a:latin typeface="Abhaya Libre Regular" panose="020B0604020202020204" charset="0"/>
                <a:cs typeface="Abhaya Libre Regular" panose="020B0604020202020204" charset="0"/>
              </a:rPr>
              <a:t>Αντιμετώπιση της υπερπληροφόρησης</a:t>
            </a:r>
            <a:endParaRPr lang="en-US" sz="3400" b="1" i="1" dirty="0">
              <a:solidFill>
                <a:srgbClr val="00918E"/>
              </a:solidFill>
              <a:latin typeface="Abhaya Libre Regular" panose="020B0604020202020204" charset="0"/>
              <a:cs typeface="Abhaya Libre Regular" panose="020B0604020202020204" charset="0"/>
            </a:endParaRPr>
          </a:p>
          <a:p>
            <a:pPr fontAlgn="base">
              <a:buClr>
                <a:srgbClr val="00918E"/>
              </a:buClr>
              <a:buSzPct val="105000"/>
            </a:pPr>
            <a:endParaRPr lang="en-US" sz="3400" b="1" dirty="0">
              <a:solidFill>
                <a:srgbClr val="00918E"/>
              </a:solidFill>
              <a:latin typeface="Abhaya Libre Regular" panose="020B0604020202020204" charset="0"/>
              <a:cs typeface="Abhaya Libre Regular" panose="020B0604020202020204" charset="0"/>
            </a:endParaRPr>
          </a:p>
          <a:p>
            <a:pPr marL="0" indent="111125" fontAlgn="base">
              <a:buClr>
                <a:srgbClr val="00918E"/>
              </a:buClr>
              <a:buSzPct val="105000"/>
            </a:pPr>
            <a:r>
              <a:rPr lang="en-US" sz="3400" b="1" i="1" dirty="0">
                <a:solidFill>
                  <a:srgbClr val="00918E"/>
                </a:solidFill>
                <a:latin typeface="Abhaya Libre Regular" panose="020B0604020202020204" charset="0"/>
                <a:cs typeface="Abhaya Libre Regular" panose="020B0604020202020204" charset="0"/>
              </a:rPr>
              <a:t>  </a:t>
            </a:r>
            <a:r>
              <a:rPr lang="el-GR" sz="3400" b="1" i="1" dirty="0">
                <a:solidFill>
                  <a:srgbClr val="00918E"/>
                </a:solidFill>
                <a:latin typeface="Abhaya Libre Regular" panose="020B0604020202020204" charset="0"/>
                <a:cs typeface="Abhaya Libre Regular" panose="020B0604020202020204" charset="0"/>
              </a:rPr>
              <a:t>Διαδικασία παραγωγής ιδεών (</a:t>
            </a:r>
            <a:r>
              <a:rPr lang="en-US" sz="3400" b="1" i="1" dirty="0">
                <a:solidFill>
                  <a:srgbClr val="00918E"/>
                </a:solidFill>
                <a:latin typeface="Abhaya Libre Regular" panose="020B0604020202020204" charset="0"/>
                <a:cs typeface="Abhaya Libre Regular" panose="020B0604020202020204" charset="0"/>
              </a:rPr>
              <a:t>Brainstorm</a:t>
            </a:r>
            <a:r>
              <a:rPr lang="el-GR" sz="3400" b="1" i="1" dirty="0">
                <a:solidFill>
                  <a:srgbClr val="00918E"/>
                </a:solidFill>
                <a:latin typeface="Abhaya Libre Regular" panose="020B0604020202020204" charset="0"/>
                <a:cs typeface="Abhaya Libre Regular" panose="020B0604020202020204" charset="0"/>
              </a:rPr>
              <a:t>)</a:t>
            </a:r>
            <a:r>
              <a:rPr lang="en-US" sz="3400" b="1" dirty="0">
                <a:solidFill>
                  <a:srgbClr val="00918E"/>
                </a:solidFill>
                <a:latin typeface="Abhaya Libre Regular" panose="020B0604020202020204" charset="0"/>
                <a:cs typeface="Abhaya Libre Regular" panose="020B0604020202020204" charset="0"/>
              </a:rPr>
              <a:t>: </a:t>
            </a:r>
            <a:r>
              <a:rPr lang="el-GR" sz="3400" b="1" dirty="0">
                <a:solidFill>
                  <a:schemeClr val="tx1">
                    <a:lumMod val="75000"/>
                    <a:lumOff val="25000"/>
                  </a:schemeClr>
                </a:solidFill>
                <a:latin typeface="Abhaya Libre Regular" panose="020B0604020202020204" charset="0"/>
                <a:cs typeface="Abhaya Libre Regular" panose="020B0604020202020204" charset="0"/>
              </a:rPr>
              <a:t> </a:t>
            </a:r>
            <a:r>
              <a:rPr lang="el-GR" sz="3400" dirty="0">
                <a:solidFill>
                  <a:schemeClr val="tx1">
                    <a:lumMod val="75000"/>
                    <a:lumOff val="25000"/>
                  </a:schemeClr>
                </a:solidFill>
                <a:latin typeface="Abhaya Libre Regular" panose="020B0604020202020204" charset="0"/>
                <a:cs typeface="Abhaya Libre Regular" panose="020B0604020202020204" charset="0"/>
              </a:rPr>
              <a:t>ως ομάδα ή μεμονωμένα σε προετοιμασία για συζητήσεις, γραπτές εργασίες κ.λπ… και για να αποκτήσετε μια πληρέστερη οπτική ενός θέματος</a:t>
            </a:r>
          </a:p>
          <a:p>
            <a:pPr marL="0" indent="0" fontAlgn="base">
              <a:buClr>
                <a:srgbClr val="00918E"/>
              </a:buClr>
              <a:buSzPct val="105000"/>
              <a:buNone/>
            </a:pPr>
            <a:endParaRPr lang="en-US" sz="3400" dirty="0">
              <a:solidFill>
                <a:schemeClr val="tx1">
                  <a:lumMod val="75000"/>
                  <a:lumOff val="25000"/>
                </a:schemeClr>
              </a:solidFill>
              <a:latin typeface="Abhaya Libre Regular" panose="020B0604020202020204" charset="0"/>
              <a:cs typeface="Abhaya Libre Regular" panose="020B0604020202020204" charset="0"/>
            </a:endParaRPr>
          </a:p>
          <a:p>
            <a:pPr fontAlgn="base">
              <a:buClr>
                <a:srgbClr val="00918E"/>
              </a:buClr>
              <a:buSzPct val="105000"/>
            </a:pPr>
            <a:r>
              <a:rPr lang="el-GR" sz="3400" b="1" i="1" dirty="0">
                <a:solidFill>
                  <a:srgbClr val="00918E"/>
                </a:solidFill>
                <a:latin typeface="Abhaya Libre Regular" panose="020B0604020202020204" charset="0"/>
                <a:cs typeface="Abhaya Libre Regular" panose="020B0604020202020204" charset="0"/>
              </a:rPr>
              <a:t>Ανανέωση</a:t>
            </a:r>
            <a:r>
              <a:rPr lang="en-US" sz="3400" b="1" dirty="0">
                <a:solidFill>
                  <a:srgbClr val="00918E"/>
                </a:solidFill>
                <a:latin typeface="Abhaya Libre Regular" panose="020B0604020202020204" charset="0"/>
                <a:cs typeface="Abhaya Libre Regular" panose="020B0604020202020204" charset="0"/>
              </a:rPr>
              <a:t>: </a:t>
            </a:r>
            <a:r>
              <a:rPr lang="el-GR" sz="3400" dirty="0">
                <a:solidFill>
                  <a:schemeClr val="tx1">
                    <a:lumMod val="65000"/>
                    <a:lumOff val="35000"/>
                  </a:schemeClr>
                </a:solidFill>
                <a:latin typeface="Abhaya Libre Regular" panose="020B0604020202020204" charset="0"/>
                <a:cs typeface="Abhaya Libre Regular" panose="020B0604020202020204" charset="0"/>
              </a:rPr>
              <a:t>κάντε ένα βήμα πίσω και αποκαταστήστε την αίσθηση του σκοπού σας ως ομάδα ή οργανωτική ομάδα. π.χ. Τι θέλουμε να πετύχουμε; Γιατί θέλουμε να το κάνουμε αυτό;</a:t>
            </a:r>
            <a:endParaRPr lang="en-US" sz="3400" dirty="0">
              <a:solidFill>
                <a:schemeClr val="tx1">
                  <a:lumMod val="65000"/>
                  <a:lumOff val="35000"/>
                </a:schemeClr>
              </a:solidFill>
              <a:latin typeface="Abhaya Libre Regular" panose="020B0604020202020204" charset="0"/>
              <a:cs typeface="Abhaya Libre Regular" panose="020B0604020202020204" charset="0"/>
            </a:endParaRPr>
          </a:p>
          <a:p>
            <a:pPr fontAlgn="base">
              <a:buClr>
                <a:srgbClr val="00918E"/>
              </a:buClr>
              <a:buSzPct val="105000"/>
            </a:pPr>
            <a:r>
              <a:rPr lang="el-GR" sz="3400" b="1" i="1" dirty="0">
                <a:solidFill>
                  <a:srgbClr val="00918E"/>
                </a:solidFill>
                <a:latin typeface="Abhaya Libre Regular" panose="020B0604020202020204" charset="0"/>
                <a:cs typeface="Abhaya Libre Regular" panose="020B0604020202020204" charset="0"/>
              </a:rPr>
              <a:t>Ορισμός</a:t>
            </a:r>
            <a:r>
              <a:rPr lang="en-US" sz="3400" b="1" dirty="0">
                <a:solidFill>
                  <a:srgbClr val="00918E"/>
                </a:solidFill>
                <a:latin typeface="Abhaya Libre Regular" panose="020B0604020202020204" charset="0"/>
                <a:cs typeface="Abhaya Libre Regular" panose="020B0604020202020204" charset="0"/>
              </a:rPr>
              <a:t>:</a:t>
            </a:r>
            <a:r>
              <a:rPr lang="el-GR" sz="3400" b="1" dirty="0">
                <a:solidFill>
                  <a:schemeClr val="tx1">
                    <a:lumMod val="65000"/>
                    <a:lumOff val="35000"/>
                  </a:schemeClr>
                </a:solidFill>
                <a:latin typeface="Abhaya Libre Regular" panose="020B0604020202020204" charset="0"/>
                <a:cs typeface="Abhaya Libre Regular" panose="020B0604020202020204" charset="0"/>
              </a:rPr>
              <a:t> </a:t>
            </a:r>
            <a:r>
              <a:rPr lang="el-GR" sz="3400" dirty="0">
                <a:solidFill>
                  <a:schemeClr val="tx1">
                    <a:lumMod val="65000"/>
                    <a:lumOff val="35000"/>
                  </a:schemeClr>
                </a:solidFill>
                <a:latin typeface="Abhaya Libre Regular" panose="020B0604020202020204" charset="0"/>
                <a:cs typeface="Abhaya Libre Regular" panose="020B0604020202020204" charset="0"/>
              </a:rPr>
              <a:t>Ομαδικοί, οργανωτικοί και περιφερειακοί στόχοι</a:t>
            </a:r>
            <a:endParaRPr lang="en-US" sz="3400" dirty="0">
              <a:solidFill>
                <a:schemeClr val="tx1">
                  <a:lumMod val="65000"/>
                  <a:lumOff val="35000"/>
                </a:schemeClr>
              </a:solidFill>
              <a:latin typeface="Abhaya Libre Regular" panose="020B0604020202020204" charset="0"/>
              <a:cs typeface="Abhaya Libre Regular" panose="020B0604020202020204" charset="0"/>
            </a:endParaRPr>
          </a:p>
          <a:p>
            <a:pPr marL="0" indent="0" fontAlgn="base">
              <a:buClr>
                <a:srgbClr val="00918E"/>
              </a:buClr>
              <a:buSzPct val="105000"/>
              <a:buNone/>
            </a:pPr>
            <a:endParaRPr lang="el-GR" dirty="0"/>
          </a:p>
        </p:txBody>
      </p:sp>
      <p:pic>
        <p:nvPicPr>
          <p:cNvPr id="4" name="Picture 3">
            <a:extLst>
              <a:ext uri="{FF2B5EF4-FFF2-40B4-BE49-F238E27FC236}">
                <a16:creationId xmlns:a16="http://schemas.microsoft.com/office/drawing/2014/main" id="{62FA4D60-3910-C4CC-FC55-1B297B8DB42C}"/>
              </a:ext>
            </a:extLst>
          </p:cNvPr>
          <p:cNvPicPr>
            <a:picLocks noChangeAspect="1"/>
          </p:cNvPicPr>
          <p:nvPr/>
        </p:nvPicPr>
        <p:blipFill rotWithShape="1">
          <a:blip r:embed="rId2"/>
          <a:srcRect l="32917" t="28738" r="46250" b="59630"/>
          <a:stretch/>
        </p:blipFill>
        <p:spPr>
          <a:xfrm rot="2644461">
            <a:off x="-1478947" y="8193166"/>
            <a:ext cx="4481893" cy="2400300"/>
          </a:xfrm>
          <a:prstGeom prst="rect">
            <a:avLst/>
          </a:prstGeom>
        </p:spPr>
      </p:pic>
      <p:pic>
        <p:nvPicPr>
          <p:cNvPr id="5" name="Picture 4">
            <a:extLst>
              <a:ext uri="{FF2B5EF4-FFF2-40B4-BE49-F238E27FC236}">
                <a16:creationId xmlns:a16="http://schemas.microsoft.com/office/drawing/2014/main" id="{E9487C65-31D7-EA98-1B14-8328145E900B}"/>
              </a:ext>
            </a:extLst>
          </p:cNvPr>
          <p:cNvPicPr>
            <a:picLocks noChangeAspect="1"/>
          </p:cNvPicPr>
          <p:nvPr/>
        </p:nvPicPr>
        <p:blipFill rotWithShape="1">
          <a:blip r:embed="rId3"/>
          <a:srcRect l="64998" t="59630" r="29585" b="17407"/>
          <a:stretch/>
        </p:blipFill>
        <p:spPr>
          <a:xfrm>
            <a:off x="17207007" y="2095500"/>
            <a:ext cx="990600" cy="2362200"/>
          </a:xfrm>
          <a:prstGeom prst="rect">
            <a:avLst/>
          </a:prstGeom>
        </p:spPr>
      </p:pic>
      <p:pic>
        <p:nvPicPr>
          <p:cNvPr id="6" name="Picture 12">
            <a:extLst>
              <a:ext uri="{FF2B5EF4-FFF2-40B4-BE49-F238E27FC236}">
                <a16:creationId xmlns:a16="http://schemas.microsoft.com/office/drawing/2014/main" id="{DA3908BD-4E19-A593-6E81-F5EE8CF112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00887" y="-461245"/>
            <a:ext cx="2556197" cy="2751289"/>
          </a:xfrm>
          <a:prstGeom prst="rect">
            <a:avLst/>
          </a:prstGeom>
        </p:spPr>
      </p:pic>
      <p:pic>
        <p:nvPicPr>
          <p:cNvPr id="7" name="Picture 5">
            <a:extLst>
              <a:ext uri="{FF2B5EF4-FFF2-40B4-BE49-F238E27FC236}">
                <a16:creationId xmlns:a16="http://schemas.microsoft.com/office/drawing/2014/main" id="{B5E3ECE1-CA35-37E1-5F56-4D08B8860D99}"/>
              </a:ext>
            </a:extLst>
          </p:cNvPr>
          <p:cNvPicPr>
            <a:picLocks noChangeAspect="1"/>
          </p:cNvPicPr>
          <p:nvPr/>
        </p:nvPicPr>
        <p:blipFill>
          <a:blip r:embed="rId6"/>
          <a:srcRect/>
          <a:stretch>
            <a:fillRect/>
          </a:stretch>
        </p:blipFill>
        <p:spPr>
          <a:xfrm>
            <a:off x="7870030" y="9245916"/>
            <a:ext cx="3710720" cy="779251"/>
          </a:xfrm>
          <a:prstGeom prst="rect">
            <a:avLst/>
          </a:prstGeom>
        </p:spPr>
      </p:pic>
      <p:pic>
        <p:nvPicPr>
          <p:cNvPr id="8" name="Picture 4">
            <a:extLst>
              <a:ext uri="{FF2B5EF4-FFF2-40B4-BE49-F238E27FC236}">
                <a16:creationId xmlns:a16="http://schemas.microsoft.com/office/drawing/2014/main" id="{8D2215F6-B4F2-336D-B677-06F0ABE23409}"/>
              </a:ext>
            </a:extLst>
          </p:cNvPr>
          <p:cNvPicPr>
            <a:picLocks noChangeAspect="1"/>
          </p:cNvPicPr>
          <p:nvPr/>
        </p:nvPicPr>
        <p:blipFill>
          <a:blip r:embed="rId7"/>
          <a:srcRect/>
          <a:stretch>
            <a:fillRect/>
          </a:stretch>
        </p:blipFill>
        <p:spPr>
          <a:xfrm>
            <a:off x="16418708" y="-212744"/>
            <a:ext cx="1869292" cy="18692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4"/>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5"/>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215841" y="8047725"/>
            <a:ext cx="4352147" cy="4346443"/>
          </a:xfrm>
          <a:prstGeom prst="rect">
            <a:avLst/>
          </a:prstGeom>
        </p:spPr>
      </p:pic>
      <p:sp>
        <p:nvSpPr>
          <p:cNvPr id="7" name="TextBox 7"/>
          <p:cNvSpPr txBox="1"/>
          <p:nvPr/>
        </p:nvSpPr>
        <p:spPr>
          <a:xfrm>
            <a:off x="2743200" y="727080"/>
            <a:ext cx="11582399"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Video: </a:t>
            </a:r>
            <a:r>
              <a:rPr lang="el-GR" sz="6410" dirty="0">
                <a:solidFill>
                  <a:srgbClr val="000000"/>
                </a:solidFill>
                <a:latin typeface="Abhaya Libre Regular"/>
              </a:rPr>
              <a:t>Τα 6 καπέλα της σκέψης</a:t>
            </a:r>
            <a:endParaRPr lang="en-US" sz="6410" dirty="0">
              <a:solidFill>
                <a:srgbClr val="000000"/>
              </a:solidFill>
              <a:latin typeface="Abhaya Libre Regular"/>
            </a:endParaRP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2045" y="2696898"/>
            <a:ext cx="1595077" cy="1656582"/>
          </a:xfrm>
          <a:prstGeom prst="rect">
            <a:avLst/>
          </a:prstGeom>
        </p:spPr>
      </p:pic>
      <p:pic>
        <p:nvPicPr>
          <p:cNvPr id="22" name="Picture 21">
            <a:extLst>
              <a:ext uri="{FF2B5EF4-FFF2-40B4-BE49-F238E27FC236}">
                <a16:creationId xmlns:a16="http://schemas.microsoft.com/office/drawing/2014/main" id="{8F88E120-ED66-67D3-0817-82ECF73C20B3}"/>
              </a:ext>
            </a:extLst>
          </p:cNvPr>
          <p:cNvPicPr>
            <a:picLocks noChangeAspect="1"/>
          </p:cNvPicPr>
          <p:nvPr/>
        </p:nvPicPr>
        <p:blipFill rotWithShape="1">
          <a:blip r:embed="rId10"/>
          <a:srcRect l="-178" r="178" b="9259"/>
          <a:stretch/>
        </p:blipFill>
        <p:spPr>
          <a:xfrm>
            <a:off x="384751" y="2084127"/>
            <a:ext cx="9376865" cy="4786108"/>
          </a:xfrm>
          <a:prstGeom prst="rect">
            <a:avLst/>
          </a:prstGeom>
          <a:ln w="38100">
            <a:solidFill>
              <a:srgbClr val="00918E"/>
            </a:solidFill>
          </a:ln>
        </p:spPr>
      </p:pic>
      <p:sp>
        <p:nvSpPr>
          <p:cNvPr id="24" name="TextBox 23">
            <a:extLst>
              <a:ext uri="{FF2B5EF4-FFF2-40B4-BE49-F238E27FC236}">
                <a16:creationId xmlns:a16="http://schemas.microsoft.com/office/drawing/2014/main" id="{A2E9B3A7-923D-1BD9-1855-C4919272A435}"/>
              </a:ext>
            </a:extLst>
          </p:cNvPr>
          <p:cNvSpPr txBox="1"/>
          <p:nvPr/>
        </p:nvSpPr>
        <p:spPr>
          <a:xfrm>
            <a:off x="366013" y="7803729"/>
            <a:ext cx="10606787" cy="400110"/>
          </a:xfrm>
          <a:prstGeom prst="rect">
            <a:avLst/>
          </a:prstGeom>
          <a:noFill/>
        </p:spPr>
        <p:txBody>
          <a:bodyPr wrap="square">
            <a:spAutoFit/>
          </a:bodyPr>
          <a:lstStyle/>
          <a:p>
            <a:r>
              <a:rPr lang="en-US" sz="2000" dirty="0"/>
              <a:t>https://www.youtube.com/watch?v=oHiwpz7r4wY&amp;ab_channel=OptimaTraining%28UK%29Limited</a:t>
            </a:r>
          </a:p>
        </p:txBody>
      </p:sp>
      <p:sp>
        <p:nvSpPr>
          <p:cNvPr id="25" name="TextBox 24">
            <a:extLst>
              <a:ext uri="{FF2B5EF4-FFF2-40B4-BE49-F238E27FC236}">
                <a16:creationId xmlns:a16="http://schemas.microsoft.com/office/drawing/2014/main" id="{6F649263-0E73-582B-9D96-74E5094AEABC}"/>
              </a:ext>
            </a:extLst>
          </p:cNvPr>
          <p:cNvSpPr txBox="1"/>
          <p:nvPr/>
        </p:nvSpPr>
        <p:spPr>
          <a:xfrm>
            <a:off x="11677551" y="3460336"/>
            <a:ext cx="6244436" cy="6124754"/>
          </a:xfrm>
          <a:prstGeom prst="rect">
            <a:avLst/>
          </a:prstGeom>
          <a:noFill/>
          <a:ln w="38100">
            <a:solidFill>
              <a:srgbClr val="00918E"/>
            </a:solidFill>
          </a:ln>
        </p:spPr>
        <p:txBody>
          <a:bodyPr wrap="square" rtlCol="0">
            <a:spAutoFit/>
          </a:bodyPr>
          <a:lstStyle/>
          <a:p>
            <a:pPr marL="457200" indent="-457200">
              <a:buClr>
                <a:srgbClr val="008080"/>
              </a:buClr>
              <a:buFont typeface="Wingdings" panose="05000000000000000000" pitchFamily="2" charset="2"/>
              <a:buChar char="§"/>
            </a:pPr>
            <a:r>
              <a:rPr lang="el-GR" sz="2800" dirty="0">
                <a:latin typeface="Abhaya Libre Regular" panose="020B0604020202020204" charset="0"/>
                <a:cs typeface="Abhaya Libre Regular" panose="020B0604020202020204" charset="0"/>
              </a:rPr>
              <a:t>Παρακολουθήστε το βίντρο για τα 6 καπέλα της σκέψης</a:t>
            </a:r>
            <a:endParaRPr lang="en-US" sz="28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endParaRPr lang="en-US" sz="28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r>
              <a:rPr lang="el-GR" sz="2800" dirty="0">
                <a:latin typeface="Abhaya Libre Regular" panose="020B0604020202020204" charset="0"/>
                <a:cs typeface="Abhaya Libre Regular" panose="020B0604020202020204" charset="0"/>
              </a:rPr>
              <a:t>Καθώς παρακολουθείτε το βίντεο, κρατήστε μια λίστα με τα κύρια προβλήματα που αντιμετωπίζονται σε συναντήσεις και πώς τα 6 καπέλα να βοηθήσουν ομάδες να τα αποφύγουν.</a:t>
            </a:r>
            <a:endParaRPr lang="en-US" sz="28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endParaRPr lang="en-US" sz="28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r>
              <a:rPr lang="el-GR" sz="2800" dirty="0">
                <a:latin typeface="Abhaya Libre Regular" panose="020B0604020202020204" charset="0"/>
                <a:cs typeface="Abhaya Libre Regular" panose="020B0604020202020204" charset="0"/>
              </a:rPr>
              <a:t>Τραβήξτε ένα στιγμιότυπο οθόνης ή μια φωτογραφία της προτεινόμενης ακολουθίας για τακτικές συναντήσεις της ομάδας.</a:t>
            </a:r>
            <a:endParaRPr lang="en-US" sz="2800" dirty="0">
              <a:latin typeface="Abhaya Libre Regular" panose="020B0604020202020204" charset="0"/>
              <a:cs typeface="Abhaya Libre Regular" panose="020B0604020202020204" charset="0"/>
            </a:endParaRPr>
          </a:p>
        </p:txBody>
      </p:sp>
      <p:pic>
        <p:nvPicPr>
          <p:cNvPr id="26" name="Picture 25">
            <a:extLst>
              <a:ext uri="{FF2B5EF4-FFF2-40B4-BE49-F238E27FC236}">
                <a16:creationId xmlns:a16="http://schemas.microsoft.com/office/drawing/2014/main" id="{68E81205-7A00-69BF-8F2A-17021A7006E4}"/>
              </a:ext>
            </a:extLst>
          </p:cNvPr>
          <p:cNvPicPr>
            <a:picLocks noChangeAspect="1"/>
          </p:cNvPicPr>
          <p:nvPr/>
        </p:nvPicPr>
        <p:blipFill rotWithShape="1">
          <a:blip r:embed="rId11"/>
          <a:srcRect l="32917" t="27037" r="46250" b="59630"/>
          <a:stretch/>
        </p:blipFill>
        <p:spPr>
          <a:xfrm>
            <a:off x="-36943" y="8915400"/>
            <a:ext cx="3810000" cy="1371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4"/>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5"/>
          <a:srcRect/>
          <a:stretch>
            <a:fillRect/>
          </a:stretch>
        </p:blipFill>
        <p:spPr>
          <a:xfrm>
            <a:off x="7870030" y="9245916"/>
            <a:ext cx="3710720" cy="779251"/>
          </a:xfrm>
          <a:prstGeom prst="rect">
            <a:avLst/>
          </a:prstGeom>
        </p:spPr>
      </p:pic>
      <p:sp>
        <p:nvSpPr>
          <p:cNvPr id="7" name="TextBox 7"/>
          <p:cNvSpPr txBox="1"/>
          <p:nvPr/>
        </p:nvSpPr>
        <p:spPr>
          <a:xfrm>
            <a:off x="2971800" y="727080"/>
            <a:ext cx="11353799"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Video: </a:t>
            </a:r>
            <a:r>
              <a:rPr lang="el-GR" sz="6410" dirty="0">
                <a:solidFill>
                  <a:srgbClr val="000000"/>
                </a:solidFill>
                <a:latin typeface="Abhaya Libre Regular"/>
              </a:rPr>
              <a:t>Τα 6 καπέλα της σκέψης</a:t>
            </a:r>
            <a:endParaRPr lang="en-US" sz="6410" dirty="0">
              <a:solidFill>
                <a:srgbClr val="000000"/>
              </a:solidFill>
              <a:latin typeface="Abhaya Libre Regular"/>
            </a:endParaRPr>
          </a:p>
        </p:txBody>
      </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34482" y="2094653"/>
            <a:ext cx="1595077" cy="1656582"/>
          </a:xfrm>
          <a:prstGeom prst="rect">
            <a:avLst/>
          </a:prstGeom>
        </p:spPr>
      </p:pic>
      <p:sp>
        <p:nvSpPr>
          <p:cNvPr id="25" name="TextBox 24">
            <a:extLst>
              <a:ext uri="{FF2B5EF4-FFF2-40B4-BE49-F238E27FC236}">
                <a16:creationId xmlns:a16="http://schemas.microsoft.com/office/drawing/2014/main" id="{6F649263-0E73-582B-9D96-74E5094AEABC}"/>
              </a:ext>
            </a:extLst>
          </p:cNvPr>
          <p:cNvSpPr txBox="1"/>
          <p:nvPr/>
        </p:nvSpPr>
        <p:spPr>
          <a:xfrm>
            <a:off x="911180" y="1493059"/>
            <a:ext cx="8429229" cy="3908762"/>
          </a:xfrm>
          <a:prstGeom prst="rect">
            <a:avLst/>
          </a:prstGeom>
          <a:noFill/>
          <a:ln w="38100">
            <a:solidFill>
              <a:srgbClr val="00918E"/>
            </a:solidFill>
          </a:ln>
        </p:spPr>
        <p:txBody>
          <a:bodyPr wrap="square" rtlCol="0">
            <a:spAutoFit/>
          </a:bodyPr>
          <a:lstStyle/>
          <a:p>
            <a:pPr>
              <a:buClr>
                <a:srgbClr val="008080"/>
              </a:buClr>
            </a:pPr>
            <a:endParaRPr lang="en-US" sz="2800" b="1" dirty="0">
              <a:latin typeface="Abhaya Libre Regular" panose="020B0604020202020204" charset="0"/>
              <a:cs typeface="Abhaya Libre Regular" panose="020B0604020202020204" charset="0"/>
            </a:endParaRPr>
          </a:p>
          <a:p>
            <a:pPr>
              <a:buClr>
                <a:srgbClr val="008080"/>
              </a:buClr>
            </a:pPr>
            <a:r>
              <a:rPr lang="el-GR" sz="2800" b="1" dirty="0">
                <a:latin typeface="Abhaya Libre Regular" panose="020B0604020202020204" charset="0"/>
                <a:cs typeface="Abhaya Libre Regular" panose="020B0604020202020204" charset="0"/>
              </a:rPr>
              <a:t>Τα κύρια προβλήματα στα </a:t>
            </a:r>
            <a:r>
              <a:rPr lang="en-US" sz="2800" b="1" dirty="0">
                <a:latin typeface="Abhaya Libre Regular" panose="020B0604020202020204" charset="0"/>
                <a:cs typeface="Abhaya Libre Regular" panose="020B0604020202020204" charset="0"/>
              </a:rPr>
              <a:t>meetings:</a:t>
            </a: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Όλα συζητούνται ταυτόχρονα </a:t>
            </a:r>
            <a:r>
              <a:rPr lang="en-US" sz="2400" dirty="0">
                <a:latin typeface="Abhaya Libre Regular" panose="020B0604020202020204" charset="0"/>
                <a:cs typeface="Abhaya Libre Regular" panose="020B0604020202020204" charset="0"/>
              </a:rPr>
              <a:t>(</a:t>
            </a:r>
            <a:r>
              <a:rPr lang="el-GR" sz="2400" dirty="0">
                <a:latin typeface="Abhaya Libre Regular" panose="020B0604020202020204" charset="0"/>
                <a:cs typeface="Abhaya Libre Regular" panose="020B0604020202020204" charset="0"/>
              </a:rPr>
              <a:t>βλ. απέναντι σκίτσο</a:t>
            </a:r>
            <a:r>
              <a:rPr lang="en-US" sz="2400" dirty="0">
                <a:latin typeface="Abhaya Libre Regular" panose="020B0604020202020204" charset="0"/>
                <a:cs typeface="Abhaya Libre Regular" panose="020B0604020202020204" charset="0"/>
              </a:rPr>
              <a:t>)</a:t>
            </a: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Οι άνθρωποι διαπληκτίζονται μεταξύ τους</a:t>
            </a:r>
            <a:endParaRPr lang="en-US" sz="24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Μια ιδέα προωθείται έναντι μιας άλλης</a:t>
            </a:r>
            <a:endParaRPr lang="en-US" sz="24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Άλλες ιδέες επικρίνονται</a:t>
            </a:r>
            <a:endParaRPr lang="en-US" sz="24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Ο διάλογοις μπορεί να γυρίζει σε κύκλους</a:t>
            </a:r>
            <a:endParaRPr lang="en-US" sz="24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Αυτό μπορεί να οδηγήσει σε αποφάσεις που δεν ικανοποιούν όλους τους εμπλεκόμενους (ή που δεν έχουν σκεφτεί καλά).</a:t>
            </a:r>
            <a:endParaRPr lang="en-US" sz="2800" dirty="0">
              <a:latin typeface="Abhaya Libre Regular" panose="020B0604020202020204" charset="0"/>
              <a:cs typeface="Abhaya Libre Regular" panose="020B0604020202020204" charset="0"/>
            </a:endParaRPr>
          </a:p>
        </p:txBody>
      </p:sp>
      <p:pic>
        <p:nvPicPr>
          <p:cNvPr id="26" name="Picture 25">
            <a:extLst>
              <a:ext uri="{FF2B5EF4-FFF2-40B4-BE49-F238E27FC236}">
                <a16:creationId xmlns:a16="http://schemas.microsoft.com/office/drawing/2014/main" id="{68E81205-7A00-69BF-8F2A-17021A7006E4}"/>
              </a:ext>
            </a:extLst>
          </p:cNvPr>
          <p:cNvPicPr>
            <a:picLocks noChangeAspect="1"/>
          </p:cNvPicPr>
          <p:nvPr/>
        </p:nvPicPr>
        <p:blipFill rotWithShape="1">
          <a:blip r:embed="rId8"/>
          <a:srcRect l="32917" t="27037" r="46250" b="59630"/>
          <a:stretch/>
        </p:blipFill>
        <p:spPr>
          <a:xfrm>
            <a:off x="-36943" y="8915400"/>
            <a:ext cx="3810000" cy="1371600"/>
          </a:xfrm>
          <a:prstGeom prst="rect">
            <a:avLst/>
          </a:prstGeom>
        </p:spPr>
      </p:pic>
      <p:pic>
        <p:nvPicPr>
          <p:cNvPr id="9" name="Picture 8">
            <a:extLst>
              <a:ext uri="{FF2B5EF4-FFF2-40B4-BE49-F238E27FC236}">
                <a16:creationId xmlns:a16="http://schemas.microsoft.com/office/drawing/2014/main" id="{3A3F88F3-3121-7C81-826F-DAA587E2D887}"/>
              </a:ext>
            </a:extLst>
          </p:cNvPr>
          <p:cNvPicPr>
            <a:picLocks noChangeAspect="1"/>
          </p:cNvPicPr>
          <p:nvPr/>
        </p:nvPicPr>
        <p:blipFill rotWithShape="1">
          <a:blip r:embed="rId9"/>
          <a:srcRect l="10834" t="18171" r="36676" b="31481"/>
          <a:stretch/>
        </p:blipFill>
        <p:spPr>
          <a:xfrm>
            <a:off x="11607111" y="1562411"/>
            <a:ext cx="6281586" cy="3191178"/>
          </a:xfrm>
          <a:prstGeom prst="rect">
            <a:avLst/>
          </a:prstGeom>
          <a:ln w="38100">
            <a:solidFill>
              <a:srgbClr val="00918E"/>
            </a:solidFill>
          </a:ln>
        </p:spPr>
      </p:pic>
      <p:pic>
        <p:nvPicPr>
          <p:cNvPr id="11" name="Picture 10">
            <a:extLst>
              <a:ext uri="{FF2B5EF4-FFF2-40B4-BE49-F238E27FC236}">
                <a16:creationId xmlns:a16="http://schemas.microsoft.com/office/drawing/2014/main" id="{2CCC5C4F-5950-9431-9A7A-49773B0AE6D1}"/>
              </a:ext>
            </a:extLst>
          </p:cNvPr>
          <p:cNvPicPr>
            <a:picLocks noChangeAspect="1"/>
          </p:cNvPicPr>
          <p:nvPr/>
        </p:nvPicPr>
        <p:blipFill rotWithShape="1">
          <a:blip r:embed="rId10"/>
          <a:srcRect l="25417" t="12162" r="45417" b="7239"/>
          <a:stretch/>
        </p:blipFill>
        <p:spPr>
          <a:xfrm>
            <a:off x="14948718" y="4917713"/>
            <a:ext cx="2939979" cy="4873987"/>
          </a:xfrm>
          <a:prstGeom prst="rect">
            <a:avLst/>
          </a:prstGeom>
          <a:ln w="38100">
            <a:solidFill>
              <a:srgbClr val="008080"/>
            </a:solidFill>
          </a:ln>
        </p:spPr>
      </p:pic>
      <p:pic>
        <p:nvPicPr>
          <p:cNvPr id="12" name="Picture 3">
            <a:extLst>
              <a:ext uri="{FF2B5EF4-FFF2-40B4-BE49-F238E27FC236}">
                <a16:creationId xmlns:a16="http://schemas.microsoft.com/office/drawing/2014/main" id="{C02F2305-A951-E647-2F09-A945C38422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52952" y="-2006961"/>
            <a:ext cx="3334026" cy="3588482"/>
          </a:xfrm>
          <a:prstGeom prst="rect">
            <a:avLst/>
          </a:prstGeom>
        </p:spPr>
      </p:pic>
      <p:sp>
        <p:nvSpPr>
          <p:cNvPr id="13" name="TextBox 12">
            <a:extLst>
              <a:ext uri="{FF2B5EF4-FFF2-40B4-BE49-F238E27FC236}">
                <a16:creationId xmlns:a16="http://schemas.microsoft.com/office/drawing/2014/main" id="{5BC11FD7-0D79-38F7-ADF9-3B01B3FC49C9}"/>
              </a:ext>
            </a:extLst>
          </p:cNvPr>
          <p:cNvSpPr txBox="1"/>
          <p:nvPr/>
        </p:nvSpPr>
        <p:spPr>
          <a:xfrm>
            <a:off x="918676" y="5534746"/>
            <a:ext cx="8453924" cy="3539430"/>
          </a:xfrm>
          <a:prstGeom prst="rect">
            <a:avLst/>
          </a:prstGeom>
          <a:noFill/>
          <a:ln w="38100">
            <a:solidFill>
              <a:srgbClr val="00918E"/>
            </a:solidFill>
          </a:ln>
        </p:spPr>
        <p:txBody>
          <a:bodyPr wrap="square" rtlCol="0">
            <a:spAutoFit/>
          </a:bodyPr>
          <a:lstStyle/>
          <a:p>
            <a:pPr>
              <a:buClr>
                <a:srgbClr val="008080"/>
              </a:buClr>
            </a:pPr>
            <a:r>
              <a:rPr lang="el-GR" sz="2800" b="1" dirty="0">
                <a:latin typeface="Abhaya Libre Regular" panose="020B0604020202020204" charset="0"/>
                <a:cs typeface="Abhaya Libre Regular" panose="020B0604020202020204" charset="0"/>
              </a:rPr>
              <a:t>Πως τα 6 καπέλα της σκέψης μπορούν να βοηθήσουν:</a:t>
            </a:r>
            <a:endParaRPr lang="en-US" sz="2800" b="1"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Διαχωρίζουν τους διάφορους τρόπους σκέψης</a:t>
            </a:r>
            <a:endParaRPr lang="en-US" sz="2400" dirty="0">
              <a:latin typeface="Abhaya Libre Regular" panose="020B0604020202020204" charset="0"/>
              <a:cs typeface="Abhaya Libre Regular" panose="020B0604020202020204" charset="0"/>
            </a:endParaRP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Βεβαιώνονται ότι όλοι οι τρόποι σκέψης καλύπτονται.</a:t>
            </a: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Διασφαλίζουν ότι όλοι σκέφτονται με τον ίδιο τρόπο την ίδια στιγμή, έτσι αποφεύγονται ο ανταγωνισμός και η κριτική.</a:t>
            </a:r>
          </a:p>
          <a:p>
            <a:pPr marL="457200" indent="-457200">
              <a:buClr>
                <a:srgbClr val="008080"/>
              </a:buClr>
              <a:buFont typeface="Wingdings" panose="05000000000000000000" pitchFamily="2" charset="2"/>
              <a:buChar char="§"/>
            </a:pPr>
            <a:r>
              <a:rPr lang="el-GR" sz="2400" dirty="0">
                <a:latin typeface="Abhaya Libre Regular" panose="020B0604020202020204" charset="0"/>
                <a:cs typeface="Abhaya Libre Regular" panose="020B0604020202020204" charset="0"/>
              </a:rPr>
              <a:t>Βοηθούν τους ανθρώπους να παίρνουν καλύτερες αποφάσεις πιο γρήγορα.</a:t>
            </a:r>
            <a:endParaRPr lang="en-US" sz="2800" dirty="0">
              <a:latin typeface="Abhaya Libre Regular" panose="020B0604020202020204" charset="0"/>
              <a:cs typeface="Abhaya Libre Regular" panose="020B0604020202020204" charset="0"/>
            </a:endParaRPr>
          </a:p>
        </p:txBody>
      </p:sp>
      <p:pic>
        <p:nvPicPr>
          <p:cNvPr id="15" name="Picture 14">
            <a:extLst>
              <a:ext uri="{FF2B5EF4-FFF2-40B4-BE49-F238E27FC236}">
                <a16:creationId xmlns:a16="http://schemas.microsoft.com/office/drawing/2014/main" id="{3161B3F7-5A7B-48FA-580C-ECFB92C7BF55}"/>
              </a:ext>
            </a:extLst>
          </p:cNvPr>
          <p:cNvPicPr>
            <a:picLocks noChangeAspect="1"/>
          </p:cNvPicPr>
          <p:nvPr/>
        </p:nvPicPr>
        <p:blipFill rotWithShape="1">
          <a:blip r:embed="rId11"/>
          <a:srcRect l="9338" t="23333" r="70371" b="30141"/>
          <a:stretch/>
        </p:blipFill>
        <p:spPr>
          <a:xfrm>
            <a:off x="11607111" y="4929392"/>
            <a:ext cx="3099489" cy="4862308"/>
          </a:xfrm>
          <a:prstGeom prst="rect">
            <a:avLst/>
          </a:prstGeom>
          <a:ln w="38100">
            <a:solidFill>
              <a:srgbClr val="008080"/>
            </a:solidFill>
          </a:ln>
        </p:spPr>
      </p:pic>
      <p:sp>
        <p:nvSpPr>
          <p:cNvPr id="2" name="Star: 6 Points 1">
            <a:extLst>
              <a:ext uri="{FF2B5EF4-FFF2-40B4-BE49-F238E27FC236}">
                <a16:creationId xmlns:a16="http://schemas.microsoft.com/office/drawing/2014/main" id="{F08998FE-7FFD-590C-0554-C647FC1BCC24}"/>
              </a:ext>
            </a:extLst>
          </p:cNvPr>
          <p:cNvSpPr/>
          <p:nvPr/>
        </p:nvSpPr>
        <p:spPr>
          <a:xfrm>
            <a:off x="9162393" y="4218676"/>
            <a:ext cx="2849828" cy="3086346"/>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10</a:t>
            </a:r>
          </a:p>
          <a:p>
            <a:pPr algn="ctr"/>
            <a:r>
              <a:rPr lang="en-US" sz="2400" b="1" dirty="0"/>
              <a:t>Learn more &amp; Video!</a:t>
            </a:r>
          </a:p>
        </p:txBody>
      </p:sp>
    </p:spTree>
    <p:extLst>
      <p:ext uri="{BB962C8B-B14F-4D97-AF65-F5344CB8AC3E}">
        <p14:creationId xmlns:p14="http://schemas.microsoft.com/office/powerpoint/2010/main" val="268721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4"/>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5"/>
          <a:srcRect/>
          <a:stretch>
            <a:fillRect/>
          </a:stretch>
        </p:blipFill>
        <p:spPr>
          <a:xfrm>
            <a:off x="7185901" y="8657147"/>
            <a:ext cx="3710720" cy="77925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215841" y="8047725"/>
            <a:ext cx="4352147" cy="4346443"/>
          </a:xfrm>
          <a:prstGeom prst="rect">
            <a:avLst/>
          </a:prstGeom>
        </p:spPr>
      </p:pic>
      <p:pic>
        <p:nvPicPr>
          <p:cNvPr id="26" name="Picture 25">
            <a:extLst>
              <a:ext uri="{FF2B5EF4-FFF2-40B4-BE49-F238E27FC236}">
                <a16:creationId xmlns:a16="http://schemas.microsoft.com/office/drawing/2014/main" id="{68E81205-7A00-69BF-8F2A-17021A7006E4}"/>
              </a:ext>
            </a:extLst>
          </p:cNvPr>
          <p:cNvPicPr>
            <a:picLocks noChangeAspect="1"/>
          </p:cNvPicPr>
          <p:nvPr/>
        </p:nvPicPr>
        <p:blipFill rotWithShape="1">
          <a:blip r:embed="rId8"/>
          <a:srcRect l="32917" t="27037" r="46250" b="59630"/>
          <a:stretch/>
        </p:blipFill>
        <p:spPr>
          <a:xfrm>
            <a:off x="-36943" y="8915400"/>
            <a:ext cx="3810000" cy="1371600"/>
          </a:xfrm>
          <a:prstGeom prst="rect">
            <a:avLst/>
          </a:prstGeom>
        </p:spPr>
      </p:pic>
      <p:pic>
        <p:nvPicPr>
          <p:cNvPr id="2" name="Picture Placeholder 31">
            <a:extLst>
              <a:ext uri="{FF2B5EF4-FFF2-40B4-BE49-F238E27FC236}">
                <a16:creationId xmlns:a16="http://schemas.microsoft.com/office/drawing/2014/main" id="{2785971B-2166-6C1E-DA3C-95AC3BA50EC0}"/>
              </a:ext>
            </a:extLst>
          </p:cNvPr>
          <p:cNvPicPr>
            <a:picLocks noChangeAspect="1"/>
          </p:cNvPicPr>
          <p:nvPr/>
        </p:nvPicPr>
        <p:blipFill>
          <a:blip r:embed="rId9" cstate="print">
            <a:extLst>
              <a:ext uri="{28A0092B-C50C-407E-A947-70E740481C1C}">
                <a14:useLocalDpi xmlns:a14="http://schemas.microsoft.com/office/drawing/2010/main" val="0"/>
              </a:ext>
            </a:extLst>
          </a:blip>
          <a:srcRect t="7944" b="7944"/>
          <a:stretch/>
        </p:blipFill>
        <p:spPr>
          <a:xfrm>
            <a:off x="10260294" y="1396311"/>
            <a:ext cx="4166197" cy="2350747"/>
          </a:xfrm>
          <a:prstGeom prst="rect">
            <a:avLst/>
          </a:prstGeom>
        </p:spPr>
      </p:pic>
      <p:sp>
        <p:nvSpPr>
          <p:cNvPr id="10" name="TextBox 9">
            <a:extLst>
              <a:ext uri="{FF2B5EF4-FFF2-40B4-BE49-F238E27FC236}">
                <a16:creationId xmlns:a16="http://schemas.microsoft.com/office/drawing/2014/main" id="{14A43609-6E70-4CD9-2F9C-FD8EFC145CB1}"/>
              </a:ext>
            </a:extLst>
          </p:cNvPr>
          <p:cNvSpPr txBox="1"/>
          <p:nvPr/>
        </p:nvSpPr>
        <p:spPr>
          <a:xfrm>
            <a:off x="3773057" y="472981"/>
            <a:ext cx="11437882" cy="923330"/>
          </a:xfrm>
          <a:prstGeom prst="rect">
            <a:avLst/>
          </a:prstGeom>
          <a:noFill/>
        </p:spPr>
        <p:txBody>
          <a:bodyPr wrap="square">
            <a:spAutoFit/>
          </a:bodyPr>
          <a:lstStyle/>
          <a:p>
            <a:r>
              <a:rPr lang="el-GR" sz="5400" b="1" dirty="0">
                <a:solidFill>
                  <a:srgbClr val="00918E"/>
                </a:solidFill>
                <a:latin typeface="Abhaya Libre Regular" panose="020B0604020202020204" charset="0"/>
                <a:cs typeface="Abhaya Libre Regular" panose="020B0604020202020204" charset="0"/>
              </a:rPr>
              <a:t>Σχεδιαστική Σκέψη</a:t>
            </a:r>
            <a:endParaRPr lang="en-US" sz="5400" b="1" dirty="0">
              <a:solidFill>
                <a:srgbClr val="00918E"/>
              </a:solidFill>
              <a:latin typeface="Abhaya Libre Regular" panose="020B0604020202020204" charset="0"/>
              <a:cs typeface="Abhaya Libre Regular" panose="020B0604020202020204" charset="0"/>
            </a:endParaRPr>
          </a:p>
        </p:txBody>
      </p:sp>
      <p:sp>
        <p:nvSpPr>
          <p:cNvPr id="11" name="Text Placeholder 4">
            <a:extLst>
              <a:ext uri="{FF2B5EF4-FFF2-40B4-BE49-F238E27FC236}">
                <a16:creationId xmlns:a16="http://schemas.microsoft.com/office/drawing/2014/main" id="{14A3E154-6334-DB36-6EE5-F64CBA4EE14D}"/>
              </a:ext>
            </a:extLst>
          </p:cNvPr>
          <p:cNvSpPr txBox="1">
            <a:spLocks/>
          </p:cNvSpPr>
          <p:nvPr/>
        </p:nvSpPr>
        <p:spPr>
          <a:xfrm>
            <a:off x="283865" y="2208552"/>
            <a:ext cx="8646747" cy="616212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4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rgbClr val="00918E"/>
              </a:buClr>
              <a:buSzPct val="105000"/>
              <a:buFont typeface="Arial" panose="020B0604020202020204" pitchFamily="34" charset="0"/>
              <a:buChar char="•"/>
            </a:pPr>
            <a:r>
              <a:rPr lang="el-GR" sz="2000" dirty="0">
                <a:latin typeface="Abhaya Libre Regular" panose="020B0604020202020204" charset="0"/>
                <a:cs typeface="Abhaya Libre Regular" panose="020B0604020202020204" charset="0"/>
              </a:rPr>
              <a:t>Είναι μια διαδικασία αμφισβήτησης υποθέσεων και επαναπροσδιορισμού προβλημάτων, ώστε να μπορούμε να εντοπίσουμε εναλλακτικές στρατηγικές και λύσεις που μπορεί να μην είναι άμεσα εμφανείς με το αρχικό μας επίπεδο κατανόησής μας.</a:t>
            </a:r>
            <a:endParaRPr lang="en-US" sz="2000" dirty="0">
              <a:solidFill>
                <a:srgbClr val="2B2B2B"/>
              </a:solidFill>
              <a:latin typeface="Abhaya Libre Regular" panose="020B0604020202020204" charset="0"/>
              <a:cs typeface="Abhaya Libre Regular" panose="020B0604020202020204" charset="0"/>
            </a:endParaRPr>
          </a:p>
          <a:p>
            <a:pPr marL="342900" indent="-342900">
              <a:buClr>
                <a:srgbClr val="00918E"/>
              </a:buClr>
              <a:buSzPct val="105000"/>
              <a:buFont typeface="Arial" panose="020B0604020202020204" pitchFamily="34" charset="0"/>
              <a:buChar char="•"/>
            </a:pPr>
            <a:endParaRPr lang="en-US" sz="2000" dirty="0">
              <a:solidFill>
                <a:srgbClr val="2B2B2B"/>
              </a:solidFill>
              <a:latin typeface="Abhaya Libre Regular" panose="020B0604020202020204" charset="0"/>
              <a:cs typeface="Abhaya Libre Regular" panose="020B0604020202020204" charset="0"/>
            </a:endParaRPr>
          </a:p>
          <a:p>
            <a:pPr marL="342900" indent="-342900">
              <a:buClr>
                <a:srgbClr val="00918E"/>
              </a:buClr>
              <a:buSzPct val="105000"/>
              <a:buFont typeface="Arial" panose="020B0604020202020204" pitchFamily="34" charset="0"/>
              <a:buChar char="•"/>
            </a:pPr>
            <a:r>
              <a:rPr lang="el-GR" sz="2000" dirty="0">
                <a:solidFill>
                  <a:srgbClr val="2B2B2B"/>
                </a:solidFill>
                <a:latin typeface="Abhaya Libre Regular" panose="020B0604020202020204" charset="0"/>
                <a:cs typeface="Abhaya Libre Regular" panose="020B0604020202020204" charset="0"/>
              </a:rPr>
              <a:t>Παρέχει μια προσέγγιση που βασίζεται σε λύσεις για την επίλυση προβλημάτων.</a:t>
            </a:r>
          </a:p>
          <a:p>
            <a:pPr>
              <a:buClr>
                <a:srgbClr val="00918E"/>
              </a:buClr>
              <a:buSzPct val="105000"/>
            </a:pPr>
            <a:endParaRPr lang="en-US" sz="2000" dirty="0">
              <a:solidFill>
                <a:srgbClr val="2B2B2B"/>
              </a:solidFill>
              <a:latin typeface="Abhaya Libre Regular" panose="020B0604020202020204" charset="0"/>
              <a:cs typeface="Abhaya Libre Regular" panose="020B0604020202020204" charset="0"/>
            </a:endParaRPr>
          </a:p>
          <a:p>
            <a:pPr marL="342900" indent="-342900" algn="l" fontAlgn="base">
              <a:buClr>
                <a:srgbClr val="00918E"/>
              </a:buClr>
              <a:buSzPct val="105000"/>
              <a:buFont typeface="Arial" panose="020B0604020202020204" pitchFamily="34" charset="0"/>
              <a:buChar char="•"/>
            </a:pPr>
            <a:r>
              <a:rPr lang="el-GR" sz="2000" i="0" dirty="0">
                <a:solidFill>
                  <a:schemeClr val="bg2">
                    <a:lumMod val="25000"/>
                  </a:schemeClr>
                </a:solidFill>
                <a:effectLst/>
                <a:latin typeface="Abhaya Libre Regular" panose="020B0604020202020204" charset="0"/>
                <a:cs typeface="Abhaya Libre Regular" panose="020B0604020202020204" charset="0"/>
              </a:rPr>
              <a:t>Περισσότερο από αυτό, η σχεδιαστική σκέψη είναι μια νοοτροπία. Είναι η πεποίθηση ότι όλοι μπορούν να συμμετάσχουν στη δημιουργία ενός πιο επιθυμητού μέλλοντος και μια διαδικασία για να αναλάβουμε δράση όταν αντιμετωπίζουμε μια δύσκολη πρόκληση</a:t>
            </a:r>
            <a:r>
              <a:rPr lang="el-GR" sz="2000" i="1" dirty="0">
                <a:solidFill>
                  <a:schemeClr val="bg2">
                    <a:lumMod val="25000"/>
                  </a:schemeClr>
                </a:solidFill>
                <a:latin typeface="Abhaya Libre Regular" panose="020B0604020202020204" charset="0"/>
                <a:cs typeface="Abhaya Libre Regular" panose="020B0604020202020204" charset="0"/>
              </a:rPr>
              <a:t>.</a:t>
            </a:r>
            <a:endParaRPr lang="en-GB" sz="2000" i="1" dirty="0">
              <a:solidFill>
                <a:schemeClr val="bg2">
                  <a:lumMod val="25000"/>
                </a:schemeClr>
              </a:solidFill>
              <a:latin typeface="Abhaya Libre Regular" panose="020B0604020202020204" charset="0"/>
              <a:cs typeface="Abhaya Libre Regular" panose="020B0604020202020204" charset="0"/>
            </a:endParaRPr>
          </a:p>
          <a:p>
            <a:pPr marL="342900" indent="-342900">
              <a:buClr>
                <a:srgbClr val="00918E"/>
              </a:buClr>
              <a:buSzPct val="105000"/>
              <a:buFont typeface="Arial" panose="020B0604020202020204" pitchFamily="34" charset="0"/>
              <a:buChar char="•"/>
            </a:pPr>
            <a:endParaRPr lang="en-US" sz="2000" dirty="0">
              <a:solidFill>
                <a:srgbClr val="2B2B2B"/>
              </a:solidFill>
              <a:latin typeface="Abhaya Libre Regular" panose="020B0604020202020204" charset="0"/>
              <a:cs typeface="Abhaya Libre Regular" panose="020B0604020202020204" charset="0"/>
            </a:endParaRPr>
          </a:p>
          <a:p>
            <a:pPr marL="342900" indent="-342900">
              <a:buClr>
                <a:srgbClr val="00918E"/>
              </a:buClr>
              <a:buSzPct val="105000"/>
              <a:buFont typeface="Arial" panose="020B0604020202020204" pitchFamily="34" charset="0"/>
              <a:buChar char="•"/>
            </a:pPr>
            <a:r>
              <a:rPr lang="el-GR" sz="2000" dirty="0">
                <a:solidFill>
                  <a:srgbClr val="2B2B2B"/>
                </a:solidFill>
                <a:latin typeface="Abhaya Libre Regular" panose="020B0604020202020204" charset="0"/>
                <a:cs typeface="Abhaya Libre Regular" panose="020B0604020202020204" charset="0"/>
              </a:rPr>
              <a:t>Είναι χρήσιμο για την αντιμετώπιση προβλημάτων που δεν έχουν καθοριστεί ή είναι άγνωστα, αναδιατυπώνοντας το πρόβλημα με ανθρωποκεντρικούς τρόπους, δημιουργώντας πολλές ιδέες σε συνεδρίες καταιγισμού ιδεών και υιοθετώντας μια πρακτική προσέγγιση στη δημιουργία πρωτοτύπων και τη δοκιμή.</a:t>
            </a:r>
            <a:endParaRPr lang="en-US" sz="2000" dirty="0">
              <a:solidFill>
                <a:srgbClr val="2B2B2B"/>
              </a:solidFill>
              <a:latin typeface="Abhaya Libre Regular" panose="020B0604020202020204" charset="0"/>
              <a:cs typeface="Abhaya Libre Regular" panose="020B0604020202020204" charset="0"/>
            </a:endParaRPr>
          </a:p>
          <a:p>
            <a:pPr marL="342900" indent="-342900">
              <a:buClr>
                <a:srgbClr val="00918E"/>
              </a:buClr>
              <a:buSzPct val="105000"/>
              <a:buFont typeface="Arial" panose="020B0604020202020204" pitchFamily="34" charset="0"/>
              <a:buChar char="•"/>
            </a:pPr>
            <a:endParaRPr lang="en-US" sz="2000" dirty="0">
              <a:solidFill>
                <a:srgbClr val="2B2B2B"/>
              </a:solidFill>
              <a:latin typeface="Abhaya Libre Regular" panose="020B0604020202020204" charset="0"/>
              <a:cs typeface="Abhaya Libre Regular" panose="020B0604020202020204" charset="0"/>
            </a:endParaRPr>
          </a:p>
          <a:p>
            <a:pPr marL="342900" indent="-342900">
              <a:buClr>
                <a:srgbClr val="00918E"/>
              </a:buClr>
              <a:buSzPct val="105000"/>
              <a:buFont typeface="Arial" panose="020B0604020202020204" pitchFamily="34" charset="0"/>
              <a:buChar char="•"/>
            </a:pPr>
            <a:r>
              <a:rPr lang="el-GR" sz="2000" dirty="0">
                <a:solidFill>
                  <a:srgbClr val="2B2B2B"/>
                </a:solidFill>
                <a:latin typeface="Abhaya Libre Regular" panose="020B0604020202020204" charset="0"/>
                <a:cs typeface="Abhaya Libre Regular" panose="020B0604020202020204" charset="0"/>
              </a:rPr>
              <a:t>Περιλαμβάνει</a:t>
            </a:r>
            <a:r>
              <a:rPr lang="en-US" sz="2000" dirty="0">
                <a:solidFill>
                  <a:srgbClr val="2B2B2B"/>
                </a:solidFill>
                <a:latin typeface="Abhaya Libre Regular" panose="020B0604020202020204" charset="0"/>
                <a:cs typeface="Abhaya Libre Regular" panose="020B0604020202020204" charset="0"/>
              </a:rPr>
              <a:t> </a:t>
            </a:r>
            <a:r>
              <a:rPr lang="en-US" sz="2800" dirty="0">
                <a:solidFill>
                  <a:srgbClr val="00918E"/>
                </a:solidFill>
                <a:latin typeface="Abhaya Libre Regular" panose="020B0604020202020204" charset="0"/>
                <a:cs typeface="Abhaya Libre Regular" panose="020B0604020202020204" charset="0"/>
              </a:rPr>
              <a:t>5</a:t>
            </a:r>
            <a:r>
              <a:rPr lang="en-US" sz="2000" dirty="0">
                <a:solidFill>
                  <a:srgbClr val="2B2B2B"/>
                </a:solidFill>
                <a:latin typeface="Abhaya Libre Regular" panose="020B0604020202020204" charset="0"/>
                <a:cs typeface="Abhaya Libre Regular" panose="020B0604020202020204" charset="0"/>
              </a:rPr>
              <a:t> </a:t>
            </a:r>
            <a:r>
              <a:rPr lang="el-GR" sz="2000" dirty="0">
                <a:solidFill>
                  <a:srgbClr val="2B2B2B"/>
                </a:solidFill>
                <a:latin typeface="Abhaya Libre Regular" panose="020B0604020202020204" charset="0"/>
                <a:cs typeface="Abhaya Libre Regular" panose="020B0604020202020204" charset="0"/>
              </a:rPr>
              <a:t>στάδια.</a:t>
            </a:r>
            <a:endParaRPr lang="en-US" sz="2000" dirty="0">
              <a:latin typeface="Abhaya Libre Regular" panose="020B0604020202020204" charset="0"/>
              <a:cs typeface="Abhaya Libre Regular" panose="020B0604020202020204" charset="0"/>
            </a:endParaRPr>
          </a:p>
        </p:txBody>
      </p:sp>
      <p:sp>
        <p:nvSpPr>
          <p:cNvPr id="8" name="TextBox 7">
            <a:extLst>
              <a:ext uri="{FF2B5EF4-FFF2-40B4-BE49-F238E27FC236}">
                <a16:creationId xmlns:a16="http://schemas.microsoft.com/office/drawing/2014/main" id="{90EEFB51-5BEA-C022-1931-254AB0D4ACDB}"/>
              </a:ext>
            </a:extLst>
          </p:cNvPr>
          <p:cNvSpPr txBox="1"/>
          <p:nvPr/>
        </p:nvSpPr>
        <p:spPr>
          <a:xfrm>
            <a:off x="11580750" y="4037423"/>
            <a:ext cx="1622560" cy="523220"/>
          </a:xfrm>
          <a:prstGeom prst="rect">
            <a:avLst/>
          </a:prstGeom>
          <a:noFill/>
        </p:spPr>
        <p:txBody>
          <a:bodyPr wrap="none" rtlCol="0">
            <a:spAutoFit/>
          </a:bodyPr>
          <a:lstStyle/>
          <a:p>
            <a:r>
              <a:rPr lang="en-US" sz="2800" b="1" dirty="0">
                <a:solidFill>
                  <a:schemeClr val="tx1">
                    <a:lumMod val="65000"/>
                    <a:lumOff val="35000"/>
                  </a:schemeClr>
                </a:solidFill>
                <a:latin typeface="Abhaya Libre Regular" panose="020B0604020202020204" charset="0"/>
                <a:cs typeface="Abhaya Libre Regular" panose="020B0604020202020204" charset="0"/>
              </a:rPr>
              <a:t>5</a:t>
            </a:r>
            <a:r>
              <a:rPr lang="en-US" sz="2800" b="1" dirty="0">
                <a:solidFill>
                  <a:srgbClr val="00918E"/>
                </a:solidFill>
                <a:latin typeface="Abhaya Libre Regular" panose="020B0604020202020204" charset="0"/>
                <a:cs typeface="Abhaya Libre Regular" panose="020B0604020202020204" charset="0"/>
              </a:rPr>
              <a:t> STAGES</a:t>
            </a:r>
          </a:p>
        </p:txBody>
      </p:sp>
      <p:pic>
        <p:nvPicPr>
          <p:cNvPr id="16" name="Picture 15">
            <a:extLst>
              <a:ext uri="{FF2B5EF4-FFF2-40B4-BE49-F238E27FC236}">
                <a16:creationId xmlns:a16="http://schemas.microsoft.com/office/drawing/2014/main" id="{286DAAD9-1EF7-E4B0-F22F-A7188761FC6E}"/>
              </a:ext>
            </a:extLst>
          </p:cNvPr>
          <p:cNvPicPr>
            <a:picLocks noChangeAspect="1"/>
          </p:cNvPicPr>
          <p:nvPr/>
        </p:nvPicPr>
        <p:blipFill rotWithShape="1">
          <a:blip r:embed="rId10"/>
          <a:srcRect l="32917" t="41007" r="16825" b="31482"/>
          <a:stretch/>
        </p:blipFill>
        <p:spPr>
          <a:xfrm>
            <a:off x="9357389" y="4762500"/>
            <a:ext cx="8870503" cy="3200399"/>
          </a:xfrm>
          <a:prstGeom prst="rect">
            <a:avLst/>
          </a:prstGeom>
        </p:spPr>
      </p:pic>
    </p:spTree>
    <p:extLst>
      <p:ext uri="{BB962C8B-B14F-4D97-AF65-F5344CB8AC3E}">
        <p14:creationId xmlns:p14="http://schemas.microsoft.com/office/powerpoint/2010/main" val="38337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4"/>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5"/>
          <a:srcRect/>
          <a:stretch>
            <a:fillRect/>
          </a:stretch>
        </p:blipFill>
        <p:spPr>
          <a:xfrm>
            <a:off x="7792022" y="8821949"/>
            <a:ext cx="3710720" cy="77925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215841" y="8047725"/>
            <a:ext cx="4352147" cy="4346443"/>
          </a:xfrm>
          <a:prstGeom prst="rect">
            <a:avLst/>
          </a:prstGeom>
        </p:spPr>
      </p:pic>
      <p:pic>
        <p:nvPicPr>
          <p:cNvPr id="26" name="Picture 25">
            <a:extLst>
              <a:ext uri="{FF2B5EF4-FFF2-40B4-BE49-F238E27FC236}">
                <a16:creationId xmlns:a16="http://schemas.microsoft.com/office/drawing/2014/main" id="{68E81205-7A00-69BF-8F2A-17021A7006E4}"/>
              </a:ext>
            </a:extLst>
          </p:cNvPr>
          <p:cNvPicPr>
            <a:picLocks noChangeAspect="1"/>
          </p:cNvPicPr>
          <p:nvPr/>
        </p:nvPicPr>
        <p:blipFill rotWithShape="1">
          <a:blip r:embed="rId8"/>
          <a:srcRect l="32917" t="27037" r="46250" b="59630"/>
          <a:stretch/>
        </p:blipFill>
        <p:spPr>
          <a:xfrm>
            <a:off x="-36943" y="8915400"/>
            <a:ext cx="3810000" cy="1371600"/>
          </a:xfrm>
          <a:prstGeom prst="rect">
            <a:avLst/>
          </a:prstGeom>
        </p:spPr>
      </p:pic>
      <p:sp>
        <p:nvSpPr>
          <p:cNvPr id="10" name="TextBox 9">
            <a:extLst>
              <a:ext uri="{FF2B5EF4-FFF2-40B4-BE49-F238E27FC236}">
                <a16:creationId xmlns:a16="http://schemas.microsoft.com/office/drawing/2014/main" id="{14A43609-6E70-4CD9-2F9C-FD8EFC145CB1}"/>
              </a:ext>
            </a:extLst>
          </p:cNvPr>
          <p:cNvSpPr txBox="1"/>
          <p:nvPr/>
        </p:nvSpPr>
        <p:spPr>
          <a:xfrm>
            <a:off x="3773057" y="472981"/>
            <a:ext cx="11437882" cy="923330"/>
          </a:xfrm>
          <a:prstGeom prst="rect">
            <a:avLst/>
          </a:prstGeom>
          <a:noFill/>
        </p:spPr>
        <p:txBody>
          <a:bodyPr wrap="square">
            <a:spAutoFit/>
          </a:bodyPr>
          <a:lstStyle/>
          <a:p>
            <a:r>
              <a:rPr lang="el-GR" sz="5400" b="1" dirty="0">
                <a:solidFill>
                  <a:srgbClr val="00918E"/>
                </a:solidFill>
                <a:latin typeface="Abhaya Libre Regular" panose="020B0604020202020204" charset="0"/>
                <a:cs typeface="Abhaya Libre Regular" panose="020B0604020202020204" charset="0"/>
              </a:rPr>
              <a:t>Σχεδιαστική Σκέψη</a:t>
            </a:r>
          </a:p>
        </p:txBody>
      </p:sp>
      <p:pic>
        <p:nvPicPr>
          <p:cNvPr id="2" name="Picture Placeholder 7">
            <a:extLst>
              <a:ext uri="{FF2B5EF4-FFF2-40B4-BE49-F238E27FC236}">
                <a16:creationId xmlns:a16="http://schemas.microsoft.com/office/drawing/2014/main" id="{EEAC53CB-1E3A-2A60-94EF-F472FE1118F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107609" y="2373823"/>
            <a:ext cx="7703773" cy="3890405"/>
          </a:xfrm>
          <a:prstGeom prst="rect">
            <a:avLst/>
          </a:prstGeom>
        </p:spPr>
      </p:pic>
      <p:sp>
        <p:nvSpPr>
          <p:cNvPr id="8" name="Title 3">
            <a:extLst>
              <a:ext uri="{FF2B5EF4-FFF2-40B4-BE49-F238E27FC236}">
                <a16:creationId xmlns:a16="http://schemas.microsoft.com/office/drawing/2014/main" id="{04157D07-642D-2983-CE96-1667DD561395}"/>
              </a:ext>
            </a:extLst>
          </p:cNvPr>
          <p:cNvSpPr txBox="1">
            <a:spLocks/>
          </p:cNvSpPr>
          <p:nvPr/>
        </p:nvSpPr>
        <p:spPr bwMode="gray">
          <a:xfrm>
            <a:off x="9647382" y="6822222"/>
            <a:ext cx="8624225" cy="599846"/>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dirty="0">
                <a:latin typeface="Abhaya Libre Regular" panose="020B0604020202020204" charset="0"/>
                <a:cs typeface="Abhaya Libre Regular" panose="020B0604020202020204" charset="0"/>
              </a:rPr>
              <a:t>Στάδιο</a:t>
            </a:r>
            <a:r>
              <a:rPr lang="en-US" sz="3600" b="1" dirty="0">
                <a:latin typeface="Abhaya Libre Regular" panose="020B0604020202020204" charset="0"/>
                <a:cs typeface="Abhaya Libre Regular" panose="020B0604020202020204" charset="0"/>
              </a:rPr>
              <a:t> 1</a:t>
            </a:r>
            <a:r>
              <a:rPr lang="el-GR" sz="3600" b="1" dirty="0">
                <a:latin typeface="Abhaya Libre Regular" panose="020B0604020202020204" charset="0"/>
                <a:cs typeface="Abhaya Libre Regular" panose="020B0604020202020204" charset="0"/>
              </a:rPr>
              <a:t>:</a:t>
            </a:r>
            <a:r>
              <a:rPr lang="el-GR" sz="3600" b="1" dirty="0">
                <a:solidFill>
                  <a:srgbClr val="00918E"/>
                </a:solidFill>
                <a:latin typeface="Abhaya Libre Regular" panose="020B0604020202020204" charset="0"/>
                <a:cs typeface="Abhaya Libre Regular" panose="020B0604020202020204" charset="0"/>
              </a:rPr>
              <a:t> ΕΝΝΟΣΗΣΗ</a:t>
            </a:r>
            <a:r>
              <a:rPr lang="en-US" sz="3600" b="1" dirty="0">
                <a:solidFill>
                  <a:srgbClr val="00918E"/>
                </a:solidFill>
                <a:latin typeface="Abhaya Libre Regular" panose="020B0604020202020204" charset="0"/>
                <a:cs typeface="Abhaya Libre Regular" panose="020B0604020202020204" charset="0"/>
              </a:rPr>
              <a:t> </a:t>
            </a:r>
            <a:r>
              <a:rPr lang="en-US" sz="3600" b="1" dirty="0">
                <a:latin typeface="Abhaya Libre Regular" panose="020B0604020202020204" charset="0"/>
                <a:cs typeface="Abhaya Libre Regular" panose="020B0604020202020204" charset="0"/>
              </a:rPr>
              <a:t>– </a:t>
            </a:r>
            <a:r>
              <a:rPr lang="el-GR" sz="3600" b="1" dirty="0">
                <a:latin typeface="Abhaya Libre Regular" panose="020B0604020202020204" charset="0"/>
                <a:cs typeface="Abhaya Libre Regular" panose="020B0604020202020204" charset="0"/>
              </a:rPr>
              <a:t>με τους χρήστες</a:t>
            </a:r>
            <a:endParaRPr lang="en-US" sz="2100" b="1" dirty="0">
              <a:latin typeface="Abhaya Libre Regular" panose="020B0604020202020204" charset="0"/>
              <a:cs typeface="Abhaya Libre Regular" panose="020B0604020202020204" charset="0"/>
            </a:endParaRPr>
          </a:p>
        </p:txBody>
      </p:sp>
      <p:sp>
        <p:nvSpPr>
          <p:cNvPr id="9" name="TextBox 8">
            <a:extLst>
              <a:ext uri="{FF2B5EF4-FFF2-40B4-BE49-F238E27FC236}">
                <a16:creationId xmlns:a16="http://schemas.microsoft.com/office/drawing/2014/main" id="{53B6F2B3-ABAD-9D89-1CA0-785D1C012386}"/>
              </a:ext>
            </a:extLst>
          </p:cNvPr>
          <p:cNvSpPr txBox="1"/>
          <p:nvPr/>
        </p:nvSpPr>
        <p:spPr>
          <a:xfrm>
            <a:off x="476618" y="2755590"/>
            <a:ext cx="8210182" cy="5032147"/>
          </a:xfrm>
          <a:prstGeom prst="rect">
            <a:avLst/>
          </a:prstGeom>
          <a:noFill/>
        </p:spPr>
        <p:txBody>
          <a:bodyPr wrap="square" rtlCol="0">
            <a:spAutoFit/>
          </a:bodyPr>
          <a:lstStyle/>
          <a:p>
            <a:pPr marL="428625" indent="-428625">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Ο στόχος είναι να αποκτήσουμε μια ενσυναίσθητη κατανόηση του προβλήματος που προσπαθούμε να λύσουμε.</a:t>
            </a:r>
          </a:p>
          <a:p>
            <a:pPr marL="428625" indent="-428625">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Παρατηρήστε, δεσμεύστε και συμπάσχετε με τους εμπλεκόμενους, ώστε να κατανοήσετε τις εμπειρίες και τα κίνητρά τους.</a:t>
            </a:r>
          </a:p>
          <a:p>
            <a:pPr marL="342900" indent="-342900">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Η ενσυναίσθηση σάς επιτρέπει να παραμερίζετε τις δικές σας υποθέσεις για τον κόσμο, προκειμένου να αποκτήσετε πληροφορίες για τους χρήστες και τις ανάγκες τους.</a:t>
            </a:r>
            <a:endParaRPr lang="el-GR" sz="2700" dirty="0">
              <a:latin typeface="Dosis Medium" pitchFamily="2" charset="0"/>
            </a:endParaRPr>
          </a:p>
        </p:txBody>
      </p:sp>
    </p:spTree>
    <p:extLst>
      <p:ext uri="{BB962C8B-B14F-4D97-AF65-F5344CB8AC3E}">
        <p14:creationId xmlns:p14="http://schemas.microsoft.com/office/powerpoint/2010/main" val="2981602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4"/>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5"/>
          <a:srcRect/>
          <a:stretch>
            <a:fillRect/>
          </a:stretch>
        </p:blipFill>
        <p:spPr>
          <a:xfrm>
            <a:off x="7543800" y="8267700"/>
            <a:ext cx="3710720" cy="77925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215841" y="8047725"/>
            <a:ext cx="4352147" cy="4346443"/>
          </a:xfrm>
          <a:prstGeom prst="rect">
            <a:avLst/>
          </a:prstGeom>
        </p:spPr>
      </p:pic>
      <p:pic>
        <p:nvPicPr>
          <p:cNvPr id="26" name="Picture 25">
            <a:extLst>
              <a:ext uri="{FF2B5EF4-FFF2-40B4-BE49-F238E27FC236}">
                <a16:creationId xmlns:a16="http://schemas.microsoft.com/office/drawing/2014/main" id="{68E81205-7A00-69BF-8F2A-17021A7006E4}"/>
              </a:ext>
            </a:extLst>
          </p:cNvPr>
          <p:cNvPicPr>
            <a:picLocks noChangeAspect="1"/>
          </p:cNvPicPr>
          <p:nvPr/>
        </p:nvPicPr>
        <p:blipFill rotWithShape="1">
          <a:blip r:embed="rId8"/>
          <a:srcRect l="32917" t="27037" r="46250" b="59630"/>
          <a:stretch/>
        </p:blipFill>
        <p:spPr>
          <a:xfrm>
            <a:off x="-36943" y="8915400"/>
            <a:ext cx="3810000" cy="1371600"/>
          </a:xfrm>
          <a:prstGeom prst="rect">
            <a:avLst/>
          </a:prstGeom>
        </p:spPr>
      </p:pic>
      <p:sp>
        <p:nvSpPr>
          <p:cNvPr id="10" name="TextBox 9">
            <a:extLst>
              <a:ext uri="{FF2B5EF4-FFF2-40B4-BE49-F238E27FC236}">
                <a16:creationId xmlns:a16="http://schemas.microsoft.com/office/drawing/2014/main" id="{14A43609-6E70-4CD9-2F9C-FD8EFC145CB1}"/>
              </a:ext>
            </a:extLst>
          </p:cNvPr>
          <p:cNvSpPr txBox="1"/>
          <p:nvPr/>
        </p:nvSpPr>
        <p:spPr>
          <a:xfrm>
            <a:off x="3773057" y="472981"/>
            <a:ext cx="11437882" cy="923330"/>
          </a:xfrm>
          <a:prstGeom prst="rect">
            <a:avLst/>
          </a:prstGeom>
          <a:noFill/>
        </p:spPr>
        <p:txBody>
          <a:bodyPr wrap="square">
            <a:spAutoFit/>
          </a:bodyPr>
          <a:lstStyle/>
          <a:p>
            <a:r>
              <a:rPr lang="el-GR" sz="5400" b="1" dirty="0">
                <a:solidFill>
                  <a:srgbClr val="00918E"/>
                </a:solidFill>
                <a:latin typeface="Abhaya Libre Regular" panose="020B0604020202020204" charset="0"/>
                <a:cs typeface="Abhaya Libre Regular" panose="020B0604020202020204" charset="0"/>
              </a:rPr>
              <a:t>Σχεδιαστική Σκέψη</a:t>
            </a:r>
            <a:endParaRPr lang="en-US" sz="5400" b="1" dirty="0">
              <a:solidFill>
                <a:srgbClr val="00918E"/>
              </a:solidFill>
              <a:latin typeface="Abhaya Libre Regular" panose="020B0604020202020204" charset="0"/>
              <a:cs typeface="Abhaya Libre Regular" panose="020B0604020202020204" charset="0"/>
            </a:endParaRPr>
          </a:p>
        </p:txBody>
      </p:sp>
      <p:sp>
        <p:nvSpPr>
          <p:cNvPr id="8" name="Title 3">
            <a:extLst>
              <a:ext uri="{FF2B5EF4-FFF2-40B4-BE49-F238E27FC236}">
                <a16:creationId xmlns:a16="http://schemas.microsoft.com/office/drawing/2014/main" id="{04157D07-642D-2983-CE96-1667DD561395}"/>
              </a:ext>
            </a:extLst>
          </p:cNvPr>
          <p:cNvSpPr txBox="1">
            <a:spLocks/>
          </p:cNvSpPr>
          <p:nvPr/>
        </p:nvSpPr>
        <p:spPr bwMode="gray">
          <a:xfrm>
            <a:off x="9491998" y="6637584"/>
            <a:ext cx="8624225" cy="59984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Abhaya Libre Regular" panose="020B0604020202020204" charset="0"/>
                <a:cs typeface="Abhaya Libre Regular" panose="020B0604020202020204" charset="0"/>
              </a:rPr>
              <a:t>Stage 2</a:t>
            </a:r>
            <a:r>
              <a:rPr lang="el-GR" sz="3200" b="1" dirty="0">
                <a:latin typeface="Abhaya Libre Regular" panose="020B0604020202020204" charset="0"/>
                <a:cs typeface="Abhaya Libre Regular" panose="020B0604020202020204" charset="0"/>
              </a:rPr>
              <a:t>:</a:t>
            </a:r>
            <a:r>
              <a:rPr lang="el-GR" sz="3200" b="1" dirty="0">
                <a:solidFill>
                  <a:srgbClr val="00918E"/>
                </a:solidFill>
                <a:latin typeface="Abhaya Libre Regular" panose="020B0604020202020204" charset="0"/>
                <a:cs typeface="Abhaya Libre Regular" panose="020B0604020202020204" charset="0"/>
              </a:rPr>
              <a:t> </a:t>
            </a:r>
            <a:r>
              <a:rPr lang="en-US" sz="3200" b="1" dirty="0">
                <a:solidFill>
                  <a:srgbClr val="00918E"/>
                </a:solidFill>
                <a:latin typeface="Abhaya Libre Regular" panose="020B0604020202020204" charset="0"/>
                <a:cs typeface="Abhaya Libre Regular" panose="020B0604020202020204" charset="0"/>
              </a:rPr>
              <a:t>DEFINE</a:t>
            </a:r>
          </a:p>
          <a:p>
            <a:r>
              <a:rPr lang="en-US" sz="3200" b="1" dirty="0">
                <a:latin typeface="Abhaya Libre Regular" panose="020B0604020202020204" charset="0"/>
                <a:cs typeface="Abhaya Libre Regular" panose="020B0604020202020204" charset="0"/>
              </a:rPr>
              <a:t> your users’ needs, their problem and your insights</a:t>
            </a:r>
          </a:p>
        </p:txBody>
      </p:sp>
      <p:sp>
        <p:nvSpPr>
          <p:cNvPr id="9" name="TextBox 8">
            <a:extLst>
              <a:ext uri="{FF2B5EF4-FFF2-40B4-BE49-F238E27FC236}">
                <a16:creationId xmlns:a16="http://schemas.microsoft.com/office/drawing/2014/main" id="{53B6F2B3-ABAD-9D89-1CA0-785D1C012386}"/>
              </a:ext>
            </a:extLst>
          </p:cNvPr>
          <p:cNvSpPr txBox="1"/>
          <p:nvPr/>
        </p:nvSpPr>
        <p:spPr>
          <a:xfrm>
            <a:off x="476618" y="2755590"/>
            <a:ext cx="7572156" cy="4478149"/>
          </a:xfrm>
          <a:prstGeom prst="rect">
            <a:avLst/>
          </a:prstGeom>
          <a:noFill/>
        </p:spPr>
        <p:txBody>
          <a:bodyPr wrap="square" rtlCol="0">
            <a:spAutoFit/>
          </a:bodyPr>
          <a:lstStyle/>
          <a:p>
            <a:pPr marL="428625" indent="-428625">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Συλλέξτε τις πληροφορίες που έχετε συγκεντρώσει κατά το στάδιο της ενσυναίσθησης.</a:t>
            </a:r>
            <a:endParaRPr lang="en-US" sz="2400" dirty="0">
              <a:solidFill>
                <a:srgbClr val="2B2B2B"/>
              </a:solidFill>
              <a:latin typeface="Abhaya Libre Regular" panose="020B0604020202020204" charset="0"/>
              <a:cs typeface="Abhaya Libre Regular" panose="020B0604020202020204" charset="0"/>
            </a:endParaRPr>
          </a:p>
          <a:p>
            <a:pPr marL="428625" indent="-428625">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Αναλύστε τις παρατηρήσεις σας και συγκεντρώστε τις για να προσδιορίσετε τα βασικά προβλήματα που έχετε εντοπίσει εσείς και η ομάδα σας μέχρι αυτό το σημείο.</a:t>
            </a:r>
          </a:p>
          <a:p>
            <a:pPr marL="428625" indent="-428625">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Επιδιώξτε να ορίσετε το πρόβλημα ως μια δήλωση προβλήματος με ανθρωποκεντρικό τρόπο.</a:t>
            </a:r>
            <a:endParaRPr lang="el-GR" sz="2400" i="1" dirty="0">
              <a:latin typeface="Abhaya Libre Regular" panose="020B0604020202020204" charset="0"/>
              <a:cs typeface="Abhaya Libre Regular" panose="020B0604020202020204" charset="0"/>
            </a:endParaRPr>
          </a:p>
        </p:txBody>
      </p:sp>
      <p:pic>
        <p:nvPicPr>
          <p:cNvPr id="7" name="Picture Placeholder 7">
            <a:extLst>
              <a:ext uri="{FF2B5EF4-FFF2-40B4-BE49-F238E27FC236}">
                <a16:creationId xmlns:a16="http://schemas.microsoft.com/office/drawing/2014/main" id="{AD70468B-9C2F-03C0-F8FA-F5A6628AD4B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700160" y="1870883"/>
            <a:ext cx="7572156" cy="4178250"/>
          </a:xfrm>
          <a:prstGeom prst="rect">
            <a:avLst/>
          </a:prstGeom>
        </p:spPr>
      </p:pic>
    </p:spTree>
    <p:extLst>
      <p:ext uri="{BB962C8B-B14F-4D97-AF65-F5344CB8AC3E}">
        <p14:creationId xmlns:p14="http://schemas.microsoft.com/office/powerpoint/2010/main" val="3700240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4"/>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5"/>
          <a:srcRect/>
          <a:stretch>
            <a:fillRect/>
          </a:stretch>
        </p:blipFill>
        <p:spPr>
          <a:xfrm>
            <a:off x="7772400" y="8821949"/>
            <a:ext cx="3710720" cy="77925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215841" y="8047725"/>
            <a:ext cx="4352147" cy="4346443"/>
          </a:xfrm>
          <a:prstGeom prst="rect">
            <a:avLst/>
          </a:prstGeom>
        </p:spPr>
      </p:pic>
      <p:pic>
        <p:nvPicPr>
          <p:cNvPr id="26" name="Picture 25">
            <a:extLst>
              <a:ext uri="{FF2B5EF4-FFF2-40B4-BE49-F238E27FC236}">
                <a16:creationId xmlns:a16="http://schemas.microsoft.com/office/drawing/2014/main" id="{68E81205-7A00-69BF-8F2A-17021A7006E4}"/>
              </a:ext>
            </a:extLst>
          </p:cNvPr>
          <p:cNvPicPr>
            <a:picLocks noChangeAspect="1"/>
          </p:cNvPicPr>
          <p:nvPr/>
        </p:nvPicPr>
        <p:blipFill rotWithShape="1">
          <a:blip r:embed="rId8"/>
          <a:srcRect l="32917" t="27037" r="46250" b="59630"/>
          <a:stretch/>
        </p:blipFill>
        <p:spPr>
          <a:xfrm>
            <a:off x="-36943" y="8915400"/>
            <a:ext cx="3810000" cy="1371600"/>
          </a:xfrm>
          <a:prstGeom prst="rect">
            <a:avLst/>
          </a:prstGeom>
        </p:spPr>
      </p:pic>
      <p:sp>
        <p:nvSpPr>
          <p:cNvPr id="10" name="TextBox 9">
            <a:extLst>
              <a:ext uri="{FF2B5EF4-FFF2-40B4-BE49-F238E27FC236}">
                <a16:creationId xmlns:a16="http://schemas.microsoft.com/office/drawing/2014/main" id="{14A43609-6E70-4CD9-2F9C-FD8EFC145CB1}"/>
              </a:ext>
            </a:extLst>
          </p:cNvPr>
          <p:cNvSpPr txBox="1"/>
          <p:nvPr/>
        </p:nvSpPr>
        <p:spPr>
          <a:xfrm>
            <a:off x="3773057" y="472981"/>
            <a:ext cx="11437882" cy="923330"/>
          </a:xfrm>
          <a:prstGeom prst="rect">
            <a:avLst/>
          </a:prstGeom>
          <a:noFill/>
        </p:spPr>
        <p:txBody>
          <a:bodyPr wrap="square">
            <a:spAutoFit/>
          </a:bodyPr>
          <a:lstStyle/>
          <a:p>
            <a:r>
              <a:rPr lang="el-GR" sz="5400" b="1" dirty="0">
                <a:solidFill>
                  <a:srgbClr val="00918E"/>
                </a:solidFill>
                <a:latin typeface="Abhaya Libre Regular" panose="020B0604020202020204" charset="0"/>
                <a:cs typeface="Abhaya Libre Regular" panose="020B0604020202020204" charset="0"/>
              </a:rPr>
              <a:t>Σχεδιαστική Σκέψη</a:t>
            </a:r>
            <a:endParaRPr lang="en-US" sz="5400" b="1" dirty="0">
              <a:solidFill>
                <a:srgbClr val="00918E"/>
              </a:solidFill>
              <a:latin typeface="Abhaya Libre Regular" panose="020B0604020202020204" charset="0"/>
              <a:cs typeface="Abhaya Libre Regular" panose="020B0604020202020204" charset="0"/>
            </a:endParaRPr>
          </a:p>
        </p:txBody>
      </p:sp>
      <p:sp>
        <p:nvSpPr>
          <p:cNvPr id="8" name="Title 3">
            <a:extLst>
              <a:ext uri="{FF2B5EF4-FFF2-40B4-BE49-F238E27FC236}">
                <a16:creationId xmlns:a16="http://schemas.microsoft.com/office/drawing/2014/main" id="{04157D07-642D-2983-CE96-1667DD561395}"/>
              </a:ext>
            </a:extLst>
          </p:cNvPr>
          <p:cNvSpPr txBox="1">
            <a:spLocks/>
          </p:cNvSpPr>
          <p:nvPr/>
        </p:nvSpPr>
        <p:spPr bwMode="gray">
          <a:xfrm>
            <a:off x="9491998" y="6637584"/>
            <a:ext cx="8624225" cy="59984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latin typeface="Abhaya Libre Regular" panose="020B0604020202020204" charset="0"/>
                <a:cs typeface="Abhaya Libre Regular" panose="020B0604020202020204" charset="0"/>
              </a:rPr>
              <a:t>Στάδιο</a:t>
            </a:r>
            <a:r>
              <a:rPr lang="en-US" sz="3200" b="1" dirty="0">
                <a:latin typeface="Abhaya Libre Regular" panose="020B0604020202020204" charset="0"/>
                <a:cs typeface="Abhaya Libre Regular" panose="020B0604020202020204" charset="0"/>
              </a:rPr>
              <a:t> </a:t>
            </a:r>
            <a:r>
              <a:rPr lang="el-GR" sz="3200" b="1" dirty="0">
                <a:latin typeface="Abhaya Libre Regular" panose="020B0604020202020204" charset="0"/>
                <a:cs typeface="Abhaya Libre Regular" panose="020B0604020202020204" charset="0"/>
              </a:rPr>
              <a:t>3:  </a:t>
            </a:r>
            <a:r>
              <a:rPr lang="el-GR" sz="3200" b="1" dirty="0">
                <a:solidFill>
                  <a:srgbClr val="00918E"/>
                </a:solidFill>
                <a:latin typeface="Abhaya Libre Regular" panose="020B0604020202020204" charset="0"/>
                <a:cs typeface="Abhaya Libre Regular" panose="020B0604020202020204" charset="0"/>
              </a:rPr>
              <a:t>ΙΔΕΟΠΟΙΗΣΗ</a:t>
            </a:r>
            <a:r>
              <a:rPr lang="en-US" sz="3200" b="1" dirty="0">
                <a:solidFill>
                  <a:srgbClr val="00918E"/>
                </a:solidFill>
                <a:latin typeface="Abhaya Libre Regular" panose="020B0604020202020204" charset="0"/>
                <a:cs typeface="Abhaya Libre Regular" panose="020B0604020202020204" charset="0"/>
              </a:rPr>
              <a:t> </a:t>
            </a:r>
            <a:r>
              <a:rPr lang="en-US" sz="3200" b="1" dirty="0">
                <a:latin typeface="Abhaya Libre Regular" panose="020B0604020202020204" charset="0"/>
                <a:cs typeface="Abhaya Libre Regular" panose="020B0604020202020204" charset="0"/>
              </a:rPr>
              <a:t>– ( </a:t>
            </a:r>
            <a:r>
              <a:rPr lang="el-GR" sz="3200" b="1" dirty="0">
                <a:latin typeface="Abhaya Libre Regular" panose="020B0604020202020204" charset="0"/>
                <a:cs typeface="Abhaya Libre Regular" panose="020B0604020202020204" charset="0"/>
              </a:rPr>
              <a:t>παραγωγή ιδεών</a:t>
            </a:r>
            <a:r>
              <a:rPr lang="en-US" sz="3200" b="1" dirty="0">
                <a:latin typeface="Abhaya Libre Regular" panose="020B0604020202020204" charset="0"/>
                <a:cs typeface="Abhaya Libre Regular" panose="020B0604020202020204" charset="0"/>
              </a:rPr>
              <a:t>)                               </a:t>
            </a:r>
            <a:r>
              <a:rPr lang="el-GR" sz="3200" b="1" dirty="0">
                <a:latin typeface="Abhaya Libre Regular" panose="020B0604020202020204" charset="0"/>
                <a:cs typeface="Abhaya Libre Regular" panose="020B0604020202020204" charset="0"/>
              </a:rPr>
              <a:t>αμφισβητώντας υποθέσεις και δημιουργώντας ιδέες για καινοτόμες λύσεις</a:t>
            </a:r>
            <a:endParaRPr lang="en-US" sz="3200" b="1" dirty="0">
              <a:latin typeface="Abhaya Libre Regular" panose="020B0604020202020204" charset="0"/>
              <a:cs typeface="Abhaya Libre Regular" panose="020B0604020202020204" charset="0"/>
            </a:endParaRPr>
          </a:p>
        </p:txBody>
      </p:sp>
      <p:sp>
        <p:nvSpPr>
          <p:cNvPr id="9" name="TextBox 8">
            <a:extLst>
              <a:ext uri="{FF2B5EF4-FFF2-40B4-BE49-F238E27FC236}">
                <a16:creationId xmlns:a16="http://schemas.microsoft.com/office/drawing/2014/main" id="{53B6F2B3-ABAD-9D89-1CA0-785D1C012386}"/>
              </a:ext>
            </a:extLst>
          </p:cNvPr>
          <p:cNvSpPr txBox="1"/>
          <p:nvPr/>
        </p:nvSpPr>
        <p:spPr>
          <a:xfrm>
            <a:off x="704787" y="1905360"/>
            <a:ext cx="7815254" cy="5586145"/>
          </a:xfrm>
          <a:prstGeom prst="rect">
            <a:avLst/>
          </a:prstGeom>
          <a:noFill/>
        </p:spPr>
        <p:txBody>
          <a:bodyPr wrap="square" rtlCol="0">
            <a:spAutoFit/>
          </a:bodyPr>
          <a:lstStyle/>
          <a:p>
            <a:pPr marL="428625" indent="-428625">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Ξεκινήστε να δημιουργείτε ιδέες</a:t>
            </a:r>
            <a:endParaRPr lang="en-US" sz="2400" dirty="0">
              <a:solidFill>
                <a:srgbClr val="2B2B2B"/>
              </a:solidFill>
              <a:latin typeface="Abhaya Libre Regular" panose="020B0604020202020204" charset="0"/>
              <a:cs typeface="Abhaya Libre Regular" panose="020B0604020202020204" charset="0"/>
            </a:endParaRPr>
          </a:p>
          <a:p>
            <a:pPr marL="428625" indent="-428625">
              <a:lnSpc>
                <a:spcPct val="150000"/>
              </a:lnSpc>
              <a:buClr>
                <a:srgbClr val="00918E"/>
              </a:buClr>
              <a:buSzPct val="105000"/>
              <a:buFont typeface="Wingdings" panose="05000000000000000000" pitchFamily="2" charset="2"/>
              <a:buChar char="§"/>
            </a:pPr>
            <a:r>
              <a:rPr lang="en-US" sz="2400" dirty="0">
                <a:solidFill>
                  <a:srgbClr val="2B2B2B"/>
                </a:solidFill>
                <a:latin typeface="Abhaya Libre Regular" panose="020B0604020202020204" charset="0"/>
                <a:cs typeface="Abhaya Libre Regular" panose="020B0604020202020204" charset="0"/>
              </a:rPr>
              <a:t>“</a:t>
            </a:r>
            <a:r>
              <a:rPr lang="el-GR" sz="2400" dirty="0">
                <a:solidFill>
                  <a:srgbClr val="2B2B2B"/>
                </a:solidFill>
                <a:latin typeface="Abhaya Libre Regular" panose="020B0604020202020204" charset="0"/>
                <a:cs typeface="Abhaya Libre Regular" panose="020B0604020202020204" charset="0"/>
              </a:rPr>
              <a:t>Σκεφτείτε έξω από το κουτί</a:t>
            </a:r>
            <a:r>
              <a:rPr lang="en-US" sz="2400" dirty="0">
                <a:solidFill>
                  <a:srgbClr val="2B2B2B"/>
                </a:solidFill>
                <a:latin typeface="Abhaya Libre Regular" panose="020B0604020202020204" charset="0"/>
                <a:cs typeface="Abhaya Libre Regular" panose="020B0604020202020204" charset="0"/>
              </a:rPr>
              <a:t>" </a:t>
            </a:r>
            <a:r>
              <a:rPr lang="el-GR" sz="2400" dirty="0">
                <a:solidFill>
                  <a:srgbClr val="2B2B2B"/>
                </a:solidFill>
                <a:latin typeface="Abhaya Libre Regular" panose="020B0604020202020204" charset="0"/>
                <a:cs typeface="Abhaya Libre Regular" panose="020B0604020202020204" charset="0"/>
              </a:rPr>
              <a:t>για να εντοπίσετε νέες λύσεις στη δήλωση προβλήματος που έχετε εντοπίσει και να αναζητήσετε όσο το δυνατόν περισσότερους εναλλακτικούς τρόπους προβολής του προβλήματος</a:t>
            </a:r>
            <a:r>
              <a:rPr lang="en-US" sz="2400" dirty="0">
                <a:solidFill>
                  <a:srgbClr val="2B2B2B"/>
                </a:solidFill>
                <a:latin typeface="Abhaya Libre Regular" panose="020B0604020202020204" charset="0"/>
                <a:cs typeface="Abhaya Libre Regular" panose="020B0604020202020204" charset="0"/>
              </a:rPr>
              <a:t>.</a:t>
            </a:r>
          </a:p>
          <a:p>
            <a:pPr marL="428625" indent="-428625">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Υπάρχουν εκατοντάδες τεχνικές ιδεών, όπως το </a:t>
            </a:r>
            <a:r>
              <a:rPr lang="en-US" sz="2400" dirty="0">
                <a:solidFill>
                  <a:srgbClr val="2B2B2B"/>
                </a:solidFill>
                <a:latin typeface="Abhaya Libre Regular" panose="020B0604020202020204" charset="0"/>
                <a:cs typeface="Abhaya Libre Regular" panose="020B0604020202020204" charset="0"/>
              </a:rPr>
              <a:t>Brainstorm, </a:t>
            </a:r>
            <a:r>
              <a:rPr lang="el-GR" sz="2400" dirty="0">
                <a:solidFill>
                  <a:srgbClr val="2B2B2B"/>
                </a:solidFill>
                <a:latin typeface="Abhaya Libre Regular" panose="020B0604020202020204" charset="0"/>
                <a:cs typeface="Abhaya Libre Regular" panose="020B0604020202020204" charset="0"/>
              </a:rPr>
              <a:t>τα 6 καπέλα σκέψης </a:t>
            </a:r>
            <a:r>
              <a:rPr lang="en-US" sz="2400" dirty="0">
                <a:solidFill>
                  <a:srgbClr val="2B2B2B"/>
                </a:solidFill>
                <a:latin typeface="Abhaya Libre Regular" panose="020B0604020202020204" charset="0"/>
                <a:cs typeface="Abhaya Libre Regular" panose="020B0604020202020204" charset="0"/>
              </a:rPr>
              <a:t>(</a:t>
            </a:r>
            <a:r>
              <a:rPr lang="el-GR" sz="2400" dirty="0">
                <a:solidFill>
                  <a:srgbClr val="2B2B2B"/>
                </a:solidFill>
                <a:latin typeface="Abhaya Libre Regular" panose="020B0604020202020204" charset="0"/>
                <a:cs typeface="Abhaya Libre Regular" panose="020B0604020202020204" charset="0"/>
              </a:rPr>
              <a:t>Πράσινο &amp; Κίτρινο), </a:t>
            </a:r>
            <a:r>
              <a:rPr lang="en-US" sz="2400" dirty="0">
                <a:solidFill>
                  <a:srgbClr val="2B2B2B"/>
                </a:solidFill>
                <a:latin typeface="Abhaya Libre Regular" panose="020B0604020202020204" charset="0"/>
                <a:cs typeface="Abhaya Libre Regular" panose="020B0604020202020204" charset="0"/>
              </a:rPr>
              <a:t>WIZARD, Universal Questions, 5 Why?,  SCAMPER.</a:t>
            </a:r>
          </a:p>
          <a:p>
            <a:pPr marL="428625" indent="-428625">
              <a:lnSpc>
                <a:spcPct val="150000"/>
              </a:lnSpc>
              <a:buClr>
                <a:srgbClr val="00918E"/>
              </a:buClr>
              <a:buSzPct val="105000"/>
              <a:buFont typeface="Wingdings" panose="05000000000000000000" pitchFamily="2" charset="2"/>
              <a:buChar char="§"/>
            </a:pPr>
            <a:r>
              <a:rPr lang="el-GR" sz="2400" dirty="0">
                <a:solidFill>
                  <a:srgbClr val="2B2B2B"/>
                </a:solidFill>
                <a:latin typeface="Abhaya Libre Regular" panose="020B0604020202020204" charset="0"/>
                <a:cs typeface="Abhaya Libre Regular" panose="020B0604020202020204" charset="0"/>
              </a:rPr>
              <a:t>Δημιουργήστε όσο το δυνατόν περισσότερες ιδέες στην αρχή της φάσης της ιδεοποίησης.</a:t>
            </a:r>
            <a:endParaRPr lang="el-GR" sz="2400" i="1" dirty="0">
              <a:latin typeface="Abhaya Libre Regular" panose="020B0604020202020204" charset="0"/>
              <a:cs typeface="Abhaya Libre Regular" panose="020B0604020202020204" charset="0"/>
            </a:endParaRPr>
          </a:p>
        </p:txBody>
      </p:sp>
      <p:pic>
        <p:nvPicPr>
          <p:cNvPr id="2" name="Picture Placeholder 7">
            <a:extLst>
              <a:ext uri="{FF2B5EF4-FFF2-40B4-BE49-F238E27FC236}">
                <a16:creationId xmlns:a16="http://schemas.microsoft.com/office/drawing/2014/main" id="{5D788817-5F4B-3308-4FE5-9E23A19334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435210" y="1806342"/>
            <a:ext cx="8148003" cy="4349064"/>
          </a:xfrm>
          <a:prstGeom prst="rect">
            <a:avLst/>
          </a:prstGeom>
        </p:spPr>
      </p:pic>
    </p:spTree>
    <p:extLst>
      <p:ext uri="{BB962C8B-B14F-4D97-AF65-F5344CB8AC3E}">
        <p14:creationId xmlns:p14="http://schemas.microsoft.com/office/powerpoint/2010/main" val="3487242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4"/>
          <a:srcRect/>
          <a:stretch>
            <a:fillRect/>
          </a:stretch>
        </p:blipFill>
        <p:spPr>
          <a:xfrm>
            <a:off x="15925800" y="-128091"/>
            <a:ext cx="1869292" cy="1869292"/>
          </a:xfrm>
          <a:prstGeom prst="rect">
            <a:avLst/>
          </a:prstGeom>
        </p:spPr>
      </p:pic>
      <p:pic>
        <p:nvPicPr>
          <p:cNvPr id="5" name="Picture 5"/>
          <p:cNvPicPr>
            <a:picLocks noChangeAspect="1"/>
          </p:cNvPicPr>
          <p:nvPr/>
        </p:nvPicPr>
        <p:blipFill>
          <a:blip r:embed="rId5"/>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215841" y="8047725"/>
            <a:ext cx="4352147" cy="4346443"/>
          </a:xfrm>
          <a:prstGeom prst="rect">
            <a:avLst/>
          </a:prstGeom>
        </p:spPr>
      </p:pic>
      <p:pic>
        <p:nvPicPr>
          <p:cNvPr id="26" name="Picture 25">
            <a:extLst>
              <a:ext uri="{FF2B5EF4-FFF2-40B4-BE49-F238E27FC236}">
                <a16:creationId xmlns:a16="http://schemas.microsoft.com/office/drawing/2014/main" id="{68E81205-7A00-69BF-8F2A-17021A7006E4}"/>
              </a:ext>
            </a:extLst>
          </p:cNvPr>
          <p:cNvPicPr>
            <a:picLocks noChangeAspect="1"/>
          </p:cNvPicPr>
          <p:nvPr/>
        </p:nvPicPr>
        <p:blipFill rotWithShape="1">
          <a:blip r:embed="rId8"/>
          <a:srcRect l="32917" t="27037" r="46250" b="59630"/>
          <a:stretch/>
        </p:blipFill>
        <p:spPr>
          <a:xfrm>
            <a:off x="-36943" y="8915400"/>
            <a:ext cx="3810000" cy="1371600"/>
          </a:xfrm>
          <a:prstGeom prst="rect">
            <a:avLst/>
          </a:prstGeom>
        </p:spPr>
      </p:pic>
      <p:sp>
        <p:nvSpPr>
          <p:cNvPr id="10" name="TextBox 9">
            <a:extLst>
              <a:ext uri="{FF2B5EF4-FFF2-40B4-BE49-F238E27FC236}">
                <a16:creationId xmlns:a16="http://schemas.microsoft.com/office/drawing/2014/main" id="{14A43609-6E70-4CD9-2F9C-FD8EFC145CB1}"/>
              </a:ext>
            </a:extLst>
          </p:cNvPr>
          <p:cNvSpPr txBox="1"/>
          <p:nvPr/>
        </p:nvSpPr>
        <p:spPr>
          <a:xfrm>
            <a:off x="3773057" y="143381"/>
            <a:ext cx="11437882" cy="923330"/>
          </a:xfrm>
          <a:prstGeom prst="rect">
            <a:avLst/>
          </a:prstGeom>
          <a:noFill/>
        </p:spPr>
        <p:txBody>
          <a:bodyPr wrap="square">
            <a:spAutoFit/>
          </a:bodyPr>
          <a:lstStyle/>
          <a:p>
            <a:r>
              <a:rPr lang="el-GR" sz="5400" b="1" dirty="0">
                <a:solidFill>
                  <a:srgbClr val="00918E"/>
                </a:solidFill>
                <a:latin typeface="Abhaya Libre Regular" panose="020B0604020202020204" charset="0"/>
                <a:cs typeface="Abhaya Libre Regular" panose="020B0604020202020204" charset="0"/>
              </a:rPr>
              <a:t>Σχεδιαστική Σκέψη</a:t>
            </a:r>
          </a:p>
        </p:txBody>
      </p:sp>
      <p:sp>
        <p:nvSpPr>
          <p:cNvPr id="11" name="TextBox 10">
            <a:extLst>
              <a:ext uri="{FF2B5EF4-FFF2-40B4-BE49-F238E27FC236}">
                <a16:creationId xmlns:a16="http://schemas.microsoft.com/office/drawing/2014/main" id="{0B233319-C747-A7CE-3BB5-CADBC2BBE5A2}"/>
              </a:ext>
            </a:extLst>
          </p:cNvPr>
          <p:cNvSpPr txBox="1"/>
          <p:nvPr/>
        </p:nvSpPr>
        <p:spPr>
          <a:xfrm>
            <a:off x="12115800" y="8915400"/>
            <a:ext cx="5113282" cy="923330"/>
          </a:xfrm>
          <a:prstGeom prst="rect">
            <a:avLst/>
          </a:prstGeom>
          <a:noFill/>
        </p:spPr>
        <p:txBody>
          <a:bodyPr wrap="square">
            <a:spAutoFit/>
          </a:bodyPr>
          <a:lstStyle/>
          <a:p>
            <a:r>
              <a:rPr lang="en-US" dirty="0"/>
              <a:t>&lt;a </a:t>
            </a:r>
            <a:r>
              <a:rPr lang="en-US" dirty="0" err="1"/>
              <a:t>href</a:t>
            </a:r>
            <a:r>
              <a:rPr lang="en-US" dirty="0"/>
              <a:t>="https://www.flaticon.com/free-icons/template" title="template icons"&gt;Template icons created by </a:t>
            </a:r>
            <a:r>
              <a:rPr lang="en-US" dirty="0" err="1"/>
              <a:t>Eucalyp</a:t>
            </a:r>
            <a:r>
              <a:rPr lang="en-US" dirty="0"/>
              <a:t> - </a:t>
            </a:r>
            <a:r>
              <a:rPr lang="en-US" dirty="0" err="1"/>
              <a:t>Flaticon</a:t>
            </a:r>
            <a:r>
              <a:rPr lang="en-US" dirty="0"/>
              <a:t>&lt;/a&gt;</a:t>
            </a:r>
          </a:p>
        </p:txBody>
      </p:sp>
      <p:pic>
        <p:nvPicPr>
          <p:cNvPr id="1026" name="Picture 2" descr="Prototype free icon">
            <a:extLst>
              <a:ext uri="{FF2B5EF4-FFF2-40B4-BE49-F238E27FC236}">
                <a16:creationId xmlns:a16="http://schemas.microsoft.com/office/drawing/2014/main" id="{D34EF682-0A43-1B3B-9F18-243250865A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35140" y="1921238"/>
            <a:ext cx="5496570" cy="383103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a:extLst>
              <a:ext uri="{FF2B5EF4-FFF2-40B4-BE49-F238E27FC236}">
                <a16:creationId xmlns:a16="http://schemas.microsoft.com/office/drawing/2014/main" id="{A1B81081-FCBD-B4E5-50B7-FDC035896306}"/>
              </a:ext>
            </a:extLst>
          </p:cNvPr>
          <p:cNvSpPr txBox="1">
            <a:spLocks/>
          </p:cNvSpPr>
          <p:nvPr/>
        </p:nvSpPr>
        <p:spPr bwMode="gray">
          <a:xfrm>
            <a:off x="11887200" y="6519078"/>
            <a:ext cx="5496571" cy="11057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3200" b="1" dirty="0">
                <a:latin typeface="Abhaya Libre Regular" panose="020B0604020202020204" charset="0"/>
                <a:cs typeface="Abhaya Libre Regular" panose="020B0604020202020204" charset="0"/>
              </a:rPr>
              <a:t>Στάδιο</a:t>
            </a:r>
            <a:r>
              <a:rPr lang="en-US" sz="3200" b="1" dirty="0">
                <a:latin typeface="Abhaya Libre Regular" panose="020B0604020202020204" charset="0"/>
                <a:cs typeface="Abhaya Libre Regular" panose="020B0604020202020204" charset="0"/>
              </a:rPr>
              <a:t> </a:t>
            </a:r>
            <a:r>
              <a:rPr lang="el-GR" sz="3200" b="1" dirty="0">
                <a:latin typeface="Abhaya Libre Regular" panose="020B0604020202020204" charset="0"/>
                <a:cs typeface="Abhaya Libre Regular" panose="020B0604020202020204" charset="0"/>
              </a:rPr>
              <a:t> 4:  </a:t>
            </a:r>
            <a:r>
              <a:rPr lang="el-GR" sz="3200" b="1" dirty="0">
                <a:solidFill>
                  <a:srgbClr val="00918E"/>
                </a:solidFill>
                <a:latin typeface="Abhaya Libre Regular" panose="020B0604020202020204" charset="0"/>
                <a:cs typeface="Abhaya Libre Regular" panose="020B0604020202020204" charset="0"/>
              </a:rPr>
              <a:t>ΠΡΩΤΟΤΥΠΟ</a:t>
            </a:r>
            <a:r>
              <a:rPr lang="en-US" sz="3200" b="1" dirty="0">
                <a:solidFill>
                  <a:srgbClr val="00918E"/>
                </a:solidFill>
                <a:latin typeface="Abhaya Libre Regular" panose="020B0604020202020204" charset="0"/>
                <a:cs typeface="Abhaya Libre Regular" panose="020B0604020202020204" charset="0"/>
              </a:rPr>
              <a:t>:</a:t>
            </a:r>
            <a:r>
              <a:rPr lang="en-US" sz="3200" b="1" dirty="0">
                <a:latin typeface="Abhaya Libre Regular" panose="020B0604020202020204" charset="0"/>
                <a:cs typeface="Abhaya Libre Regular" panose="020B0604020202020204" charset="0"/>
              </a:rPr>
              <a:t>                                                         </a:t>
            </a:r>
            <a:r>
              <a:rPr lang="el-GR" sz="3200" b="1" dirty="0">
                <a:latin typeface="Abhaya Libre Regular" panose="020B0604020202020204" charset="0"/>
                <a:cs typeface="Abhaya Libre Regular" panose="020B0604020202020204" charset="0"/>
              </a:rPr>
              <a:t>ξεκινήστε να δημιουργείτε πρόχειρες λύσεις</a:t>
            </a:r>
            <a:endParaRPr lang="en-US" sz="3200" dirty="0">
              <a:latin typeface="Abhaya Libre Regular" panose="020B0604020202020204" charset="0"/>
              <a:cs typeface="Abhaya Libre Regular" panose="020B0604020202020204" charset="0"/>
            </a:endParaRPr>
          </a:p>
        </p:txBody>
      </p:sp>
      <p:sp>
        <p:nvSpPr>
          <p:cNvPr id="15" name="TextBox 14">
            <a:extLst>
              <a:ext uri="{FF2B5EF4-FFF2-40B4-BE49-F238E27FC236}">
                <a16:creationId xmlns:a16="http://schemas.microsoft.com/office/drawing/2014/main" id="{CA88A6E9-DE40-6CFA-062D-BE066838283D}"/>
              </a:ext>
            </a:extLst>
          </p:cNvPr>
          <p:cNvSpPr txBox="1"/>
          <p:nvPr/>
        </p:nvSpPr>
        <p:spPr>
          <a:xfrm>
            <a:off x="834686" y="1416769"/>
            <a:ext cx="10519113" cy="8356134"/>
          </a:xfrm>
          <a:prstGeom prst="rect">
            <a:avLst/>
          </a:prstGeom>
          <a:noFill/>
        </p:spPr>
        <p:txBody>
          <a:bodyPr wrap="square">
            <a:spAutoFit/>
          </a:bodyPr>
          <a:lstStyle/>
          <a:p>
            <a:pPr marL="428625" indent="-428625">
              <a:lnSpc>
                <a:spcPct val="150000"/>
              </a:lnSpc>
              <a:buClr>
                <a:srgbClr val="00918E"/>
              </a:buClr>
              <a:buSzPct val="105000"/>
              <a:buFont typeface="Arial" panose="020B0604020202020204" pitchFamily="34" charset="0"/>
              <a:buChar char="•"/>
            </a:pPr>
            <a:r>
              <a:rPr lang="el-GR" sz="2400" dirty="0">
                <a:solidFill>
                  <a:srgbClr val="2B2B2B"/>
                </a:solidFill>
                <a:latin typeface="Abhaya Libre Regular" panose="020B0604020202020204" charset="0"/>
                <a:cs typeface="Abhaya Libre Regular" panose="020B0604020202020204" charset="0"/>
              </a:rPr>
              <a:t>Η δημιουργία πρωτοτύπων έχει να κάνει με τη δημιουργία ενός πρόχειρου και έτοιμου παραδείγματος αυτού που σκέφτεστε, πιθανώς μειωμένο.</a:t>
            </a:r>
          </a:p>
          <a:p>
            <a:pPr marL="428625" indent="-428625">
              <a:lnSpc>
                <a:spcPct val="150000"/>
              </a:lnSpc>
              <a:buClr>
                <a:srgbClr val="00918E"/>
              </a:buClr>
              <a:buSzPct val="105000"/>
              <a:buFont typeface="Arial" panose="020B0604020202020204" pitchFamily="34" charset="0"/>
              <a:buChar char="•"/>
            </a:pPr>
            <a:r>
              <a:rPr lang="el-GR" sz="2400" dirty="0">
                <a:solidFill>
                  <a:srgbClr val="2B2B2B"/>
                </a:solidFill>
                <a:latin typeface="Abhaya Libre Regular" panose="020B0604020202020204" charset="0"/>
                <a:cs typeface="Abhaya Libre Regular" panose="020B0604020202020204" charset="0"/>
              </a:rPr>
              <a:t>Δεν πρέπει να κοστίζει πολλά χρήματα και δεν πρέπει να είναι τέλειο. Όσο πιο τέλειο είναι, τόσο λιγότερο πιθανό είναι οι παραγωγοί να είναι ανοιχτοί σε σχόλια από τον τελικό χρήστη για το πώς μπορεί να βελτιωθεί.</a:t>
            </a:r>
          </a:p>
          <a:p>
            <a:pPr marL="428625" indent="-428625">
              <a:lnSpc>
                <a:spcPct val="150000"/>
              </a:lnSpc>
              <a:buClr>
                <a:srgbClr val="00918E"/>
              </a:buClr>
              <a:buSzPct val="105000"/>
              <a:buFont typeface="Arial" panose="020B0604020202020204" pitchFamily="34" charset="0"/>
              <a:buChar char="•"/>
            </a:pPr>
            <a:r>
              <a:rPr lang="el-GR" sz="2400" dirty="0">
                <a:solidFill>
                  <a:srgbClr val="2B2B2B"/>
                </a:solidFill>
                <a:latin typeface="Abhaya Libre Regular" panose="020B0604020202020204" charset="0"/>
                <a:cs typeface="Abhaya Libre Regular" panose="020B0604020202020204" charset="0"/>
              </a:rPr>
              <a:t>Στην ιδανική περίπτωση, θα δημιουργήσετε πολλές εκδόσεις – επομένως μην επενδύετε πολύ χρόνο ή χρήματα σε μία, ακόμα κι αν νομίζετε ότι είναι το καλύτερο έλατο! Δεν έχει σημασία τι πιστεύετε, είναι η γνώμη του τελικού χρήστη που μετράει!!!!</a:t>
            </a:r>
            <a:endParaRPr lang="en-US" sz="2400" dirty="0">
              <a:solidFill>
                <a:srgbClr val="2B2B2B"/>
              </a:solidFill>
              <a:latin typeface="Abhaya Libre Regular" panose="020B0604020202020204" charset="0"/>
              <a:cs typeface="Abhaya Libre Regular" panose="020B0604020202020204" charset="0"/>
            </a:endParaRPr>
          </a:p>
          <a:p>
            <a:pPr marL="428625" indent="-428625">
              <a:lnSpc>
                <a:spcPct val="150000"/>
              </a:lnSpc>
              <a:buClr>
                <a:srgbClr val="00918E"/>
              </a:buClr>
              <a:buSzPct val="105000"/>
              <a:buFont typeface="Arial" panose="020B0604020202020204" pitchFamily="34" charset="0"/>
              <a:buChar char="•"/>
            </a:pPr>
            <a:r>
              <a:rPr lang="el-GR" sz="2400" dirty="0">
                <a:solidFill>
                  <a:srgbClr val="2B2B2B"/>
                </a:solidFill>
                <a:latin typeface="Abhaya Libre Regular" panose="020B0604020202020204" charset="0"/>
                <a:cs typeface="Abhaya Libre Regular" panose="020B0604020202020204" charset="0"/>
              </a:rPr>
              <a:t>Στο τέλος αυτού του σταδίου, εσείς και η ομάδα σας θα έχετε μια καλύτερη ιδέα για τους περιορισμούς που είναι εγγενείς στο προϊόν ή την ιδέα που δημιουργήθηκε στο προηγούμενο στάδιο και τα προβλήματα που υπάρχουν. Θα καταλάβετε πώς θα συμπεριφέρονται, θα σκέφτονται και θα αισθάνονται οι πραγματικοί χρήστες όταν αλληλεπιδρούν με το τελικό προϊόν ή την ιδέα.</a:t>
            </a:r>
            <a:endParaRPr lang="el-GR"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1834993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5986691" y="-204242"/>
            <a:ext cx="1869292" cy="1869292"/>
          </a:xfrm>
          <a:prstGeom prst="rect">
            <a:avLst/>
          </a:prstGeom>
        </p:spPr>
      </p:pic>
      <p:pic>
        <p:nvPicPr>
          <p:cNvPr id="5" name="Picture 5"/>
          <p:cNvPicPr>
            <a:picLocks noChangeAspect="1"/>
          </p:cNvPicPr>
          <p:nvPr/>
        </p:nvPicPr>
        <p:blipFill>
          <a:blip r:embed="rId3"/>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14497">
            <a:off x="17215841" y="8047725"/>
            <a:ext cx="4352147" cy="4346443"/>
          </a:xfrm>
          <a:prstGeom prst="rect">
            <a:avLst/>
          </a:prstGeom>
        </p:spPr>
      </p:pic>
      <p:pic>
        <p:nvPicPr>
          <p:cNvPr id="26" name="Picture 25">
            <a:extLst>
              <a:ext uri="{FF2B5EF4-FFF2-40B4-BE49-F238E27FC236}">
                <a16:creationId xmlns:a16="http://schemas.microsoft.com/office/drawing/2014/main" id="{68E81205-7A00-69BF-8F2A-17021A7006E4}"/>
              </a:ext>
            </a:extLst>
          </p:cNvPr>
          <p:cNvPicPr>
            <a:picLocks noChangeAspect="1"/>
          </p:cNvPicPr>
          <p:nvPr/>
        </p:nvPicPr>
        <p:blipFill rotWithShape="1">
          <a:blip r:embed="rId6"/>
          <a:srcRect l="32917" t="27037" r="46250" b="59630"/>
          <a:stretch/>
        </p:blipFill>
        <p:spPr>
          <a:xfrm>
            <a:off x="-36943" y="8915400"/>
            <a:ext cx="3810000" cy="1371600"/>
          </a:xfrm>
          <a:prstGeom prst="rect">
            <a:avLst/>
          </a:prstGeom>
        </p:spPr>
      </p:pic>
      <p:sp>
        <p:nvSpPr>
          <p:cNvPr id="10" name="TextBox 9">
            <a:extLst>
              <a:ext uri="{FF2B5EF4-FFF2-40B4-BE49-F238E27FC236}">
                <a16:creationId xmlns:a16="http://schemas.microsoft.com/office/drawing/2014/main" id="{14A43609-6E70-4CD9-2F9C-FD8EFC145CB1}"/>
              </a:ext>
            </a:extLst>
          </p:cNvPr>
          <p:cNvSpPr txBox="1"/>
          <p:nvPr/>
        </p:nvSpPr>
        <p:spPr>
          <a:xfrm>
            <a:off x="3773057" y="472981"/>
            <a:ext cx="11437882" cy="923330"/>
          </a:xfrm>
          <a:prstGeom prst="rect">
            <a:avLst/>
          </a:prstGeom>
          <a:noFill/>
        </p:spPr>
        <p:txBody>
          <a:bodyPr wrap="square">
            <a:spAutoFit/>
          </a:bodyPr>
          <a:lstStyle/>
          <a:p>
            <a:r>
              <a:rPr lang="el-GR" sz="5400" b="1" dirty="0">
                <a:solidFill>
                  <a:srgbClr val="00918E"/>
                </a:solidFill>
                <a:latin typeface="Abhaya Libre Regular" panose="020B0604020202020204" charset="0"/>
                <a:cs typeface="Abhaya Libre Regular" panose="020B0604020202020204" charset="0"/>
              </a:rPr>
              <a:t>Σχεδιαστική Σκέψη</a:t>
            </a:r>
          </a:p>
        </p:txBody>
      </p:sp>
      <p:sp>
        <p:nvSpPr>
          <p:cNvPr id="13" name="Title 3">
            <a:extLst>
              <a:ext uri="{FF2B5EF4-FFF2-40B4-BE49-F238E27FC236}">
                <a16:creationId xmlns:a16="http://schemas.microsoft.com/office/drawing/2014/main" id="{A1B81081-FCBD-B4E5-50B7-FDC035896306}"/>
              </a:ext>
            </a:extLst>
          </p:cNvPr>
          <p:cNvSpPr txBox="1">
            <a:spLocks/>
          </p:cNvSpPr>
          <p:nvPr/>
        </p:nvSpPr>
        <p:spPr bwMode="gray">
          <a:xfrm>
            <a:off x="10540782" y="6219319"/>
            <a:ext cx="7315201" cy="11057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3200" b="1" dirty="0">
                <a:latin typeface="Abhaya Libre Regular" panose="020B0604020202020204" charset="0"/>
                <a:cs typeface="Abhaya Libre Regular" panose="020B0604020202020204" charset="0"/>
              </a:rPr>
              <a:t>Στάδιο</a:t>
            </a:r>
            <a:r>
              <a:rPr lang="en-US" sz="3200" b="1" dirty="0">
                <a:latin typeface="Abhaya Libre Regular" panose="020B0604020202020204" charset="0"/>
                <a:cs typeface="Abhaya Libre Regular" panose="020B0604020202020204" charset="0"/>
              </a:rPr>
              <a:t> </a:t>
            </a:r>
            <a:r>
              <a:rPr lang="el-GR" sz="3200" b="1" dirty="0">
                <a:latin typeface="Abhaya Libre Regular" panose="020B0604020202020204" charset="0"/>
                <a:cs typeface="Abhaya Libre Regular" panose="020B0604020202020204" charset="0"/>
              </a:rPr>
              <a:t> </a:t>
            </a:r>
            <a:r>
              <a:rPr lang="en-US" sz="3200" b="1" dirty="0">
                <a:latin typeface="Abhaya Libre Regular" panose="020B0604020202020204" charset="0"/>
                <a:cs typeface="Abhaya Libre Regular" panose="020B0604020202020204" charset="0"/>
              </a:rPr>
              <a:t>5</a:t>
            </a:r>
            <a:r>
              <a:rPr lang="el-GR" sz="3200" b="1" dirty="0">
                <a:latin typeface="Abhaya Libre Regular" panose="020B0604020202020204" charset="0"/>
                <a:cs typeface="Abhaya Libre Regular" panose="020B0604020202020204" charset="0"/>
              </a:rPr>
              <a:t>:  </a:t>
            </a:r>
            <a:r>
              <a:rPr lang="el-GR" sz="3200" b="1" dirty="0">
                <a:solidFill>
                  <a:srgbClr val="00918E"/>
                </a:solidFill>
                <a:latin typeface="Abhaya Libre Regular" panose="020B0604020202020204" charset="0"/>
                <a:cs typeface="Abhaya Libre Regular" panose="020B0604020202020204" charset="0"/>
              </a:rPr>
              <a:t>Τεστάρετε</a:t>
            </a:r>
            <a:r>
              <a:rPr lang="en-US" sz="3200" b="1" dirty="0">
                <a:solidFill>
                  <a:srgbClr val="00918E"/>
                </a:solidFill>
                <a:latin typeface="Abhaya Libre Regular" panose="020B0604020202020204" charset="0"/>
                <a:cs typeface="Abhaya Libre Regular" panose="020B0604020202020204" charset="0"/>
              </a:rPr>
              <a:t> -</a:t>
            </a:r>
            <a:r>
              <a:rPr lang="el-GR" sz="3200" b="1" dirty="0">
                <a:latin typeface="Abhaya Libre Regular" panose="020B0604020202020204" charset="0"/>
                <a:cs typeface="Abhaya Libre Regular" panose="020B0604020202020204" charset="0"/>
              </a:rPr>
              <a:t>λύσεις</a:t>
            </a:r>
            <a:endParaRPr lang="en-US" sz="3200" dirty="0">
              <a:latin typeface="Abhaya Libre Regular" panose="020B0604020202020204" charset="0"/>
              <a:cs typeface="Abhaya Libre Regular" panose="020B0604020202020204" charset="0"/>
            </a:endParaRPr>
          </a:p>
        </p:txBody>
      </p:sp>
      <p:sp>
        <p:nvSpPr>
          <p:cNvPr id="2" name="TextBox 1">
            <a:extLst>
              <a:ext uri="{FF2B5EF4-FFF2-40B4-BE49-F238E27FC236}">
                <a16:creationId xmlns:a16="http://schemas.microsoft.com/office/drawing/2014/main" id="{3F3EF1D7-FDE8-83A0-2CCD-7F4B6DCB1FF7}"/>
              </a:ext>
            </a:extLst>
          </p:cNvPr>
          <p:cNvSpPr txBox="1"/>
          <p:nvPr/>
        </p:nvSpPr>
        <p:spPr>
          <a:xfrm>
            <a:off x="1022773" y="1500318"/>
            <a:ext cx="7052072" cy="8402300"/>
          </a:xfrm>
          <a:prstGeom prst="rect">
            <a:avLst/>
          </a:prstGeom>
          <a:noFill/>
        </p:spPr>
        <p:txBody>
          <a:bodyPr wrap="square" lIns="137160" tIns="68580" rIns="137160" bIns="68580" rtlCol="0" anchor="t">
            <a:spAutoFit/>
          </a:bodyPr>
          <a:lstStyle/>
          <a:p>
            <a:pPr marL="342900" indent="-342900">
              <a:lnSpc>
                <a:spcPct val="150000"/>
              </a:lnSpc>
              <a:buClr>
                <a:srgbClr val="00918E"/>
              </a:buClr>
              <a:buSzPct val="105000"/>
              <a:buFont typeface="Arial" panose="020B0604020202020204" pitchFamily="34" charset="0"/>
              <a:buChar char="•"/>
            </a:pPr>
            <a:r>
              <a:rPr lang="el-GR" sz="2400" dirty="0">
                <a:solidFill>
                  <a:srgbClr val="2B2B2B"/>
                </a:solidFill>
                <a:latin typeface="Abhaya Libre Regular" panose="020B0604020202020204" charset="0"/>
                <a:cs typeface="Abhaya Libre Regular" panose="020B0604020202020204" charset="0"/>
              </a:rPr>
              <a:t>Αυτό είναι το τελικό στάδιο του μοντέλου 5 σταδίων, αλλά σε μια επαναληπτική διαδικασία, τα αποτελέσματα που παράγονται κατά τη φάση δοκιμής χρησιμοποιούνται συχνά για να επαναπροσδιορίσουν ένα ή περισσότερα προβλήματα και να ενημερώσουν την κατανόηση των χρηστών, τις συνθήκες χρήσης, τον τρόπο σκέψης των ανθρώπων. , συμπεριφέρονται και αισθάνονται, και να συμπάσχουν.</a:t>
            </a:r>
            <a:endParaRPr lang="en-US" sz="2400" dirty="0">
              <a:solidFill>
                <a:srgbClr val="2B2B2B"/>
              </a:solidFill>
              <a:latin typeface="Abhaya Libre Regular" panose="020B0604020202020204" charset="0"/>
              <a:cs typeface="Abhaya Libre Regular" panose="020B0604020202020204" charset="0"/>
            </a:endParaRPr>
          </a:p>
          <a:p>
            <a:pPr marL="342900" indent="-342900">
              <a:lnSpc>
                <a:spcPct val="150000"/>
              </a:lnSpc>
              <a:buClr>
                <a:srgbClr val="00918E"/>
              </a:buClr>
              <a:buSzPct val="105000"/>
              <a:buFont typeface="Arial" panose="020B0604020202020204" pitchFamily="34" charset="0"/>
              <a:buChar char="•"/>
            </a:pPr>
            <a:r>
              <a:rPr lang="el-GR" sz="2400" dirty="0">
                <a:solidFill>
                  <a:srgbClr val="2B2B2B"/>
                </a:solidFill>
                <a:latin typeface="Abhaya Libre Regular" panose="020B0604020202020204" charset="0"/>
                <a:cs typeface="Abhaya Libre Regular" panose="020B0604020202020204" charset="0"/>
              </a:rPr>
              <a:t>Πράγμα που ουσιαστικά σημαίνει ότι σε οποιοδήποτε στάδιο, μπορεί να χρειαστεί να επαναξιολογήσετε τη σκέψη σας και να επιστρέψετε ένα στάδιο πίσω, ή ακόμα και στην αρχή! Ανοιχτά μυαλά! Εστιάστε στον τελικό χρήστη</a:t>
            </a:r>
            <a:r>
              <a:rPr lang="en-US" sz="2400" dirty="0">
                <a:solidFill>
                  <a:srgbClr val="2B2B2B"/>
                </a:solidFill>
                <a:latin typeface="Abhaya Libre Regular" panose="020B0604020202020204" charset="0"/>
                <a:cs typeface="Abhaya Libre Regular" panose="020B0604020202020204" charset="0"/>
              </a:rPr>
              <a:t> </a:t>
            </a:r>
            <a:r>
              <a:rPr lang="en-US" sz="2400" dirty="0">
                <a:solidFill>
                  <a:srgbClr val="2B2B2B"/>
                </a:solidFill>
                <a:latin typeface="Abhaya Libre Regular" panose="020B0604020202020204" charset="0"/>
                <a:cs typeface="Abhaya Libre Regular" panose="020B0604020202020204" charset="0"/>
                <a:sym typeface="Wingdings" panose="05000000000000000000" pitchFamily="2" charset="2"/>
              </a:rPr>
              <a:t></a:t>
            </a:r>
            <a:endParaRPr lang="el-GR" sz="2400" dirty="0">
              <a:latin typeface="Abhaya Libre Regular" panose="020B0604020202020204" charset="0"/>
              <a:cs typeface="Abhaya Libre Regular" panose="020B0604020202020204" charset="0"/>
            </a:endParaRPr>
          </a:p>
        </p:txBody>
      </p:sp>
      <p:pic>
        <p:nvPicPr>
          <p:cNvPr id="7" name="Picture Placeholder 7">
            <a:extLst>
              <a:ext uri="{FF2B5EF4-FFF2-40B4-BE49-F238E27FC236}">
                <a16:creationId xmlns:a16="http://schemas.microsoft.com/office/drawing/2014/main" id="{C53ADF16-252C-6AA9-E4A8-14C651723406}"/>
              </a:ext>
            </a:extLst>
          </p:cNvPr>
          <p:cNvPicPr>
            <a:picLocks noChangeAspect="1"/>
          </p:cNvPicPr>
          <p:nvPr/>
        </p:nvPicPr>
        <p:blipFill rotWithShape="1">
          <a:blip r:embed="rId7">
            <a:extLst>
              <a:ext uri="{28A0092B-C50C-407E-A947-70E740481C1C}">
                <a14:useLocalDpi xmlns:a14="http://schemas.microsoft.com/office/drawing/2010/main" val="0"/>
              </a:ext>
            </a:extLst>
          </a:blip>
          <a:srcRect r="16780"/>
          <a:stretch/>
        </p:blipFill>
        <p:spPr>
          <a:xfrm>
            <a:off x="8607593" y="1500318"/>
            <a:ext cx="7985927" cy="4604043"/>
          </a:xfrm>
          <a:prstGeom prst="rect">
            <a:avLst/>
          </a:prstGeom>
        </p:spPr>
      </p:pic>
      <p:sp>
        <p:nvSpPr>
          <p:cNvPr id="8" name="TextBox 7">
            <a:extLst>
              <a:ext uri="{FF2B5EF4-FFF2-40B4-BE49-F238E27FC236}">
                <a16:creationId xmlns:a16="http://schemas.microsoft.com/office/drawing/2014/main" id="{0068BE3C-69F3-C28F-31E1-6435D6804888}"/>
              </a:ext>
            </a:extLst>
          </p:cNvPr>
          <p:cNvSpPr txBox="1"/>
          <p:nvPr/>
        </p:nvSpPr>
        <p:spPr>
          <a:xfrm>
            <a:off x="12423349" y="1933789"/>
            <a:ext cx="4170171" cy="3785652"/>
          </a:xfrm>
          <a:prstGeom prst="rect">
            <a:avLst/>
          </a:prstGeom>
          <a:solidFill>
            <a:srgbClr val="75B000"/>
          </a:solidFill>
        </p:spPr>
        <p:txBody>
          <a:bodyPr wrap="square" rtlCol="0">
            <a:spAutoFit/>
          </a:bodyPr>
          <a:lstStyle/>
          <a:p>
            <a:r>
              <a:rPr lang="en-US" sz="8000" b="1" dirty="0">
                <a:solidFill>
                  <a:schemeClr val="bg1"/>
                </a:solidFill>
                <a:latin typeface="Abhaya Libre Regular" panose="020B0604020202020204" charset="0"/>
                <a:cs typeface="Abhaya Libre Regular" panose="020B0604020202020204" charset="0"/>
              </a:rPr>
              <a:t>Testing, Testing, 1…2…3…</a:t>
            </a:r>
          </a:p>
        </p:txBody>
      </p:sp>
      <p:sp>
        <p:nvSpPr>
          <p:cNvPr id="3" name="Star: 6 Points 2">
            <a:extLst>
              <a:ext uri="{FF2B5EF4-FFF2-40B4-BE49-F238E27FC236}">
                <a16:creationId xmlns:a16="http://schemas.microsoft.com/office/drawing/2014/main" id="{FD3BC0B1-D67A-2A64-ABE7-F3F035B69F78}"/>
              </a:ext>
            </a:extLst>
          </p:cNvPr>
          <p:cNvSpPr/>
          <p:nvPr/>
        </p:nvSpPr>
        <p:spPr>
          <a:xfrm>
            <a:off x="14222599" y="6852381"/>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Offline Activity 11</a:t>
            </a:r>
          </a:p>
          <a:p>
            <a:pPr algn="ctr"/>
            <a:r>
              <a:rPr lang="en-US" sz="2400" b="1" dirty="0"/>
              <a:t>Learn more!</a:t>
            </a:r>
          </a:p>
        </p:txBody>
      </p:sp>
    </p:spTree>
    <p:extLst>
      <p:ext uri="{BB962C8B-B14F-4D97-AF65-F5344CB8AC3E}">
        <p14:creationId xmlns:p14="http://schemas.microsoft.com/office/powerpoint/2010/main" val="7949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7"/>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10591165" y="-3341505"/>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5502">
            <a:off x="-3297108" y="2315201"/>
            <a:ext cx="4352147" cy="434644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6"/>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7"/>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18"/>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19"/>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0"/>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1"/>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2"/>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3"/>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4"/>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Κοινοπραξία</a:t>
            </a:r>
            <a:endParaRPr lang="en-US" sz="6410" dirty="0">
              <a:solidFill>
                <a:srgbClr val="000000"/>
              </a:solidFill>
              <a:latin typeface="Abhaya Libre Regular Bold"/>
            </a:endParaRPr>
          </a:p>
        </p:txBody>
      </p:sp>
      <p:pic>
        <p:nvPicPr>
          <p:cNvPr id="45" name="Picture 45"/>
          <p:cNvPicPr>
            <a:picLocks noChangeAspect="1"/>
          </p:cNvPicPr>
          <p:nvPr/>
        </p:nvPicPr>
        <p:blipFill>
          <a:blip r:embed="rId25"/>
          <a:srcRect/>
          <a:stretch>
            <a:fillRect/>
          </a:stretch>
        </p:blipFill>
        <p:spPr>
          <a:xfrm>
            <a:off x="7870030" y="9245916"/>
            <a:ext cx="3710720" cy="779251"/>
          </a:xfrm>
          <a:prstGeom prst="rect">
            <a:avLst/>
          </a:prstGeom>
        </p:spPr>
      </p:pic>
      <p:pic>
        <p:nvPicPr>
          <p:cNvPr id="46" name="Picture 45">
            <a:extLst>
              <a:ext uri="{FF2B5EF4-FFF2-40B4-BE49-F238E27FC236}">
                <a16:creationId xmlns:a16="http://schemas.microsoft.com/office/drawing/2014/main" id="{535C38E5-A887-E9E0-F0CD-FD1F8CA7E9F8}"/>
              </a:ext>
            </a:extLst>
          </p:cNvPr>
          <p:cNvPicPr>
            <a:picLocks noChangeAspect="1"/>
          </p:cNvPicPr>
          <p:nvPr/>
        </p:nvPicPr>
        <p:blipFill rotWithShape="1">
          <a:blip r:embed="rId26"/>
          <a:srcRect l="32917" t="27037" r="46250" b="59630"/>
          <a:stretch/>
        </p:blipFill>
        <p:spPr>
          <a:xfrm rot="942389">
            <a:off x="-528175" y="8191942"/>
            <a:ext cx="4397174" cy="2430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8" name="TextBox 8"/>
          <p:cNvSpPr txBox="1"/>
          <p:nvPr/>
        </p:nvSpPr>
        <p:spPr>
          <a:xfrm>
            <a:off x="2216659" y="2282815"/>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Αναφορές</a:t>
            </a:r>
            <a:endParaRPr lang="en-US" sz="6410" dirty="0">
              <a:solidFill>
                <a:srgbClr val="000000"/>
              </a:solidFill>
              <a:latin typeface="Abhaya Libre Regular Bold"/>
            </a:endParaRP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4" name="TextBox 13">
            <a:extLst>
              <a:ext uri="{FF2B5EF4-FFF2-40B4-BE49-F238E27FC236}">
                <a16:creationId xmlns:a16="http://schemas.microsoft.com/office/drawing/2014/main" id="{71C9E3F3-6F7E-99C7-6AB1-F76B838427F8}"/>
              </a:ext>
            </a:extLst>
          </p:cNvPr>
          <p:cNvSpPr txBox="1"/>
          <p:nvPr/>
        </p:nvSpPr>
        <p:spPr>
          <a:xfrm>
            <a:off x="1752600" y="4197020"/>
            <a:ext cx="14218170" cy="3139321"/>
          </a:xfrm>
          <a:prstGeom prst="rect">
            <a:avLst/>
          </a:prstGeom>
          <a:noFill/>
        </p:spPr>
        <p:txBody>
          <a:bodyPr wrap="square">
            <a:spAutoFit/>
          </a:bodyPr>
          <a:lstStyle/>
          <a:p>
            <a:pPr>
              <a:buClr>
                <a:srgbClr val="009999"/>
              </a:buClr>
              <a:buSzPct val="125000"/>
            </a:pPr>
            <a:r>
              <a:rPr lang="en-US" sz="1800" dirty="0">
                <a:solidFill>
                  <a:srgbClr val="212529"/>
                </a:solidFill>
                <a:latin typeface="markpro-medium"/>
                <a:cs typeface="Abhaya Libre Regular" panose="020B0604020202020204" charset="0"/>
              </a:rPr>
              <a:t>https://nordregio.org/nordregio-magazine/issues/regional-development-in-action/regional-development-in-a-rapidly-changing-world-new-studies-from-nordregio/</a:t>
            </a:r>
          </a:p>
          <a:p>
            <a:pPr>
              <a:buClr>
                <a:srgbClr val="009999"/>
              </a:buClr>
              <a:buSzPct val="125000"/>
            </a:pPr>
            <a:endParaRPr lang="en-US" sz="1800" dirty="0">
              <a:latin typeface="Abhaya Libre Regular" panose="020B0604020202020204" charset="0"/>
              <a:cs typeface="Abhaya Libre Regular" panose="020B0604020202020204" charset="0"/>
            </a:endParaRPr>
          </a:p>
          <a:p>
            <a:pPr>
              <a:buClr>
                <a:srgbClr val="009999"/>
              </a:buClr>
              <a:buSzPct val="125000"/>
            </a:pPr>
            <a:r>
              <a:rPr lang="en-US" sz="1800" b="0" i="0" dirty="0">
                <a:solidFill>
                  <a:srgbClr val="212529"/>
                </a:solidFill>
                <a:effectLst/>
                <a:latin typeface="markpro-medium"/>
              </a:rPr>
              <a:t>The three overall themes of the working group are: the green transition, smart </a:t>
            </a:r>
            <a:r>
              <a:rPr lang="en-US" sz="1800" b="0" i="0" dirty="0" err="1">
                <a:solidFill>
                  <a:srgbClr val="212529"/>
                </a:solidFill>
                <a:effectLst/>
                <a:latin typeface="markpro-medium"/>
              </a:rPr>
              <a:t>specialisation</a:t>
            </a:r>
            <a:r>
              <a:rPr lang="en-US" sz="1800" b="0" i="0" dirty="0">
                <a:solidFill>
                  <a:srgbClr val="212529"/>
                </a:solidFill>
                <a:effectLst/>
                <a:latin typeface="markpro-medium"/>
              </a:rPr>
              <a:t> and </a:t>
            </a:r>
            <a:r>
              <a:rPr lang="en-US" sz="1800" b="0" i="0" dirty="0" err="1">
                <a:solidFill>
                  <a:srgbClr val="212529"/>
                </a:solidFill>
                <a:effectLst/>
                <a:latin typeface="markpro-medium"/>
              </a:rPr>
              <a:t>digitalisation</a:t>
            </a:r>
            <a:r>
              <a:rPr lang="en-US" sz="1800" b="0" i="0" dirty="0">
                <a:solidFill>
                  <a:srgbClr val="212529"/>
                </a:solidFill>
                <a:effectLst/>
                <a:latin typeface="markpro-medium"/>
              </a:rPr>
              <a:t>. Nordic Co-operation </a:t>
            </a:r>
            <a:r>
              <a:rPr lang="en-US" sz="1800" b="0" i="0" dirty="0" err="1">
                <a:solidFill>
                  <a:srgbClr val="212529"/>
                </a:solidFill>
                <a:effectLst/>
                <a:latin typeface="markpro-medium"/>
              </a:rPr>
              <a:t>Programme</a:t>
            </a:r>
            <a:r>
              <a:rPr lang="en-US" sz="1800" b="0" i="0" dirty="0">
                <a:solidFill>
                  <a:srgbClr val="212529"/>
                </a:solidFill>
                <a:effectLst/>
                <a:latin typeface="markpro-medium"/>
              </a:rPr>
              <a:t> for Regional Development and </a:t>
            </a:r>
            <a:r>
              <a:rPr lang="en-US" sz="1800" b="0" i="0" dirty="0" err="1">
                <a:solidFill>
                  <a:srgbClr val="212529"/>
                </a:solidFill>
                <a:effectLst/>
                <a:latin typeface="markpro-medium"/>
              </a:rPr>
              <a:t>Modernisation</a:t>
            </a:r>
            <a:r>
              <a:rPr lang="en-US" sz="1800" b="0" i="0" dirty="0">
                <a:solidFill>
                  <a:srgbClr val="212529"/>
                </a:solidFill>
                <a:effectLst/>
                <a:latin typeface="markpro-medium"/>
              </a:rPr>
              <a:t>. </a:t>
            </a:r>
          </a:p>
          <a:p>
            <a:pPr>
              <a:buClr>
                <a:srgbClr val="009999"/>
              </a:buClr>
              <a:buSzPct val="125000"/>
            </a:pPr>
            <a:endParaRPr lang="en-US" dirty="0">
              <a:solidFill>
                <a:srgbClr val="212529"/>
              </a:solidFill>
              <a:latin typeface="markpro-medium"/>
            </a:endParaRPr>
          </a:p>
          <a:p>
            <a:pPr>
              <a:buClr>
                <a:srgbClr val="009999"/>
              </a:buClr>
              <a:buSzPct val="125000"/>
            </a:pPr>
            <a:r>
              <a:rPr lang="en-US" b="0" i="0" dirty="0">
                <a:solidFill>
                  <a:srgbClr val="202124"/>
                </a:solidFill>
                <a:effectLst/>
                <a:latin typeface="arial" panose="020B0604020202020204" pitchFamily="34" charset="0"/>
              </a:rPr>
              <a:t>The Organization for Economic Cooperation and Development: </a:t>
            </a:r>
          </a:p>
          <a:p>
            <a:pPr>
              <a:buClr>
                <a:srgbClr val="009999"/>
              </a:buClr>
              <a:buSzPct val="125000"/>
            </a:pPr>
            <a:endParaRPr lang="en-US" sz="1800" b="0" i="0" dirty="0">
              <a:solidFill>
                <a:srgbClr val="212529"/>
              </a:solidFill>
              <a:effectLst/>
              <a:latin typeface="markpro-medium"/>
            </a:endParaRPr>
          </a:p>
          <a:p>
            <a:pPr>
              <a:buClr>
                <a:srgbClr val="009999"/>
              </a:buClr>
              <a:buSzPct val="125000"/>
            </a:pPr>
            <a:r>
              <a:rPr lang="en-US" dirty="0"/>
              <a:t>https://european-union.europa.eu/priorities-and-actions/actions-topic/regional-policy_en</a:t>
            </a:r>
          </a:p>
          <a:p>
            <a:pPr>
              <a:buClr>
                <a:srgbClr val="009999"/>
              </a:buClr>
              <a:buSzPct val="125000"/>
            </a:pPr>
            <a:endParaRPr lang="en-US" dirty="0">
              <a:solidFill>
                <a:srgbClr val="212529"/>
              </a:solidFill>
              <a:latin typeface="markpro-medium"/>
              <a:cs typeface="Abhaya Libre Regular" panose="020B0604020202020204" charset="0"/>
            </a:endParaRPr>
          </a:p>
          <a:p>
            <a:pPr>
              <a:buClr>
                <a:srgbClr val="009999"/>
              </a:buClr>
              <a:buSzPct val="125000"/>
            </a:pPr>
            <a:r>
              <a:rPr lang="en-GB" dirty="0"/>
              <a:t>Carol Dweck ‘Growth Mindset’ </a:t>
            </a:r>
            <a:r>
              <a:rPr lang="en-GB" dirty="0">
                <a:hlinkClick r:id="rId14"/>
              </a:rPr>
              <a:t>https://www.youtube.com/watch?v=hiiEeMN7vbQ</a:t>
            </a:r>
            <a:r>
              <a:rPr lang="en-GB" dirty="0"/>
              <a:t> </a:t>
            </a:r>
            <a:endParaRPr lang="en-US" sz="1800" dirty="0">
              <a:latin typeface="Abhaya Libre Regular" panose="020B0604020202020204" charset="0"/>
              <a:cs typeface="Abhaya Libre Regular" panose="020B0604020202020204" charset="0"/>
            </a:endParaRPr>
          </a:p>
        </p:txBody>
      </p:sp>
      <p:sp>
        <p:nvSpPr>
          <p:cNvPr id="13" name="TextBox 12">
            <a:extLst>
              <a:ext uri="{FF2B5EF4-FFF2-40B4-BE49-F238E27FC236}">
                <a16:creationId xmlns:a16="http://schemas.microsoft.com/office/drawing/2014/main" id="{7FB80619-D1E6-2D70-3596-40F736FF6333}"/>
              </a:ext>
            </a:extLst>
          </p:cNvPr>
          <p:cNvSpPr txBox="1"/>
          <p:nvPr/>
        </p:nvSpPr>
        <p:spPr>
          <a:xfrm>
            <a:off x="8305800" y="5803328"/>
            <a:ext cx="7808108" cy="369332"/>
          </a:xfrm>
          <a:prstGeom prst="rect">
            <a:avLst/>
          </a:prstGeom>
          <a:noFill/>
        </p:spPr>
        <p:txBody>
          <a:bodyPr wrap="square">
            <a:spAutoFit/>
          </a:bodyPr>
          <a:lstStyle/>
          <a:p>
            <a:r>
              <a:rPr lang="en-US" dirty="0"/>
              <a:t>https://www.oecd.org/cfe/regionaldevelopment/regionalinnovation.htm</a:t>
            </a:r>
          </a:p>
        </p:txBody>
      </p:sp>
      <p:sp>
        <p:nvSpPr>
          <p:cNvPr id="15" name="Rectangle 1">
            <a:extLst>
              <a:ext uri="{FF2B5EF4-FFF2-40B4-BE49-F238E27FC236}">
                <a16:creationId xmlns:a16="http://schemas.microsoft.com/office/drawing/2014/main" id="{D549435C-34B7-DA50-555E-5099DC8C58DD}"/>
              </a:ext>
            </a:extLst>
          </p:cNvPr>
          <p:cNvSpPr>
            <a:spLocks noChangeArrowheads="1"/>
          </p:cNvSpPr>
          <p:nvPr/>
        </p:nvSpPr>
        <p:spPr bwMode="auto">
          <a:xfrm>
            <a:off x="1853301" y="7312654"/>
            <a:ext cx="13430911" cy="13830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2856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sng" strike="noStrike" cap="none" normalizeH="0" baseline="0" dirty="0">
                <a:ln>
                  <a:noFill/>
                </a:ln>
                <a:solidFill>
                  <a:srgbClr val="1A0DAB"/>
                </a:solidFill>
                <a:effectLst/>
                <a:latin typeface="arial" panose="020B0604020202020204" pitchFamily="34" charset="0"/>
                <a:cs typeface="arial" panose="020B0604020202020204" pitchFamily="34" charset="0"/>
                <a:hlinkClick r:id="rId15"/>
              </a:rPr>
            </a:br>
            <a:endParaRPr kumimoji="0" lang="en-US" altLang="en-US" sz="1500" b="0" i="0" u="sng" strike="noStrike" cap="none" normalizeH="0" baseline="0" dirty="0">
              <a:ln>
                <a:noFill/>
              </a:ln>
              <a:solidFill>
                <a:srgbClr val="1A0DAB"/>
              </a:solidFill>
              <a:effectLst/>
              <a:latin typeface="arial" panose="020B0604020202020204" pitchFamily="34" charset="0"/>
              <a:cs typeface="arial" panose="020B0604020202020204" pitchFamily="34" charset="0"/>
              <a:hlinkClick r:id="rId15"/>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sng" strike="noStrike" cap="none" normalizeH="0" baseline="0" dirty="0">
                <a:ln>
                  <a:noFill/>
                </a:ln>
                <a:solidFill>
                  <a:srgbClr val="1A0DAB"/>
                </a:solidFill>
                <a:effectLst/>
                <a:latin typeface="arial" panose="020B0604020202020204" pitchFamily="34" charset="0"/>
                <a:cs typeface="arial" panose="020B0604020202020204" pitchFamily="34" charset="0"/>
                <a:hlinkClick r:id="rId15"/>
              </a:rPr>
              <a:t>IDEO | Global Design &amp; Innovation Company | This Work Can't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sng" strike="noStrike" cap="none" normalizeH="0" baseline="0" dirty="0">
                <a:ln>
                  <a:noFill/>
                </a:ln>
                <a:solidFill>
                  <a:srgbClr val="202124"/>
                </a:solidFill>
                <a:effectLst/>
                <a:latin typeface="arial" panose="020B0604020202020204" pitchFamily="34" charset="0"/>
                <a:cs typeface="arial" panose="020B0604020202020204" pitchFamily="34" charset="0"/>
                <a:hlinkClick r:id="rId15"/>
              </a:rPr>
              <a:t>https://www.ideo.com</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Box 16">
            <a:extLst>
              <a:ext uri="{FF2B5EF4-FFF2-40B4-BE49-F238E27FC236}">
                <a16:creationId xmlns:a16="http://schemas.microsoft.com/office/drawing/2014/main" id="{5E1039C2-638B-B015-54EE-EEC2182073B9}"/>
              </a:ext>
            </a:extLst>
          </p:cNvPr>
          <p:cNvSpPr txBox="1"/>
          <p:nvPr/>
        </p:nvSpPr>
        <p:spPr>
          <a:xfrm>
            <a:off x="1777216" y="8080793"/>
            <a:ext cx="14222184" cy="1200329"/>
          </a:xfrm>
          <a:prstGeom prst="rect">
            <a:avLst/>
          </a:prstGeom>
          <a:noFill/>
        </p:spPr>
        <p:txBody>
          <a:bodyPr wrap="square">
            <a:spAutoFit/>
          </a:bodyPr>
          <a:lstStyle/>
          <a:p>
            <a:br>
              <a:rPr lang="en-US" u="sng" dirty="0">
                <a:solidFill>
                  <a:srgbClr val="1A0DAB"/>
                </a:solidFill>
                <a:effectLst/>
                <a:hlinkClick r:id="rId16"/>
              </a:rPr>
            </a:br>
            <a:r>
              <a:rPr lang="en-US" b="0" u="sng" dirty="0">
                <a:solidFill>
                  <a:srgbClr val="1A0DAB"/>
                </a:solidFill>
                <a:effectLst/>
                <a:latin typeface="arial" panose="020B0604020202020204" pitchFamily="34" charset="0"/>
                <a:hlinkClick r:id="rId16"/>
              </a:rPr>
              <a:t>de Bono: Thinking as a skill   </a:t>
            </a:r>
            <a:r>
              <a:rPr lang="en-US" i="0" u="sng" dirty="0">
                <a:solidFill>
                  <a:srgbClr val="202124"/>
                </a:solidFill>
                <a:effectLst/>
                <a:hlinkClick r:id="rId16"/>
              </a:rPr>
              <a:t>https://www.debono.com</a:t>
            </a:r>
            <a:endParaRPr lang="en-US" u="sng" dirty="0">
              <a:solidFill>
                <a:srgbClr val="1A0DAB"/>
              </a:solidFill>
              <a:effectLst/>
              <a:hlinkClick r:id="rId16"/>
            </a:endParaRPr>
          </a:p>
          <a:p>
            <a:br>
              <a:rPr lang="en-US" dirty="0">
                <a:effectLst/>
              </a:rPr>
            </a:b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rtlCol="0" anchor="t">
            <a:spAutoFit/>
          </a:bodyPr>
          <a:lstStyle/>
          <a:p>
            <a:pPr algn="ctr">
              <a:lnSpc>
                <a:spcPts val="12486"/>
              </a:lnSpc>
            </a:pPr>
            <a:r>
              <a:rPr lang="el-GR" sz="14030" dirty="0">
                <a:solidFill>
                  <a:srgbClr val="000000"/>
                </a:solidFill>
                <a:latin typeface="Abhaya Libre Regular Bold Italics"/>
              </a:rPr>
              <a:t>Ευχαριστούμε</a:t>
            </a:r>
            <a:r>
              <a:rPr lang="en-US" sz="14030" dirty="0">
                <a:solidFill>
                  <a:srgbClr val="000000"/>
                </a:solidFill>
                <a:latin typeface="Abhaya Libre Regular Bold Italics"/>
              </a:rPr>
              <a:t>!</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6166124" y="2567951"/>
            <a:ext cx="11658600" cy="492443"/>
          </a:xfrm>
          <a:prstGeom prst="rect">
            <a:avLst/>
          </a:prstGeom>
        </p:spPr>
        <p:txBody>
          <a:bodyPr wrap="square" lIns="0" tIns="0" rIns="0" bIns="0" rtlCol="0" anchor="t">
            <a:spAutoFit/>
          </a:bodyPr>
          <a:lstStyle/>
          <a:p>
            <a:pPr marL="457200" marR="0"/>
            <a:r>
              <a:rPr lang="el-GR" sz="3200" dirty="0">
                <a:latin typeface="Abhaya Libre Regular" panose="020B0604020202020204" charset="0"/>
                <a:ea typeface="Times New Roman" panose="02020603050405020304" pitchFamily="18" charset="0"/>
                <a:cs typeface="Abhaya Libre Regular" panose="020B0604020202020204" charset="0"/>
              </a:rPr>
              <a:t>Δημιουργικότητα</a:t>
            </a:r>
            <a:r>
              <a:rPr lang="en-US" sz="3200" dirty="0">
                <a:latin typeface="Abhaya Libre Regular" panose="020B0604020202020204" charset="0"/>
                <a:ea typeface="Times New Roman" panose="02020603050405020304" pitchFamily="18" charset="0"/>
                <a:cs typeface="Abhaya Libre Regular" panose="020B0604020202020204" charset="0"/>
              </a:rPr>
              <a:t> Vs </a:t>
            </a:r>
            <a:r>
              <a:rPr lang="el-GR" sz="3200" dirty="0">
                <a:latin typeface="Abhaya Libre Regular" panose="020B0604020202020204" charset="0"/>
                <a:ea typeface="Times New Roman" panose="02020603050405020304" pitchFamily="18" charset="0"/>
                <a:cs typeface="Abhaya Libre Regular" panose="020B0604020202020204" charset="0"/>
              </a:rPr>
              <a:t>Καινοτομία</a:t>
            </a:r>
            <a:endParaRPr lang="en-US" sz="3200" dirty="0">
              <a:latin typeface="Abhaya Libre Regular" panose="020B0604020202020204" charset="0"/>
              <a:ea typeface="Times New Roman" panose="02020603050405020304" pitchFamily="18" charset="0"/>
              <a:cs typeface="Abhaya Libre Regular" panose="020B0604020202020204" charset="0"/>
            </a:endParaRPr>
          </a:p>
        </p:txBody>
      </p:sp>
      <p:sp>
        <p:nvSpPr>
          <p:cNvPr id="3" name="TextBox 3"/>
          <p:cNvSpPr txBox="1"/>
          <p:nvPr/>
        </p:nvSpPr>
        <p:spPr>
          <a:xfrm>
            <a:off x="6458832" y="8167313"/>
            <a:ext cx="8525761" cy="1133002"/>
          </a:xfrm>
          <a:prstGeom prst="rect">
            <a:avLst/>
          </a:prstGeom>
        </p:spPr>
        <p:txBody>
          <a:bodyPr wrap="square" lIns="0" tIns="0" rIns="0" bIns="0" rtlCol="0" anchor="t">
            <a:spAutoFit/>
          </a:bodyPr>
          <a:lstStyle/>
          <a:p>
            <a:pPr>
              <a:lnSpc>
                <a:spcPts val="4534"/>
              </a:lnSpc>
            </a:pPr>
            <a:r>
              <a:rPr lang="el-GR" sz="3200" dirty="0">
                <a:effectLst/>
                <a:latin typeface="Abhaya Libre Regular" panose="020B0604020202020204" charset="0"/>
                <a:ea typeface="Times New Roman" panose="02020603050405020304" pitchFamily="18" charset="0"/>
                <a:cs typeface="Abhaya Libre Regular" panose="020B0604020202020204" charset="0"/>
              </a:rPr>
              <a:t>Εργαλεία για την ενίσχυση της δημιουργικής σκέψης</a:t>
            </a:r>
            <a:endParaRPr lang="en-US" sz="3200" spc="-48" dirty="0">
              <a:solidFill>
                <a:srgbClr val="000000"/>
              </a:solidFill>
              <a:latin typeface="Abhaya Libre Regular"/>
            </a:endParaRPr>
          </a:p>
        </p:txBody>
      </p:sp>
      <p:sp>
        <p:nvSpPr>
          <p:cNvPr id="5" name="TextBox 5"/>
          <p:cNvSpPr txBox="1"/>
          <p:nvPr/>
        </p:nvSpPr>
        <p:spPr>
          <a:xfrm>
            <a:off x="6558196" y="4337067"/>
            <a:ext cx="9983771" cy="555921"/>
          </a:xfrm>
          <a:prstGeom prst="rect">
            <a:avLst/>
          </a:prstGeom>
        </p:spPr>
        <p:txBody>
          <a:bodyPr wrap="square" lIns="0" tIns="0" rIns="0" bIns="0" rtlCol="0" anchor="t">
            <a:spAutoFit/>
          </a:bodyPr>
          <a:lstStyle/>
          <a:p>
            <a:pPr>
              <a:lnSpc>
                <a:spcPts val="4534"/>
              </a:lnSpc>
            </a:pPr>
            <a:r>
              <a:rPr lang="el-GR" sz="3200" dirty="0">
                <a:latin typeface="Abhaya Libre Regular" panose="020B0604020202020204" charset="0"/>
                <a:ea typeface="Times New Roman" panose="02020603050405020304" pitchFamily="18" charset="0"/>
                <a:cs typeface="Abhaya Libre Regular" panose="020B0604020202020204" charset="0"/>
              </a:rPr>
              <a:t>Δημιουργική Σκέψη</a:t>
            </a:r>
            <a:r>
              <a:rPr lang="en-US" sz="3200" dirty="0">
                <a:latin typeface="Abhaya Libre Regular" panose="020B0604020202020204" charset="0"/>
                <a:ea typeface="Times New Roman" panose="02020603050405020304" pitchFamily="18" charset="0"/>
                <a:cs typeface="Abhaya Libre Regular" panose="020B0604020202020204" charset="0"/>
              </a:rPr>
              <a:t> </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025262" y="1834621"/>
            <a:ext cx="4352147" cy="4346443"/>
          </a:xfrm>
          <a:prstGeom prst="rect">
            <a:avLst/>
          </a:prstGeom>
        </p:spPr>
      </p:pic>
      <p:sp>
        <p:nvSpPr>
          <p:cNvPr id="15" name="TextBox 15"/>
          <p:cNvSpPr txBox="1"/>
          <p:nvPr/>
        </p:nvSpPr>
        <p:spPr>
          <a:xfrm>
            <a:off x="609600" y="4853210"/>
            <a:ext cx="4494062"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Bold"/>
              </a:rPr>
              <a:t>Περιεχόμενα</a:t>
            </a:r>
            <a:endParaRPr lang="en-US" sz="6410" dirty="0">
              <a:solidFill>
                <a:srgbClr val="000000"/>
              </a:solidFill>
              <a:latin typeface="Abhaya Libre Regular Bold"/>
            </a:endParaRPr>
          </a:p>
        </p:txBody>
      </p:sp>
      <p:sp>
        <p:nvSpPr>
          <p:cNvPr id="16" name="TextBox 16"/>
          <p:cNvSpPr txBox="1"/>
          <p:nvPr/>
        </p:nvSpPr>
        <p:spPr>
          <a:xfrm>
            <a:off x="5502841" y="2506262"/>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01</a:t>
            </a:r>
          </a:p>
        </p:txBody>
      </p:sp>
      <p:sp>
        <p:nvSpPr>
          <p:cNvPr id="17" name="TextBox 17"/>
          <p:cNvSpPr txBox="1"/>
          <p:nvPr/>
        </p:nvSpPr>
        <p:spPr>
          <a:xfrm>
            <a:off x="5502841" y="336443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02</a:t>
            </a:r>
          </a:p>
        </p:txBody>
      </p:sp>
      <p:sp>
        <p:nvSpPr>
          <p:cNvPr id="18" name="TextBox 18"/>
          <p:cNvSpPr txBox="1"/>
          <p:nvPr/>
        </p:nvSpPr>
        <p:spPr>
          <a:xfrm>
            <a:off x="5452146" y="431889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03</a:t>
            </a:r>
          </a:p>
        </p:txBody>
      </p:sp>
      <p:sp>
        <p:nvSpPr>
          <p:cNvPr id="19" name="TextBox 19"/>
          <p:cNvSpPr txBox="1"/>
          <p:nvPr/>
        </p:nvSpPr>
        <p:spPr>
          <a:xfrm>
            <a:off x="5517757" y="5254041"/>
            <a:ext cx="955363" cy="703591"/>
          </a:xfrm>
          <a:prstGeom prst="rect">
            <a:avLst/>
          </a:prstGeom>
        </p:spPr>
        <p:txBody>
          <a:bodyPr wrap="square" lIns="0" tIns="0" rIns="0" bIns="0" rtlCol="0" anchor="t">
            <a:spAutoFit/>
          </a:bodyPr>
          <a:lstStyle/>
          <a:p>
            <a:pPr>
              <a:lnSpc>
                <a:spcPts val="5654"/>
              </a:lnSpc>
            </a:pPr>
            <a:r>
              <a:rPr lang="en-US" sz="4038" spc="-60" dirty="0">
                <a:solidFill>
                  <a:srgbClr val="000000"/>
                </a:solidFill>
                <a:latin typeface="Abhaya Libre Regular"/>
              </a:rPr>
              <a:t>04</a:t>
            </a:r>
          </a:p>
        </p:txBody>
      </p:sp>
      <p:pic>
        <p:nvPicPr>
          <p:cNvPr id="22" name="Picture 22"/>
          <p:cNvPicPr>
            <a:picLocks noChangeAspect="1"/>
          </p:cNvPicPr>
          <p:nvPr/>
        </p:nvPicPr>
        <p:blipFill>
          <a:blip r:embed="rId8"/>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9"/>
          <a:srcRect/>
          <a:stretch>
            <a:fillRect/>
          </a:stretch>
        </p:blipFill>
        <p:spPr>
          <a:xfrm>
            <a:off x="7772400" y="9182100"/>
            <a:ext cx="3710720" cy="779251"/>
          </a:xfrm>
          <a:prstGeom prst="rect">
            <a:avLst/>
          </a:prstGeom>
        </p:spPr>
      </p:pic>
      <p:sp>
        <p:nvSpPr>
          <p:cNvPr id="6" name="TextBox 2">
            <a:extLst>
              <a:ext uri="{FF2B5EF4-FFF2-40B4-BE49-F238E27FC236}">
                <a16:creationId xmlns:a16="http://schemas.microsoft.com/office/drawing/2014/main" id="{6F21E509-10B7-3527-9ADD-172EADE93A15}"/>
              </a:ext>
            </a:extLst>
          </p:cNvPr>
          <p:cNvSpPr txBox="1"/>
          <p:nvPr/>
        </p:nvSpPr>
        <p:spPr>
          <a:xfrm>
            <a:off x="6172200" y="3327456"/>
            <a:ext cx="11181154" cy="492443"/>
          </a:xfrm>
          <a:prstGeom prst="rect">
            <a:avLst/>
          </a:prstGeom>
        </p:spPr>
        <p:txBody>
          <a:bodyPr wrap="square" lIns="0" tIns="0" rIns="0" bIns="0" rtlCol="0" anchor="t">
            <a:spAutoFit/>
          </a:bodyPr>
          <a:lstStyle/>
          <a:p>
            <a:pPr marL="457200" marR="0"/>
            <a:r>
              <a:rPr lang="el-GR" sz="3200" dirty="0">
                <a:latin typeface="Abhaya Libre Regular" panose="020B0604020202020204" charset="0"/>
                <a:ea typeface="Times New Roman" panose="02020603050405020304" pitchFamily="18" charset="0"/>
                <a:cs typeface="Abhaya Libre Regular" panose="020B0604020202020204" charset="0"/>
              </a:rPr>
              <a:t>Καινοτομία</a:t>
            </a:r>
            <a:r>
              <a:rPr lang="en-US" sz="3200" dirty="0">
                <a:latin typeface="Abhaya Libre Regular" panose="020B0604020202020204" charset="0"/>
                <a:ea typeface="Times New Roman" panose="02020603050405020304" pitchFamily="18" charset="0"/>
                <a:cs typeface="Abhaya Libre Regular" panose="020B0604020202020204" charset="0"/>
              </a:rPr>
              <a:t> &amp; </a:t>
            </a:r>
            <a:r>
              <a:rPr lang="el-GR" sz="3200" dirty="0">
                <a:latin typeface="Abhaya Libre Regular" panose="020B0604020202020204" charset="0"/>
                <a:ea typeface="Times New Roman" panose="02020603050405020304" pitchFamily="18" charset="0"/>
                <a:cs typeface="Abhaya Libre Regular" panose="020B0604020202020204" charset="0"/>
              </a:rPr>
              <a:t>Περιοχές</a:t>
            </a:r>
            <a:endParaRPr lang="en-US" sz="3200" dirty="0">
              <a:latin typeface="Abhaya Libre Regular" panose="020B0604020202020204" charset="0"/>
              <a:ea typeface="Times New Roman" panose="02020603050405020304" pitchFamily="18" charset="0"/>
              <a:cs typeface="Abhaya Libre Regular" panose="020B0604020202020204" charset="0"/>
            </a:endParaRPr>
          </a:p>
        </p:txBody>
      </p:sp>
      <p:sp>
        <p:nvSpPr>
          <p:cNvPr id="10" name="TextBox 5">
            <a:extLst>
              <a:ext uri="{FF2B5EF4-FFF2-40B4-BE49-F238E27FC236}">
                <a16:creationId xmlns:a16="http://schemas.microsoft.com/office/drawing/2014/main" id="{C91F00B4-0024-828D-390F-21058AB75ABC}"/>
              </a:ext>
            </a:extLst>
          </p:cNvPr>
          <p:cNvSpPr txBox="1"/>
          <p:nvPr/>
        </p:nvSpPr>
        <p:spPr>
          <a:xfrm>
            <a:off x="6643570" y="4986920"/>
            <a:ext cx="11181154" cy="1133002"/>
          </a:xfrm>
          <a:prstGeom prst="rect">
            <a:avLst/>
          </a:prstGeom>
        </p:spPr>
        <p:txBody>
          <a:bodyPr wrap="square" lIns="0" tIns="0" rIns="0" bIns="0" rtlCol="0" anchor="t">
            <a:spAutoFit/>
          </a:bodyPr>
          <a:lstStyle/>
          <a:p>
            <a:pPr>
              <a:lnSpc>
                <a:spcPts val="4534"/>
              </a:lnSpc>
            </a:pPr>
            <a:r>
              <a:rPr lang="el-GR" sz="3200" dirty="0">
                <a:latin typeface="Abhaya Libre Regular" panose="020B0604020202020204" charset="0"/>
                <a:ea typeface="Times New Roman" panose="02020603050405020304" pitchFamily="18" charset="0"/>
                <a:cs typeface="Abhaya Libre Regular" panose="020B0604020202020204" charset="0"/>
              </a:rPr>
              <a:t>Τα εμπόδια στη δημιουργική σκέψη και ο τρόπος να τα ξεπεράσουμε</a:t>
            </a:r>
            <a:endParaRPr lang="en-US" sz="3200" spc="-48" dirty="0">
              <a:solidFill>
                <a:srgbClr val="000000"/>
              </a:solidFill>
              <a:latin typeface="Abhaya Libre Regular"/>
            </a:endParaRPr>
          </a:p>
        </p:txBody>
      </p:sp>
      <p:sp>
        <p:nvSpPr>
          <p:cNvPr id="14" name="TextBox 5">
            <a:extLst>
              <a:ext uri="{FF2B5EF4-FFF2-40B4-BE49-F238E27FC236}">
                <a16:creationId xmlns:a16="http://schemas.microsoft.com/office/drawing/2014/main" id="{BEFABC55-3146-7F66-83B1-21CEF8349395}"/>
              </a:ext>
            </a:extLst>
          </p:cNvPr>
          <p:cNvSpPr txBox="1"/>
          <p:nvPr/>
        </p:nvSpPr>
        <p:spPr>
          <a:xfrm>
            <a:off x="6510986" y="6099019"/>
            <a:ext cx="11506200" cy="1133002"/>
          </a:xfrm>
          <a:prstGeom prst="rect">
            <a:avLst/>
          </a:prstGeom>
        </p:spPr>
        <p:txBody>
          <a:bodyPr wrap="square" lIns="0" tIns="0" rIns="0" bIns="0" rtlCol="0" anchor="t">
            <a:spAutoFit/>
          </a:bodyPr>
          <a:lstStyle/>
          <a:p>
            <a:pPr>
              <a:lnSpc>
                <a:spcPts val="4534"/>
              </a:lnSpc>
            </a:pPr>
            <a:r>
              <a:rPr lang="el-GR" sz="3200" spc="-48" dirty="0">
                <a:solidFill>
                  <a:srgbClr val="000000"/>
                </a:solidFill>
                <a:latin typeface="Abhaya Libre Regular" panose="020B0604020202020204" charset="0"/>
                <a:cs typeface="Abhaya Libre Regular" panose="020B0604020202020204" charset="0"/>
              </a:rPr>
              <a:t>Δημιουργία ενός περιβάλλοντος όπου η Δημιουργικότητα και η Καινοτομία μπορούν να ανθίσουν</a:t>
            </a:r>
            <a:endParaRPr lang="en-US" sz="3200" spc="-48" dirty="0">
              <a:solidFill>
                <a:srgbClr val="000000"/>
              </a:solidFill>
              <a:latin typeface="Abhaya Libre Regular"/>
            </a:endParaRPr>
          </a:p>
        </p:txBody>
      </p:sp>
      <p:sp>
        <p:nvSpPr>
          <p:cNvPr id="20" name="TextBox 19">
            <a:extLst>
              <a:ext uri="{FF2B5EF4-FFF2-40B4-BE49-F238E27FC236}">
                <a16:creationId xmlns:a16="http://schemas.microsoft.com/office/drawing/2014/main" id="{BB73025F-0160-56C1-60CD-3F9CBB13A2E7}"/>
              </a:ext>
            </a:extLst>
          </p:cNvPr>
          <p:cNvSpPr txBox="1"/>
          <p:nvPr/>
        </p:nvSpPr>
        <p:spPr>
          <a:xfrm>
            <a:off x="5526615" y="7065301"/>
            <a:ext cx="955363" cy="703591"/>
          </a:xfrm>
          <a:prstGeom prst="rect">
            <a:avLst/>
          </a:prstGeom>
        </p:spPr>
        <p:txBody>
          <a:bodyPr wrap="square" lIns="0" tIns="0" rIns="0" bIns="0" rtlCol="0" anchor="t">
            <a:spAutoFit/>
          </a:bodyPr>
          <a:lstStyle/>
          <a:p>
            <a:pPr>
              <a:lnSpc>
                <a:spcPts val="5654"/>
              </a:lnSpc>
            </a:pPr>
            <a:r>
              <a:rPr lang="en-US" sz="4038" spc="-60" dirty="0">
                <a:solidFill>
                  <a:srgbClr val="000000"/>
                </a:solidFill>
                <a:latin typeface="Abhaya Libre Regular"/>
              </a:rPr>
              <a:t>06</a:t>
            </a:r>
          </a:p>
        </p:txBody>
      </p:sp>
      <p:sp>
        <p:nvSpPr>
          <p:cNvPr id="21" name="TextBox 20">
            <a:extLst>
              <a:ext uri="{FF2B5EF4-FFF2-40B4-BE49-F238E27FC236}">
                <a16:creationId xmlns:a16="http://schemas.microsoft.com/office/drawing/2014/main" id="{950B82B8-8B22-9BB8-3697-6436F15C8A85}"/>
              </a:ext>
            </a:extLst>
          </p:cNvPr>
          <p:cNvSpPr txBox="1"/>
          <p:nvPr/>
        </p:nvSpPr>
        <p:spPr>
          <a:xfrm>
            <a:off x="5531212" y="6159535"/>
            <a:ext cx="955363" cy="703591"/>
          </a:xfrm>
          <a:prstGeom prst="rect">
            <a:avLst/>
          </a:prstGeom>
        </p:spPr>
        <p:txBody>
          <a:bodyPr wrap="square" lIns="0" tIns="0" rIns="0" bIns="0" rtlCol="0" anchor="t">
            <a:spAutoFit/>
          </a:bodyPr>
          <a:lstStyle/>
          <a:p>
            <a:pPr>
              <a:lnSpc>
                <a:spcPts val="5654"/>
              </a:lnSpc>
            </a:pPr>
            <a:r>
              <a:rPr lang="en-US" sz="4038" spc="-60" dirty="0">
                <a:solidFill>
                  <a:srgbClr val="000000"/>
                </a:solidFill>
                <a:latin typeface="Abhaya Libre Regular"/>
              </a:rPr>
              <a:t>05</a:t>
            </a:r>
          </a:p>
        </p:txBody>
      </p:sp>
      <p:sp>
        <p:nvSpPr>
          <p:cNvPr id="25" name="TextBox 5">
            <a:extLst>
              <a:ext uri="{FF2B5EF4-FFF2-40B4-BE49-F238E27FC236}">
                <a16:creationId xmlns:a16="http://schemas.microsoft.com/office/drawing/2014/main" id="{F211F588-B5D8-C9C5-FA5B-022CD83572A4}"/>
              </a:ext>
            </a:extLst>
          </p:cNvPr>
          <p:cNvSpPr txBox="1"/>
          <p:nvPr/>
        </p:nvSpPr>
        <p:spPr>
          <a:xfrm>
            <a:off x="6473120" y="7152526"/>
            <a:ext cx="11506200" cy="1133002"/>
          </a:xfrm>
          <a:prstGeom prst="rect">
            <a:avLst/>
          </a:prstGeom>
        </p:spPr>
        <p:txBody>
          <a:bodyPr wrap="square" lIns="0" tIns="0" rIns="0" bIns="0" rtlCol="0" anchor="t">
            <a:spAutoFit/>
          </a:bodyPr>
          <a:lstStyle/>
          <a:p>
            <a:pPr>
              <a:lnSpc>
                <a:spcPts val="4534"/>
              </a:lnSpc>
            </a:pPr>
            <a:r>
              <a:rPr lang="en-US" sz="3200" spc="-48" dirty="0">
                <a:solidFill>
                  <a:srgbClr val="000000"/>
                </a:solidFill>
                <a:latin typeface="Abhaya Libre Regular" panose="020B0604020202020204" charset="0"/>
                <a:cs typeface="Abhaya Libre Regular" panose="020B0604020202020204" charset="0"/>
              </a:rPr>
              <a:t> </a:t>
            </a:r>
            <a:r>
              <a:rPr lang="el-GR" sz="3200" spc="-48" dirty="0">
                <a:solidFill>
                  <a:srgbClr val="000000"/>
                </a:solidFill>
                <a:latin typeface="Abhaya Libre Regular" panose="020B0604020202020204" charset="0"/>
                <a:cs typeface="Abhaya Libre Regular" panose="020B0604020202020204" charset="0"/>
              </a:rPr>
              <a:t>Εργαλεία για την ενθάρρυνση της δημιουργικής σκέψης και της επίλυσης προβλημάτων</a:t>
            </a:r>
            <a:endParaRPr lang="en-US" sz="3200" spc="-48" dirty="0">
              <a:solidFill>
                <a:srgbClr val="000000"/>
              </a:solidFill>
              <a:latin typeface="Abhaya Libre Regular"/>
            </a:endParaRPr>
          </a:p>
        </p:txBody>
      </p:sp>
      <p:sp>
        <p:nvSpPr>
          <p:cNvPr id="4" name="TextBox 3">
            <a:extLst>
              <a:ext uri="{FF2B5EF4-FFF2-40B4-BE49-F238E27FC236}">
                <a16:creationId xmlns:a16="http://schemas.microsoft.com/office/drawing/2014/main" id="{AE7F8E67-5FD1-F5BC-7667-ED6FE7C1BADE}"/>
              </a:ext>
            </a:extLst>
          </p:cNvPr>
          <p:cNvSpPr txBox="1"/>
          <p:nvPr/>
        </p:nvSpPr>
        <p:spPr>
          <a:xfrm>
            <a:off x="5676102" y="8158815"/>
            <a:ext cx="955363" cy="703591"/>
          </a:xfrm>
          <a:prstGeom prst="rect">
            <a:avLst/>
          </a:prstGeom>
        </p:spPr>
        <p:txBody>
          <a:bodyPr wrap="square" lIns="0" tIns="0" rIns="0" bIns="0" rtlCol="0" anchor="t">
            <a:spAutoFit/>
          </a:bodyPr>
          <a:lstStyle/>
          <a:p>
            <a:pPr>
              <a:lnSpc>
                <a:spcPts val="5654"/>
              </a:lnSpc>
            </a:pPr>
            <a:r>
              <a:rPr lang="en-US" sz="4038" spc="-60" dirty="0">
                <a:solidFill>
                  <a:srgbClr val="000000"/>
                </a:solidFill>
                <a:latin typeface="Abhaya Libre Regular"/>
              </a:rPr>
              <a:t>07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50" y="7859575"/>
            <a:ext cx="5364129" cy="536412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414085" y="8264626"/>
            <a:ext cx="3334026" cy="358848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14497">
            <a:off x="17447384" y="6091404"/>
            <a:ext cx="4352147" cy="4346443"/>
          </a:xfrm>
          <a:prstGeom prst="rect">
            <a:avLst/>
          </a:prstGeom>
        </p:spPr>
      </p:pic>
      <p:pic>
        <p:nvPicPr>
          <p:cNvPr id="22" name="Picture 22"/>
          <p:cNvPicPr>
            <a:picLocks noChangeAspect="1"/>
          </p:cNvPicPr>
          <p:nvPr/>
        </p:nvPicPr>
        <p:blipFill>
          <a:blip r:embed="rId8"/>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9"/>
          <a:srcRect/>
          <a:stretch>
            <a:fillRect/>
          </a:stretch>
        </p:blipFill>
        <p:spPr>
          <a:xfrm>
            <a:off x="7870030" y="9245916"/>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2258055" y="2933000"/>
            <a:ext cx="14169917" cy="6180153"/>
          </a:xfrm>
          <a:prstGeom prst="rect">
            <a:avLst/>
          </a:prstGeom>
          <a:noFill/>
        </p:spPr>
        <p:txBody>
          <a:bodyPr wrap="square">
            <a:spAutoFit/>
          </a:bodyPr>
          <a:lstStyle/>
          <a:p>
            <a:pPr marL="0" marR="0" fontAlgn="base">
              <a:lnSpc>
                <a:spcPct val="115000"/>
              </a:lnSpc>
              <a:spcBef>
                <a:spcPts val="0"/>
              </a:spcBef>
              <a:spcAft>
                <a:spcPts val="0"/>
              </a:spcAft>
            </a:pP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r>
              <a:rPr lang="en-GB" sz="28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rPr>
              <a:t>Creativity</a:t>
            </a:r>
            <a:r>
              <a:rPr lang="en-GB" sz="2800" b="1"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is an important part of </a:t>
            </a:r>
            <a:r>
              <a:rPr lang="en-GB" sz="28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rPr>
              <a:t>innovation</a:t>
            </a:r>
            <a:r>
              <a:rPr lang="en-GB" sz="2800" b="1"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but </a:t>
            </a:r>
            <a:r>
              <a:rPr lang="en-GB" sz="28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rPr>
              <a:t>creativity</a:t>
            </a:r>
            <a:r>
              <a:rPr lang="en-GB" sz="2800" b="1"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alone does not bring change. </a:t>
            </a:r>
            <a:endParaRPr lang="en-US" sz="2800" b="1"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a:p>
            <a:pPr marR="0" fontAlgn="base">
              <a:lnSpc>
                <a:spcPct val="115000"/>
              </a:lnSpc>
              <a:spcBef>
                <a:spcPts val="0"/>
              </a:spcBef>
              <a:spcAft>
                <a:spcPts val="0"/>
              </a:spcAft>
              <a:buClr>
                <a:srgbClr val="00918E"/>
              </a:buClr>
            </a:pPr>
            <a:r>
              <a:rPr lang="en-GB" sz="2800" b="1"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endParaRPr lang="en-US" sz="2800" b="1"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a:p>
            <a:pPr marL="342900" marR="0" indent="-342900" fontAlgn="base">
              <a:lnSpc>
                <a:spcPct val="115000"/>
              </a:lnSpc>
              <a:spcBef>
                <a:spcPts val="0"/>
              </a:spcBef>
              <a:spcAft>
                <a:spcPts val="0"/>
              </a:spcAft>
              <a:buClr>
                <a:srgbClr val="00918E"/>
              </a:buClr>
              <a:buFont typeface="Wingdings" panose="05000000000000000000" pitchFamily="2" charset="2"/>
              <a:buChar char="§"/>
            </a:pPr>
            <a:r>
              <a:rPr lang="en-GB" sz="24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rPr>
              <a:t>Creativity</a:t>
            </a: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refers to  the ability to </a:t>
            </a:r>
            <a:r>
              <a:rPr lang="en-GB" sz="2400" dirty="0">
                <a:solidFill>
                  <a:schemeClr val="tx1">
                    <a:lumMod val="65000"/>
                    <a:lumOff val="35000"/>
                  </a:schemeClr>
                </a:solidFill>
                <a:latin typeface="Abhaya Libre Regular" panose="020B0604020202020204" charset="0"/>
                <a:ea typeface="Times New Roman" panose="02020603050405020304" pitchFamily="18" charset="0"/>
                <a:cs typeface="Abhaya Libre Regular" panose="020B0604020202020204" charset="0"/>
              </a:rPr>
              <a:t>think of </a:t>
            </a: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imaginative or new ideas that change or improve current practices.</a:t>
            </a:r>
          </a:p>
          <a:p>
            <a:pPr marL="342900" marR="0" indent="-342900" fontAlgn="base">
              <a:lnSpc>
                <a:spcPct val="115000"/>
              </a:lnSpc>
              <a:spcBef>
                <a:spcPts val="0"/>
              </a:spcBef>
              <a:spcAft>
                <a:spcPts val="0"/>
              </a:spcAft>
              <a:buClr>
                <a:srgbClr val="00918E"/>
              </a:buClr>
              <a:buFont typeface="Wingdings" panose="05000000000000000000" pitchFamily="2" charset="2"/>
              <a:buChar char="§"/>
            </a:pPr>
            <a:endPar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a:p>
            <a:pPr marL="342900" marR="0" indent="-342900" fontAlgn="base">
              <a:lnSpc>
                <a:spcPct val="115000"/>
              </a:lnSpc>
              <a:spcBef>
                <a:spcPts val="0"/>
              </a:spcBef>
              <a:spcAft>
                <a:spcPts val="0"/>
              </a:spcAft>
              <a:buClr>
                <a:srgbClr val="00918E"/>
              </a:buClr>
              <a:buFont typeface="Wingdings" panose="05000000000000000000" pitchFamily="2" charset="2"/>
              <a:buChar char="§"/>
            </a:pP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r>
              <a:rPr lang="en-GB" sz="24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rPr>
              <a:t>Innovation</a:t>
            </a: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refers to the use and implementation of something new or an improved version of something already existing. </a:t>
            </a:r>
          </a:p>
          <a:p>
            <a:pPr marL="342900" marR="0" indent="-342900" fontAlgn="base">
              <a:lnSpc>
                <a:spcPct val="115000"/>
              </a:lnSpc>
              <a:spcBef>
                <a:spcPts val="0"/>
              </a:spcBef>
              <a:spcAft>
                <a:spcPts val="0"/>
              </a:spcAft>
              <a:buClr>
                <a:srgbClr val="00918E"/>
              </a:buClr>
              <a:buFont typeface="Wingdings" panose="05000000000000000000" pitchFamily="2" charset="2"/>
              <a:buChar char="§"/>
            </a:pPr>
            <a:endPar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a:p>
            <a:pPr marL="342900" marR="0" indent="-342900" fontAlgn="base">
              <a:lnSpc>
                <a:spcPct val="115000"/>
              </a:lnSpc>
              <a:spcBef>
                <a:spcPts val="0"/>
              </a:spcBef>
              <a:spcAft>
                <a:spcPts val="0"/>
              </a:spcAft>
              <a:buClr>
                <a:srgbClr val="00918E"/>
              </a:buClr>
              <a:buFont typeface="Wingdings" panose="05000000000000000000" pitchFamily="2" charset="2"/>
              <a:buChar char="§"/>
            </a:pPr>
            <a:r>
              <a:rPr lang="en-GB" sz="24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rPr>
              <a:t>Creativity</a:t>
            </a: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involves generating new ideas, while </a:t>
            </a:r>
            <a:r>
              <a:rPr lang="en-GB" sz="24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rPr>
              <a:t>innovation</a:t>
            </a: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involves their use and the implementation of creative ideas, which is where value is added. </a:t>
            </a:r>
          </a:p>
          <a:p>
            <a:pPr marL="342900" marR="0" indent="-342900" fontAlgn="base">
              <a:lnSpc>
                <a:spcPct val="115000"/>
              </a:lnSpc>
              <a:spcBef>
                <a:spcPts val="0"/>
              </a:spcBef>
              <a:spcAft>
                <a:spcPts val="0"/>
              </a:spcAft>
              <a:buClr>
                <a:srgbClr val="00918E"/>
              </a:buClr>
              <a:buFont typeface="Wingdings" panose="05000000000000000000" pitchFamily="2" charset="2"/>
              <a:buChar char="§"/>
            </a:pPr>
            <a:endParaRPr lang="en-GB" sz="2400" dirty="0">
              <a:solidFill>
                <a:schemeClr val="tx1">
                  <a:lumMod val="65000"/>
                  <a:lumOff val="35000"/>
                </a:schemeClr>
              </a:solidFill>
              <a:latin typeface="Abhaya Libre Regular" panose="020B0604020202020204" charset="0"/>
              <a:ea typeface="Times New Roman" panose="02020603050405020304" pitchFamily="18" charset="0"/>
              <a:cs typeface="Abhaya Libre Regular" panose="020B0604020202020204" charset="0"/>
            </a:endParaRPr>
          </a:p>
          <a:p>
            <a:pPr marL="342900" marR="0" indent="-342900" fontAlgn="base">
              <a:lnSpc>
                <a:spcPct val="115000"/>
              </a:lnSpc>
              <a:spcBef>
                <a:spcPts val="0"/>
              </a:spcBef>
              <a:spcAft>
                <a:spcPts val="0"/>
              </a:spcAft>
              <a:buClr>
                <a:srgbClr val="00918E"/>
              </a:buClr>
              <a:buFont typeface="Wingdings" panose="05000000000000000000" pitchFamily="2" charset="2"/>
              <a:buChar char="§"/>
            </a:pPr>
            <a:r>
              <a:rPr lang="en-GB" sz="2400" b="1" dirty="0">
                <a:solidFill>
                  <a:srgbClr val="008080"/>
                </a:solidFill>
                <a:effectLst/>
                <a:latin typeface="Abhaya Libre Regular" panose="020B0604020202020204" charset="0"/>
                <a:ea typeface="Times New Roman" panose="02020603050405020304" pitchFamily="18" charset="0"/>
                <a:cs typeface="Abhaya Libre Regular" panose="020B0604020202020204" charset="0"/>
              </a:rPr>
              <a:t>Creativity and Innovation </a:t>
            </a: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are inseparable partners in change and </a:t>
            </a:r>
            <a:r>
              <a:rPr lang="en-GB" sz="2400" dirty="0">
                <a:solidFill>
                  <a:schemeClr val="tx1">
                    <a:lumMod val="65000"/>
                    <a:lumOff val="35000"/>
                  </a:schemeClr>
                </a:solidFill>
                <a:latin typeface="Abhaya Libre Regular" panose="020B0604020202020204" charset="0"/>
                <a:ea typeface="Times New Roman" panose="02020603050405020304" pitchFamily="18" charset="0"/>
                <a:cs typeface="Abhaya Libre Regular" panose="020B0604020202020204" charset="0"/>
              </a:rPr>
              <a:t>development.</a:t>
            </a:r>
            <a:endPar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a:p>
            <a:pPr marL="342900" marR="0" indent="-342900" fontAlgn="base">
              <a:lnSpc>
                <a:spcPct val="115000"/>
              </a:lnSpc>
              <a:spcBef>
                <a:spcPts val="0"/>
              </a:spcBef>
              <a:spcAft>
                <a:spcPts val="0"/>
              </a:spcAft>
              <a:buClr>
                <a:srgbClr val="00918E"/>
              </a:buClr>
              <a:buFont typeface="Wingdings" panose="05000000000000000000" pitchFamily="2" charset="2"/>
              <a:buChar char="§"/>
            </a:pPr>
            <a:endParaRPr lang="en-GB" sz="2400" dirty="0">
              <a:solidFill>
                <a:schemeClr val="tx1">
                  <a:lumMod val="65000"/>
                  <a:lumOff val="35000"/>
                </a:schemeClr>
              </a:solidFill>
              <a:latin typeface="Abhaya Libre Regular" panose="020B0604020202020204" charset="0"/>
              <a:ea typeface="Calibri" panose="020F0502020204030204" pitchFamily="34" charset="0"/>
              <a:cs typeface="Abhaya Libre Regular" panose="020B0604020202020204" charset="0"/>
            </a:endParaRPr>
          </a:p>
          <a:p>
            <a:pPr marL="342900" marR="0" indent="-342900" fontAlgn="base">
              <a:lnSpc>
                <a:spcPct val="115000"/>
              </a:lnSpc>
              <a:spcBef>
                <a:spcPts val="0"/>
              </a:spcBef>
              <a:spcAft>
                <a:spcPts val="0"/>
              </a:spcAft>
              <a:buClr>
                <a:srgbClr val="00918E"/>
              </a:buClr>
              <a:buFont typeface="Wingdings" panose="05000000000000000000" pitchFamily="2" charset="2"/>
              <a:buChar char="§"/>
            </a:pPr>
            <a:r>
              <a:rPr lang="en-GB" sz="2400" b="1" dirty="0">
                <a:solidFill>
                  <a:srgbClr val="00918E"/>
                </a:solidFill>
                <a:effectLst/>
                <a:latin typeface="Abhaya Libre Regular" panose="020B0604020202020204" charset="0"/>
                <a:ea typeface="Calibri" panose="020F0502020204030204" pitchFamily="34" charset="0"/>
                <a:cs typeface="Abhaya Libre Regular" panose="020B0604020202020204" charset="0"/>
              </a:rPr>
              <a:t>Creativity</a:t>
            </a:r>
            <a:r>
              <a:rPr lang="en-GB" sz="2400" dirty="0">
                <a:solidFill>
                  <a:schemeClr val="tx1">
                    <a:lumMod val="65000"/>
                    <a:lumOff val="35000"/>
                  </a:schemeClr>
                </a:solidFill>
                <a:effectLst/>
                <a:latin typeface="Abhaya Libre Regular" panose="020B0604020202020204" charset="0"/>
                <a:ea typeface="Calibri" panose="020F0502020204030204" pitchFamily="34" charset="0"/>
                <a:cs typeface="Abhaya Libre Regular" panose="020B0604020202020204" charset="0"/>
              </a:rPr>
              <a:t> in any team or organisation is a way of thinking that inspires, challenges, and helps people to find innovative solutions and create opportunities out of problems.</a:t>
            </a:r>
            <a:endParaRPr lang="en-US" sz="2400" dirty="0">
              <a:solidFill>
                <a:schemeClr val="tx1">
                  <a:lumMod val="65000"/>
                  <a:lumOff val="35000"/>
                </a:schemeClr>
              </a:solidFill>
              <a:latin typeface="Abhaya Libre Regular" panose="020B0604020202020204" charset="0"/>
              <a:cs typeface="Abhaya Libre Regular" panose="020B0604020202020204" charset="0"/>
            </a:endParaRPr>
          </a:p>
        </p:txBody>
      </p:sp>
      <p:sp>
        <p:nvSpPr>
          <p:cNvPr id="5" name="TextBox 4">
            <a:extLst>
              <a:ext uri="{FF2B5EF4-FFF2-40B4-BE49-F238E27FC236}">
                <a16:creationId xmlns:a16="http://schemas.microsoft.com/office/drawing/2014/main" id="{77AB532B-3BF2-CD7B-1A3A-5FFDDA78AFFA}"/>
              </a:ext>
            </a:extLst>
          </p:cNvPr>
          <p:cNvSpPr txBox="1"/>
          <p:nvPr/>
        </p:nvSpPr>
        <p:spPr>
          <a:xfrm>
            <a:off x="5236098" y="1853345"/>
            <a:ext cx="12689304" cy="981487"/>
          </a:xfrm>
          <a:prstGeom prst="rect">
            <a:avLst/>
          </a:prstGeom>
          <a:noFill/>
        </p:spPr>
        <p:txBody>
          <a:bodyPr wrap="square">
            <a:spAutoFit/>
          </a:bodyPr>
          <a:lstStyle/>
          <a:p>
            <a:pPr marL="0" marR="0">
              <a:lnSpc>
                <a:spcPct val="107000"/>
              </a:lnSpc>
              <a:spcBef>
                <a:spcPts val="200"/>
              </a:spcBef>
              <a:spcAft>
                <a:spcPts val="0"/>
              </a:spcAft>
            </a:pPr>
            <a:r>
              <a:rPr lang="en-GB" sz="5400" b="1" dirty="0">
                <a:solidFill>
                  <a:srgbClr val="00918E"/>
                </a:solidFill>
                <a:latin typeface="Abhaya Libre Regular" panose="020B0604020202020204" charset="0"/>
                <a:ea typeface="Calibri" panose="020F0502020204030204" pitchFamily="34" charset="0"/>
                <a:cs typeface="Abhaya Libre Regular" panose="020B0604020202020204" charset="0"/>
              </a:rPr>
              <a:t>01 </a:t>
            </a:r>
            <a:r>
              <a:rPr lang="el-GR" sz="5400" b="1" dirty="0">
                <a:solidFill>
                  <a:srgbClr val="00918E"/>
                </a:solidFill>
                <a:latin typeface="Abhaya Libre Regular" panose="020B0604020202020204" charset="0"/>
                <a:ea typeface="Calibri" panose="020F0502020204030204" pitchFamily="34" charset="0"/>
                <a:cs typeface="Abhaya Libre Regular" panose="020B0604020202020204" charset="0"/>
              </a:rPr>
              <a:t>Δημιουργικότητα</a:t>
            </a:r>
            <a:r>
              <a:rPr lang="en-GB" sz="5400" b="1" dirty="0">
                <a:solidFill>
                  <a:srgbClr val="00918E"/>
                </a:solidFill>
                <a:effectLst/>
                <a:latin typeface="Abhaya Libre Regular" panose="020B0604020202020204" charset="0"/>
                <a:ea typeface="Calibri" panose="020F0502020204030204" pitchFamily="34" charset="0"/>
                <a:cs typeface="Abhaya Libre Regular" panose="020B0604020202020204" charset="0"/>
              </a:rPr>
              <a:t> vs </a:t>
            </a:r>
            <a:r>
              <a:rPr lang="el-GR" sz="5400" b="1" dirty="0">
                <a:solidFill>
                  <a:srgbClr val="00918E"/>
                </a:solidFill>
                <a:effectLst/>
                <a:latin typeface="Abhaya Libre Regular" panose="020B0604020202020204" charset="0"/>
                <a:ea typeface="Calibri" panose="020F0502020204030204" pitchFamily="34" charset="0"/>
                <a:cs typeface="Abhaya Libre Regular" panose="020B0604020202020204" charset="0"/>
              </a:rPr>
              <a:t>Καινοτομία</a:t>
            </a:r>
            <a:endParaRPr lang="en-US" sz="5400" b="1" dirty="0">
              <a:solidFill>
                <a:srgbClr val="00918E"/>
              </a:solidFill>
              <a:effectLst/>
              <a:latin typeface="Abhaya Libre Regular" panose="020B0604020202020204" charset="0"/>
              <a:ea typeface="Times New Roman" panose="02020603050405020304" pitchFamily="18" charset="0"/>
              <a:cs typeface="Abhaya Libre Regular" panose="020B0604020202020204" charset="0"/>
            </a:endParaRPr>
          </a:p>
        </p:txBody>
      </p:sp>
      <p:pic>
        <p:nvPicPr>
          <p:cNvPr id="2" name="Picture 1">
            <a:extLst>
              <a:ext uri="{FF2B5EF4-FFF2-40B4-BE49-F238E27FC236}">
                <a16:creationId xmlns:a16="http://schemas.microsoft.com/office/drawing/2014/main" id="{55E00A77-6BD1-7D35-B0CB-7A315D36E394}"/>
              </a:ext>
            </a:extLst>
          </p:cNvPr>
          <p:cNvPicPr>
            <a:picLocks noChangeAspect="1"/>
          </p:cNvPicPr>
          <p:nvPr/>
        </p:nvPicPr>
        <p:blipFill rotWithShape="1">
          <a:blip r:embed="rId10"/>
          <a:srcRect l="32917" t="27037" r="46250" b="59630"/>
          <a:stretch/>
        </p:blipFill>
        <p:spPr>
          <a:xfrm rot="5400000">
            <a:off x="-1238028" y="1219200"/>
            <a:ext cx="3810000" cy="1371600"/>
          </a:xfrm>
          <a:prstGeom prst="rect">
            <a:avLst/>
          </a:prstGeom>
        </p:spPr>
      </p:pic>
      <p:pic>
        <p:nvPicPr>
          <p:cNvPr id="4" name="Picture 12">
            <a:extLst>
              <a:ext uri="{FF2B5EF4-FFF2-40B4-BE49-F238E27FC236}">
                <a16:creationId xmlns:a16="http://schemas.microsoft.com/office/drawing/2014/main" id="{CCB11640-9230-0039-2596-E2351C6CFB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738238" y="-32657"/>
            <a:ext cx="2556197" cy="2751289"/>
          </a:xfrm>
          <a:prstGeom prst="rect">
            <a:avLst/>
          </a:prstGeom>
        </p:spPr>
      </p:pic>
      <p:sp>
        <p:nvSpPr>
          <p:cNvPr id="6" name="TextBox 5">
            <a:extLst>
              <a:ext uri="{FF2B5EF4-FFF2-40B4-BE49-F238E27FC236}">
                <a16:creationId xmlns:a16="http://schemas.microsoft.com/office/drawing/2014/main" id="{3778E309-046F-338A-DCF7-AC13900AA591}"/>
              </a:ext>
            </a:extLst>
          </p:cNvPr>
          <p:cNvSpPr txBox="1"/>
          <p:nvPr/>
        </p:nvSpPr>
        <p:spPr>
          <a:xfrm>
            <a:off x="1577128" y="2910387"/>
            <a:ext cx="15531770" cy="6038576"/>
          </a:xfrm>
          <a:prstGeom prst="rect">
            <a:avLst/>
          </a:prstGeom>
          <a:solidFill>
            <a:schemeClr val="bg1"/>
          </a:solidFill>
        </p:spPr>
        <p:txBody>
          <a:bodyPr wrap="square">
            <a:spAutoFit/>
          </a:bodyPr>
          <a:lstStyle/>
          <a:p>
            <a:pPr marL="0" marR="0" fontAlgn="base">
              <a:lnSpc>
                <a:spcPct val="115000"/>
              </a:lnSpc>
              <a:spcBef>
                <a:spcPts val="0"/>
              </a:spcBef>
              <a:spcAft>
                <a:spcPts val="0"/>
              </a:spcAft>
            </a:pPr>
            <a:r>
              <a:rPr lang="en-GB"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rPr>
              <a:t> </a:t>
            </a:r>
            <a:r>
              <a:rPr lang="el-GR" sz="2400" b="1" dirty="0">
                <a:solidFill>
                  <a:srgbClr val="00918E"/>
                </a:solidFill>
                <a:latin typeface="Abhaya Libre Regular" panose="020B0604020202020204" charset="0"/>
                <a:cs typeface="Abhaya Libre Regular" panose="020B0604020202020204" charset="0"/>
              </a:rPr>
              <a:t>Απλά με λίγα λόγια</a:t>
            </a:r>
            <a:r>
              <a:rPr lang="en-GB" sz="2400" b="1" dirty="0">
                <a:solidFill>
                  <a:srgbClr val="00918E"/>
                </a:solidFill>
                <a:latin typeface="Abhaya Libre Regular" panose="020B0604020202020204" charset="0"/>
                <a:cs typeface="Abhaya Libre Regular" panose="020B0604020202020204" charset="0"/>
              </a:rPr>
              <a:t>:</a:t>
            </a:r>
          </a:p>
          <a:p>
            <a:pPr marL="0" marR="0" fontAlgn="base">
              <a:lnSpc>
                <a:spcPct val="115000"/>
              </a:lnSpc>
              <a:spcBef>
                <a:spcPts val="0"/>
              </a:spcBef>
              <a:spcAft>
                <a:spcPts val="0"/>
              </a:spcAft>
            </a:pP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r>
              <a:rPr lang="en-GB" sz="2400" dirty="0">
                <a:solidFill>
                  <a:schemeClr val="tx1">
                    <a:lumMod val="65000"/>
                    <a:lumOff val="35000"/>
                  </a:schemeClr>
                </a:solidFill>
                <a:latin typeface="Abhaya Libre Regular" panose="020B0604020202020204" charset="0"/>
                <a:cs typeface="Abhaya Libre Regular" panose="020B0604020202020204" charset="0"/>
              </a:rPr>
              <a:t> </a:t>
            </a:r>
            <a:r>
              <a:rPr lang="el-GR" sz="2400" b="1" dirty="0">
                <a:solidFill>
                  <a:srgbClr val="00918E"/>
                </a:solidFill>
                <a:latin typeface="Abhaya Libre Regular" panose="020B0604020202020204" charset="0"/>
                <a:cs typeface="Abhaya Libre Regular" panose="020B0604020202020204" charset="0"/>
              </a:rPr>
              <a:t>Δημιουργικότητα</a:t>
            </a:r>
            <a:r>
              <a:rPr lang="en-GB" sz="2400" dirty="0">
                <a:solidFill>
                  <a:schemeClr val="tx1">
                    <a:lumMod val="65000"/>
                    <a:lumOff val="35000"/>
                  </a:schemeClr>
                </a:solidFill>
                <a:latin typeface="Abhaya Libre Regular" panose="020B0604020202020204" charset="0"/>
                <a:cs typeface="Abhaya Libre Regular" panose="020B0604020202020204" charset="0"/>
              </a:rPr>
              <a:t>   = </a:t>
            </a:r>
            <a:r>
              <a:rPr lang="el-GR" sz="2400" dirty="0">
                <a:solidFill>
                  <a:schemeClr val="tx1">
                    <a:lumMod val="65000"/>
                    <a:lumOff val="35000"/>
                  </a:schemeClr>
                </a:solidFill>
                <a:latin typeface="Abhaya Libre Regular" panose="020B0604020202020204" charset="0"/>
                <a:cs typeface="Abhaya Libre Regular" panose="020B0604020202020204" charset="0"/>
              </a:rPr>
              <a:t>χρήσιμες ιδέες</a:t>
            </a:r>
            <a:r>
              <a:rPr lang="en-GB" sz="2400" dirty="0">
                <a:solidFill>
                  <a:schemeClr val="tx1">
                    <a:lumMod val="65000"/>
                    <a:lumOff val="35000"/>
                  </a:schemeClr>
                </a:solidFill>
                <a:latin typeface="Abhaya Libre Regular" panose="020B0604020202020204" charset="0"/>
                <a:cs typeface="Abhaya Libre Regular" panose="020B0604020202020204" charset="0"/>
              </a:rPr>
              <a:t>= thinking outwards  &amp; </a:t>
            </a:r>
            <a:r>
              <a:rPr lang="el-GR" sz="2400" dirty="0">
                <a:solidFill>
                  <a:schemeClr val="tx1">
                    <a:lumMod val="65000"/>
                    <a:lumOff val="35000"/>
                  </a:schemeClr>
                </a:solidFill>
                <a:latin typeface="Abhaya Libre Regular" panose="020B0604020202020204" charset="0"/>
                <a:cs typeface="Abhaya Libre Regular" panose="020B0604020202020204" charset="0"/>
              </a:rPr>
              <a:t>αποκλίνουσα σκέψη</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r>
              <a:rPr lang="el-GR" sz="2400" b="1" dirty="0">
                <a:solidFill>
                  <a:srgbClr val="00918E"/>
                </a:solidFill>
                <a:latin typeface="Abhaya Libre Regular" panose="020B0604020202020204" charset="0"/>
                <a:cs typeface="Abhaya Libre Regular" panose="020B0604020202020204" charset="0"/>
              </a:rPr>
              <a:t>Καινοτομία</a:t>
            </a:r>
            <a:r>
              <a:rPr lang="en-GB" sz="2400" b="1" dirty="0">
                <a:solidFill>
                  <a:schemeClr val="tx1">
                    <a:lumMod val="65000"/>
                    <a:lumOff val="35000"/>
                  </a:schemeClr>
                </a:solidFill>
                <a:latin typeface="Abhaya Libre Regular" panose="020B0604020202020204" charset="0"/>
                <a:cs typeface="Abhaya Libre Regular" panose="020B0604020202020204" charset="0"/>
              </a:rPr>
              <a:t> </a:t>
            </a:r>
            <a:r>
              <a:rPr lang="en-GB" sz="2400" dirty="0">
                <a:solidFill>
                  <a:schemeClr val="tx1">
                    <a:lumMod val="65000"/>
                    <a:lumOff val="35000"/>
                  </a:schemeClr>
                </a:solidFill>
                <a:latin typeface="Abhaya Libre Regular" panose="020B0604020202020204" charset="0"/>
                <a:cs typeface="Abhaya Libre Regular" panose="020B0604020202020204" charset="0"/>
              </a:rPr>
              <a:t>=  </a:t>
            </a:r>
            <a:r>
              <a:rPr lang="el-GR" sz="2400" dirty="0">
                <a:solidFill>
                  <a:schemeClr val="tx1">
                    <a:lumMod val="65000"/>
                    <a:lumOff val="35000"/>
                  </a:schemeClr>
                </a:solidFill>
                <a:latin typeface="Abhaya Libre Regular" panose="020B0604020202020204" charset="0"/>
                <a:cs typeface="Abhaya Libre Regular" panose="020B0604020202020204" charset="0"/>
              </a:rPr>
              <a:t>εμβάθυνση και συγκλίνουσα σκέψη</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r>
              <a:rPr lang="en-GB" sz="2400" b="1" dirty="0">
                <a:solidFill>
                  <a:srgbClr val="00918E"/>
                </a:solidFill>
                <a:latin typeface="Abhaya Libre Regular" panose="020B0604020202020204" charset="0"/>
                <a:cs typeface="Abhaya Libre Regular" panose="020B0604020202020204" charset="0"/>
              </a:rPr>
              <a:t>Tips:</a:t>
            </a:r>
          </a:p>
          <a:p>
            <a:pPr marL="0" marR="0" fontAlgn="base">
              <a:lnSpc>
                <a:spcPct val="115000"/>
              </a:lnSpc>
              <a:spcBef>
                <a:spcPts val="0"/>
              </a:spcBef>
              <a:spcAft>
                <a:spcPts val="0"/>
              </a:spcAft>
            </a:pPr>
            <a:endParaRPr lang="en-GB" sz="2400" b="1"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r>
              <a:rPr lang="el-GR" sz="2400" b="1" dirty="0">
                <a:solidFill>
                  <a:schemeClr val="tx1">
                    <a:lumMod val="65000"/>
                    <a:lumOff val="35000"/>
                  </a:schemeClr>
                </a:solidFill>
                <a:latin typeface="Abhaya Libre Regular" panose="020B0604020202020204" charset="0"/>
                <a:cs typeface="Abhaya Libre Regular" panose="020B0604020202020204" charset="0"/>
              </a:rPr>
              <a:t>Μην τα κάνετε και τα δυο ταυτόχρονα</a:t>
            </a:r>
            <a:r>
              <a:rPr lang="en-GB" sz="2400" b="1" dirty="0">
                <a:solidFill>
                  <a:schemeClr val="tx1">
                    <a:lumMod val="65000"/>
                    <a:lumOff val="35000"/>
                  </a:schemeClr>
                </a:solidFill>
                <a:latin typeface="Abhaya Libre Regular" panose="020B0604020202020204" charset="0"/>
                <a:cs typeface="Abhaya Libre Regular" panose="020B0604020202020204" charset="0"/>
              </a:rPr>
              <a:t> </a:t>
            </a:r>
            <a:r>
              <a:rPr lang="en-GB" sz="2400" dirty="0">
                <a:solidFill>
                  <a:schemeClr val="tx1">
                    <a:lumMod val="65000"/>
                    <a:lumOff val="35000"/>
                  </a:schemeClr>
                </a:solidFill>
                <a:latin typeface="Abhaya Libre Regular" panose="020B0604020202020204" charset="0"/>
                <a:cs typeface="Abhaya Libre Regular" panose="020B0604020202020204" charset="0"/>
              </a:rPr>
              <a:t>– the brain can’t  do both because Convergent Thinking kills Divergent Thinking</a:t>
            </a:r>
          </a:p>
          <a:p>
            <a:pPr marL="0" marR="0" fontAlgn="base">
              <a:lnSpc>
                <a:spcPct val="115000"/>
              </a:lnSpc>
              <a:spcBef>
                <a:spcPts val="0"/>
              </a:spcBef>
              <a:spcAft>
                <a:spcPts val="0"/>
              </a:spcAft>
            </a:pPr>
            <a:endParaRPr lang="en-GB" sz="2400" b="1" dirty="0">
              <a:solidFill>
                <a:schemeClr val="tx1">
                  <a:lumMod val="65000"/>
                  <a:lumOff val="35000"/>
                </a:schemeClr>
              </a:solidFill>
              <a:latin typeface="Abhaya Libre Regular" panose="020B0604020202020204" charset="0"/>
              <a:cs typeface="Abhaya Libre Regular" panose="020B0604020202020204" charset="0"/>
            </a:endParaRPr>
          </a:p>
          <a:p>
            <a:pPr fontAlgn="base">
              <a:lnSpc>
                <a:spcPct val="115000"/>
              </a:lnSpc>
            </a:pPr>
            <a:r>
              <a:rPr lang="el-GR" sz="2400" b="1" dirty="0">
                <a:solidFill>
                  <a:schemeClr val="tx1">
                    <a:lumMod val="65000"/>
                    <a:lumOff val="35000"/>
                  </a:schemeClr>
                </a:solidFill>
                <a:latin typeface="Abhaya Libre Regular" panose="020B0604020202020204" charset="0"/>
                <a:cs typeface="Abhaya Libre Regular" panose="020B0604020202020204" charset="0"/>
              </a:rPr>
              <a:t>Μην κάνετε αποκλίνουσες σκέψεις πολύ νωρίς</a:t>
            </a:r>
            <a:r>
              <a:rPr lang="en-GB" sz="2400" dirty="0">
                <a:solidFill>
                  <a:schemeClr val="tx1">
                    <a:lumMod val="65000"/>
                    <a:lumOff val="35000"/>
                  </a:schemeClr>
                </a:solidFill>
                <a:latin typeface="Abhaya Libre Regular" panose="020B0604020202020204" charset="0"/>
                <a:cs typeface="Abhaya Libre Regular" panose="020B0604020202020204" charset="0"/>
              </a:rPr>
              <a:t>. </a:t>
            </a:r>
            <a:r>
              <a:rPr lang="el-GR" sz="2400" dirty="0">
                <a:solidFill>
                  <a:schemeClr val="tx1">
                    <a:lumMod val="65000"/>
                    <a:lumOff val="35000"/>
                  </a:schemeClr>
                </a:solidFill>
                <a:latin typeface="Abhaya Libre Regular" panose="020B0604020202020204" charset="0"/>
                <a:cs typeface="Abhaya Libre Regular" panose="020B0604020202020204" charset="0"/>
              </a:rPr>
              <a:t>Μπορείτε να χάσετε καλές ιδέες - οι πρώτες ιδέες είναι συνήθως η υπάρχουσα κατάσταση, προβλέψιμες - συνεχίστε να ρωτάτε, τι άλλο;</a:t>
            </a:r>
            <a:endParaRPr lang="en-GB" sz="2400" dirty="0">
              <a:solidFill>
                <a:schemeClr val="tx1">
                  <a:lumMod val="65000"/>
                  <a:lumOff val="35000"/>
                </a:schemeClr>
              </a:solidFill>
              <a:latin typeface="Abhaya Libre Regular" panose="020B0604020202020204" charset="0"/>
              <a:cs typeface="Abhaya Libre Regular" panose="020B0604020202020204" charset="0"/>
            </a:endParaRPr>
          </a:p>
          <a:p>
            <a:pPr marL="0" marR="0" fontAlgn="base">
              <a:lnSpc>
                <a:spcPct val="115000"/>
              </a:lnSpc>
              <a:spcBef>
                <a:spcPts val="0"/>
              </a:spcBef>
              <a:spcAft>
                <a:spcPts val="0"/>
              </a:spcAft>
            </a:pPr>
            <a:endParaRPr lang="en-US" sz="2400" dirty="0">
              <a:solidFill>
                <a:schemeClr val="tx1">
                  <a:lumMod val="65000"/>
                  <a:lumOff val="35000"/>
                </a:schemeClr>
              </a:solidFill>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36118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sp>
        <p:nvSpPr>
          <p:cNvPr id="8" name="TextBox 8"/>
          <p:cNvSpPr txBox="1"/>
          <p:nvPr/>
        </p:nvSpPr>
        <p:spPr>
          <a:xfrm>
            <a:off x="1600200" y="659635"/>
            <a:ext cx="14068790" cy="2147383"/>
          </a:xfrm>
          <a:prstGeom prst="rect">
            <a:avLst/>
          </a:prstGeom>
        </p:spPr>
        <p:txBody>
          <a:bodyPr wrap="square" lIns="0" tIns="0" rIns="0" bIns="0" rtlCol="0" anchor="t">
            <a:spAutoFit/>
          </a:bodyPr>
          <a:lstStyle/>
          <a:p>
            <a:pPr algn="ctr">
              <a:lnSpc>
                <a:spcPts val="5460"/>
              </a:lnSpc>
            </a:pPr>
            <a:r>
              <a:rPr lang="el-GR" sz="5400" b="1" dirty="0">
                <a:solidFill>
                  <a:srgbClr val="00918E"/>
                </a:solidFill>
                <a:latin typeface="Abhaya Libre Regular"/>
              </a:rPr>
              <a:t>Η περίπτωση για τη δημιουργική σκέψη και την καινοτομία στην περιφερειακή ανάπτυξη</a:t>
            </a:r>
            <a:endParaRPr lang="en-US" sz="5400" b="1" dirty="0">
              <a:solidFill>
                <a:srgbClr val="00918E"/>
              </a:solidFill>
              <a:latin typeface="Abhaya Libre Regular"/>
            </a:endParaRPr>
          </a:p>
        </p:txBody>
      </p:sp>
      <p:pic>
        <p:nvPicPr>
          <p:cNvPr id="9" name="Picture 9"/>
          <p:cNvPicPr>
            <a:picLocks noChangeAspect="1"/>
          </p:cNvPicPr>
          <p:nvPr/>
        </p:nvPicPr>
        <p:blipFill>
          <a:blip r:embed="rId4"/>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5"/>
          <a:srcRect/>
          <a:stretch>
            <a:fillRect/>
          </a:stretch>
        </p:blipFill>
        <p:spPr>
          <a:xfrm>
            <a:off x="7870030" y="9245916"/>
            <a:ext cx="3710720" cy="779251"/>
          </a:xfrm>
          <a:prstGeom prst="rect">
            <a:avLst/>
          </a:prstGeom>
        </p:spPr>
      </p:pic>
      <p:sp>
        <p:nvSpPr>
          <p:cNvPr id="3" name="TextBox 2">
            <a:extLst>
              <a:ext uri="{FF2B5EF4-FFF2-40B4-BE49-F238E27FC236}">
                <a16:creationId xmlns:a16="http://schemas.microsoft.com/office/drawing/2014/main" id="{99D38416-FBD5-4D1E-FAD7-01588648DB17}"/>
              </a:ext>
            </a:extLst>
          </p:cNvPr>
          <p:cNvSpPr txBox="1"/>
          <p:nvPr/>
        </p:nvSpPr>
        <p:spPr>
          <a:xfrm>
            <a:off x="1069982" y="3848100"/>
            <a:ext cx="9372600" cy="4093428"/>
          </a:xfrm>
          <a:prstGeom prst="rect">
            <a:avLst/>
          </a:prstGeom>
          <a:noFill/>
        </p:spPr>
        <p:txBody>
          <a:bodyPr wrap="square" rtlCol="0">
            <a:spAutoFit/>
          </a:bodyPr>
          <a:lstStyle/>
          <a:p>
            <a:r>
              <a:rPr lang="en-US" sz="4400" b="1" dirty="0">
                <a:solidFill>
                  <a:srgbClr val="00918E"/>
                </a:solidFill>
                <a:latin typeface="Comic Sans MS" panose="030F0702030302020204" pitchFamily="66" charset="0"/>
              </a:rPr>
              <a:t>“</a:t>
            </a:r>
            <a:r>
              <a:rPr lang="el-GR" sz="4400" b="1" dirty="0">
                <a:solidFill>
                  <a:srgbClr val="00918E"/>
                </a:solidFill>
                <a:latin typeface="Comic Sans MS" panose="030F0702030302020204" pitchFamily="66" charset="0"/>
              </a:rPr>
              <a:t>Δεν μπορούμε να λύσουμε τα προβλήματά μας με την ίδια σκέψη που είχαμε όταν τα δημιουργήσαμε.</a:t>
            </a:r>
            <a:r>
              <a:rPr lang="en-US" sz="4400" b="1" dirty="0">
                <a:solidFill>
                  <a:srgbClr val="00918E"/>
                </a:solidFill>
                <a:latin typeface="Comic Sans MS" panose="030F0702030302020204" pitchFamily="66" charset="0"/>
              </a:rPr>
              <a:t>.”</a:t>
            </a:r>
          </a:p>
          <a:p>
            <a:endParaRPr lang="en-US" sz="4800" b="1" dirty="0">
              <a:solidFill>
                <a:srgbClr val="00918E"/>
              </a:solidFill>
              <a:latin typeface="Comic Sans MS" panose="030F0702030302020204" pitchFamily="66" charset="0"/>
            </a:endParaRPr>
          </a:p>
          <a:p>
            <a:r>
              <a:rPr lang="en-US" sz="3600" b="1" dirty="0">
                <a:solidFill>
                  <a:srgbClr val="00918E"/>
                </a:solidFill>
                <a:latin typeface="Comic Sans MS" panose="030F0702030302020204" pitchFamily="66" charset="0"/>
              </a:rPr>
              <a:t>                             Albert Einstein</a:t>
            </a:r>
          </a:p>
        </p:txBody>
      </p:sp>
      <p:pic>
        <p:nvPicPr>
          <p:cNvPr id="2" name="Picture 1">
            <a:extLst>
              <a:ext uri="{FF2B5EF4-FFF2-40B4-BE49-F238E27FC236}">
                <a16:creationId xmlns:a16="http://schemas.microsoft.com/office/drawing/2014/main" id="{F3345C24-0BBC-8F3F-E5DA-011B6893F487}"/>
              </a:ext>
            </a:extLst>
          </p:cNvPr>
          <p:cNvPicPr>
            <a:picLocks noChangeAspect="1"/>
          </p:cNvPicPr>
          <p:nvPr/>
        </p:nvPicPr>
        <p:blipFill rotWithShape="1">
          <a:blip r:embed="rId6"/>
          <a:srcRect l="32917" t="27037" r="46250" b="59630"/>
          <a:stretch/>
        </p:blipFill>
        <p:spPr>
          <a:xfrm>
            <a:off x="0" y="8648947"/>
            <a:ext cx="4659274" cy="1638053"/>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AB4FDAD-38C0-2C9A-9D68-E3504A1D6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9000" y="3105994"/>
            <a:ext cx="6612971" cy="4413765"/>
          </a:xfrm>
          <a:prstGeom prst="rect">
            <a:avLst/>
          </a:prstGeom>
        </p:spPr>
      </p:pic>
    </p:spTree>
    <p:extLst>
      <p:ext uri="{BB962C8B-B14F-4D97-AF65-F5344CB8AC3E}">
        <p14:creationId xmlns:p14="http://schemas.microsoft.com/office/powerpoint/2010/main" val="1775541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sp>
        <p:nvSpPr>
          <p:cNvPr id="8" name="TextBox 8"/>
          <p:cNvSpPr txBox="1"/>
          <p:nvPr/>
        </p:nvSpPr>
        <p:spPr>
          <a:xfrm>
            <a:off x="1219200" y="566539"/>
            <a:ext cx="14218733" cy="2147383"/>
          </a:xfrm>
          <a:prstGeom prst="rect">
            <a:avLst/>
          </a:prstGeom>
        </p:spPr>
        <p:txBody>
          <a:bodyPr wrap="square" lIns="0" tIns="0" rIns="0" bIns="0" rtlCol="0" anchor="t">
            <a:spAutoFit/>
          </a:bodyPr>
          <a:lstStyle/>
          <a:p>
            <a:pPr algn="ctr">
              <a:lnSpc>
                <a:spcPts val="5460"/>
              </a:lnSpc>
            </a:pPr>
            <a:r>
              <a:rPr lang="el-GR" sz="5400" b="1" dirty="0">
                <a:solidFill>
                  <a:srgbClr val="00918E"/>
                </a:solidFill>
                <a:latin typeface="Abhaya Libre Regular"/>
              </a:rPr>
              <a:t>Η περίπτωση για τη δημιουργική σκέψη και την καινοτομία στην περιφερειακή ανάπτυξη</a:t>
            </a:r>
          </a:p>
        </p:txBody>
      </p:sp>
      <p:pic>
        <p:nvPicPr>
          <p:cNvPr id="9" name="Picture 9"/>
          <p:cNvPicPr>
            <a:picLocks noChangeAspect="1"/>
          </p:cNvPicPr>
          <p:nvPr/>
        </p:nvPicPr>
        <p:blipFill>
          <a:blip r:embed="rId4"/>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5"/>
          <a:srcRect/>
          <a:stretch>
            <a:fillRect/>
          </a:stretch>
        </p:blipFill>
        <p:spPr>
          <a:xfrm>
            <a:off x="7870030" y="9245916"/>
            <a:ext cx="3710720" cy="779251"/>
          </a:xfrm>
          <a:prstGeom prst="rect">
            <a:avLst/>
          </a:prstGeom>
        </p:spPr>
      </p:pic>
      <p:sp>
        <p:nvSpPr>
          <p:cNvPr id="4" name="Rectangle 3">
            <a:extLst>
              <a:ext uri="{FF2B5EF4-FFF2-40B4-BE49-F238E27FC236}">
                <a16:creationId xmlns:a16="http://schemas.microsoft.com/office/drawing/2014/main" id="{1B706D6A-D7E3-A54F-5801-16080ABBE2CE}"/>
              </a:ext>
            </a:extLst>
          </p:cNvPr>
          <p:cNvSpPr/>
          <p:nvPr/>
        </p:nvSpPr>
        <p:spPr>
          <a:xfrm>
            <a:off x="83968" y="2669970"/>
            <a:ext cx="9932634" cy="5940088"/>
          </a:xfrm>
          <a:prstGeom prst="rect">
            <a:avLst/>
          </a:prstGeom>
          <a:solidFill>
            <a:schemeClr val="bg1"/>
          </a:solidFill>
          <a:ln>
            <a:noFill/>
          </a:ln>
        </p:spPr>
        <p:txBody>
          <a:bodyPr wrap="square" lIns="91440" tIns="45720" rIns="91440" bIns="45720">
            <a:spAutoFit/>
          </a:bodyPr>
          <a:lstStyle/>
          <a:p>
            <a:pPr algn="ctr"/>
            <a:r>
              <a:rPr lang="el-GR" sz="4000" b="1" dirty="0">
                <a:ln w="22225">
                  <a:noFill/>
                  <a:prstDash val="solid"/>
                </a:ln>
                <a:solidFill>
                  <a:srgbClr val="00918E"/>
                </a:solidFill>
              </a:rPr>
              <a:t>Η ΔΗΜΙΟΥΡΓΙΚΟΤΗΤΑ</a:t>
            </a:r>
            <a:endParaRPr lang="en-US" sz="4000" b="1" cap="none" spc="0" dirty="0">
              <a:ln w="22225">
                <a:noFill/>
                <a:prstDash val="solid"/>
              </a:ln>
              <a:solidFill>
                <a:srgbClr val="00918E"/>
              </a:solidFill>
              <a:effectLst/>
            </a:endParaRPr>
          </a:p>
          <a:p>
            <a:pPr algn="ctr"/>
            <a:r>
              <a:rPr lang="el-GR" sz="4000" dirty="0">
                <a:ln w="22225">
                  <a:noFill/>
                  <a:prstDash val="solid"/>
                </a:ln>
                <a:solidFill>
                  <a:srgbClr val="00918E"/>
                </a:solidFill>
              </a:rPr>
              <a:t>περιλαμβάνει</a:t>
            </a:r>
            <a:r>
              <a:rPr lang="en-US" sz="4000" dirty="0">
                <a:ln w="22225">
                  <a:noFill/>
                  <a:prstDash val="solid"/>
                </a:ln>
                <a:solidFill>
                  <a:srgbClr val="00918E"/>
                </a:solidFill>
              </a:rPr>
              <a:t>     </a:t>
            </a:r>
            <a:r>
              <a:rPr lang="en-US" sz="4000" b="1" dirty="0">
                <a:ln w="22225">
                  <a:noFill/>
                  <a:prstDash val="solid"/>
                </a:ln>
                <a:solidFill>
                  <a:srgbClr val="00918E"/>
                </a:solidFill>
              </a:rPr>
              <a:t>                                                                                              </a:t>
            </a:r>
            <a:r>
              <a:rPr lang="el-GR" sz="4000" i="1" dirty="0">
                <a:ln w="22225">
                  <a:noFill/>
                  <a:prstDash val="solid"/>
                </a:ln>
                <a:solidFill>
                  <a:srgbClr val="00918E"/>
                </a:solidFill>
              </a:rPr>
              <a:t>την απομάκρυνση από</a:t>
            </a:r>
            <a:r>
              <a:rPr lang="en-US" sz="4000" i="1" dirty="0">
                <a:ln w="22225">
                  <a:noFill/>
                  <a:prstDash val="solid"/>
                </a:ln>
                <a:solidFill>
                  <a:srgbClr val="00918E"/>
                </a:solidFill>
              </a:rPr>
              <a:t>                                                               </a:t>
            </a:r>
            <a:r>
              <a:rPr lang="el-GR" sz="4000" b="1" dirty="0">
                <a:ln w="22225">
                  <a:noFill/>
                  <a:prstDash val="solid"/>
                </a:ln>
                <a:solidFill>
                  <a:srgbClr val="00918E"/>
                </a:solidFill>
              </a:rPr>
              <a:t>ΚΑΘΙΕΡΩΜΕΝΑ ΠΡΟΤΥΠΑ</a:t>
            </a:r>
            <a:endParaRPr lang="en-US" sz="4000" b="1" dirty="0">
              <a:ln w="22225">
                <a:noFill/>
                <a:prstDash val="solid"/>
              </a:ln>
              <a:solidFill>
                <a:srgbClr val="00918E"/>
              </a:solidFill>
            </a:endParaRPr>
          </a:p>
          <a:p>
            <a:pPr algn="ctr"/>
            <a:r>
              <a:rPr lang="el-GR" sz="4000" b="1" dirty="0">
                <a:ln w="22225">
                  <a:noFill/>
                  <a:prstDash val="solid"/>
                </a:ln>
                <a:solidFill>
                  <a:srgbClr val="00918E"/>
                </a:solidFill>
              </a:rPr>
              <a:t>προκειμένου να </a:t>
            </a:r>
          </a:p>
          <a:p>
            <a:pPr algn="ctr"/>
            <a:r>
              <a:rPr lang="el-GR" sz="4000" b="1" dirty="0">
                <a:ln w="22225">
                  <a:noFill/>
                  <a:prstDash val="solid"/>
                </a:ln>
                <a:solidFill>
                  <a:srgbClr val="00918E"/>
                </a:solidFill>
              </a:rPr>
              <a:t>βλέπουμε τα πράγματα</a:t>
            </a:r>
            <a:endParaRPr lang="en-US" sz="4000" b="1" cap="none" spc="0" dirty="0">
              <a:ln w="22225">
                <a:noFill/>
                <a:prstDash val="solid"/>
              </a:ln>
              <a:solidFill>
                <a:srgbClr val="00918E"/>
              </a:solidFill>
              <a:effectLst/>
            </a:endParaRPr>
          </a:p>
          <a:p>
            <a:pPr algn="ctr"/>
            <a:endParaRPr lang="en-US" sz="5400" b="1" cap="none" spc="0" dirty="0">
              <a:ln w="22225">
                <a:solidFill>
                  <a:schemeClr val="accent2"/>
                </a:solidFill>
                <a:prstDash val="solid"/>
              </a:ln>
              <a:solidFill>
                <a:srgbClr val="FF3399"/>
              </a:solidFill>
              <a:effectLst/>
            </a:endParaRPr>
          </a:p>
          <a:p>
            <a:pPr algn="ctr"/>
            <a:endParaRPr lang="en-US" sz="5400" b="1" cap="none" spc="0" dirty="0">
              <a:ln w="22225">
                <a:solidFill>
                  <a:schemeClr val="accent2"/>
                </a:solidFill>
                <a:prstDash val="solid"/>
              </a:ln>
              <a:solidFill>
                <a:srgbClr val="FF3399"/>
              </a:solidFill>
              <a:effectLst/>
            </a:endParaRPr>
          </a:p>
          <a:p>
            <a:pPr algn="ctr"/>
            <a:endParaRPr lang="en-US" sz="3200" dirty="0">
              <a:ln w="22225">
                <a:solidFill>
                  <a:srgbClr val="FF3399"/>
                </a:solidFill>
                <a:prstDash val="solid"/>
              </a:ln>
              <a:solidFill>
                <a:srgbClr val="00918E"/>
              </a:solidFill>
            </a:endParaRPr>
          </a:p>
        </p:txBody>
      </p:sp>
      <p:sp>
        <p:nvSpPr>
          <p:cNvPr id="6" name="TextBox 5">
            <a:extLst>
              <a:ext uri="{FF2B5EF4-FFF2-40B4-BE49-F238E27FC236}">
                <a16:creationId xmlns:a16="http://schemas.microsoft.com/office/drawing/2014/main" id="{56AE5E1E-4B3B-D6A2-E56E-9D5E0B803277}"/>
              </a:ext>
            </a:extLst>
          </p:cNvPr>
          <p:cNvSpPr txBox="1"/>
          <p:nvPr/>
        </p:nvSpPr>
        <p:spPr>
          <a:xfrm>
            <a:off x="4634656" y="6413311"/>
            <a:ext cx="5008909" cy="707886"/>
          </a:xfrm>
          <a:prstGeom prst="rect">
            <a:avLst/>
          </a:prstGeom>
          <a:noFill/>
        </p:spPr>
        <p:txBody>
          <a:bodyPr wrap="square">
            <a:spAutoFit/>
          </a:bodyPr>
          <a:lstStyle/>
          <a:p>
            <a:r>
              <a:rPr lang="el-GR" sz="4000" b="1" dirty="0">
                <a:ln w="22225">
                  <a:solidFill>
                    <a:srgbClr val="00918E"/>
                  </a:solidFill>
                  <a:prstDash val="solid"/>
                </a:ln>
                <a:solidFill>
                  <a:srgbClr val="00918E"/>
                </a:solidFill>
                <a:latin typeface="Abhaya Libre Regular" panose="020B0604020202020204" charset="0"/>
                <a:cs typeface="Abhaya Libre Regular" panose="020B0604020202020204" charset="0"/>
              </a:rPr>
              <a:t>με</a:t>
            </a:r>
            <a:endParaRPr lang="en-US" sz="4000" dirty="0">
              <a:ln>
                <a:solidFill>
                  <a:srgbClr val="00918E"/>
                </a:solidFill>
              </a:ln>
              <a:solidFill>
                <a:srgbClr val="00918E"/>
              </a:solidFill>
              <a:latin typeface="Abhaya Libre Regular" panose="020B0604020202020204" charset="0"/>
              <a:cs typeface="Abhaya Libre Regular" panose="020B0604020202020204" charset="0"/>
            </a:endParaRPr>
          </a:p>
        </p:txBody>
      </p:sp>
      <p:sp>
        <p:nvSpPr>
          <p:cNvPr id="11" name="TextBox 10">
            <a:extLst>
              <a:ext uri="{FF2B5EF4-FFF2-40B4-BE49-F238E27FC236}">
                <a16:creationId xmlns:a16="http://schemas.microsoft.com/office/drawing/2014/main" id="{98370B5F-50CE-1700-E73D-6A8DB39738E5}"/>
              </a:ext>
            </a:extLst>
          </p:cNvPr>
          <p:cNvSpPr txBox="1"/>
          <p:nvPr/>
        </p:nvSpPr>
        <p:spPr>
          <a:xfrm rot="9700474">
            <a:off x="2244496" y="7342858"/>
            <a:ext cx="5752434" cy="707886"/>
          </a:xfrm>
          <a:prstGeom prst="rect">
            <a:avLst/>
          </a:prstGeom>
          <a:noFill/>
        </p:spPr>
        <p:txBody>
          <a:bodyPr wrap="square">
            <a:spAutoFit/>
          </a:bodyPr>
          <a:lstStyle/>
          <a:p>
            <a:r>
              <a:rPr lang="el-GR" sz="4000" b="1" dirty="0">
                <a:ln w="22225">
                  <a:solidFill>
                    <a:srgbClr val="00918E"/>
                  </a:solidFill>
                  <a:prstDash val="solid"/>
                </a:ln>
                <a:solidFill>
                  <a:srgbClr val="00918E"/>
                </a:solidFill>
                <a:latin typeface="Abhaya Libre Regular" panose="020B0604020202020204" charset="0"/>
                <a:cs typeface="Abhaya Libre Regular" panose="020B0604020202020204" charset="0"/>
              </a:rPr>
              <a:t>διαφορετικό τρόπο</a:t>
            </a:r>
            <a:r>
              <a:rPr lang="en-US" sz="4000" b="1" cap="none" spc="0" dirty="0">
                <a:ln w="22225">
                  <a:solidFill>
                    <a:srgbClr val="00918E"/>
                  </a:solidFill>
                  <a:prstDash val="solid"/>
                </a:ln>
                <a:solidFill>
                  <a:srgbClr val="00918E"/>
                </a:solidFill>
                <a:effectLst/>
                <a:latin typeface="Abhaya Libre Regular" panose="020B0604020202020204" charset="0"/>
                <a:cs typeface="Abhaya Libre Regular" panose="020B0604020202020204" charset="0"/>
              </a:rPr>
              <a:t> </a:t>
            </a:r>
            <a:r>
              <a:rPr lang="en-US" sz="4000" b="1" cap="none" spc="0" dirty="0">
                <a:ln w="22225">
                  <a:solidFill>
                    <a:srgbClr val="00918E"/>
                  </a:solidFill>
                  <a:prstDash val="solid"/>
                </a:ln>
                <a:solidFill>
                  <a:srgbClr val="00918E"/>
                </a:solidFill>
                <a:effectLst/>
                <a:latin typeface="Abhaya Libre Regular" panose="020B0604020202020204" charset="0"/>
                <a:cs typeface="Abhaya Libre Regular" panose="020B0604020202020204" charset="0"/>
                <a:sym typeface="Wingdings" panose="05000000000000000000" pitchFamily="2" charset="2"/>
              </a:rPr>
              <a:t></a:t>
            </a:r>
            <a:endParaRPr lang="en-US" sz="4000" dirty="0">
              <a:ln>
                <a:solidFill>
                  <a:srgbClr val="00918E"/>
                </a:solidFill>
              </a:ln>
              <a:solidFill>
                <a:srgbClr val="00918E"/>
              </a:solidFill>
              <a:latin typeface="Abhaya Libre Regular" panose="020B0604020202020204" charset="0"/>
              <a:cs typeface="Abhaya Libre Regular" panose="020B0604020202020204" charset="0"/>
            </a:endParaRPr>
          </a:p>
        </p:txBody>
      </p:sp>
      <p:pic>
        <p:nvPicPr>
          <p:cNvPr id="2" name="Picture 1">
            <a:extLst>
              <a:ext uri="{FF2B5EF4-FFF2-40B4-BE49-F238E27FC236}">
                <a16:creationId xmlns:a16="http://schemas.microsoft.com/office/drawing/2014/main" id="{F3345C24-0BBC-8F3F-E5DA-011B6893F487}"/>
              </a:ext>
            </a:extLst>
          </p:cNvPr>
          <p:cNvPicPr>
            <a:picLocks noChangeAspect="1"/>
          </p:cNvPicPr>
          <p:nvPr/>
        </p:nvPicPr>
        <p:blipFill rotWithShape="1">
          <a:blip r:embed="rId6"/>
          <a:srcRect l="32917" t="27037" r="46250" b="59630"/>
          <a:stretch/>
        </p:blipFill>
        <p:spPr>
          <a:xfrm>
            <a:off x="0" y="8626852"/>
            <a:ext cx="4659274" cy="163805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7A86D767-6C4C-579C-42D3-F9F1D0F8F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9638" y="3133295"/>
            <a:ext cx="6336762" cy="4229100"/>
          </a:xfrm>
          <a:prstGeom prst="rect">
            <a:avLst/>
          </a:prstGeom>
        </p:spPr>
      </p:pic>
    </p:spTree>
    <p:extLst>
      <p:ext uri="{BB962C8B-B14F-4D97-AF65-F5344CB8AC3E}">
        <p14:creationId xmlns:p14="http://schemas.microsoft.com/office/powerpoint/2010/main" val="4216867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352829" y="-1037405"/>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4673499" y="743344"/>
            <a:ext cx="8280738" cy="770736"/>
          </a:xfrm>
          <a:prstGeom prst="rect">
            <a:avLst/>
          </a:prstGeom>
        </p:spPr>
        <p:txBody>
          <a:bodyPr lIns="0" tIns="0" rIns="0" bIns="0" rtlCol="0" anchor="t">
            <a:spAutoFit/>
          </a:bodyPr>
          <a:lstStyle/>
          <a:p>
            <a:pPr algn="ctr">
              <a:lnSpc>
                <a:spcPts val="5449"/>
              </a:lnSpc>
            </a:pPr>
            <a:endParaRPr lang="en-US" sz="6410" dirty="0">
              <a:solidFill>
                <a:srgbClr val="000000"/>
              </a:solidFill>
              <a:latin typeface="Abhaya Libre Regular"/>
            </a:endParaRPr>
          </a:p>
        </p:txBody>
      </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22" name="TextBox 21">
            <a:extLst>
              <a:ext uri="{FF2B5EF4-FFF2-40B4-BE49-F238E27FC236}">
                <a16:creationId xmlns:a16="http://schemas.microsoft.com/office/drawing/2014/main" id="{9FBF08AB-CD1E-880D-A85C-4F50E03AFA09}"/>
              </a:ext>
            </a:extLst>
          </p:cNvPr>
          <p:cNvSpPr txBox="1"/>
          <p:nvPr/>
        </p:nvSpPr>
        <p:spPr>
          <a:xfrm>
            <a:off x="2819400" y="299756"/>
            <a:ext cx="12351170" cy="1015663"/>
          </a:xfrm>
          <a:prstGeom prst="rect">
            <a:avLst/>
          </a:prstGeom>
          <a:noFill/>
        </p:spPr>
        <p:txBody>
          <a:bodyPr wrap="square">
            <a:spAutoFit/>
          </a:bodyPr>
          <a:lstStyle/>
          <a:p>
            <a:pPr marL="457200" marR="0"/>
            <a:r>
              <a:rPr lang="en-US" sz="6000" b="1" dirty="0">
                <a:solidFill>
                  <a:schemeClr val="accent5">
                    <a:lumMod val="75000"/>
                  </a:schemeClr>
                </a:solidFill>
                <a:latin typeface="Abhaya Libre Regular" panose="020B0604020202020204" charset="0"/>
                <a:ea typeface="Times New Roman" panose="02020603050405020304" pitchFamily="18" charset="0"/>
                <a:cs typeface="Abhaya Libre Regular" panose="020B0604020202020204" charset="0"/>
              </a:rPr>
              <a:t>02 </a:t>
            </a:r>
            <a:r>
              <a:rPr lang="el-GR" sz="60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rPr>
              <a:t>Καινοτομία και Περιοχές</a:t>
            </a:r>
            <a:endParaRPr lang="en-US" sz="60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graphicFrame>
        <p:nvGraphicFramePr>
          <p:cNvPr id="8" name="Table 7">
            <a:extLst>
              <a:ext uri="{FF2B5EF4-FFF2-40B4-BE49-F238E27FC236}">
                <a16:creationId xmlns:a16="http://schemas.microsoft.com/office/drawing/2014/main" id="{09FD9D01-6801-94AF-06A3-8622835E4541}"/>
              </a:ext>
            </a:extLst>
          </p:cNvPr>
          <p:cNvGraphicFramePr>
            <a:graphicFrameLocks noGrp="1"/>
          </p:cNvGraphicFramePr>
          <p:nvPr>
            <p:extLst>
              <p:ext uri="{D42A27DB-BD31-4B8C-83A1-F6EECF244321}">
                <p14:modId xmlns:p14="http://schemas.microsoft.com/office/powerpoint/2010/main" val="402445071"/>
              </p:ext>
            </p:extLst>
          </p:nvPr>
        </p:nvGraphicFramePr>
        <p:xfrm>
          <a:off x="2968415" y="1455655"/>
          <a:ext cx="13450293" cy="6033500"/>
        </p:xfrm>
        <a:graphic>
          <a:graphicData uri="http://schemas.openxmlformats.org/drawingml/2006/table">
            <a:tbl>
              <a:tblPr/>
              <a:tblGrid>
                <a:gridCol w="13450293">
                  <a:extLst>
                    <a:ext uri="{9D8B030D-6E8A-4147-A177-3AD203B41FA5}">
                      <a16:colId xmlns:a16="http://schemas.microsoft.com/office/drawing/2014/main" val="4177481804"/>
                    </a:ext>
                  </a:extLst>
                </a:gridCol>
              </a:tblGrid>
              <a:tr h="0">
                <a:tc>
                  <a:txBody>
                    <a:bodyPr/>
                    <a:lstStyle/>
                    <a:p>
                      <a:pPr algn="l" fontAlgn="t"/>
                      <a:r>
                        <a:rPr lang="en-US" sz="2800" b="0" dirty="0">
                          <a:solidFill>
                            <a:srgbClr val="008080"/>
                          </a:solidFill>
                          <a:effectLst/>
                          <a:latin typeface="Abhaya Libre Regular" panose="020B0604020202020204" charset="0"/>
                          <a:cs typeface="Abhaya Libre Regular" panose="020B0604020202020204" charset="0"/>
                        </a:rPr>
                        <a:t>“</a:t>
                      </a:r>
                      <a:r>
                        <a:rPr lang="el-GR" sz="2800" b="0" dirty="0">
                          <a:solidFill>
                            <a:srgbClr val="008080"/>
                          </a:solidFill>
                          <a:effectLst/>
                          <a:latin typeface="Abhaya Libre Regular" panose="020B0604020202020204" charset="0"/>
                          <a:cs typeface="Abhaya Libre Regular" panose="020B0604020202020204" charset="0"/>
                        </a:rPr>
                        <a:t>Η καινοτομία είναι πηγή ανάπτυξης και εργαλείο για την αντιμετώπιση παγκόσμιων προκλήσεων όπως η κλιματική αλλαγή και κοινωνικά ζητήματα όπως η ανισότητα.</a:t>
                      </a:r>
                      <a:endParaRPr lang="en-US" sz="2800" b="0" dirty="0">
                        <a:solidFill>
                          <a:srgbClr val="008080"/>
                        </a:solidFill>
                        <a:effectLst/>
                        <a:latin typeface="Abhaya Libre Regular" panose="020B0604020202020204" charset="0"/>
                        <a:cs typeface="Abhaya Libre Regular" panose="020B0604020202020204" charset="0"/>
                      </a:endParaRPr>
                    </a:p>
                    <a:p>
                      <a:pPr algn="l" fontAlgn="t"/>
                      <a:endParaRPr lang="en-US" sz="2800" b="0" dirty="0">
                        <a:solidFill>
                          <a:srgbClr val="008080"/>
                        </a:solidFill>
                        <a:effectLst/>
                        <a:latin typeface="Abhaya Libre Regular" panose="020B0604020202020204" charset="0"/>
                        <a:cs typeface="Abhaya Libre Regular" panose="020B0604020202020204" charset="0"/>
                      </a:endParaRPr>
                    </a:p>
                    <a:p>
                      <a:pPr algn="l" fontAlgn="t"/>
                      <a:r>
                        <a:rPr lang="el-GR" sz="2800" b="0" dirty="0">
                          <a:solidFill>
                            <a:srgbClr val="008080"/>
                          </a:solidFill>
                          <a:effectLst/>
                          <a:latin typeface="Abhaya Libre Regular" panose="020B0604020202020204" charset="0"/>
                          <a:cs typeface="Abhaya Libre Regular" panose="020B0604020202020204" charset="0"/>
                        </a:rPr>
                        <a:t>Οι περιφέρειες επιδιώκουν να προωθήσουν την οικονομική τους ανάπτυξη όλο και περισσότερο μέσω της υποστήριξης της καινοτομίας. Καθορίζουν και εφαρμόζουν στρατηγικές και μέσα πολιτικής για να αξιοποιήσουν τα δυνατά τους σημεία και να αλλάξουν πορεία.</a:t>
                      </a:r>
                    </a:p>
                    <a:p>
                      <a:pPr algn="l" fontAlgn="t"/>
                      <a:endParaRPr lang="en-US" sz="2800" b="0" dirty="0">
                        <a:solidFill>
                          <a:srgbClr val="008080"/>
                        </a:solidFill>
                        <a:effectLst/>
                        <a:latin typeface="Abhaya Libre Regular" panose="020B0604020202020204" charset="0"/>
                        <a:cs typeface="Abhaya Libre Regular" panose="020B0604020202020204" charset="0"/>
                      </a:endParaRPr>
                    </a:p>
                    <a:p>
                      <a:pPr algn="l" fontAlgn="t"/>
                      <a:r>
                        <a:rPr lang="el-GR" sz="2800" b="0" dirty="0">
                          <a:solidFill>
                            <a:srgbClr val="008080"/>
                          </a:solidFill>
                          <a:effectLst/>
                          <a:latin typeface="Abhaya Libre Regular" panose="020B0604020202020204" charset="0"/>
                          <a:cs typeface="Abhaya Libre Regular" panose="020B0604020202020204" charset="0"/>
                        </a:rPr>
                        <a:t>Ωστόσο, ένα κοινό περιφερειακό όραμα πρέπει να βασίζεται σε ανάλυση των περιφερειακών δυνατών και αδυναμιών.</a:t>
                      </a:r>
                    </a:p>
                    <a:p>
                      <a:pPr algn="l" fontAlgn="t"/>
                      <a:endParaRPr lang="en-US" sz="2800" b="0" dirty="0">
                        <a:solidFill>
                          <a:srgbClr val="008080"/>
                        </a:solidFill>
                        <a:effectLst/>
                        <a:latin typeface="Abhaya Libre Regular" panose="020B0604020202020204" charset="0"/>
                        <a:cs typeface="Abhaya Libre Regular" panose="020B0604020202020204" charset="0"/>
                      </a:endParaRPr>
                    </a:p>
                    <a:p>
                      <a:pPr algn="l" fontAlgn="t"/>
                      <a:r>
                        <a:rPr lang="el-GR" sz="2800" b="0" dirty="0">
                          <a:solidFill>
                            <a:srgbClr val="008080"/>
                          </a:solidFill>
                          <a:effectLst/>
                          <a:latin typeface="Abhaya Libre Regular" panose="020B0604020202020204" charset="0"/>
                          <a:cs typeface="Abhaya Libre Regular" panose="020B0604020202020204" charset="0"/>
                        </a:rPr>
                        <a:t>Η βασική πρόκληση για τις περιφερειακές πολιτικές καινοτομίας είναι να εξασφαλιστεί ένα ευνοϊκό περιβάλλον για την επιχειρηματικότητα και την ανάπτυξη των επιχειρήσεων για τη δημιουργία θέσεων εργασίας»</a:t>
                      </a:r>
                      <a:r>
                        <a:rPr lang="en-US" sz="2800" b="0" dirty="0">
                          <a:solidFill>
                            <a:srgbClr val="008080"/>
                          </a:solidFill>
                          <a:effectLst/>
                          <a:latin typeface="Abhaya Libre Regular" panose="020B0604020202020204" charset="0"/>
                          <a:cs typeface="Abhaya Libre Regular" panose="020B0604020202020204" charset="0"/>
                        </a:rPr>
                        <a:t>.”</a:t>
                      </a:r>
                    </a:p>
                  </a:txBody>
                  <a:tcPr marL="37137" marR="74274" marT="29710" marB="29710">
                    <a:lnL>
                      <a:noFill/>
                    </a:lnL>
                    <a:lnR>
                      <a:noFill/>
                    </a:lnR>
                    <a:lnT>
                      <a:noFill/>
                    </a:lnT>
                    <a:lnB>
                      <a:noFill/>
                    </a:lnB>
                    <a:solidFill>
                      <a:srgbClr val="F9F9F9"/>
                    </a:solidFill>
                  </a:tcPr>
                </a:tc>
                <a:extLst>
                  <a:ext uri="{0D108BD9-81ED-4DB2-BD59-A6C34878D82A}">
                    <a16:rowId xmlns:a16="http://schemas.microsoft.com/office/drawing/2014/main" val="3974686686"/>
                  </a:ext>
                </a:extLst>
              </a:tr>
            </a:tbl>
          </a:graphicData>
        </a:graphic>
      </p:graphicFrame>
      <p:sp>
        <p:nvSpPr>
          <p:cNvPr id="10" name="TextBox 9">
            <a:extLst>
              <a:ext uri="{FF2B5EF4-FFF2-40B4-BE49-F238E27FC236}">
                <a16:creationId xmlns:a16="http://schemas.microsoft.com/office/drawing/2014/main" id="{16E1E7A5-4A04-861F-2EAF-6AA140648E04}"/>
              </a:ext>
            </a:extLst>
          </p:cNvPr>
          <p:cNvSpPr txBox="1"/>
          <p:nvPr/>
        </p:nvSpPr>
        <p:spPr>
          <a:xfrm>
            <a:off x="10387456" y="7757657"/>
            <a:ext cx="7992979" cy="369332"/>
          </a:xfrm>
          <a:prstGeom prst="rect">
            <a:avLst/>
          </a:prstGeom>
          <a:noFill/>
        </p:spPr>
        <p:txBody>
          <a:bodyPr wrap="square">
            <a:spAutoFit/>
          </a:bodyPr>
          <a:lstStyle/>
          <a:p>
            <a:pPr algn="l"/>
            <a:r>
              <a:rPr lang="el-GR" b="0" i="0" dirty="0">
                <a:solidFill>
                  <a:srgbClr val="202124"/>
                </a:solidFill>
                <a:effectLst/>
                <a:latin typeface="arial" panose="020B0604020202020204" pitchFamily="34" charset="0"/>
              </a:rPr>
              <a:t>Ο Οργανισμός Οικονομικής Συνεργασίας και Ανάπτυξης</a:t>
            </a:r>
            <a:endParaRPr lang="en-US" b="0" i="0" dirty="0">
              <a:solidFill>
                <a:srgbClr val="202124"/>
              </a:solidFill>
              <a:effectLst/>
              <a:latin typeface="arial" panose="020B0604020202020204" pitchFamily="34" charset="0"/>
            </a:endParaRPr>
          </a:p>
        </p:txBody>
      </p:sp>
      <p:sp>
        <p:nvSpPr>
          <p:cNvPr id="12" name="TextBox 11">
            <a:extLst>
              <a:ext uri="{FF2B5EF4-FFF2-40B4-BE49-F238E27FC236}">
                <a16:creationId xmlns:a16="http://schemas.microsoft.com/office/drawing/2014/main" id="{3D01FC66-1669-7FF9-5C41-29639985C0C4}"/>
              </a:ext>
            </a:extLst>
          </p:cNvPr>
          <p:cNvSpPr txBox="1"/>
          <p:nvPr/>
        </p:nvSpPr>
        <p:spPr>
          <a:xfrm>
            <a:off x="10387456" y="8258243"/>
            <a:ext cx="7808108" cy="369332"/>
          </a:xfrm>
          <a:prstGeom prst="rect">
            <a:avLst/>
          </a:prstGeom>
          <a:noFill/>
        </p:spPr>
        <p:txBody>
          <a:bodyPr wrap="square">
            <a:spAutoFit/>
          </a:bodyPr>
          <a:lstStyle/>
          <a:p>
            <a:r>
              <a:rPr lang="en-US" dirty="0"/>
              <a:t>https://www.oecd.org/cfe/regionaldevelopment/regionalinnovation.htm</a:t>
            </a:r>
          </a:p>
        </p:txBody>
      </p:sp>
    </p:spTree>
    <p:extLst>
      <p:ext uri="{BB962C8B-B14F-4D97-AF65-F5344CB8AC3E}">
        <p14:creationId xmlns:p14="http://schemas.microsoft.com/office/powerpoint/2010/main" val="3907482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135B1474A2FA49992CFCBA79F8C622" ma:contentTypeVersion="13" ma:contentTypeDescription="Create a new document." ma:contentTypeScope="" ma:versionID="7a0d4eeefdecdd71c98eafb5fe5abcf5">
  <xsd:schema xmlns:xsd="http://www.w3.org/2001/XMLSchema" xmlns:xs="http://www.w3.org/2001/XMLSchema" xmlns:p="http://schemas.microsoft.com/office/2006/metadata/properties" xmlns:ns2="cf2f3c26-8763-4d58-9c65-eb246e7ebd06" xmlns:ns3="2beda75c-0cbf-4ac8-a772-312b4f4b6ced" targetNamespace="http://schemas.microsoft.com/office/2006/metadata/properties" ma:root="true" ma:fieldsID="63a448630e85160cb81a2fb5a85b060c" ns2:_="" ns3:_="">
    <xsd:import namespace="cf2f3c26-8763-4d58-9c65-eb246e7ebd06"/>
    <xsd:import namespace="2beda75c-0cbf-4ac8-a772-312b4f4b6c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f3c26-8763-4d58-9c65-eb246e7ebd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dce832-9eca-491a-8648-65f1e522558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eda75c-0cbf-4ac8-a772-312b4f4b6c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ff9dc27-93af-4b1f-a98b-9038ff3b61b0}" ma:internalName="TaxCatchAll" ma:showField="CatchAllData" ma:web="2beda75c-0cbf-4ac8-a772-312b4f4b6c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191DE8-DF1D-4923-9FDC-80B37B403D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2f3c26-8763-4d58-9c65-eb246e7ebd06"/>
    <ds:schemaRef ds:uri="2beda75c-0cbf-4ac8-a772-312b4f4b6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8F48B2-B015-4FFD-8BCA-3098FCD0C0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2879</TotalTime>
  <Words>4083</Words>
  <Application>Microsoft Office PowerPoint</Application>
  <PresentationFormat>Custom</PresentationFormat>
  <Paragraphs>390</Paragraphs>
  <Slides>41</Slides>
  <Notes>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41</vt:i4>
      </vt:variant>
    </vt:vector>
  </HeadingPairs>
  <TitlesOfParts>
    <vt:vector size="58" baseType="lpstr">
      <vt:lpstr>Abhaya Libre Regular Bold Italics</vt:lpstr>
      <vt:lpstr>Tw Cen MT</vt:lpstr>
      <vt:lpstr>Abhaya Libre Regular Bold</vt:lpstr>
      <vt:lpstr>Arial</vt:lpstr>
      <vt:lpstr>Symbol</vt:lpstr>
      <vt:lpstr>Berlin Sans FB Demi</vt:lpstr>
      <vt:lpstr>Wingdings 2</vt:lpstr>
      <vt:lpstr>Abhaya Libre Regular</vt:lpstr>
      <vt:lpstr>Arial</vt:lpstr>
      <vt:lpstr>Dosis Medium</vt:lpstr>
      <vt:lpstr>Wingdings</vt:lpstr>
      <vt:lpstr>Noto Sans</vt:lpstr>
      <vt:lpstr>Comic Sans MS</vt:lpstr>
      <vt:lpstr>Harlow Solid Italic</vt:lpstr>
      <vt:lpstr>Calibri</vt:lpstr>
      <vt:lpstr>markpro-medium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Τεχνική S.C.A.M.P.E.R – Λεπτομέρειες</vt:lpstr>
      <vt:lpstr>The 3 basics of Good Brainstorming</vt:lpstr>
      <vt:lpstr>Εφαρμογές Νοητικής Χαρτογράφησης (Mind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cp:lastModifiedBy>Ioanna Matouli (Atlantis Engineering)</cp:lastModifiedBy>
  <cp:revision>53</cp:revision>
  <dcterms:created xsi:type="dcterms:W3CDTF">2006-08-16T00:00:00Z</dcterms:created>
  <dcterms:modified xsi:type="dcterms:W3CDTF">2023-06-22T08:31:49Z</dcterms:modified>
  <dc:identifier>DAFSGCxx1iQ</dc:identifier>
</cp:coreProperties>
</file>