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47"/>
  </p:notesMasterIdLst>
  <p:sldIdLst>
    <p:sldId id="256" r:id="rId4"/>
    <p:sldId id="257" r:id="rId5"/>
    <p:sldId id="258" r:id="rId6"/>
    <p:sldId id="259" r:id="rId7"/>
    <p:sldId id="260" r:id="rId8"/>
    <p:sldId id="261" r:id="rId9"/>
    <p:sldId id="262" r:id="rId10"/>
    <p:sldId id="296" r:id="rId11"/>
    <p:sldId id="263" r:id="rId12"/>
    <p:sldId id="264" r:id="rId13"/>
    <p:sldId id="297"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98"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x="18288000" cy="10287000"/>
  <p:notesSz cx="6858000" cy="9144000"/>
  <p:embeddedFontLst>
    <p:embeddedFont>
      <p:font typeface="Abhaya Libre" panose="020B0604020202020204" charset="0"/>
      <p:regular r:id="rId48"/>
      <p:bold r:id="rId49"/>
    </p:embeddedFont>
    <p:embeddedFont>
      <p:font typeface="Abhaya Libre Regular Bold Italics" panose="020B0604020202020204" charset="0"/>
      <p:regular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jFNCPhpx4YTVlsPbyyQJ6dN8+5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77AFE-80C2-41D1-AC0B-5FD553AFECEE}" v="4" dt="2023-07-06T06:43:03.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03" autoAdjust="0"/>
  </p:normalViewPr>
  <p:slideViewPr>
    <p:cSldViewPr snapToGrid="0">
      <p:cViewPr varScale="1">
        <p:scale>
          <a:sx n="69" d="100"/>
          <a:sy n="69" d="100"/>
        </p:scale>
        <p:origin x="162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customschemas.google.com/relationships/presentationmetadata" Target="metadata"/><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a Matouli (Atlantis Engineering)" userId="ce83a5f9-b684-426f-8712-9fec52aa63a4" providerId="ADAL" clId="{9CD77AFE-80C2-41D1-AC0B-5FD553AFECEE}"/>
    <pc:docChg chg="custSel modSld">
      <pc:chgData name="Ioanna Matouli (Atlantis Engineering)" userId="ce83a5f9-b684-426f-8712-9fec52aa63a4" providerId="ADAL" clId="{9CD77AFE-80C2-41D1-AC0B-5FD553AFECEE}" dt="2023-07-06T07:06:46.686" v="506" actId="1076"/>
      <pc:docMkLst>
        <pc:docMk/>
      </pc:docMkLst>
      <pc:sldChg chg="modSp mod">
        <pc:chgData name="Ioanna Matouli (Atlantis Engineering)" userId="ce83a5f9-b684-426f-8712-9fec52aa63a4" providerId="ADAL" clId="{9CD77AFE-80C2-41D1-AC0B-5FD553AFECEE}" dt="2023-07-06T06:03:33.377" v="3" actId="20577"/>
        <pc:sldMkLst>
          <pc:docMk/>
          <pc:sldMk cId="0" sldId="260"/>
        </pc:sldMkLst>
        <pc:spChg chg="mod">
          <ac:chgData name="Ioanna Matouli (Atlantis Engineering)" userId="ce83a5f9-b684-426f-8712-9fec52aa63a4" providerId="ADAL" clId="{9CD77AFE-80C2-41D1-AC0B-5FD553AFECEE}" dt="2023-07-06T06:03:33.377" v="3" actId="20577"/>
          <ac:spMkLst>
            <pc:docMk/>
            <pc:sldMk cId="0" sldId="260"/>
            <ac:spMk id="182" creationId="{00000000-0000-0000-0000-000000000000}"/>
          </ac:spMkLst>
        </pc:spChg>
      </pc:sldChg>
      <pc:sldChg chg="modSp mod">
        <pc:chgData name="Ioanna Matouli (Atlantis Engineering)" userId="ce83a5f9-b684-426f-8712-9fec52aa63a4" providerId="ADAL" clId="{9CD77AFE-80C2-41D1-AC0B-5FD553AFECEE}" dt="2023-07-06T06:06:06.114" v="14" actId="20577"/>
        <pc:sldMkLst>
          <pc:docMk/>
          <pc:sldMk cId="0" sldId="262"/>
        </pc:sldMkLst>
        <pc:spChg chg="mod">
          <ac:chgData name="Ioanna Matouli (Atlantis Engineering)" userId="ce83a5f9-b684-426f-8712-9fec52aa63a4" providerId="ADAL" clId="{9CD77AFE-80C2-41D1-AC0B-5FD553AFECEE}" dt="2023-07-06T06:06:06.114" v="14" actId="20577"/>
          <ac:spMkLst>
            <pc:docMk/>
            <pc:sldMk cId="0" sldId="262"/>
            <ac:spMk id="222" creationId="{00000000-0000-0000-0000-000000000000}"/>
          </ac:spMkLst>
        </pc:spChg>
      </pc:sldChg>
      <pc:sldChg chg="modSp mod">
        <pc:chgData name="Ioanna Matouli (Atlantis Engineering)" userId="ce83a5f9-b684-426f-8712-9fec52aa63a4" providerId="ADAL" clId="{9CD77AFE-80C2-41D1-AC0B-5FD553AFECEE}" dt="2023-07-06T06:07:05.212" v="15" actId="14100"/>
        <pc:sldMkLst>
          <pc:docMk/>
          <pc:sldMk cId="0" sldId="263"/>
        </pc:sldMkLst>
        <pc:picChg chg="mod">
          <ac:chgData name="Ioanna Matouli (Atlantis Engineering)" userId="ce83a5f9-b684-426f-8712-9fec52aa63a4" providerId="ADAL" clId="{9CD77AFE-80C2-41D1-AC0B-5FD553AFECEE}" dt="2023-07-06T06:07:05.212" v="15" actId="14100"/>
          <ac:picMkLst>
            <pc:docMk/>
            <pc:sldMk cId="0" sldId="263"/>
            <ac:picMk id="243" creationId="{00000000-0000-0000-0000-000000000000}"/>
          </ac:picMkLst>
        </pc:picChg>
      </pc:sldChg>
      <pc:sldChg chg="modSp mod">
        <pc:chgData name="Ioanna Matouli (Atlantis Engineering)" userId="ce83a5f9-b684-426f-8712-9fec52aa63a4" providerId="ADAL" clId="{9CD77AFE-80C2-41D1-AC0B-5FD553AFECEE}" dt="2023-07-06T06:09:34.667" v="27" actId="20577"/>
        <pc:sldMkLst>
          <pc:docMk/>
          <pc:sldMk cId="0" sldId="264"/>
        </pc:sldMkLst>
        <pc:spChg chg="mod">
          <ac:chgData name="Ioanna Matouli (Atlantis Engineering)" userId="ce83a5f9-b684-426f-8712-9fec52aa63a4" providerId="ADAL" clId="{9CD77AFE-80C2-41D1-AC0B-5FD553AFECEE}" dt="2023-07-06T06:09:34.667" v="27" actId="20577"/>
          <ac:spMkLst>
            <pc:docMk/>
            <pc:sldMk cId="0" sldId="264"/>
            <ac:spMk id="258" creationId="{00000000-0000-0000-0000-000000000000}"/>
          </ac:spMkLst>
        </pc:spChg>
      </pc:sldChg>
      <pc:sldChg chg="modSp mod">
        <pc:chgData name="Ioanna Matouli (Atlantis Engineering)" userId="ce83a5f9-b684-426f-8712-9fec52aa63a4" providerId="ADAL" clId="{9CD77AFE-80C2-41D1-AC0B-5FD553AFECEE}" dt="2023-07-06T06:15:39.198" v="92" actId="20577"/>
        <pc:sldMkLst>
          <pc:docMk/>
          <pc:sldMk cId="0" sldId="266"/>
        </pc:sldMkLst>
        <pc:spChg chg="mod">
          <ac:chgData name="Ioanna Matouli (Atlantis Engineering)" userId="ce83a5f9-b684-426f-8712-9fec52aa63a4" providerId="ADAL" clId="{9CD77AFE-80C2-41D1-AC0B-5FD553AFECEE}" dt="2023-07-06T06:15:39.198" v="92" actId="20577"/>
          <ac:spMkLst>
            <pc:docMk/>
            <pc:sldMk cId="0" sldId="266"/>
            <ac:spMk id="284" creationId="{00000000-0000-0000-0000-000000000000}"/>
          </ac:spMkLst>
        </pc:spChg>
      </pc:sldChg>
      <pc:sldChg chg="modSp mod">
        <pc:chgData name="Ioanna Matouli (Atlantis Engineering)" userId="ce83a5f9-b684-426f-8712-9fec52aa63a4" providerId="ADAL" clId="{9CD77AFE-80C2-41D1-AC0B-5FD553AFECEE}" dt="2023-07-06T06:17:02.833" v="139" actId="20577"/>
        <pc:sldMkLst>
          <pc:docMk/>
          <pc:sldMk cId="0" sldId="267"/>
        </pc:sldMkLst>
        <pc:spChg chg="mod">
          <ac:chgData name="Ioanna Matouli (Atlantis Engineering)" userId="ce83a5f9-b684-426f-8712-9fec52aa63a4" providerId="ADAL" clId="{9CD77AFE-80C2-41D1-AC0B-5FD553AFECEE}" dt="2023-07-06T06:17:02.833" v="139" actId="20577"/>
          <ac:spMkLst>
            <pc:docMk/>
            <pc:sldMk cId="0" sldId="267"/>
            <ac:spMk id="295" creationId="{00000000-0000-0000-0000-000000000000}"/>
          </ac:spMkLst>
        </pc:spChg>
      </pc:sldChg>
      <pc:sldChg chg="modSp mod">
        <pc:chgData name="Ioanna Matouli (Atlantis Engineering)" userId="ce83a5f9-b684-426f-8712-9fec52aa63a4" providerId="ADAL" clId="{9CD77AFE-80C2-41D1-AC0B-5FD553AFECEE}" dt="2023-07-06T06:22:22.428" v="204" actId="20577"/>
        <pc:sldMkLst>
          <pc:docMk/>
          <pc:sldMk cId="0" sldId="268"/>
        </pc:sldMkLst>
        <pc:spChg chg="mod">
          <ac:chgData name="Ioanna Matouli (Atlantis Engineering)" userId="ce83a5f9-b684-426f-8712-9fec52aa63a4" providerId="ADAL" clId="{9CD77AFE-80C2-41D1-AC0B-5FD553AFECEE}" dt="2023-07-06T06:22:22.428" v="204" actId="20577"/>
          <ac:spMkLst>
            <pc:docMk/>
            <pc:sldMk cId="0" sldId="268"/>
            <ac:spMk id="306" creationId="{00000000-0000-0000-0000-000000000000}"/>
          </ac:spMkLst>
        </pc:spChg>
      </pc:sldChg>
      <pc:sldChg chg="modSp mod">
        <pc:chgData name="Ioanna Matouli (Atlantis Engineering)" userId="ce83a5f9-b684-426f-8712-9fec52aa63a4" providerId="ADAL" clId="{9CD77AFE-80C2-41D1-AC0B-5FD553AFECEE}" dt="2023-07-06T06:23:07.110" v="209" actId="20577"/>
        <pc:sldMkLst>
          <pc:docMk/>
          <pc:sldMk cId="0" sldId="269"/>
        </pc:sldMkLst>
        <pc:spChg chg="mod">
          <ac:chgData name="Ioanna Matouli (Atlantis Engineering)" userId="ce83a5f9-b684-426f-8712-9fec52aa63a4" providerId="ADAL" clId="{9CD77AFE-80C2-41D1-AC0B-5FD553AFECEE}" dt="2023-07-06T06:23:07.110" v="209" actId="20577"/>
          <ac:spMkLst>
            <pc:docMk/>
            <pc:sldMk cId="0" sldId="269"/>
            <ac:spMk id="319" creationId="{00000000-0000-0000-0000-000000000000}"/>
          </ac:spMkLst>
        </pc:spChg>
      </pc:sldChg>
      <pc:sldChg chg="modSp mod">
        <pc:chgData name="Ioanna Matouli (Atlantis Engineering)" userId="ce83a5f9-b684-426f-8712-9fec52aa63a4" providerId="ADAL" clId="{9CD77AFE-80C2-41D1-AC0B-5FD553AFECEE}" dt="2023-07-06T06:24:12.967" v="227" actId="20577"/>
        <pc:sldMkLst>
          <pc:docMk/>
          <pc:sldMk cId="0" sldId="270"/>
        </pc:sldMkLst>
        <pc:spChg chg="mod">
          <ac:chgData name="Ioanna Matouli (Atlantis Engineering)" userId="ce83a5f9-b684-426f-8712-9fec52aa63a4" providerId="ADAL" clId="{9CD77AFE-80C2-41D1-AC0B-5FD553AFECEE}" dt="2023-07-06T06:24:12.967" v="227" actId="20577"/>
          <ac:spMkLst>
            <pc:docMk/>
            <pc:sldMk cId="0" sldId="270"/>
            <ac:spMk id="333" creationId="{00000000-0000-0000-0000-000000000000}"/>
          </ac:spMkLst>
        </pc:spChg>
      </pc:sldChg>
      <pc:sldChg chg="modSp mod">
        <pc:chgData name="Ioanna Matouli (Atlantis Engineering)" userId="ce83a5f9-b684-426f-8712-9fec52aa63a4" providerId="ADAL" clId="{9CD77AFE-80C2-41D1-AC0B-5FD553AFECEE}" dt="2023-07-06T06:24:37.746" v="228" actId="1076"/>
        <pc:sldMkLst>
          <pc:docMk/>
          <pc:sldMk cId="0" sldId="271"/>
        </pc:sldMkLst>
        <pc:picChg chg="mod">
          <ac:chgData name="Ioanna Matouli (Atlantis Engineering)" userId="ce83a5f9-b684-426f-8712-9fec52aa63a4" providerId="ADAL" clId="{9CD77AFE-80C2-41D1-AC0B-5FD553AFECEE}" dt="2023-07-06T06:24:37.746" v="228" actId="1076"/>
          <ac:picMkLst>
            <pc:docMk/>
            <pc:sldMk cId="0" sldId="271"/>
            <ac:picMk id="348" creationId="{00000000-0000-0000-0000-000000000000}"/>
          </ac:picMkLst>
        </pc:picChg>
      </pc:sldChg>
      <pc:sldChg chg="modSp mod">
        <pc:chgData name="Ioanna Matouli (Atlantis Engineering)" userId="ce83a5f9-b684-426f-8712-9fec52aa63a4" providerId="ADAL" clId="{9CD77AFE-80C2-41D1-AC0B-5FD553AFECEE}" dt="2023-07-06T06:25:30.103" v="235" actId="20577"/>
        <pc:sldMkLst>
          <pc:docMk/>
          <pc:sldMk cId="0" sldId="272"/>
        </pc:sldMkLst>
        <pc:spChg chg="mod">
          <ac:chgData name="Ioanna Matouli (Atlantis Engineering)" userId="ce83a5f9-b684-426f-8712-9fec52aa63a4" providerId="ADAL" clId="{9CD77AFE-80C2-41D1-AC0B-5FD553AFECEE}" dt="2023-07-06T06:25:30.103" v="235" actId="20577"/>
          <ac:spMkLst>
            <pc:docMk/>
            <pc:sldMk cId="0" sldId="272"/>
            <ac:spMk id="354" creationId="{00000000-0000-0000-0000-000000000000}"/>
          </ac:spMkLst>
        </pc:spChg>
      </pc:sldChg>
      <pc:sldChg chg="modSp mod">
        <pc:chgData name="Ioanna Matouli (Atlantis Engineering)" userId="ce83a5f9-b684-426f-8712-9fec52aa63a4" providerId="ADAL" clId="{9CD77AFE-80C2-41D1-AC0B-5FD553AFECEE}" dt="2023-07-06T06:26:26.867" v="240" actId="20577"/>
        <pc:sldMkLst>
          <pc:docMk/>
          <pc:sldMk cId="0" sldId="273"/>
        </pc:sldMkLst>
        <pc:spChg chg="mod">
          <ac:chgData name="Ioanna Matouli (Atlantis Engineering)" userId="ce83a5f9-b684-426f-8712-9fec52aa63a4" providerId="ADAL" clId="{9CD77AFE-80C2-41D1-AC0B-5FD553AFECEE}" dt="2023-07-06T06:26:26.867" v="240" actId="20577"/>
          <ac:spMkLst>
            <pc:docMk/>
            <pc:sldMk cId="0" sldId="273"/>
            <ac:spMk id="370" creationId="{00000000-0000-0000-0000-000000000000}"/>
          </ac:spMkLst>
        </pc:spChg>
      </pc:sldChg>
      <pc:sldChg chg="modSp mod">
        <pc:chgData name="Ioanna Matouli (Atlantis Engineering)" userId="ce83a5f9-b684-426f-8712-9fec52aa63a4" providerId="ADAL" clId="{9CD77AFE-80C2-41D1-AC0B-5FD553AFECEE}" dt="2023-07-06T06:29:04.145" v="270" actId="20577"/>
        <pc:sldMkLst>
          <pc:docMk/>
          <pc:sldMk cId="0" sldId="275"/>
        </pc:sldMkLst>
        <pc:spChg chg="mod">
          <ac:chgData name="Ioanna Matouli (Atlantis Engineering)" userId="ce83a5f9-b684-426f-8712-9fec52aa63a4" providerId="ADAL" clId="{9CD77AFE-80C2-41D1-AC0B-5FD553AFECEE}" dt="2023-07-06T06:28:26.413" v="262" actId="20577"/>
          <ac:spMkLst>
            <pc:docMk/>
            <pc:sldMk cId="0" sldId="275"/>
            <ac:spMk id="391" creationId="{00000000-0000-0000-0000-000000000000}"/>
          </ac:spMkLst>
        </pc:spChg>
        <pc:spChg chg="mod">
          <ac:chgData name="Ioanna Matouli (Atlantis Engineering)" userId="ce83a5f9-b684-426f-8712-9fec52aa63a4" providerId="ADAL" clId="{9CD77AFE-80C2-41D1-AC0B-5FD553AFECEE}" dt="2023-07-06T06:29:04.145" v="270" actId="20577"/>
          <ac:spMkLst>
            <pc:docMk/>
            <pc:sldMk cId="0" sldId="275"/>
            <ac:spMk id="395" creationId="{00000000-0000-0000-0000-000000000000}"/>
          </ac:spMkLst>
        </pc:spChg>
      </pc:sldChg>
      <pc:sldChg chg="modSp mod">
        <pc:chgData name="Ioanna Matouli (Atlantis Engineering)" userId="ce83a5f9-b684-426f-8712-9fec52aa63a4" providerId="ADAL" clId="{9CD77AFE-80C2-41D1-AC0B-5FD553AFECEE}" dt="2023-07-06T06:32:14.869" v="292" actId="20577"/>
        <pc:sldMkLst>
          <pc:docMk/>
          <pc:sldMk cId="0" sldId="277"/>
        </pc:sldMkLst>
        <pc:spChg chg="mod">
          <ac:chgData name="Ioanna Matouli (Atlantis Engineering)" userId="ce83a5f9-b684-426f-8712-9fec52aa63a4" providerId="ADAL" clId="{9CD77AFE-80C2-41D1-AC0B-5FD553AFECEE}" dt="2023-07-06T06:32:14.869" v="292" actId="20577"/>
          <ac:spMkLst>
            <pc:docMk/>
            <pc:sldMk cId="0" sldId="277"/>
            <ac:spMk id="420" creationId="{00000000-0000-0000-0000-000000000000}"/>
          </ac:spMkLst>
        </pc:spChg>
      </pc:sldChg>
      <pc:sldChg chg="modSp mod">
        <pc:chgData name="Ioanna Matouli (Atlantis Engineering)" userId="ce83a5f9-b684-426f-8712-9fec52aa63a4" providerId="ADAL" clId="{9CD77AFE-80C2-41D1-AC0B-5FD553AFECEE}" dt="2023-07-06T06:47:36.283" v="322" actId="20577"/>
        <pc:sldMkLst>
          <pc:docMk/>
          <pc:sldMk cId="0" sldId="283"/>
        </pc:sldMkLst>
        <pc:spChg chg="mod">
          <ac:chgData name="Ioanna Matouli (Atlantis Engineering)" userId="ce83a5f9-b684-426f-8712-9fec52aa63a4" providerId="ADAL" clId="{9CD77AFE-80C2-41D1-AC0B-5FD553AFECEE}" dt="2023-07-06T06:47:36.283" v="322" actId="20577"/>
          <ac:spMkLst>
            <pc:docMk/>
            <pc:sldMk cId="0" sldId="283"/>
            <ac:spMk id="499" creationId="{00000000-0000-0000-0000-000000000000}"/>
          </ac:spMkLst>
        </pc:spChg>
      </pc:sldChg>
      <pc:sldChg chg="modSp mod">
        <pc:chgData name="Ioanna Matouli (Atlantis Engineering)" userId="ce83a5f9-b684-426f-8712-9fec52aa63a4" providerId="ADAL" clId="{9CD77AFE-80C2-41D1-AC0B-5FD553AFECEE}" dt="2023-07-06T06:49:22.913" v="420" actId="20577"/>
        <pc:sldMkLst>
          <pc:docMk/>
          <pc:sldMk cId="0" sldId="284"/>
        </pc:sldMkLst>
        <pc:spChg chg="mod">
          <ac:chgData name="Ioanna Matouli (Atlantis Engineering)" userId="ce83a5f9-b684-426f-8712-9fec52aa63a4" providerId="ADAL" clId="{9CD77AFE-80C2-41D1-AC0B-5FD553AFECEE}" dt="2023-07-06T06:49:22.913" v="420" actId="20577"/>
          <ac:spMkLst>
            <pc:docMk/>
            <pc:sldMk cId="0" sldId="284"/>
            <ac:spMk id="511" creationId="{00000000-0000-0000-0000-000000000000}"/>
          </ac:spMkLst>
        </pc:spChg>
      </pc:sldChg>
      <pc:sldChg chg="modSp mod">
        <pc:chgData name="Ioanna Matouli (Atlantis Engineering)" userId="ce83a5f9-b684-426f-8712-9fec52aa63a4" providerId="ADAL" clId="{9CD77AFE-80C2-41D1-AC0B-5FD553AFECEE}" dt="2023-07-06T06:50:43.470" v="448" actId="20577"/>
        <pc:sldMkLst>
          <pc:docMk/>
          <pc:sldMk cId="0" sldId="285"/>
        </pc:sldMkLst>
        <pc:spChg chg="mod">
          <ac:chgData name="Ioanna Matouli (Atlantis Engineering)" userId="ce83a5f9-b684-426f-8712-9fec52aa63a4" providerId="ADAL" clId="{9CD77AFE-80C2-41D1-AC0B-5FD553AFECEE}" dt="2023-07-06T06:50:43.470" v="448" actId="20577"/>
          <ac:spMkLst>
            <pc:docMk/>
            <pc:sldMk cId="0" sldId="285"/>
            <ac:spMk id="523" creationId="{00000000-0000-0000-0000-000000000000}"/>
          </ac:spMkLst>
        </pc:spChg>
        <pc:spChg chg="mod">
          <ac:chgData name="Ioanna Matouli (Atlantis Engineering)" userId="ce83a5f9-b684-426f-8712-9fec52aa63a4" providerId="ADAL" clId="{9CD77AFE-80C2-41D1-AC0B-5FD553AFECEE}" dt="2023-07-06T06:49:44.768" v="421" actId="1076"/>
          <ac:spMkLst>
            <pc:docMk/>
            <pc:sldMk cId="0" sldId="285"/>
            <ac:spMk id="524" creationId="{00000000-0000-0000-0000-000000000000}"/>
          </ac:spMkLst>
        </pc:spChg>
      </pc:sldChg>
      <pc:sldChg chg="modSp mod">
        <pc:chgData name="Ioanna Matouli (Atlantis Engineering)" userId="ce83a5f9-b684-426f-8712-9fec52aa63a4" providerId="ADAL" clId="{9CD77AFE-80C2-41D1-AC0B-5FD553AFECEE}" dt="2023-07-06T06:52:23.432" v="470" actId="20577"/>
        <pc:sldMkLst>
          <pc:docMk/>
          <pc:sldMk cId="0" sldId="287"/>
        </pc:sldMkLst>
        <pc:spChg chg="mod">
          <ac:chgData name="Ioanna Matouli (Atlantis Engineering)" userId="ce83a5f9-b684-426f-8712-9fec52aa63a4" providerId="ADAL" clId="{9CD77AFE-80C2-41D1-AC0B-5FD553AFECEE}" dt="2023-07-06T06:52:23.432" v="470" actId="20577"/>
          <ac:spMkLst>
            <pc:docMk/>
            <pc:sldMk cId="0" sldId="287"/>
            <ac:spMk id="556" creationId="{00000000-0000-0000-0000-000000000000}"/>
          </ac:spMkLst>
        </pc:spChg>
        <pc:spChg chg="mod">
          <ac:chgData name="Ioanna Matouli (Atlantis Engineering)" userId="ce83a5f9-b684-426f-8712-9fec52aa63a4" providerId="ADAL" clId="{9CD77AFE-80C2-41D1-AC0B-5FD553AFECEE}" dt="2023-07-06T06:51:37.825" v="449" actId="1076"/>
          <ac:spMkLst>
            <pc:docMk/>
            <pc:sldMk cId="0" sldId="287"/>
            <ac:spMk id="557" creationId="{00000000-0000-0000-0000-000000000000}"/>
          </ac:spMkLst>
        </pc:spChg>
      </pc:sldChg>
      <pc:sldChg chg="modSp mod">
        <pc:chgData name="Ioanna Matouli (Atlantis Engineering)" userId="ce83a5f9-b684-426f-8712-9fec52aa63a4" providerId="ADAL" clId="{9CD77AFE-80C2-41D1-AC0B-5FD553AFECEE}" dt="2023-07-06T06:54:04.035" v="476" actId="20577"/>
        <pc:sldMkLst>
          <pc:docMk/>
          <pc:sldMk cId="0" sldId="288"/>
        </pc:sldMkLst>
        <pc:spChg chg="mod">
          <ac:chgData name="Ioanna Matouli (Atlantis Engineering)" userId="ce83a5f9-b684-426f-8712-9fec52aa63a4" providerId="ADAL" clId="{9CD77AFE-80C2-41D1-AC0B-5FD553AFECEE}" dt="2023-07-06T06:54:04.035" v="476" actId="20577"/>
          <ac:spMkLst>
            <pc:docMk/>
            <pc:sldMk cId="0" sldId="288"/>
            <ac:spMk id="568" creationId="{00000000-0000-0000-0000-000000000000}"/>
          </ac:spMkLst>
        </pc:spChg>
        <pc:spChg chg="mod">
          <ac:chgData name="Ioanna Matouli (Atlantis Engineering)" userId="ce83a5f9-b684-426f-8712-9fec52aa63a4" providerId="ADAL" clId="{9CD77AFE-80C2-41D1-AC0B-5FD553AFECEE}" dt="2023-07-06T06:53:54.273" v="471" actId="1076"/>
          <ac:spMkLst>
            <pc:docMk/>
            <pc:sldMk cId="0" sldId="288"/>
            <ac:spMk id="569" creationId="{00000000-0000-0000-0000-000000000000}"/>
          </ac:spMkLst>
        </pc:spChg>
      </pc:sldChg>
      <pc:sldChg chg="modSp mod">
        <pc:chgData name="Ioanna Matouli (Atlantis Engineering)" userId="ce83a5f9-b684-426f-8712-9fec52aa63a4" providerId="ADAL" clId="{9CD77AFE-80C2-41D1-AC0B-5FD553AFECEE}" dt="2023-07-06T07:04:31.633" v="481" actId="20577"/>
        <pc:sldMkLst>
          <pc:docMk/>
          <pc:sldMk cId="0" sldId="289"/>
        </pc:sldMkLst>
        <pc:spChg chg="mod">
          <ac:chgData name="Ioanna Matouli (Atlantis Engineering)" userId="ce83a5f9-b684-426f-8712-9fec52aa63a4" providerId="ADAL" clId="{9CD77AFE-80C2-41D1-AC0B-5FD553AFECEE}" dt="2023-07-06T07:04:31.633" v="481" actId="20577"/>
          <ac:spMkLst>
            <pc:docMk/>
            <pc:sldMk cId="0" sldId="289"/>
            <ac:spMk id="580" creationId="{00000000-0000-0000-0000-000000000000}"/>
          </ac:spMkLst>
        </pc:spChg>
      </pc:sldChg>
      <pc:sldChg chg="modSp mod">
        <pc:chgData name="Ioanna Matouli (Atlantis Engineering)" userId="ce83a5f9-b684-426f-8712-9fec52aa63a4" providerId="ADAL" clId="{9CD77AFE-80C2-41D1-AC0B-5FD553AFECEE}" dt="2023-07-06T07:04:46.614" v="482" actId="1076"/>
        <pc:sldMkLst>
          <pc:docMk/>
          <pc:sldMk cId="0" sldId="290"/>
        </pc:sldMkLst>
        <pc:spChg chg="mod">
          <ac:chgData name="Ioanna Matouli (Atlantis Engineering)" userId="ce83a5f9-b684-426f-8712-9fec52aa63a4" providerId="ADAL" clId="{9CD77AFE-80C2-41D1-AC0B-5FD553AFECEE}" dt="2023-07-06T07:04:46.614" v="482" actId="1076"/>
          <ac:spMkLst>
            <pc:docMk/>
            <pc:sldMk cId="0" sldId="290"/>
            <ac:spMk id="592" creationId="{00000000-0000-0000-0000-000000000000}"/>
          </ac:spMkLst>
        </pc:spChg>
      </pc:sldChg>
      <pc:sldChg chg="modSp mod">
        <pc:chgData name="Ioanna Matouli (Atlantis Engineering)" userId="ce83a5f9-b684-426f-8712-9fec52aa63a4" providerId="ADAL" clId="{9CD77AFE-80C2-41D1-AC0B-5FD553AFECEE}" dt="2023-07-06T07:05:55.129" v="505" actId="20577"/>
        <pc:sldMkLst>
          <pc:docMk/>
          <pc:sldMk cId="0" sldId="291"/>
        </pc:sldMkLst>
        <pc:spChg chg="mod">
          <ac:chgData name="Ioanna Matouli (Atlantis Engineering)" userId="ce83a5f9-b684-426f-8712-9fec52aa63a4" providerId="ADAL" clId="{9CD77AFE-80C2-41D1-AC0B-5FD553AFECEE}" dt="2023-07-06T07:05:55.129" v="505" actId="20577"/>
          <ac:spMkLst>
            <pc:docMk/>
            <pc:sldMk cId="0" sldId="291"/>
            <ac:spMk id="604" creationId="{00000000-0000-0000-0000-000000000000}"/>
          </ac:spMkLst>
        </pc:spChg>
      </pc:sldChg>
      <pc:sldChg chg="modSp mod">
        <pc:chgData name="Ioanna Matouli (Atlantis Engineering)" userId="ce83a5f9-b684-426f-8712-9fec52aa63a4" providerId="ADAL" clId="{9CD77AFE-80C2-41D1-AC0B-5FD553AFECEE}" dt="2023-07-06T07:06:46.686" v="506" actId="1076"/>
        <pc:sldMkLst>
          <pc:docMk/>
          <pc:sldMk cId="0" sldId="295"/>
        </pc:sldMkLst>
        <pc:spChg chg="mod">
          <ac:chgData name="Ioanna Matouli (Atlantis Engineering)" userId="ce83a5f9-b684-426f-8712-9fec52aa63a4" providerId="ADAL" clId="{9CD77AFE-80C2-41D1-AC0B-5FD553AFECEE}" dt="2023-07-06T07:06:46.686" v="506" actId="1076"/>
          <ac:spMkLst>
            <pc:docMk/>
            <pc:sldMk cId="0" sldId="295"/>
            <ac:spMk id="654" creationId="{00000000-0000-0000-0000-000000000000}"/>
          </ac:spMkLst>
        </pc:spChg>
      </pc:sldChg>
    </pc:docChg>
  </pc:docChgLst>
  <pc:docChgLst>
    <pc:chgData name="Christine Eleftheriadou (Atlantis Engineering)" userId="3ae066a3-1095-4acc-beef-f20833c9eacb" providerId="ADAL" clId="{FE774D14-8066-4745-98E2-EC053E42F536}"/>
    <pc:docChg chg="undo redo custSel modSld">
      <pc:chgData name="Christine Eleftheriadou (Atlantis Engineering)" userId="3ae066a3-1095-4acc-beef-f20833c9eacb" providerId="ADAL" clId="{FE774D14-8066-4745-98E2-EC053E42F536}" dt="2023-06-26T12:40:28.275" v="1769" actId="1076"/>
      <pc:docMkLst>
        <pc:docMk/>
      </pc:docMkLst>
      <pc:sldChg chg="modSp mod">
        <pc:chgData name="Christine Eleftheriadou (Atlantis Engineering)" userId="3ae066a3-1095-4acc-beef-f20833c9eacb" providerId="ADAL" clId="{FE774D14-8066-4745-98E2-EC053E42F536}" dt="2023-06-07T10:35:44.190" v="96" actId="20577"/>
        <pc:sldMkLst>
          <pc:docMk/>
          <pc:sldMk cId="0" sldId="260"/>
        </pc:sldMkLst>
        <pc:spChg chg="mod">
          <ac:chgData name="Christine Eleftheriadou (Atlantis Engineering)" userId="3ae066a3-1095-4acc-beef-f20833c9eacb" providerId="ADAL" clId="{FE774D14-8066-4745-98E2-EC053E42F536}" dt="2023-06-07T10:21:05.928" v="3" actId="108"/>
          <ac:spMkLst>
            <pc:docMk/>
            <pc:sldMk cId="0" sldId="260"/>
            <ac:spMk id="182" creationId="{00000000-0000-0000-0000-000000000000}"/>
          </ac:spMkLst>
        </pc:spChg>
        <pc:spChg chg="mod">
          <ac:chgData name="Christine Eleftheriadou (Atlantis Engineering)" userId="3ae066a3-1095-4acc-beef-f20833c9eacb" providerId="ADAL" clId="{FE774D14-8066-4745-98E2-EC053E42F536}" dt="2023-06-07T10:25:46.790" v="9" actId="108"/>
          <ac:spMkLst>
            <pc:docMk/>
            <pc:sldMk cId="0" sldId="260"/>
            <ac:spMk id="183" creationId="{00000000-0000-0000-0000-000000000000}"/>
          </ac:spMkLst>
        </pc:spChg>
        <pc:spChg chg="mod">
          <ac:chgData name="Christine Eleftheriadou (Atlantis Engineering)" userId="3ae066a3-1095-4acc-beef-f20833c9eacb" providerId="ADAL" clId="{FE774D14-8066-4745-98E2-EC053E42F536}" dt="2023-06-07T10:34:45.300" v="82" actId="1076"/>
          <ac:spMkLst>
            <pc:docMk/>
            <pc:sldMk cId="0" sldId="260"/>
            <ac:spMk id="184" creationId="{00000000-0000-0000-0000-000000000000}"/>
          </ac:spMkLst>
        </pc:spChg>
        <pc:spChg chg="mod">
          <ac:chgData name="Christine Eleftheriadou (Atlantis Engineering)" userId="3ae066a3-1095-4acc-beef-f20833c9eacb" providerId="ADAL" clId="{FE774D14-8066-4745-98E2-EC053E42F536}" dt="2023-06-07T10:24:42.055" v="7" actId="108"/>
          <ac:spMkLst>
            <pc:docMk/>
            <pc:sldMk cId="0" sldId="260"/>
            <ac:spMk id="185" creationId="{00000000-0000-0000-0000-000000000000}"/>
          </ac:spMkLst>
        </pc:spChg>
        <pc:spChg chg="mod">
          <ac:chgData name="Christine Eleftheriadou (Atlantis Engineering)" userId="3ae066a3-1095-4acc-beef-f20833c9eacb" providerId="ADAL" clId="{FE774D14-8066-4745-98E2-EC053E42F536}" dt="2023-06-07T10:27:12.399" v="13" actId="108"/>
          <ac:spMkLst>
            <pc:docMk/>
            <pc:sldMk cId="0" sldId="260"/>
            <ac:spMk id="186" creationId="{00000000-0000-0000-0000-000000000000}"/>
          </ac:spMkLst>
        </pc:spChg>
        <pc:spChg chg="mod">
          <ac:chgData name="Christine Eleftheriadou (Atlantis Engineering)" userId="3ae066a3-1095-4acc-beef-f20833c9eacb" providerId="ADAL" clId="{FE774D14-8066-4745-98E2-EC053E42F536}" dt="2023-06-07T10:35:44.190" v="96" actId="20577"/>
          <ac:spMkLst>
            <pc:docMk/>
            <pc:sldMk cId="0" sldId="260"/>
            <ac:spMk id="194" creationId="{00000000-0000-0000-0000-000000000000}"/>
          </ac:spMkLst>
        </pc:spChg>
        <pc:spChg chg="mod">
          <ac:chgData name="Christine Eleftheriadou (Atlantis Engineering)" userId="3ae066a3-1095-4acc-beef-f20833c9eacb" providerId="ADAL" clId="{FE774D14-8066-4745-98E2-EC053E42F536}" dt="2023-06-07T10:31:30.346" v="55" actId="108"/>
          <ac:spMkLst>
            <pc:docMk/>
            <pc:sldMk cId="0" sldId="260"/>
            <ac:spMk id="202" creationId="{00000000-0000-0000-0000-000000000000}"/>
          </ac:spMkLst>
        </pc:spChg>
        <pc:spChg chg="mod">
          <ac:chgData name="Christine Eleftheriadou (Atlantis Engineering)" userId="3ae066a3-1095-4acc-beef-f20833c9eacb" providerId="ADAL" clId="{FE774D14-8066-4745-98E2-EC053E42F536}" dt="2023-06-07T10:34:54.654" v="83" actId="1076"/>
          <ac:spMkLst>
            <pc:docMk/>
            <pc:sldMk cId="0" sldId="260"/>
            <ac:spMk id="203" creationId="{00000000-0000-0000-0000-000000000000}"/>
          </ac:spMkLst>
        </pc:spChg>
        <pc:picChg chg="mod">
          <ac:chgData name="Christine Eleftheriadou (Atlantis Engineering)" userId="3ae066a3-1095-4acc-beef-f20833c9eacb" providerId="ADAL" clId="{FE774D14-8066-4745-98E2-EC053E42F536}" dt="2023-06-07T10:34:44.709" v="81" actId="1076"/>
          <ac:picMkLst>
            <pc:docMk/>
            <pc:sldMk cId="0" sldId="260"/>
            <ac:picMk id="187" creationId="{00000000-0000-0000-0000-000000000000}"/>
          </ac:picMkLst>
        </pc:picChg>
      </pc:sldChg>
      <pc:sldChg chg="modSp mod">
        <pc:chgData name="Christine Eleftheriadou (Atlantis Engineering)" userId="3ae066a3-1095-4acc-beef-f20833c9eacb" providerId="ADAL" clId="{FE774D14-8066-4745-98E2-EC053E42F536}" dt="2023-06-07T11:16:29.802" v="270" actId="1076"/>
        <pc:sldMkLst>
          <pc:docMk/>
          <pc:sldMk cId="0" sldId="261"/>
        </pc:sldMkLst>
        <pc:spChg chg="mod">
          <ac:chgData name="Christine Eleftheriadou (Atlantis Engineering)" userId="3ae066a3-1095-4acc-beef-f20833c9eacb" providerId="ADAL" clId="{FE774D14-8066-4745-98E2-EC053E42F536}" dt="2023-06-07T11:16:29.802" v="270" actId="1076"/>
          <ac:spMkLst>
            <pc:docMk/>
            <pc:sldMk cId="0" sldId="261"/>
            <ac:spMk id="208" creationId="{00000000-0000-0000-0000-000000000000}"/>
          </ac:spMkLst>
        </pc:spChg>
        <pc:spChg chg="mod">
          <ac:chgData name="Christine Eleftheriadou (Atlantis Engineering)" userId="3ae066a3-1095-4acc-beef-f20833c9eacb" providerId="ADAL" clId="{FE774D14-8066-4745-98E2-EC053E42F536}" dt="2023-06-07T11:09:14.632" v="254" actId="255"/>
          <ac:spMkLst>
            <pc:docMk/>
            <pc:sldMk cId="0" sldId="261"/>
            <ac:spMk id="209" creationId="{00000000-0000-0000-0000-000000000000}"/>
          </ac:spMkLst>
        </pc:spChg>
        <pc:spChg chg="mod">
          <ac:chgData name="Christine Eleftheriadou (Atlantis Engineering)" userId="3ae066a3-1095-4acc-beef-f20833c9eacb" providerId="ADAL" clId="{FE774D14-8066-4745-98E2-EC053E42F536}" dt="2023-06-07T11:15:13.714" v="263" actId="1076"/>
          <ac:spMkLst>
            <pc:docMk/>
            <pc:sldMk cId="0" sldId="261"/>
            <ac:spMk id="212" creationId="{00000000-0000-0000-0000-000000000000}"/>
          </ac:spMkLst>
        </pc:spChg>
        <pc:picChg chg="mod">
          <ac:chgData name="Christine Eleftheriadou (Atlantis Engineering)" userId="3ae066a3-1095-4acc-beef-f20833c9eacb" providerId="ADAL" clId="{FE774D14-8066-4745-98E2-EC053E42F536}" dt="2023-06-07T11:09:18.348" v="255" actId="1076"/>
          <ac:picMkLst>
            <pc:docMk/>
            <pc:sldMk cId="0" sldId="261"/>
            <ac:picMk id="210" creationId="{00000000-0000-0000-0000-000000000000}"/>
          </ac:picMkLst>
        </pc:picChg>
        <pc:picChg chg="mod">
          <ac:chgData name="Christine Eleftheriadou (Atlantis Engineering)" userId="3ae066a3-1095-4acc-beef-f20833c9eacb" providerId="ADAL" clId="{FE774D14-8066-4745-98E2-EC053E42F536}" dt="2023-06-07T11:16:05.744" v="267" actId="1076"/>
          <ac:picMkLst>
            <pc:docMk/>
            <pc:sldMk cId="0" sldId="261"/>
            <ac:picMk id="211" creationId="{00000000-0000-0000-0000-000000000000}"/>
          </ac:picMkLst>
        </pc:picChg>
      </pc:sldChg>
      <pc:sldChg chg="modSp mod">
        <pc:chgData name="Christine Eleftheriadou (Atlantis Engineering)" userId="3ae066a3-1095-4acc-beef-f20833c9eacb" providerId="ADAL" clId="{FE774D14-8066-4745-98E2-EC053E42F536}" dt="2023-06-07T11:17:56.612" v="276" actId="1076"/>
        <pc:sldMkLst>
          <pc:docMk/>
          <pc:sldMk cId="0" sldId="262"/>
        </pc:sldMkLst>
        <pc:spChg chg="mod">
          <ac:chgData name="Christine Eleftheriadou (Atlantis Engineering)" userId="3ae066a3-1095-4acc-beef-f20833c9eacb" providerId="ADAL" clId="{FE774D14-8066-4745-98E2-EC053E42F536}" dt="2023-06-07T11:03:31.918" v="202" actId="20577"/>
          <ac:spMkLst>
            <pc:docMk/>
            <pc:sldMk cId="0" sldId="262"/>
            <ac:spMk id="221" creationId="{00000000-0000-0000-0000-000000000000}"/>
          </ac:spMkLst>
        </pc:spChg>
        <pc:spChg chg="mod">
          <ac:chgData name="Christine Eleftheriadou (Atlantis Engineering)" userId="3ae066a3-1095-4acc-beef-f20833c9eacb" providerId="ADAL" clId="{FE774D14-8066-4745-98E2-EC053E42F536}" dt="2023-06-07T11:17:10.649" v="273" actId="113"/>
          <ac:spMkLst>
            <pc:docMk/>
            <pc:sldMk cId="0" sldId="262"/>
            <ac:spMk id="222" creationId="{00000000-0000-0000-0000-000000000000}"/>
          </ac:spMkLst>
        </pc:spChg>
        <pc:spChg chg="mod">
          <ac:chgData name="Christine Eleftheriadou (Atlantis Engineering)" userId="3ae066a3-1095-4acc-beef-f20833c9eacb" providerId="ADAL" clId="{FE774D14-8066-4745-98E2-EC053E42F536}" dt="2023-06-07T11:17:30.649" v="274" actId="1076"/>
          <ac:spMkLst>
            <pc:docMk/>
            <pc:sldMk cId="0" sldId="262"/>
            <ac:spMk id="225" creationId="{00000000-0000-0000-0000-000000000000}"/>
          </ac:spMkLst>
        </pc:spChg>
        <pc:picChg chg="mod">
          <ac:chgData name="Christine Eleftheriadou (Atlantis Engineering)" userId="3ae066a3-1095-4acc-beef-f20833c9eacb" providerId="ADAL" clId="{FE774D14-8066-4745-98E2-EC053E42F536}" dt="2023-06-07T11:17:56.612" v="276" actId="1076"/>
          <ac:picMkLst>
            <pc:docMk/>
            <pc:sldMk cId="0" sldId="262"/>
            <ac:picMk id="223" creationId="{00000000-0000-0000-0000-000000000000}"/>
          </ac:picMkLst>
        </pc:picChg>
      </pc:sldChg>
      <pc:sldChg chg="modSp mod">
        <pc:chgData name="Christine Eleftheriadou (Atlantis Engineering)" userId="3ae066a3-1095-4acc-beef-f20833c9eacb" providerId="ADAL" clId="{FE774D14-8066-4745-98E2-EC053E42F536}" dt="2023-06-07T11:56:22.257" v="493" actId="20577"/>
        <pc:sldMkLst>
          <pc:docMk/>
          <pc:sldMk cId="0" sldId="263"/>
        </pc:sldMkLst>
        <pc:spChg chg="mod">
          <ac:chgData name="Christine Eleftheriadou (Atlantis Engineering)" userId="3ae066a3-1095-4acc-beef-f20833c9eacb" providerId="ADAL" clId="{FE774D14-8066-4745-98E2-EC053E42F536}" dt="2023-06-07T11:56:22.257" v="493" actId="20577"/>
          <ac:spMkLst>
            <pc:docMk/>
            <pc:sldMk cId="0" sldId="263"/>
            <ac:spMk id="239" creationId="{00000000-0000-0000-0000-000000000000}"/>
          </ac:spMkLst>
        </pc:spChg>
        <pc:spChg chg="mod">
          <ac:chgData name="Christine Eleftheriadou (Atlantis Engineering)" userId="3ae066a3-1095-4acc-beef-f20833c9eacb" providerId="ADAL" clId="{FE774D14-8066-4745-98E2-EC053E42F536}" dt="2023-06-07T11:53:49.929" v="378" actId="14100"/>
          <ac:spMkLst>
            <pc:docMk/>
            <pc:sldMk cId="0" sldId="263"/>
            <ac:spMk id="241" creationId="{00000000-0000-0000-0000-000000000000}"/>
          </ac:spMkLst>
        </pc:spChg>
        <pc:spChg chg="mod">
          <ac:chgData name="Christine Eleftheriadou (Atlantis Engineering)" userId="3ae066a3-1095-4acc-beef-f20833c9eacb" providerId="ADAL" clId="{FE774D14-8066-4745-98E2-EC053E42F536}" dt="2023-06-07T11:49:09.650" v="301" actId="20577"/>
          <ac:spMkLst>
            <pc:docMk/>
            <pc:sldMk cId="0" sldId="263"/>
            <ac:spMk id="242" creationId="{00000000-0000-0000-0000-000000000000}"/>
          </ac:spMkLst>
        </pc:spChg>
        <pc:grpChg chg="mod">
          <ac:chgData name="Christine Eleftheriadou (Atlantis Engineering)" userId="3ae066a3-1095-4acc-beef-f20833c9eacb" providerId="ADAL" clId="{FE774D14-8066-4745-98E2-EC053E42F536}" dt="2023-06-07T11:49:25.326" v="303" actId="14100"/>
          <ac:grpSpMkLst>
            <pc:docMk/>
            <pc:sldMk cId="0" sldId="263"/>
            <ac:grpSpMk id="240" creationId="{00000000-0000-0000-0000-000000000000}"/>
          </ac:grpSpMkLst>
        </pc:grpChg>
      </pc:sldChg>
      <pc:sldChg chg="modSp mod">
        <pc:chgData name="Christine Eleftheriadou (Atlantis Engineering)" userId="3ae066a3-1095-4acc-beef-f20833c9eacb" providerId="ADAL" clId="{FE774D14-8066-4745-98E2-EC053E42F536}" dt="2023-06-07T12:20:44.190" v="731" actId="1076"/>
        <pc:sldMkLst>
          <pc:docMk/>
          <pc:sldMk cId="0" sldId="264"/>
        </pc:sldMkLst>
        <pc:spChg chg="mod">
          <ac:chgData name="Christine Eleftheriadou (Atlantis Engineering)" userId="3ae066a3-1095-4acc-beef-f20833c9eacb" providerId="ADAL" clId="{FE774D14-8066-4745-98E2-EC053E42F536}" dt="2023-06-07T12:07:20.121" v="533" actId="14100"/>
          <ac:spMkLst>
            <pc:docMk/>
            <pc:sldMk cId="0" sldId="264"/>
            <ac:spMk id="253" creationId="{00000000-0000-0000-0000-000000000000}"/>
          </ac:spMkLst>
        </pc:spChg>
        <pc:spChg chg="mod">
          <ac:chgData name="Christine Eleftheriadou (Atlantis Engineering)" userId="3ae066a3-1095-4acc-beef-f20833c9eacb" providerId="ADAL" clId="{FE774D14-8066-4745-98E2-EC053E42F536}" dt="2023-06-07T12:13:02.546" v="693" actId="14100"/>
          <ac:spMkLst>
            <pc:docMk/>
            <pc:sldMk cId="0" sldId="264"/>
            <ac:spMk id="256" creationId="{00000000-0000-0000-0000-000000000000}"/>
          </ac:spMkLst>
        </pc:spChg>
        <pc:spChg chg="mod">
          <ac:chgData name="Christine Eleftheriadou (Atlantis Engineering)" userId="3ae066a3-1095-4acc-beef-f20833c9eacb" providerId="ADAL" clId="{FE774D14-8066-4745-98E2-EC053E42F536}" dt="2023-06-07T12:16:45.314" v="713" actId="108"/>
          <ac:spMkLst>
            <pc:docMk/>
            <pc:sldMk cId="0" sldId="264"/>
            <ac:spMk id="258" creationId="{00000000-0000-0000-0000-000000000000}"/>
          </ac:spMkLst>
        </pc:spChg>
        <pc:grpChg chg="mod">
          <ac:chgData name="Christine Eleftheriadou (Atlantis Engineering)" userId="3ae066a3-1095-4acc-beef-f20833c9eacb" providerId="ADAL" clId="{FE774D14-8066-4745-98E2-EC053E42F536}" dt="2023-06-07T12:11:45.019" v="681" actId="14100"/>
          <ac:grpSpMkLst>
            <pc:docMk/>
            <pc:sldMk cId="0" sldId="264"/>
            <ac:grpSpMk id="255" creationId="{00000000-0000-0000-0000-000000000000}"/>
          </ac:grpSpMkLst>
        </pc:grpChg>
        <pc:picChg chg="mod">
          <ac:chgData name="Christine Eleftheriadou (Atlantis Engineering)" userId="3ae066a3-1095-4acc-beef-f20833c9eacb" providerId="ADAL" clId="{FE774D14-8066-4745-98E2-EC053E42F536}" dt="2023-06-07T12:16:52.515" v="715" actId="1076"/>
          <ac:picMkLst>
            <pc:docMk/>
            <pc:sldMk cId="0" sldId="264"/>
            <ac:picMk id="250" creationId="{00000000-0000-0000-0000-000000000000}"/>
          </ac:picMkLst>
        </pc:picChg>
        <pc:picChg chg="mod">
          <ac:chgData name="Christine Eleftheriadou (Atlantis Engineering)" userId="3ae066a3-1095-4acc-beef-f20833c9eacb" providerId="ADAL" clId="{FE774D14-8066-4745-98E2-EC053E42F536}" dt="2023-06-07T12:13:09.508" v="694" actId="1076"/>
          <ac:picMkLst>
            <pc:docMk/>
            <pc:sldMk cId="0" sldId="264"/>
            <ac:picMk id="260" creationId="{00000000-0000-0000-0000-000000000000}"/>
          </ac:picMkLst>
        </pc:picChg>
        <pc:picChg chg="mod">
          <ac:chgData name="Christine Eleftheriadou (Atlantis Engineering)" userId="3ae066a3-1095-4acc-beef-f20833c9eacb" providerId="ADAL" clId="{FE774D14-8066-4745-98E2-EC053E42F536}" dt="2023-06-07T12:20:44.190" v="731" actId="1076"/>
          <ac:picMkLst>
            <pc:docMk/>
            <pc:sldMk cId="0" sldId="264"/>
            <ac:picMk id="261" creationId="{00000000-0000-0000-0000-000000000000}"/>
          </ac:picMkLst>
        </pc:picChg>
      </pc:sldChg>
      <pc:sldChg chg="modSp mod">
        <pc:chgData name="Christine Eleftheriadou (Atlantis Engineering)" userId="3ae066a3-1095-4acc-beef-f20833c9eacb" providerId="ADAL" clId="{FE774D14-8066-4745-98E2-EC053E42F536}" dt="2023-06-07T12:31:05.952" v="802" actId="1076"/>
        <pc:sldMkLst>
          <pc:docMk/>
          <pc:sldMk cId="0" sldId="265"/>
        </pc:sldMkLst>
        <pc:spChg chg="mod">
          <ac:chgData name="Christine Eleftheriadou (Atlantis Engineering)" userId="3ae066a3-1095-4acc-beef-f20833c9eacb" providerId="ADAL" clId="{FE774D14-8066-4745-98E2-EC053E42F536}" dt="2023-06-07T12:30:00.901" v="797" actId="108"/>
          <ac:spMkLst>
            <pc:docMk/>
            <pc:sldMk cId="0" sldId="265"/>
            <ac:spMk id="271" creationId="{00000000-0000-0000-0000-000000000000}"/>
          </ac:spMkLst>
        </pc:spChg>
        <pc:spChg chg="mod">
          <ac:chgData name="Christine Eleftheriadou (Atlantis Engineering)" userId="3ae066a3-1095-4acc-beef-f20833c9eacb" providerId="ADAL" clId="{FE774D14-8066-4745-98E2-EC053E42F536}" dt="2023-06-07T12:21:35.052" v="757" actId="14100"/>
          <ac:spMkLst>
            <pc:docMk/>
            <pc:sldMk cId="0" sldId="265"/>
            <ac:spMk id="272" creationId="{00000000-0000-0000-0000-000000000000}"/>
          </ac:spMkLst>
        </pc:spChg>
        <pc:picChg chg="mod">
          <ac:chgData name="Christine Eleftheriadou (Atlantis Engineering)" userId="3ae066a3-1095-4acc-beef-f20833c9eacb" providerId="ADAL" clId="{FE774D14-8066-4745-98E2-EC053E42F536}" dt="2023-06-07T12:31:05.952" v="802" actId="1076"/>
          <ac:picMkLst>
            <pc:docMk/>
            <pc:sldMk cId="0" sldId="265"/>
            <ac:picMk id="266" creationId="{00000000-0000-0000-0000-000000000000}"/>
          </ac:picMkLst>
        </pc:picChg>
        <pc:picChg chg="mod">
          <ac:chgData name="Christine Eleftheriadou (Atlantis Engineering)" userId="3ae066a3-1095-4acc-beef-f20833c9eacb" providerId="ADAL" clId="{FE774D14-8066-4745-98E2-EC053E42F536}" dt="2023-06-07T12:20:12.131" v="720" actId="1076"/>
          <ac:picMkLst>
            <pc:docMk/>
            <pc:sldMk cId="0" sldId="265"/>
            <ac:picMk id="267" creationId="{00000000-0000-0000-0000-000000000000}"/>
          </ac:picMkLst>
        </pc:picChg>
      </pc:sldChg>
      <pc:sldChg chg="modSp mod">
        <pc:chgData name="Christine Eleftheriadou (Atlantis Engineering)" userId="3ae066a3-1095-4acc-beef-f20833c9eacb" providerId="ADAL" clId="{FE774D14-8066-4745-98E2-EC053E42F536}" dt="2023-06-07T12:40:39.858" v="843" actId="20577"/>
        <pc:sldMkLst>
          <pc:docMk/>
          <pc:sldMk cId="0" sldId="266"/>
        </pc:sldMkLst>
        <pc:spChg chg="mod">
          <ac:chgData name="Christine Eleftheriadou (Atlantis Engineering)" userId="3ae066a3-1095-4acc-beef-f20833c9eacb" providerId="ADAL" clId="{FE774D14-8066-4745-98E2-EC053E42F536}" dt="2023-06-07T12:40:39.858" v="843" actId="20577"/>
          <ac:spMkLst>
            <pc:docMk/>
            <pc:sldMk cId="0" sldId="266"/>
            <ac:spMk id="283" creationId="{00000000-0000-0000-0000-000000000000}"/>
          </ac:spMkLst>
        </pc:spChg>
        <pc:spChg chg="mod">
          <ac:chgData name="Christine Eleftheriadou (Atlantis Engineering)" userId="3ae066a3-1095-4acc-beef-f20833c9eacb" providerId="ADAL" clId="{FE774D14-8066-4745-98E2-EC053E42F536}" dt="2023-06-07T12:34:19.220" v="826" actId="108"/>
          <ac:spMkLst>
            <pc:docMk/>
            <pc:sldMk cId="0" sldId="266"/>
            <ac:spMk id="284" creationId="{00000000-0000-0000-0000-000000000000}"/>
          </ac:spMkLst>
        </pc:spChg>
      </pc:sldChg>
      <pc:sldChg chg="modSp mod">
        <pc:chgData name="Christine Eleftheriadou (Atlantis Engineering)" userId="3ae066a3-1095-4acc-beef-f20833c9eacb" providerId="ADAL" clId="{FE774D14-8066-4745-98E2-EC053E42F536}" dt="2023-06-07T12:49:17.137" v="937" actId="14100"/>
        <pc:sldMkLst>
          <pc:docMk/>
          <pc:sldMk cId="0" sldId="267"/>
        </pc:sldMkLst>
        <pc:spChg chg="mod">
          <ac:chgData name="Christine Eleftheriadou (Atlantis Engineering)" userId="3ae066a3-1095-4acc-beef-f20833c9eacb" providerId="ADAL" clId="{FE774D14-8066-4745-98E2-EC053E42F536}" dt="2023-06-07T12:45:25.818" v="926" actId="108"/>
          <ac:spMkLst>
            <pc:docMk/>
            <pc:sldMk cId="0" sldId="267"/>
            <ac:spMk id="295" creationId="{00000000-0000-0000-0000-000000000000}"/>
          </ac:spMkLst>
        </pc:spChg>
        <pc:spChg chg="mod">
          <ac:chgData name="Christine Eleftheriadou (Atlantis Engineering)" userId="3ae066a3-1095-4acc-beef-f20833c9eacb" providerId="ADAL" clId="{FE774D14-8066-4745-98E2-EC053E42F536}" dt="2023-06-07T12:49:17.137" v="937" actId="14100"/>
          <ac:spMkLst>
            <pc:docMk/>
            <pc:sldMk cId="0" sldId="267"/>
            <ac:spMk id="296" creationId="{00000000-0000-0000-0000-000000000000}"/>
          </ac:spMkLst>
        </pc:spChg>
        <pc:picChg chg="mod">
          <ac:chgData name="Christine Eleftheriadou (Atlantis Engineering)" userId="3ae066a3-1095-4acc-beef-f20833c9eacb" providerId="ADAL" clId="{FE774D14-8066-4745-98E2-EC053E42F536}" dt="2023-06-07T12:45:28.488" v="927" actId="1076"/>
          <ac:picMkLst>
            <pc:docMk/>
            <pc:sldMk cId="0" sldId="267"/>
            <ac:picMk id="290" creationId="{00000000-0000-0000-0000-000000000000}"/>
          </ac:picMkLst>
        </pc:picChg>
      </pc:sldChg>
      <pc:sldChg chg="modSp mod">
        <pc:chgData name="Christine Eleftheriadou (Atlantis Engineering)" userId="3ae066a3-1095-4acc-beef-f20833c9eacb" providerId="ADAL" clId="{FE774D14-8066-4745-98E2-EC053E42F536}" dt="2023-06-07T13:21:34.662" v="995" actId="14100"/>
        <pc:sldMkLst>
          <pc:docMk/>
          <pc:sldMk cId="0" sldId="268"/>
        </pc:sldMkLst>
        <pc:spChg chg="mod">
          <ac:chgData name="Christine Eleftheriadou (Atlantis Engineering)" userId="3ae066a3-1095-4acc-beef-f20833c9eacb" providerId="ADAL" clId="{FE774D14-8066-4745-98E2-EC053E42F536}" dt="2023-06-07T13:17:20.546" v="980" actId="20577"/>
          <ac:spMkLst>
            <pc:docMk/>
            <pc:sldMk cId="0" sldId="268"/>
            <ac:spMk id="306" creationId="{00000000-0000-0000-0000-000000000000}"/>
          </ac:spMkLst>
        </pc:spChg>
        <pc:spChg chg="mod">
          <ac:chgData name="Christine Eleftheriadou (Atlantis Engineering)" userId="3ae066a3-1095-4acc-beef-f20833c9eacb" providerId="ADAL" clId="{FE774D14-8066-4745-98E2-EC053E42F536}" dt="2023-06-07T13:21:34.662" v="995" actId="14100"/>
          <ac:spMkLst>
            <pc:docMk/>
            <pc:sldMk cId="0" sldId="268"/>
            <ac:spMk id="307" creationId="{00000000-0000-0000-0000-000000000000}"/>
          </ac:spMkLst>
        </pc:spChg>
        <pc:spChg chg="mod">
          <ac:chgData name="Christine Eleftheriadou (Atlantis Engineering)" userId="3ae066a3-1095-4acc-beef-f20833c9eacb" providerId="ADAL" clId="{FE774D14-8066-4745-98E2-EC053E42F536}" dt="2023-06-07T13:18:52.316" v="990"/>
          <ac:spMkLst>
            <pc:docMk/>
            <pc:sldMk cId="0" sldId="268"/>
            <ac:spMk id="308" creationId="{00000000-0000-0000-0000-000000000000}"/>
          </ac:spMkLst>
        </pc:spChg>
        <pc:picChg chg="mod">
          <ac:chgData name="Christine Eleftheriadou (Atlantis Engineering)" userId="3ae066a3-1095-4acc-beef-f20833c9eacb" providerId="ADAL" clId="{FE774D14-8066-4745-98E2-EC053E42F536}" dt="2023-06-07T13:04:23.832" v="944" actId="1076"/>
          <ac:picMkLst>
            <pc:docMk/>
            <pc:sldMk cId="0" sldId="268"/>
            <ac:picMk id="302" creationId="{00000000-0000-0000-0000-000000000000}"/>
          </ac:picMkLst>
        </pc:picChg>
      </pc:sldChg>
      <pc:sldChg chg="addSp delSp modSp mod modNotes">
        <pc:chgData name="Christine Eleftheriadou (Atlantis Engineering)" userId="3ae066a3-1095-4acc-beef-f20833c9eacb" providerId="ADAL" clId="{FE774D14-8066-4745-98E2-EC053E42F536}" dt="2023-06-07T13:35:19.060" v="1086" actId="14100"/>
        <pc:sldMkLst>
          <pc:docMk/>
          <pc:sldMk cId="0" sldId="269"/>
        </pc:sldMkLst>
        <pc:spChg chg="add del">
          <ac:chgData name="Christine Eleftheriadou (Atlantis Engineering)" userId="3ae066a3-1095-4acc-beef-f20833c9eacb" providerId="ADAL" clId="{FE774D14-8066-4745-98E2-EC053E42F536}" dt="2023-06-07T13:21:30.109" v="993"/>
          <ac:spMkLst>
            <pc:docMk/>
            <pc:sldMk cId="0" sldId="269"/>
            <ac:spMk id="2" creationId="{00DBA3F0-9A1A-6ACD-561D-3AC4D22E720F}"/>
          </ac:spMkLst>
        </pc:spChg>
        <pc:spChg chg="mod">
          <ac:chgData name="Christine Eleftheriadou (Atlantis Engineering)" userId="3ae066a3-1095-4acc-beef-f20833c9eacb" providerId="ADAL" clId="{FE774D14-8066-4745-98E2-EC053E42F536}" dt="2023-06-07T13:35:19.060" v="1086" actId="14100"/>
          <ac:spMkLst>
            <pc:docMk/>
            <pc:sldMk cId="0" sldId="269"/>
            <ac:spMk id="318" creationId="{00000000-0000-0000-0000-000000000000}"/>
          </ac:spMkLst>
        </pc:spChg>
        <pc:spChg chg="mod">
          <ac:chgData name="Christine Eleftheriadou (Atlantis Engineering)" userId="3ae066a3-1095-4acc-beef-f20833c9eacb" providerId="ADAL" clId="{FE774D14-8066-4745-98E2-EC053E42F536}" dt="2023-06-07T13:32:58.900" v="1081" actId="20577"/>
          <ac:spMkLst>
            <pc:docMk/>
            <pc:sldMk cId="0" sldId="269"/>
            <ac:spMk id="319" creationId="{00000000-0000-0000-0000-000000000000}"/>
          </ac:spMkLst>
        </pc:spChg>
        <pc:picChg chg="mod">
          <ac:chgData name="Christine Eleftheriadou (Atlantis Engineering)" userId="3ae066a3-1095-4acc-beef-f20833c9eacb" providerId="ADAL" clId="{FE774D14-8066-4745-98E2-EC053E42F536}" dt="2023-06-07T13:26:14.520" v="1028" actId="1076"/>
          <ac:picMkLst>
            <pc:docMk/>
            <pc:sldMk cId="0" sldId="269"/>
            <ac:picMk id="316" creationId="{00000000-0000-0000-0000-000000000000}"/>
          </ac:picMkLst>
        </pc:picChg>
        <pc:picChg chg="mod">
          <ac:chgData name="Christine Eleftheriadou (Atlantis Engineering)" userId="3ae066a3-1095-4acc-beef-f20833c9eacb" providerId="ADAL" clId="{FE774D14-8066-4745-98E2-EC053E42F536}" dt="2023-06-07T13:34:01.137" v="1082" actId="1076"/>
          <ac:picMkLst>
            <pc:docMk/>
            <pc:sldMk cId="0" sldId="269"/>
            <ac:picMk id="320" creationId="{00000000-0000-0000-0000-000000000000}"/>
          </ac:picMkLst>
        </pc:picChg>
      </pc:sldChg>
      <pc:sldChg chg="modSp mod">
        <pc:chgData name="Christine Eleftheriadou (Atlantis Engineering)" userId="3ae066a3-1095-4acc-beef-f20833c9eacb" providerId="ADAL" clId="{FE774D14-8066-4745-98E2-EC053E42F536}" dt="2023-06-07T13:53:37.287" v="1140" actId="2711"/>
        <pc:sldMkLst>
          <pc:docMk/>
          <pc:sldMk cId="0" sldId="270"/>
        </pc:sldMkLst>
        <pc:spChg chg="mod">
          <ac:chgData name="Christine Eleftheriadou (Atlantis Engineering)" userId="3ae066a3-1095-4acc-beef-f20833c9eacb" providerId="ADAL" clId="{FE774D14-8066-4745-98E2-EC053E42F536}" dt="2023-06-07T13:37:06.543" v="1088" actId="14100"/>
          <ac:spMkLst>
            <pc:docMk/>
            <pc:sldMk cId="0" sldId="270"/>
            <ac:spMk id="331" creationId="{00000000-0000-0000-0000-000000000000}"/>
          </ac:spMkLst>
        </pc:spChg>
        <pc:spChg chg="mod">
          <ac:chgData name="Christine Eleftheriadou (Atlantis Engineering)" userId="3ae066a3-1095-4acc-beef-f20833c9eacb" providerId="ADAL" clId="{FE774D14-8066-4745-98E2-EC053E42F536}" dt="2023-06-07T13:53:37.287" v="1140" actId="2711"/>
          <ac:spMkLst>
            <pc:docMk/>
            <pc:sldMk cId="0" sldId="270"/>
            <ac:spMk id="333" creationId="{00000000-0000-0000-0000-000000000000}"/>
          </ac:spMkLst>
        </pc:spChg>
        <pc:spChg chg="mod">
          <ac:chgData name="Christine Eleftheriadou (Atlantis Engineering)" userId="3ae066a3-1095-4acc-beef-f20833c9eacb" providerId="ADAL" clId="{FE774D14-8066-4745-98E2-EC053E42F536}" dt="2023-06-07T13:49:37.738" v="1130" actId="14100"/>
          <ac:spMkLst>
            <pc:docMk/>
            <pc:sldMk cId="0" sldId="270"/>
            <ac:spMk id="334" creationId="{00000000-0000-0000-0000-000000000000}"/>
          </ac:spMkLst>
        </pc:spChg>
        <pc:spChg chg="mod">
          <ac:chgData name="Christine Eleftheriadou (Atlantis Engineering)" userId="3ae066a3-1095-4acc-beef-f20833c9eacb" providerId="ADAL" clId="{FE774D14-8066-4745-98E2-EC053E42F536}" dt="2023-06-07T13:48:24.036" v="1109" actId="20578"/>
          <ac:spMkLst>
            <pc:docMk/>
            <pc:sldMk cId="0" sldId="270"/>
            <ac:spMk id="335" creationId="{00000000-0000-0000-0000-000000000000}"/>
          </ac:spMkLst>
        </pc:spChg>
        <pc:grpChg chg="mod">
          <ac:chgData name="Christine Eleftheriadou (Atlantis Engineering)" userId="3ae066a3-1095-4acc-beef-f20833c9eacb" providerId="ADAL" clId="{FE774D14-8066-4745-98E2-EC053E42F536}" dt="2023-06-07T13:48:24.036" v="1109" actId="20578"/>
          <ac:grpSpMkLst>
            <pc:docMk/>
            <pc:sldMk cId="0" sldId="270"/>
            <ac:grpSpMk id="332" creationId="{00000000-0000-0000-0000-000000000000}"/>
          </ac:grpSpMkLst>
        </pc:grpChg>
        <pc:picChg chg="mod">
          <ac:chgData name="Christine Eleftheriadou (Atlantis Engineering)" userId="3ae066a3-1095-4acc-beef-f20833c9eacb" providerId="ADAL" clId="{FE774D14-8066-4745-98E2-EC053E42F536}" dt="2023-06-07T13:48:24.036" v="1109" actId="20578"/>
          <ac:picMkLst>
            <pc:docMk/>
            <pc:sldMk cId="0" sldId="270"/>
            <ac:picMk id="336" creationId="{00000000-0000-0000-0000-000000000000}"/>
          </ac:picMkLst>
        </pc:picChg>
        <pc:picChg chg="mod">
          <ac:chgData name="Christine Eleftheriadou (Atlantis Engineering)" userId="3ae066a3-1095-4acc-beef-f20833c9eacb" providerId="ADAL" clId="{FE774D14-8066-4745-98E2-EC053E42F536}" dt="2023-06-07T13:48:24.036" v="1109" actId="20578"/>
          <ac:picMkLst>
            <pc:docMk/>
            <pc:sldMk cId="0" sldId="270"/>
            <ac:picMk id="337" creationId="{00000000-0000-0000-0000-000000000000}"/>
          </ac:picMkLst>
        </pc:picChg>
      </pc:sldChg>
      <pc:sldChg chg="modSp mod">
        <pc:chgData name="Christine Eleftheriadou (Atlantis Engineering)" userId="3ae066a3-1095-4acc-beef-f20833c9eacb" providerId="ADAL" clId="{FE774D14-8066-4745-98E2-EC053E42F536}" dt="2023-06-07T13:57:14.769" v="1167"/>
        <pc:sldMkLst>
          <pc:docMk/>
          <pc:sldMk cId="0" sldId="271"/>
        </pc:sldMkLst>
        <pc:spChg chg="mod">
          <ac:chgData name="Christine Eleftheriadou (Atlantis Engineering)" userId="3ae066a3-1095-4acc-beef-f20833c9eacb" providerId="ADAL" clId="{FE774D14-8066-4745-98E2-EC053E42F536}" dt="2023-06-07T13:55:40.926" v="1155" actId="20577"/>
          <ac:spMkLst>
            <pc:docMk/>
            <pc:sldMk cId="0" sldId="271"/>
            <ac:spMk id="343" creationId="{00000000-0000-0000-0000-000000000000}"/>
          </ac:spMkLst>
        </pc:spChg>
        <pc:spChg chg="mod">
          <ac:chgData name="Christine Eleftheriadou (Atlantis Engineering)" userId="3ae066a3-1095-4acc-beef-f20833c9eacb" providerId="ADAL" clId="{FE774D14-8066-4745-98E2-EC053E42F536}" dt="2023-06-07T13:57:14.769" v="1167"/>
          <ac:spMkLst>
            <pc:docMk/>
            <pc:sldMk cId="0" sldId="271"/>
            <ac:spMk id="345" creationId="{00000000-0000-0000-0000-000000000000}"/>
          </ac:spMkLst>
        </pc:spChg>
        <pc:spChg chg="mod">
          <ac:chgData name="Christine Eleftheriadou (Atlantis Engineering)" userId="3ae066a3-1095-4acc-beef-f20833c9eacb" providerId="ADAL" clId="{FE774D14-8066-4745-98E2-EC053E42F536}" dt="2023-06-07T13:56:53.506" v="1166" actId="14100"/>
          <ac:spMkLst>
            <pc:docMk/>
            <pc:sldMk cId="0" sldId="271"/>
            <ac:spMk id="347" creationId="{00000000-0000-0000-0000-000000000000}"/>
          </ac:spMkLst>
        </pc:spChg>
        <pc:picChg chg="mod">
          <ac:chgData name="Christine Eleftheriadou (Atlantis Engineering)" userId="3ae066a3-1095-4acc-beef-f20833c9eacb" providerId="ADAL" clId="{FE774D14-8066-4745-98E2-EC053E42F536}" dt="2023-06-07T13:55:51.034" v="1156" actId="1076"/>
          <ac:picMkLst>
            <pc:docMk/>
            <pc:sldMk cId="0" sldId="271"/>
            <ac:picMk id="348" creationId="{00000000-0000-0000-0000-000000000000}"/>
          </ac:picMkLst>
        </pc:picChg>
      </pc:sldChg>
      <pc:sldChg chg="modSp mod">
        <pc:chgData name="Christine Eleftheriadou (Atlantis Engineering)" userId="3ae066a3-1095-4acc-beef-f20833c9eacb" providerId="ADAL" clId="{FE774D14-8066-4745-98E2-EC053E42F536}" dt="2023-06-07T14:05:44.608" v="1212" actId="1076"/>
        <pc:sldMkLst>
          <pc:docMk/>
          <pc:sldMk cId="0" sldId="272"/>
        </pc:sldMkLst>
        <pc:spChg chg="mod">
          <ac:chgData name="Christine Eleftheriadou (Atlantis Engineering)" userId="3ae066a3-1095-4acc-beef-f20833c9eacb" providerId="ADAL" clId="{FE774D14-8066-4745-98E2-EC053E42F536}" dt="2023-06-07T14:02:19.985" v="1199" actId="14100"/>
          <ac:spMkLst>
            <pc:docMk/>
            <pc:sldMk cId="0" sldId="272"/>
            <ac:spMk id="354" creationId="{00000000-0000-0000-0000-000000000000}"/>
          </ac:spMkLst>
        </pc:spChg>
        <pc:spChg chg="mod">
          <ac:chgData name="Christine Eleftheriadou (Atlantis Engineering)" userId="3ae066a3-1095-4acc-beef-f20833c9eacb" providerId="ADAL" clId="{FE774D14-8066-4745-98E2-EC053E42F536}" dt="2023-06-07T14:05:33.097" v="1209" actId="14100"/>
          <ac:spMkLst>
            <pc:docMk/>
            <pc:sldMk cId="0" sldId="272"/>
            <ac:spMk id="356" creationId="{00000000-0000-0000-0000-000000000000}"/>
          </ac:spMkLst>
        </pc:spChg>
        <pc:picChg chg="mod">
          <ac:chgData name="Christine Eleftheriadou (Atlantis Engineering)" userId="3ae066a3-1095-4acc-beef-f20833c9eacb" providerId="ADAL" clId="{FE774D14-8066-4745-98E2-EC053E42F536}" dt="2023-06-07T14:05:44.608" v="1212" actId="1076"/>
          <ac:picMkLst>
            <pc:docMk/>
            <pc:sldMk cId="0" sldId="272"/>
            <ac:picMk id="358" creationId="{00000000-0000-0000-0000-000000000000}"/>
          </ac:picMkLst>
        </pc:picChg>
        <pc:picChg chg="mod">
          <ac:chgData name="Christine Eleftheriadou (Atlantis Engineering)" userId="3ae066a3-1095-4acc-beef-f20833c9eacb" providerId="ADAL" clId="{FE774D14-8066-4745-98E2-EC053E42F536}" dt="2023-06-07T13:58:41.691" v="1168" actId="1076"/>
          <ac:picMkLst>
            <pc:docMk/>
            <pc:sldMk cId="0" sldId="272"/>
            <ac:picMk id="359" creationId="{00000000-0000-0000-0000-000000000000}"/>
          </ac:picMkLst>
        </pc:picChg>
      </pc:sldChg>
      <pc:sldChg chg="modSp mod">
        <pc:chgData name="Christine Eleftheriadou (Atlantis Engineering)" userId="3ae066a3-1095-4acc-beef-f20833c9eacb" providerId="ADAL" clId="{FE774D14-8066-4745-98E2-EC053E42F536}" dt="2023-06-07T14:13:16.973" v="1255" actId="20577"/>
        <pc:sldMkLst>
          <pc:docMk/>
          <pc:sldMk cId="0" sldId="273"/>
        </pc:sldMkLst>
        <pc:spChg chg="mod">
          <ac:chgData name="Christine Eleftheriadou (Atlantis Engineering)" userId="3ae066a3-1095-4acc-beef-f20833c9eacb" providerId="ADAL" clId="{FE774D14-8066-4745-98E2-EC053E42F536}" dt="2023-06-07T14:09:46.728" v="1223" actId="20577"/>
          <ac:spMkLst>
            <pc:docMk/>
            <pc:sldMk cId="0" sldId="273"/>
            <ac:spMk id="370" creationId="{00000000-0000-0000-0000-000000000000}"/>
          </ac:spMkLst>
        </pc:spChg>
        <pc:spChg chg="mod">
          <ac:chgData name="Christine Eleftheriadou (Atlantis Engineering)" userId="3ae066a3-1095-4acc-beef-f20833c9eacb" providerId="ADAL" clId="{FE774D14-8066-4745-98E2-EC053E42F536}" dt="2023-06-07T14:13:16.973" v="1255" actId="20577"/>
          <ac:spMkLst>
            <pc:docMk/>
            <pc:sldMk cId="0" sldId="273"/>
            <ac:spMk id="371" creationId="{00000000-0000-0000-0000-000000000000}"/>
          </ac:spMkLst>
        </pc:spChg>
        <pc:picChg chg="mod">
          <ac:chgData name="Christine Eleftheriadou (Atlantis Engineering)" userId="3ae066a3-1095-4acc-beef-f20833c9eacb" providerId="ADAL" clId="{FE774D14-8066-4745-98E2-EC053E42F536}" dt="2023-06-07T14:09:30.015" v="1218" actId="1076"/>
          <ac:picMkLst>
            <pc:docMk/>
            <pc:sldMk cId="0" sldId="273"/>
            <ac:picMk id="365" creationId="{00000000-0000-0000-0000-000000000000}"/>
          </ac:picMkLst>
        </pc:picChg>
      </pc:sldChg>
      <pc:sldChg chg="modSp mod">
        <pc:chgData name="Christine Eleftheriadou (Atlantis Engineering)" userId="3ae066a3-1095-4acc-beef-f20833c9eacb" providerId="ADAL" clId="{FE774D14-8066-4745-98E2-EC053E42F536}" dt="2023-06-08T07:37:22.661" v="1501" actId="14100"/>
        <pc:sldMkLst>
          <pc:docMk/>
          <pc:sldMk cId="0" sldId="274"/>
        </pc:sldMkLst>
        <pc:spChg chg="mod">
          <ac:chgData name="Christine Eleftheriadou (Atlantis Engineering)" userId="3ae066a3-1095-4acc-beef-f20833c9eacb" providerId="ADAL" clId="{FE774D14-8066-4745-98E2-EC053E42F536}" dt="2023-06-07T14:20:49.906" v="1265" actId="14100"/>
          <ac:spMkLst>
            <pc:docMk/>
            <pc:sldMk cId="0" sldId="274"/>
            <ac:spMk id="382" creationId="{00000000-0000-0000-0000-000000000000}"/>
          </ac:spMkLst>
        </pc:spChg>
        <pc:spChg chg="mod">
          <ac:chgData name="Christine Eleftheriadou (Atlantis Engineering)" userId="3ae066a3-1095-4acc-beef-f20833c9eacb" providerId="ADAL" clId="{FE774D14-8066-4745-98E2-EC053E42F536}" dt="2023-06-08T07:37:22.661" v="1501" actId="14100"/>
          <ac:spMkLst>
            <pc:docMk/>
            <pc:sldMk cId="0" sldId="274"/>
            <ac:spMk id="383" creationId="{00000000-0000-0000-0000-000000000000}"/>
          </ac:spMkLst>
        </pc:spChg>
        <pc:picChg chg="mod">
          <ac:chgData name="Christine Eleftheriadou (Atlantis Engineering)" userId="3ae066a3-1095-4acc-beef-f20833c9eacb" providerId="ADAL" clId="{FE774D14-8066-4745-98E2-EC053E42F536}" dt="2023-06-07T14:20:55.758" v="1266" actId="1076"/>
          <ac:picMkLst>
            <pc:docMk/>
            <pc:sldMk cId="0" sldId="274"/>
            <ac:picMk id="377" creationId="{00000000-0000-0000-0000-000000000000}"/>
          </ac:picMkLst>
        </pc:picChg>
      </pc:sldChg>
      <pc:sldChg chg="modSp mod">
        <pc:chgData name="Christine Eleftheriadou (Atlantis Engineering)" userId="3ae066a3-1095-4acc-beef-f20833c9eacb" providerId="ADAL" clId="{FE774D14-8066-4745-98E2-EC053E42F536}" dt="2023-06-07T14:34:10.369" v="1299" actId="1076"/>
        <pc:sldMkLst>
          <pc:docMk/>
          <pc:sldMk cId="0" sldId="275"/>
        </pc:sldMkLst>
        <pc:spChg chg="mod">
          <ac:chgData name="Christine Eleftheriadou (Atlantis Engineering)" userId="3ae066a3-1095-4acc-beef-f20833c9eacb" providerId="ADAL" clId="{FE774D14-8066-4745-98E2-EC053E42F536}" dt="2023-06-07T14:34:04.706" v="1298" actId="20577"/>
          <ac:spMkLst>
            <pc:docMk/>
            <pc:sldMk cId="0" sldId="275"/>
            <ac:spMk id="390" creationId="{00000000-0000-0000-0000-000000000000}"/>
          </ac:spMkLst>
        </pc:spChg>
        <pc:spChg chg="mod">
          <ac:chgData name="Christine Eleftheriadou (Atlantis Engineering)" userId="3ae066a3-1095-4acc-beef-f20833c9eacb" providerId="ADAL" clId="{FE774D14-8066-4745-98E2-EC053E42F536}" dt="2023-06-07T14:28:32.688" v="1281" actId="20577"/>
          <ac:spMkLst>
            <pc:docMk/>
            <pc:sldMk cId="0" sldId="275"/>
            <ac:spMk id="391" creationId="{00000000-0000-0000-0000-000000000000}"/>
          </ac:spMkLst>
        </pc:spChg>
        <pc:spChg chg="mod">
          <ac:chgData name="Christine Eleftheriadou (Atlantis Engineering)" userId="3ae066a3-1095-4acc-beef-f20833c9eacb" providerId="ADAL" clId="{FE774D14-8066-4745-98E2-EC053E42F536}" dt="2023-06-07T14:33:02.375" v="1290" actId="20577"/>
          <ac:spMkLst>
            <pc:docMk/>
            <pc:sldMk cId="0" sldId="275"/>
            <ac:spMk id="395" creationId="{00000000-0000-0000-0000-000000000000}"/>
          </ac:spMkLst>
        </pc:spChg>
        <pc:picChg chg="mod">
          <ac:chgData name="Christine Eleftheriadou (Atlantis Engineering)" userId="3ae066a3-1095-4acc-beef-f20833c9eacb" providerId="ADAL" clId="{FE774D14-8066-4745-98E2-EC053E42F536}" dt="2023-06-07T14:34:10.369" v="1299" actId="1076"/>
          <ac:picMkLst>
            <pc:docMk/>
            <pc:sldMk cId="0" sldId="275"/>
            <ac:picMk id="397" creationId="{00000000-0000-0000-0000-000000000000}"/>
          </ac:picMkLst>
        </pc:picChg>
      </pc:sldChg>
      <pc:sldChg chg="modSp mod">
        <pc:chgData name="Christine Eleftheriadou (Atlantis Engineering)" userId="3ae066a3-1095-4acc-beef-f20833c9eacb" providerId="ADAL" clId="{FE774D14-8066-4745-98E2-EC053E42F536}" dt="2023-06-07T14:37:04.332" v="1330" actId="20577"/>
        <pc:sldMkLst>
          <pc:docMk/>
          <pc:sldMk cId="0" sldId="276"/>
        </pc:sldMkLst>
        <pc:spChg chg="mod">
          <ac:chgData name="Christine Eleftheriadou (Atlantis Engineering)" userId="3ae066a3-1095-4acc-beef-f20833c9eacb" providerId="ADAL" clId="{FE774D14-8066-4745-98E2-EC053E42F536}" dt="2023-06-07T14:37:04.332" v="1330" actId="20577"/>
          <ac:spMkLst>
            <pc:docMk/>
            <pc:sldMk cId="0" sldId="276"/>
            <ac:spMk id="407" creationId="{00000000-0000-0000-0000-000000000000}"/>
          </ac:spMkLst>
        </pc:spChg>
        <pc:spChg chg="mod">
          <ac:chgData name="Christine Eleftheriadou (Atlantis Engineering)" userId="3ae066a3-1095-4acc-beef-f20833c9eacb" providerId="ADAL" clId="{FE774D14-8066-4745-98E2-EC053E42F536}" dt="2023-06-07T14:35:53.025" v="1314" actId="20577"/>
          <ac:spMkLst>
            <pc:docMk/>
            <pc:sldMk cId="0" sldId="276"/>
            <ac:spMk id="408" creationId="{00000000-0000-0000-0000-000000000000}"/>
          </ac:spMkLst>
        </pc:spChg>
      </pc:sldChg>
      <pc:sldChg chg="modSp mod">
        <pc:chgData name="Christine Eleftheriadou (Atlantis Engineering)" userId="3ae066a3-1095-4acc-beef-f20833c9eacb" providerId="ADAL" clId="{FE774D14-8066-4745-98E2-EC053E42F536}" dt="2023-06-07T14:47:11.338" v="1394" actId="1076"/>
        <pc:sldMkLst>
          <pc:docMk/>
          <pc:sldMk cId="0" sldId="277"/>
        </pc:sldMkLst>
        <pc:spChg chg="mod">
          <ac:chgData name="Christine Eleftheriadou (Atlantis Engineering)" userId="3ae066a3-1095-4acc-beef-f20833c9eacb" providerId="ADAL" clId="{FE774D14-8066-4745-98E2-EC053E42F536}" dt="2023-06-07T14:46:18.979" v="1392"/>
          <ac:spMkLst>
            <pc:docMk/>
            <pc:sldMk cId="0" sldId="277"/>
            <ac:spMk id="419" creationId="{00000000-0000-0000-0000-000000000000}"/>
          </ac:spMkLst>
        </pc:spChg>
        <pc:spChg chg="mod">
          <ac:chgData name="Christine Eleftheriadou (Atlantis Engineering)" userId="3ae066a3-1095-4acc-beef-f20833c9eacb" providerId="ADAL" clId="{FE774D14-8066-4745-98E2-EC053E42F536}" dt="2023-06-07T14:44:30.057" v="1388" actId="14100"/>
          <ac:spMkLst>
            <pc:docMk/>
            <pc:sldMk cId="0" sldId="277"/>
            <ac:spMk id="420" creationId="{00000000-0000-0000-0000-000000000000}"/>
          </ac:spMkLst>
        </pc:spChg>
        <pc:picChg chg="mod">
          <ac:chgData name="Christine Eleftheriadou (Atlantis Engineering)" userId="3ae066a3-1095-4acc-beef-f20833c9eacb" providerId="ADAL" clId="{FE774D14-8066-4745-98E2-EC053E42F536}" dt="2023-06-07T14:47:07.970" v="1393" actId="1076"/>
          <ac:picMkLst>
            <pc:docMk/>
            <pc:sldMk cId="0" sldId="277"/>
            <ac:picMk id="414" creationId="{00000000-0000-0000-0000-000000000000}"/>
          </ac:picMkLst>
        </pc:picChg>
        <pc:picChg chg="mod">
          <ac:chgData name="Christine Eleftheriadou (Atlantis Engineering)" userId="3ae066a3-1095-4acc-beef-f20833c9eacb" providerId="ADAL" clId="{FE774D14-8066-4745-98E2-EC053E42F536}" dt="2023-06-07T14:47:11.338" v="1394" actId="1076"/>
          <ac:picMkLst>
            <pc:docMk/>
            <pc:sldMk cId="0" sldId="277"/>
            <ac:picMk id="417" creationId="{00000000-0000-0000-0000-000000000000}"/>
          </ac:picMkLst>
        </pc:picChg>
        <pc:picChg chg="mod">
          <ac:chgData name="Christine Eleftheriadou (Atlantis Engineering)" userId="3ae066a3-1095-4acc-beef-f20833c9eacb" providerId="ADAL" clId="{FE774D14-8066-4745-98E2-EC053E42F536}" dt="2023-06-07T14:43:46.255" v="1383" actId="1076"/>
          <ac:picMkLst>
            <pc:docMk/>
            <pc:sldMk cId="0" sldId="277"/>
            <ac:picMk id="418" creationId="{00000000-0000-0000-0000-000000000000}"/>
          </ac:picMkLst>
        </pc:picChg>
        <pc:picChg chg="mod">
          <ac:chgData name="Christine Eleftheriadou (Atlantis Engineering)" userId="3ae066a3-1095-4acc-beef-f20833c9eacb" providerId="ADAL" clId="{FE774D14-8066-4745-98E2-EC053E42F536}" dt="2023-06-07T14:42:16.557" v="1363" actId="1076"/>
          <ac:picMkLst>
            <pc:docMk/>
            <pc:sldMk cId="0" sldId="277"/>
            <ac:picMk id="421" creationId="{00000000-0000-0000-0000-000000000000}"/>
          </ac:picMkLst>
        </pc:picChg>
      </pc:sldChg>
      <pc:sldChg chg="modSp mod">
        <pc:chgData name="Christine Eleftheriadou (Atlantis Engineering)" userId="3ae066a3-1095-4acc-beef-f20833c9eacb" providerId="ADAL" clId="{FE774D14-8066-4745-98E2-EC053E42F536}" dt="2023-06-08T07:11:58.552" v="1414" actId="108"/>
        <pc:sldMkLst>
          <pc:docMk/>
          <pc:sldMk cId="0" sldId="278"/>
        </pc:sldMkLst>
        <pc:spChg chg="mod">
          <ac:chgData name="Christine Eleftheriadou (Atlantis Engineering)" userId="3ae066a3-1095-4acc-beef-f20833c9eacb" providerId="ADAL" clId="{FE774D14-8066-4745-98E2-EC053E42F536}" dt="2023-06-08T07:11:58.552" v="1414" actId="108"/>
          <ac:spMkLst>
            <pc:docMk/>
            <pc:sldMk cId="0" sldId="278"/>
            <ac:spMk id="430" creationId="{00000000-0000-0000-0000-000000000000}"/>
          </ac:spMkLst>
        </pc:spChg>
        <pc:spChg chg="mod">
          <ac:chgData name="Christine Eleftheriadou (Atlantis Engineering)" userId="3ae066a3-1095-4acc-beef-f20833c9eacb" providerId="ADAL" clId="{FE774D14-8066-4745-98E2-EC053E42F536}" dt="2023-06-08T06:56:04.683" v="1395"/>
          <ac:spMkLst>
            <pc:docMk/>
            <pc:sldMk cId="0" sldId="278"/>
            <ac:spMk id="431" creationId="{00000000-0000-0000-0000-000000000000}"/>
          </ac:spMkLst>
        </pc:spChg>
      </pc:sldChg>
      <pc:sldChg chg="modSp mod">
        <pc:chgData name="Christine Eleftheriadou (Atlantis Engineering)" userId="3ae066a3-1095-4acc-beef-f20833c9eacb" providerId="ADAL" clId="{FE774D14-8066-4745-98E2-EC053E42F536}" dt="2023-06-08T07:17:06.814" v="1421" actId="20577"/>
        <pc:sldMkLst>
          <pc:docMk/>
          <pc:sldMk cId="0" sldId="279"/>
        </pc:sldMkLst>
        <pc:spChg chg="mod">
          <ac:chgData name="Christine Eleftheriadou (Atlantis Engineering)" userId="3ae066a3-1095-4acc-beef-f20833c9eacb" providerId="ADAL" clId="{FE774D14-8066-4745-98E2-EC053E42F536}" dt="2023-06-08T07:17:06.814" v="1421" actId="20577"/>
          <ac:spMkLst>
            <pc:docMk/>
            <pc:sldMk cId="0" sldId="279"/>
            <ac:spMk id="451" creationId="{00000000-0000-0000-0000-000000000000}"/>
          </ac:spMkLst>
        </pc:spChg>
      </pc:sldChg>
      <pc:sldChg chg="addSp delSp modSp mod">
        <pc:chgData name="Christine Eleftheriadou (Atlantis Engineering)" userId="3ae066a3-1095-4acc-beef-f20833c9eacb" providerId="ADAL" clId="{FE774D14-8066-4745-98E2-EC053E42F536}" dt="2023-06-08T07:19:56.186" v="1434" actId="1076"/>
        <pc:sldMkLst>
          <pc:docMk/>
          <pc:sldMk cId="0" sldId="280"/>
        </pc:sldMkLst>
        <pc:spChg chg="add del">
          <ac:chgData name="Christine Eleftheriadou (Atlantis Engineering)" userId="3ae066a3-1095-4acc-beef-f20833c9eacb" providerId="ADAL" clId="{FE774D14-8066-4745-98E2-EC053E42F536}" dt="2023-06-08T07:19:19.476" v="1428"/>
          <ac:spMkLst>
            <pc:docMk/>
            <pc:sldMk cId="0" sldId="280"/>
            <ac:spMk id="2" creationId="{5D7B53A1-6A0B-F6FB-6361-48228576D29E}"/>
          </ac:spMkLst>
        </pc:spChg>
        <pc:spChg chg="mod">
          <ac:chgData name="Christine Eleftheriadou (Atlantis Engineering)" userId="3ae066a3-1095-4acc-beef-f20833c9eacb" providerId="ADAL" clId="{FE774D14-8066-4745-98E2-EC053E42F536}" dt="2023-06-08T07:19:48.819" v="1433" actId="20577"/>
          <ac:spMkLst>
            <pc:docMk/>
            <pc:sldMk cId="0" sldId="280"/>
            <ac:spMk id="463" creationId="{00000000-0000-0000-0000-000000000000}"/>
          </ac:spMkLst>
        </pc:spChg>
        <pc:spChg chg="mod">
          <ac:chgData name="Christine Eleftheriadou (Atlantis Engineering)" userId="3ae066a3-1095-4acc-beef-f20833c9eacb" providerId="ADAL" clId="{FE774D14-8066-4745-98E2-EC053E42F536}" dt="2023-06-08T07:17:32.542" v="1422"/>
          <ac:spMkLst>
            <pc:docMk/>
            <pc:sldMk cId="0" sldId="280"/>
            <ac:spMk id="464" creationId="{00000000-0000-0000-0000-000000000000}"/>
          </ac:spMkLst>
        </pc:spChg>
        <pc:picChg chg="mod">
          <ac:chgData name="Christine Eleftheriadou (Atlantis Engineering)" userId="3ae066a3-1095-4acc-beef-f20833c9eacb" providerId="ADAL" clId="{FE774D14-8066-4745-98E2-EC053E42F536}" dt="2023-06-08T07:19:56.186" v="1434" actId="1076"/>
          <ac:picMkLst>
            <pc:docMk/>
            <pc:sldMk cId="0" sldId="280"/>
            <ac:picMk id="458" creationId="{00000000-0000-0000-0000-000000000000}"/>
          </ac:picMkLst>
        </pc:picChg>
      </pc:sldChg>
      <pc:sldChg chg="modSp mod">
        <pc:chgData name="Christine Eleftheriadou (Atlantis Engineering)" userId="3ae066a3-1095-4acc-beef-f20833c9eacb" providerId="ADAL" clId="{FE774D14-8066-4745-98E2-EC053E42F536}" dt="2023-06-08T07:24:48.434" v="1464"/>
        <pc:sldMkLst>
          <pc:docMk/>
          <pc:sldMk cId="0" sldId="281"/>
        </pc:sldMkLst>
        <pc:spChg chg="mod">
          <ac:chgData name="Christine Eleftheriadou (Atlantis Engineering)" userId="3ae066a3-1095-4acc-beef-f20833c9eacb" providerId="ADAL" clId="{FE774D14-8066-4745-98E2-EC053E42F536}" dt="2023-06-08T07:20:50.187" v="1435"/>
          <ac:spMkLst>
            <pc:docMk/>
            <pc:sldMk cId="0" sldId="281"/>
            <ac:spMk id="471" creationId="{00000000-0000-0000-0000-000000000000}"/>
          </ac:spMkLst>
        </pc:spChg>
        <pc:spChg chg="mod">
          <ac:chgData name="Christine Eleftheriadou (Atlantis Engineering)" userId="3ae066a3-1095-4acc-beef-f20833c9eacb" providerId="ADAL" clId="{FE774D14-8066-4745-98E2-EC053E42F536}" dt="2023-06-08T07:24:48.434" v="1464"/>
          <ac:spMkLst>
            <pc:docMk/>
            <pc:sldMk cId="0" sldId="281"/>
            <ac:spMk id="472" creationId="{00000000-0000-0000-0000-000000000000}"/>
          </ac:spMkLst>
        </pc:spChg>
        <pc:picChg chg="mod">
          <ac:chgData name="Christine Eleftheriadou (Atlantis Engineering)" userId="3ae066a3-1095-4acc-beef-f20833c9eacb" providerId="ADAL" clId="{FE774D14-8066-4745-98E2-EC053E42F536}" dt="2023-06-08T07:22:59.533" v="1445" actId="1076"/>
          <ac:picMkLst>
            <pc:docMk/>
            <pc:sldMk cId="0" sldId="281"/>
            <ac:picMk id="473" creationId="{00000000-0000-0000-0000-000000000000}"/>
          </ac:picMkLst>
        </pc:picChg>
      </pc:sldChg>
      <pc:sldChg chg="modSp mod">
        <pc:chgData name="Christine Eleftheriadou (Atlantis Engineering)" userId="3ae066a3-1095-4acc-beef-f20833c9eacb" providerId="ADAL" clId="{FE774D14-8066-4745-98E2-EC053E42F536}" dt="2023-06-08T07:42:29.627" v="1526" actId="14100"/>
        <pc:sldMkLst>
          <pc:docMk/>
          <pc:sldMk cId="0" sldId="282"/>
        </pc:sldMkLst>
        <pc:spChg chg="mod">
          <ac:chgData name="Christine Eleftheriadou (Atlantis Engineering)" userId="3ae066a3-1095-4acc-beef-f20833c9eacb" providerId="ADAL" clId="{FE774D14-8066-4745-98E2-EC053E42F536}" dt="2023-06-08T07:34:44.703" v="1491" actId="14100"/>
          <ac:spMkLst>
            <pc:docMk/>
            <pc:sldMk cId="0" sldId="282"/>
            <ac:spMk id="487" creationId="{00000000-0000-0000-0000-000000000000}"/>
          </ac:spMkLst>
        </pc:spChg>
        <pc:spChg chg="mod">
          <ac:chgData name="Christine Eleftheriadou (Atlantis Engineering)" userId="3ae066a3-1095-4acc-beef-f20833c9eacb" providerId="ADAL" clId="{FE774D14-8066-4745-98E2-EC053E42F536}" dt="2023-06-08T07:42:29.627" v="1526" actId="14100"/>
          <ac:spMkLst>
            <pc:docMk/>
            <pc:sldMk cId="0" sldId="282"/>
            <ac:spMk id="488" creationId="{00000000-0000-0000-0000-000000000000}"/>
          </ac:spMkLst>
        </pc:spChg>
      </pc:sldChg>
      <pc:sldChg chg="addSp delSp modSp mod">
        <pc:chgData name="Christine Eleftheriadou (Atlantis Engineering)" userId="3ae066a3-1095-4acc-beef-f20833c9eacb" providerId="ADAL" clId="{FE774D14-8066-4745-98E2-EC053E42F536}" dt="2023-06-08T07:44:50.371" v="1566" actId="14100"/>
        <pc:sldMkLst>
          <pc:docMk/>
          <pc:sldMk cId="0" sldId="283"/>
        </pc:sldMkLst>
        <pc:spChg chg="add del">
          <ac:chgData name="Christine Eleftheriadou (Atlantis Engineering)" userId="3ae066a3-1095-4acc-beef-f20833c9eacb" providerId="ADAL" clId="{FE774D14-8066-4745-98E2-EC053E42F536}" dt="2023-06-08T07:42:40.084" v="1537"/>
          <ac:spMkLst>
            <pc:docMk/>
            <pc:sldMk cId="0" sldId="283"/>
            <ac:spMk id="2" creationId="{D9E05112-DDCD-3971-8607-6D666CA7D6B4}"/>
          </ac:spMkLst>
        </pc:spChg>
        <pc:spChg chg="mod">
          <ac:chgData name="Christine Eleftheriadou (Atlantis Engineering)" userId="3ae066a3-1095-4acc-beef-f20833c9eacb" providerId="ADAL" clId="{FE774D14-8066-4745-98E2-EC053E42F536}" dt="2023-06-08T07:44:50.371" v="1566" actId="14100"/>
          <ac:spMkLst>
            <pc:docMk/>
            <pc:sldMk cId="0" sldId="283"/>
            <ac:spMk id="499" creationId="{00000000-0000-0000-0000-000000000000}"/>
          </ac:spMkLst>
        </pc:spChg>
        <pc:spChg chg="mod">
          <ac:chgData name="Christine Eleftheriadou (Atlantis Engineering)" userId="3ae066a3-1095-4acc-beef-f20833c9eacb" providerId="ADAL" clId="{FE774D14-8066-4745-98E2-EC053E42F536}" dt="2023-06-08T07:44:27.280" v="1563" actId="14100"/>
          <ac:spMkLst>
            <pc:docMk/>
            <pc:sldMk cId="0" sldId="283"/>
            <ac:spMk id="500" creationId="{00000000-0000-0000-0000-000000000000}"/>
          </ac:spMkLst>
        </pc:spChg>
        <pc:picChg chg="mod">
          <ac:chgData name="Christine Eleftheriadou (Atlantis Engineering)" userId="3ae066a3-1095-4acc-beef-f20833c9eacb" providerId="ADAL" clId="{FE774D14-8066-4745-98E2-EC053E42F536}" dt="2023-06-08T07:42:32.898" v="1530" actId="1076"/>
          <ac:picMkLst>
            <pc:docMk/>
            <pc:sldMk cId="0" sldId="283"/>
            <ac:picMk id="497" creationId="{00000000-0000-0000-0000-000000000000}"/>
          </ac:picMkLst>
        </pc:picChg>
      </pc:sldChg>
      <pc:sldChg chg="modSp mod">
        <pc:chgData name="Christine Eleftheriadou (Atlantis Engineering)" userId="3ae066a3-1095-4acc-beef-f20833c9eacb" providerId="ADAL" clId="{FE774D14-8066-4745-98E2-EC053E42F536}" dt="2023-06-08T07:48:44.656" v="1583" actId="1076"/>
        <pc:sldMkLst>
          <pc:docMk/>
          <pc:sldMk cId="0" sldId="284"/>
        </pc:sldMkLst>
        <pc:spChg chg="mod">
          <ac:chgData name="Christine Eleftheriadou (Atlantis Engineering)" userId="3ae066a3-1095-4acc-beef-f20833c9eacb" providerId="ADAL" clId="{FE774D14-8066-4745-98E2-EC053E42F536}" dt="2023-06-08T07:48:34.721" v="1581" actId="14100"/>
          <ac:spMkLst>
            <pc:docMk/>
            <pc:sldMk cId="0" sldId="284"/>
            <ac:spMk id="511" creationId="{00000000-0000-0000-0000-000000000000}"/>
          </ac:spMkLst>
        </pc:spChg>
        <pc:spChg chg="mod">
          <ac:chgData name="Christine Eleftheriadou (Atlantis Engineering)" userId="3ae066a3-1095-4acc-beef-f20833c9eacb" providerId="ADAL" clId="{FE774D14-8066-4745-98E2-EC053E42F536}" dt="2023-06-08T07:48:39.024" v="1582" actId="14100"/>
          <ac:spMkLst>
            <pc:docMk/>
            <pc:sldMk cId="0" sldId="284"/>
            <ac:spMk id="512" creationId="{00000000-0000-0000-0000-000000000000}"/>
          </ac:spMkLst>
        </pc:spChg>
        <pc:picChg chg="mod">
          <ac:chgData name="Christine Eleftheriadou (Atlantis Engineering)" userId="3ae066a3-1095-4acc-beef-f20833c9eacb" providerId="ADAL" clId="{FE774D14-8066-4745-98E2-EC053E42F536}" dt="2023-06-08T07:48:44.656" v="1583" actId="1076"/>
          <ac:picMkLst>
            <pc:docMk/>
            <pc:sldMk cId="0" sldId="284"/>
            <ac:picMk id="509" creationId="{00000000-0000-0000-0000-000000000000}"/>
          </ac:picMkLst>
        </pc:picChg>
      </pc:sldChg>
      <pc:sldChg chg="modSp mod">
        <pc:chgData name="Christine Eleftheriadou (Atlantis Engineering)" userId="3ae066a3-1095-4acc-beef-f20833c9eacb" providerId="ADAL" clId="{FE774D14-8066-4745-98E2-EC053E42F536}" dt="2023-06-08T08:13:17.287" v="1610" actId="20577"/>
        <pc:sldMkLst>
          <pc:docMk/>
          <pc:sldMk cId="0" sldId="285"/>
        </pc:sldMkLst>
        <pc:spChg chg="mod">
          <ac:chgData name="Christine Eleftheriadou (Atlantis Engineering)" userId="3ae066a3-1095-4acc-beef-f20833c9eacb" providerId="ADAL" clId="{FE774D14-8066-4745-98E2-EC053E42F536}" dt="2023-06-08T08:13:17.287" v="1610" actId="20577"/>
          <ac:spMkLst>
            <pc:docMk/>
            <pc:sldMk cId="0" sldId="285"/>
            <ac:spMk id="523" creationId="{00000000-0000-0000-0000-000000000000}"/>
          </ac:spMkLst>
        </pc:spChg>
        <pc:spChg chg="mod">
          <ac:chgData name="Christine Eleftheriadou (Atlantis Engineering)" userId="3ae066a3-1095-4acc-beef-f20833c9eacb" providerId="ADAL" clId="{FE774D14-8066-4745-98E2-EC053E42F536}" dt="2023-06-08T08:09:20.146" v="1603" actId="14100"/>
          <ac:spMkLst>
            <pc:docMk/>
            <pc:sldMk cId="0" sldId="285"/>
            <ac:spMk id="524" creationId="{00000000-0000-0000-0000-000000000000}"/>
          </ac:spMkLst>
        </pc:spChg>
        <pc:picChg chg="mod">
          <ac:chgData name="Christine Eleftheriadou (Atlantis Engineering)" userId="3ae066a3-1095-4acc-beef-f20833c9eacb" providerId="ADAL" clId="{FE774D14-8066-4745-98E2-EC053E42F536}" dt="2023-06-08T08:09:26.770" v="1604" actId="1076"/>
          <ac:picMkLst>
            <pc:docMk/>
            <pc:sldMk cId="0" sldId="285"/>
            <ac:picMk id="521" creationId="{00000000-0000-0000-0000-000000000000}"/>
          </ac:picMkLst>
        </pc:picChg>
      </pc:sldChg>
      <pc:sldChg chg="modSp mod">
        <pc:chgData name="Christine Eleftheriadou (Atlantis Engineering)" userId="3ae066a3-1095-4acc-beef-f20833c9eacb" providerId="ADAL" clId="{FE774D14-8066-4745-98E2-EC053E42F536}" dt="2023-06-08T08:14:06.499" v="1617" actId="14100"/>
        <pc:sldMkLst>
          <pc:docMk/>
          <pc:sldMk cId="0" sldId="286"/>
        </pc:sldMkLst>
        <pc:spChg chg="mod">
          <ac:chgData name="Christine Eleftheriadou (Atlantis Engineering)" userId="3ae066a3-1095-4acc-beef-f20833c9eacb" providerId="ADAL" clId="{FE774D14-8066-4745-98E2-EC053E42F536}" dt="2023-06-08T08:14:06.499" v="1617" actId="14100"/>
          <ac:spMkLst>
            <pc:docMk/>
            <pc:sldMk cId="0" sldId="286"/>
            <ac:spMk id="544" creationId="{00000000-0000-0000-0000-000000000000}"/>
          </ac:spMkLst>
        </pc:spChg>
      </pc:sldChg>
      <pc:sldChg chg="modSp mod">
        <pc:chgData name="Christine Eleftheriadou (Atlantis Engineering)" userId="3ae066a3-1095-4acc-beef-f20833c9eacb" providerId="ADAL" clId="{FE774D14-8066-4745-98E2-EC053E42F536}" dt="2023-06-08T08:46:16.839" v="1705" actId="108"/>
        <pc:sldMkLst>
          <pc:docMk/>
          <pc:sldMk cId="0" sldId="287"/>
        </pc:sldMkLst>
        <pc:spChg chg="mod">
          <ac:chgData name="Christine Eleftheriadou (Atlantis Engineering)" userId="3ae066a3-1095-4acc-beef-f20833c9eacb" providerId="ADAL" clId="{FE774D14-8066-4745-98E2-EC053E42F536}" dt="2023-06-08T08:23:32.715" v="1645" actId="1076"/>
          <ac:spMkLst>
            <pc:docMk/>
            <pc:sldMk cId="0" sldId="287"/>
            <ac:spMk id="555" creationId="{00000000-0000-0000-0000-000000000000}"/>
          </ac:spMkLst>
        </pc:spChg>
        <pc:spChg chg="mod">
          <ac:chgData name="Christine Eleftheriadou (Atlantis Engineering)" userId="3ae066a3-1095-4acc-beef-f20833c9eacb" providerId="ADAL" clId="{FE774D14-8066-4745-98E2-EC053E42F536}" dt="2023-06-08T08:46:16.839" v="1705" actId="108"/>
          <ac:spMkLst>
            <pc:docMk/>
            <pc:sldMk cId="0" sldId="287"/>
            <ac:spMk id="556" creationId="{00000000-0000-0000-0000-000000000000}"/>
          </ac:spMkLst>
        </pc:spChg>
        <pc:spChg chg="mod">
          <ac:chgData name="Christine Eleftheriadou (Atlantis Engineering)" userId="3ae066a3-1095-4acc-beef-f20833c9eacb" providerId="ADAL" clId="{FE774D14-8066-4745-98E2-EC053E42F536}" dt="2023-06-08T08:17:30.126" v="1629" actId="14100"/>
          <ac:spMkLst>
            <pc:docMk/>
            <pc:sldMk cId="0" sldId="287"/>
            <ac:spMk id="557" creationId="{00000000-0000-0000-0000-000000000000}"/>
          </ac:spMkLst>
        </pc:spChg>
        <pc:picChg chg="mod">
          <ac:chgData name="Christine Eleftheriadou (Atlantis Engineering)" userId="3ae066a3-1095-4acc-beef-f20833c9eacb" providerId="ADAL" clId="{FE774D14-8066-4745-98E2-EC053E42F536}" dt="2023-06-08T08:23:44.068" v="1647" actId="1076"/>
          <ac:picMkLst>
            <pc:docMk/>
            <pc:sldMk cId="0" sldId="287"/>
            <ac:picMk id="554" creationId="{00000000-0000-0000-0000-000000000000}"/>
          </ac:picMkLst>
        </pc:picChg>
        <pc:picChg chg="mod">
          <ac:chgData name="Christine Eleftheriadou (Atlantis Engineering)" userId="3ae066a3-1095-4acc-beef-f20833c9eacb" providerId="ADAL" clId="{FE774D14-8066-4745-98E2-EC053E42F536}" dt="2023-06-08T08:23:37.539" v="1646" actId="1076"/>
          <ac:picMkLst>
            <pc:docMk/>
            <pc:sldMk cId="0" sldId="287"/>
            <ac:picMk id="558" creationId="{00000000-0000-0000-0000-000000000000}"/>
          </ac:picMkLst>
        </pc:picChg>
      </pc:sldChg>
      <pc:sldChg chg="modSp mod">
        <pc:chgData name="Christine Eleftheriadou (Atlantis Engineering)" userId="3ae066a3-1095-4acc-beef-f20833c9eacb" providerId="ADAL" clId="{FE774D14-8066-4745-98E2-EC053E42F536}" dt="2023-06-08T08:46:06.724" v="1704" actId="108"/>
        <pc:sldMkLst>
          <pc:docMk/>
          <pc:sldMk cId="0" sldId="288"/>
        </pc:sldMkLst>
        <pc:spChg chg="mod">
          <ac:chgData name="Christine Eleftheriadou (Atlantis Engineering)" userId="3ae066a3-1095-4acc-beef-f20833c9eacb" providerId="ADAL" clId="{FE774D14-8066-4745-98E2-EC053E42F536}" dt="2023-06-08T08:46:06.724" v="1704" actId="108"/>
          <ac:spMkLst>
            <pc:docMk/>
            <pc:sldMk cId="0" sldId="288"/>
            <ac:spMk id="568" creationId="{00000000-0000-0000-0000-000000000000}"/>
          </ac:spMkLst>
        </pc:spChg>
        <pc:spChg chg="mod">
          <ac:chgData name="Christine Eleftheriadou (Atlantis Engineering)" userId="3ae066a3-1095-4acc-beef-f20833c9eacb" providerId="ADAL" clId="{FE774D14-8066-4745-98E2-EC053E42F536}" dt="2023-06-08T08:28:49.530" v="1648"/>
          <ac:spMkLst>
            <pc:docMk/>
            <pc:sldMk cId="0" sldId="288"/>
            <ac:spMk id="569" creationId="{00000000-0000-0000-0000-000000000000}"/>
          </ac:spMkLst>
        </pc:spChg>
        <pc:picChg chg="mod">
          <ac:chgData name="Christine Eleftheriadou (Atlantis Engineering)" userId="3ae066a3-1095-4acc-beef-f20833c9eacb" providerId="ADAL" clId="{FE774D14-8066-4745-98E2-EC053E42F536}" dt="2023-06-08T08:32:02.640" v="1655" actId="1076"/>
          <ac:picMkLst>
            <pc:docMk/>
            <pc:sldMk cId="0" sldId="288"/>
            <ac:picMk id="566" creationId="{00000000-0000-0000-0000-000000000000}"/>
          </ac:picMkLst>
        </pc:picChg>
      </pc:sldChg>
      <pc:sldChg chg="modSp mod">
        <pc:chgData name="Christine Eleftheriadou (Atlantis Engineering)" userId="3ae066a3-1095-4acc-beef-f20833c9eacb" providerId="ADAL" clId="{FE774D14-8066-4745-98E2-EC053E42F536}" dt="2023-06-08T08:45:45.705" v="1703" actId="108"/>
        <pc:sldMkLst>
          <pc:docMk/>
          <pc:sldMk cId="0" sldId="289"/>
        </pc:sldMkLst>
        <pc:spChg chg="mod">
          <ac:chgData name="Christine Eleftheriadou (Atlantis Engineering)" userId="3ae066a3-1095-4acc-beef-f20833c9eacb" providerId="ADAL" clId="{FE774D14-8066-4745-98E2-EC053E42F536}" dt="2023-06-08T08:45:45.705" v="1703" actId="108"/>
          <ac:spMkLst>
            <pc:docMk/>
            <pc:sldMk cId="0" sldId="289"/>
            <ac:spMk id="580" creationId="{00000000-0000-0000-0000-000000000000}"/>
          </ac:spMkLst>
        </pc:spChg>
        <pc:spChg chg="mod">
          <ac:chgData name="Christine Eleftheriadou (Atlantis Engineering)" userId="3ae066a3-1095-4acc-beef-f20833c9eacb" providerId="ADAL" clId="{FE774D14-8066-4745-98E2-EC053E42F536}" dt="2023-06-08T08:41:27.765" v="1689" actId="1076"/>
          <ac:spMkLst>
            <pc:docMk/>
            <pc:sldMk cId="0" sldId="289"/>
            <ac:spMk id="581" creationId="{00000000-0000-0000-0000-000000000000}"/>
          </ac:spMkLst>
        </pc:spChg>
      </pc:sldChg>
      <pc:sldChg chg="addSp delSp modSp mod">
        <pc:chgData name="Christine Eleftheriadou (Atlantis Engineering)" userId="3ae066a3-1095-4acc-beef-f20833c9eacb" providerId="ADAL" clId="{FE774D14-8066-4745-98E2-EC053E42F536}" dt="2023-06-08T08:45:14.318" v="1702" actId="108"/>
        <pc:sldMkLst>
          <pc:docMk/>
          <pc:sldMk cId="0" sldId="290"/>
        </pc:sldMkLst>
        <pc:spChg chg="add del">
          <ac:chgData name="Christine Eleftheriadou (Atlantis Engineering)" userId="3ae066a3-1095-4acc-beef-f20833c9eacb" providerId="ADAL" clId="{FE774D14-8066-4745-98E2-EC053E42F536}" dt="2023-06-08T08:40:40.441" v="1683"/>
          <ac:spMkLst>
            <pc:docMk/>
            <pc:sldMk cId="0" sldId="290"/>
            <ac:spMk id="2" creationId="{4B1F1520-E400-52B9-6C07-24180249A7D8}"/>
          </ac:spMkLst>
        </pc:spChg>
        <pc:spChg chg="add del mod">
          <ac:chgData name="Christine Eleftheriadou (Atlantis Engineering)" userId="3ae066a3-1095-4acc-beef-f20833c9eacb" providerId="ADAL" clId="{FE774D14-8066-4745-98E2-EC053E42F536}" dt="2023-06-08T08:40:39.259" v="1682"/>
          <ac:spMkLst>
            <pc:docMk/>
            <pc:sldMk cId="0" sldId="290"/>
            <ac:spMk id="3" creationId="{7D9B0D47-83A3-E799-99E8-230A38EF8BEA}"/>
          </ac:spMkLst>
        </pc:spChg>
        <pc:spChg chg="mod">
          <ac:chgData name="Christine Eleftheriadou (Atlantis Engineering)" userId="3ae066a3-1095-4acc-beef-f20833c9eacb" providerId="ADAL" clId="{FE774D14-8066-4745-98E2-EC053E42F536}" dt="2023-06-08T08:45:14.318" v="1702" actId="108"/>
          <ac:spMkLst>
            <pc:docMk/>
            <pc:sldMk cId="0" sldId="290"/>
            <ac:spMk id="592" creationId="{00000000-0000-0000-0000-000000000000}"/>
          </ac:spMkLst>
        </pc:spChg>
        <pc:spChg chg="mod">
          <ac:chgData name="Christine Eleftheriadou (Atlantis Engineering)" userId="3ae066a3-1095-4acc-beef-f20833c9eacb" providerId="ADAL" clId="{FE774D14-8066-4745-98E2-EC053E42F536}" dt="2023-06-08T08:40:43.409" v="1685" actId="20577"/>
          <ac:spMkLst>
            <pc:docMk/>
            <pc:sldMk cId="0" sldId="290"/>
            <ac:spMk id="593" creationId="{00000000-0000-0000-0000-000000000000}"/>
          </ac:spMkLst>
        </pc:spChg>
        <pc:picChg chg="mod">
          <ac:chgData name="Christine Eleftheriadou (Atlantis Engineering)" userId="3ae066a3-1095-4acc-beef-f20833c9eacb" providerId="ADAL" clId="{FE774D14-8066-4745-98E2-EC053E42F536}" dt="2023-06-08T08:43:56.571" v="1700" actId="1076"/>
          <ac:picMkLst>
            <pc:docMk/>
            <pc:sldMk cId="0" sldId="290"/>
            <ac:picMk id="590" creationId="{00000000-0000-0000-0000-000000000000}"/>
          </ac:picMkLst>
        </pc:picChg>
      </pc:sldChg>
      <pc:sldChg chg="modSp mod">
        <pc:chgData name="Christine Eleftheriadou (Atlantis Engineering)" userId="3ae066a3-1095-4acc-beef-f20833c9eacb" providerId="ADAL" clId="{FE774D14-8066-4745-98E2-EC053E42F536}" dt="2023-06-08T09:21:22.913" v="1720"/>
        <pc:sldMkLst>
          <pc:docMk/>
          <pc:sldMk cId="0" sldId="291"/>
        </pc:sldMkLst>
        <pc:spChg chg="mod">
          <ac:chgData name="Christine Eleftheriadou (Atlantis Engineering)" userId="3ae066a3-1095-4acc-beef-f20833c9eacb" providerId="ADAL" clId="{FE774D14-8066-4745-98E2-EC053E42F536}" dt="2023-06-08T09:21:22.913" v="1720"/>
          <ac:spMkLst>
            <pc:docMk/>
            <pc:sldMk cId="0" sldId="291"/>
            <ac:spMk id="604" creationId="{00000000-0000-0000-0000-000000000000}"/>
          </ac:spMkLst>
        </pc:spChg>
        <pc:spChg chg="mod">
          <ac:chgData name="Christine Eleftheriadou (Atlantis Engineering)" userId="3ae066a3-1095-4acc-beef-f20833c9eacb" providerId="ADAL" clId="{FE774D14-8066-4745-98E2-EC053E42F536}" dt="2023-06-08T08:55:18.660" v="1706"/>
          <ac:spMkLst>
            <pc:docMk/>
            <pc:sldMk cId="0" sldId="291"/>
            <ac:spMk id="605" creationId="{00000000-0000-0000-0000-000000000000}"/>
          </ac:spMkLst>
        </pc:spChg>
        <pc:picChg chg="mod">
          <ac:chgData name="Christine Eleftheriadou (Atlantis Engineering)" userId="3ae066a3-1095-4acc-beef-f20833c9eacb" providerId="ADAL" clId="{FE774D14-8066-4745-98E2-EC053E42F536}" dt="2023-06-08T09:14:10.696" v="1718" actId="1076"/>
          <ac:picMkLst>
            <pc:docMk/>
            <pc:sldMk cId="0" sldId="291"/>
            <ac:picMk id="602" creationId="{00000000-0000-0000-0000-000000000000}"/>
          </ac:picMkLst>
        </pc:picChg>
      </pc:sldChg>
      <pc:sldChg chg="modSp mod">
        <pc:chgData name="Christine Eleftheriadou (Atlantis Engineering)" userId="3ae066a3-1095-4acc-beef-f20833c9eacb" providerId="ADAL" clId="{FE774D14-8066-4745-98E2-EC053E42F536}" dt="2023-06-08T09:26:08.371" v="1742" actId="1076"/>
        <pc:sldMkLst>
          <pc:docMk/>
          <pc:sldMk cId="0" sldId="292"/>
        </pc:sldMkLst>
        <pc:spChg chg="mod">
          <ac:chgData name="Christine Eleftheriadou (Atlantis Engineering)" userId="3ae066a3-1095-4acc-beef-f20833c9eacb" providerId="ADAL" clId="{FE774D14-8066-4745-98E2-EC053E42F536}" dt="2023-06-08T09:22:45.817" v="1723" actId="14100"/>
          <ac:spMkLst>
            <pc:docMk/>
            <pc:sldMk cId="0" sldId="292"/>
            <ac:spMk id="616" creationId="{00000000-0000-0000-0000-000000000000}"/>
          </ac:spMkLst>
        </pc:spChg>
        <pc:spChg chg="mod">
          <ac:chgData name="Christine Eleftheriadou (Atlantis Engineering)" userId="3ae066a3-1095-4acc-beef-f20833c9eacb" providerId="ADAL" clId="{FE774D14-8066-4745-98E2-EC053E42F536}" dt="2023-06-08T09:22:54.327" v="1724" actId="1076"/>
          <ac:spMkLst>
            <pc:docMk/>
            <pc:sldMk cId="0" sldId="292"/>
            <ac:spMk id="617" creationId="{00000000-0000-0000-0000-000000000000}"/>
          </ac:spMkLst>
        </pc:spChg>
        <pc:spChg chg="mod">
          <ac:chgData name="Christine Eleftheriadou (Atlantis Engineering)" userId="3ae066a3-1095-4acc-beef-f20833c9eacb" providerId="ADAL" clId="{FE774D14-8066-4745-98E2-EC053E42F536}" dt="2023-06-08T09:26:00.057" v="1741" actId="108"/>
          <ac:spMkLst>
            <pc:docMk/>
            <pc:sldMk cId="0" sldId="292"/>
            <ac:spMk id="619" creationId="{00000000-0000-0000-0000-000000000000}"/>
          </ac:spMkLst>
        </pc:spChg>
        <pc:picChg chg="mod">
          <ac:chgData name="Christine Eleftheriadou (Atlantis Engineering)" userId="3ae066a3-1095-4acc-beef-f20833c9eacb" providerId="ADAL" clId="{FE774D14-8066-4745-98E2-EC053E42F536}" dt="2023-06-08T09:26:08.371" v="1742" actId="1076"/>
          <ac:picMkLst>
            <pc:docMk/>
            <pc:sldMk cId="0" sldId="292"/>
            <ac:picMk id="614" creationId="{00000000-0000-0000-0000-000000000000}"/>
          </ac:picMkLst>
        </pc:picChg>
      </pc:sldChg>
      <pc:sldChg chg="modSp mod">
        <pc:chgData name="Christine Eleftheriadou (Atlantis Engineering)" userId="3ae066a3-1095-4acc-beef-f20833c9eacb" providerId="ADAL" clId="{FE774D14-8066-4745-98E2-EC053E42F536}" dt="2023-06-08T09:29:08.502" v="1766"/>
        <pc:sldMkLst>
          <pc:docMk/>
          <pc:sldMk cId="0" sldId="293"/>
        </pc:sldMkLst>
        <pc:spChg chg="mod">
          <ac:chgData name="Christine Eleftheriadou (Atlantis Engineering)" userId="3ae066a3-1095-4acc-beef-f20833c9eacb" providerId="ADAL" clId="{FE774D14-8066-4745-98E2-EC053E42F536}" dt="2023-06-08T09:29:08.502" v="1766"/>
          <ac:spMkLst>
            <pc:docMk/>
            <pc:sldMk cId="0" sldId="293"/>
            <ac:spMk id="630" creationId="{00000000-0000-0000-0000-000000000000}"/>
          </ac:spMkLst>
        </pc:spChg>
      </pc:sldChg>
      <pc:sldChg chg="modSp mod">
        <pc:chgData name="Christine Eleftheriadou (Atlantis Engineering)" userId="3ae066a3-1095-4acc-beef-f20833c9eacb" providerId="ADAL" clId="{FE774D14-8066-4745-98E2-EC053E42F536}" dt="2023-06-08T09:28:57.701" v="1765"/>
        <pc:sldMkLst>
          <pc:docMk/>
          <pc:sldMk cId="0" sldId="294"/>
        </pc:sldMkLst>
        <pc:spChg chg="mod">
          <ac:chgData name="Christine Eleftheriadou (Atlantis Engineering)" userId="3ae066a3-1095-4acc-beef-f20833c9eacb" providerId="ADAL" clId="{FE774D14-8066-4745-98E2-EC053E42F536}" dt="2023-06-08T09:28:57.701" v="1765"/>
          <ac:spMkLst>
            <pc:docMk/>
            <pc:sldMk cId="0" sldId="294"/>
            <ac:spMk id="645" creationId="{00000000-0000-0000-0000-000000000000}"/>
          </ac:spMkLst>
        </pc:spChg>
      </pc:sldChg>
      <pc:sldChg chg="modSp mod">
        <pc:chgData name="Christine Eleftheriadou (Atlantis Engineering)" userId="3ae066a3-1095-4acc-beef-f20833c9eacb" providerId="ADAL" clId="{FE774D14-8066-4745-98E2-EC053E42F536}" dt="2023-06-26T12:40:28.275" v="1769" actId="1076"/>
        <pc:sldMkLst>
          <pc:docMk/>
          <pc:sldMk cId="0" sldId="295"/>
        </pc:sldMkLst>
        <pc:spChg chg="mod">
          <ac:chgData name="Christine Eleftheriadou (Atlantis Engineering)" userId="3ae066a3-1095-4acc-beef-f20833c9eacb" providerId="ADAL" clId="{FE774D14-8066-4745-98E2-EC053E42F536}" dt="2023-06-26T12:40:28.275" v="1769" actId="1076"/>
          <ac:spMkLst>
            <pc:docMk/>
            <pc:sldMk cId="0" sldId="295"/>
            <ac:spMk id="654" creationId="{00000000-0000-0000-0000-000000000000}"/>
          </ac:spMkLst>
        </pc:spChg>
      </pc:sldChg>
      <pc:sldChg chg="modSp mod">
        <pc:chgData name="Christine Eleftheriadou (Atlantis Engineering)" userId="3ae066a3-1095-4acc-beef-f20833c9eacb" providerId="ADAL" clId="{FE774D14-8066-4745-98E2-EC053E42F536}" dt="2023-06-07T11:22:28.804" v="286"/>
        <pc:sldMkLst>
          <pc:docMk/>
          <pc:sldMk cId="4249023977" sldId="296"/>
        </pc:sldMkLst>
        <pc:spChg chg="mod">
          <ac:chgData name="Christine Eleftheriadou (Atlantis Engineering)" userId="3ae066a3-1095-4acc-beef-f20833c9eacb" providerId="ADAL" clId="{FE774D14-8066-4745-98E2-EC053E42F536}" dt="2023-06-07T11:22:28.804" v="286"/>
          <ac:spMkLst>
            <pc:docMk/>
            <pc:sldMk cId="4249023977" sldId="296"/>
            <ac:spMk id="221" creationId="{00000000-0000-0000-0000-000000000000}"/>
          </ac:spMkLst>
        </pc:spChg>
        <pc:spChg chg="mod">
          <ac:chgData name="Christine Eleftheriadou (Atlantis Engineering)" userId="3ae066a3-1095-4acc-beef-f20833c9eacb" providerId="ADAL" clId="{FE774D14-8066-4745-98E2-EC053E42F536}" dt="2023-06-07T11:19:55.934" v="285" actId="20577"/>
          <ac:spMkLst>
            <pc:docMk/>
            <pc:sldMk cId="4249023977" sldId="296"/>
            <ac:spMk id="228" creationId="{00000000-0000-0000-0000-000000000000}"/>
          </ac:spMkLst>
        </pc:spChg>
      </pc:sldChg>
      <pc:sldChg chg="modSp mod">
        <pc:chgData name="Christine Eleftheriadou (Atlantis Engineering)" userId="3ae066a3-1095-4acc-beef-f20833c9eacb" providerId="ADAL" clId="{FE774D14-8066-4745-98E2-EC053E42F536}" dt="2023-06-07T12:06:15.145" v="531" actId="108"/>
        <pc:sldMkLst>
          <pc:docMk/>
          <pc:sldMk cId="1703611048" sldId="297"/>
        </pc:sldMkLst>
        <pc:spChg chg="mod">
          <ac:chgData name="Christine Eleftheriadou (Atlantis Engineering)" userId="3ae066a3-1095-4acc-beef-f20833c9eacb" providerId="ADAL" clId="{FE774D14-8066-4745-98E2-EC053E42F536}" dt="2023-06-07T11:55:50.210" v="482" actId="14100"/>
          <ac:spMkLst>
            <pc:docMk/>
            <pc:sldMk cId="1703611048" sldId="297"/>
            <ac:spMk id="253" creationId="{00000000-0000-0000-0000-000000000000}"/>
          </ac:spMkLst>
        </pc:spChg>
        <pc:spChg chg="mod">
          <ac:chgData name="Christine Eleftheriadou (Atlantis Engineering)" userId="3ae066a3-1095-4acc-beef-f20833c9eacb" providerId="ADAL" clId="{FE774D14-8066-4745-98E2-EC053E42F536}" dt="2023-06-07T12:03:58.154" v="515" actId="108"/>
          <ac:spMkLst>
            <pc:docMk/>
            <pc:sldMk cId="1703611048" sldId="297"/>
            <ac:spMk id="257" creationId="{00000000-0000-0000-0000-000000000000}"/>
          </ac:spMkLst>
        </pc:spChg>
        <pc:spChg chg="mod">
          <ac:chgData name="Christine Eleftheriadou (Atlantis Engineering)" userId="3ae066a3-1095-4acc-beef-f20833c9eacb" providerId="ADAL" clId="{FE774D14-8066-4745-98E2-EC053E42F536}" dt="2023-06-07T12:06:15.145" v="531" actId="108"/>
          <ac:spMkLst>
            <pc:docMk/>
            <pc:sldMk cId="1703611048" sldId="297"/>
            <ac:spMk id="259" creationId="{00000000-0000-0000-0000-000000000000}"/>
          </ac:spMkLst>
        </pc:spChg>
      </pc:sldChg>
      <pc:sldChg chg="modSp mod">
        <pc:chgData name="Christine Eleftheriadou (Atlantis Engineering)" userId="3ae066a3-1095-4acc-beef-f20833c9eacb" providerId="ADAL" clId="{FE774D14-8066-4745-98E2-EC053E42F536}" dt="2023-06-08T07:29:01.791" v="1473" actId="108"/>
        <pc:sldMkLst>
          <pc:docMk/>
          <pc:sldMk cId="2535346871" sldId="298"/>
        </pc:sldMkLst>
        <pc:spChg chg="mod">
          <ac:chgData name="Christine Eleftheriadou (Atlantis Engineering)" userId="3ae066a3-1095-4acc-beef-f20833c9eacb" providerId="ADAL" clId="{FE774D14-8066-4745-98E2-EC053E42F536}" dt="2023-06-08T07:25:29.485" v="1465"/>
          <ac:spMkLst>
            <pc:docMk/>
            <pc:sldMk cId="2535346871" sldId="298"/>
            <ac:spMk id="471" creationId="{00000000-0000-0000-0000-000000000000}"/>
          </ac:spMkLst>
        </pc:spChg>
        <pc:spChg chg="mod">
          <ac:chgData name="Christine Eleftheriadou (Atlantis Engineering)" userId="3ae066a3-1095-4acc-beef-f20833c9eacb" providerId="ADAL" clId="{FE774D14-8066-4745-98E2-EC053E42F536}" dt="2023-06-08T07:29:01.791" v="1473" actId="108"/>
          <ac:spMkLst>
            <pc:docMk/>
            <pc:sldMk cId="2535346871" sldId="298"/>
            <ac:spMk id="47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08aab1bd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1c08aab1b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08aab1bd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1c08aab1b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63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c0d571eb8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g1c0d571eb8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c0d571eb8a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1c0d571eb8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c2baca10d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g1c2baca10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c0d571eb8a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g1c0d571eb8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c0d571eb8a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g1c0d571eb8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c2ba11e0e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g1c2ba11e0e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c0d571eb8a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g1c0d571eb8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c2baca10de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g1c2baca10d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c0d571eb8a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7" name="Google Shape;387;g1c0d571eb8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c0d571eb8a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g1c0d571eb8a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c0d571eb8a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g1c0d571eb8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c0d571eb8a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g1c0d571eb8a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c0d571eb8a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g1c0d571eb8a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c0d571eb8a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6" name="Google Shape;456;g1c0d571eb8a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ba11e0e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g1c2ba11e0e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ba11e0e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g1c2ba11e0e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366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c2ba11e0e5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g1c2ba11e0e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c2ba11e0e5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g1c2ba11e0e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c2ba11e0e5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g1c2ba11e0e5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c2ba11e0e5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g1c2ba11e0e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c2ba11e0e5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g1c2ba11e0e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c0d571eb8a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9" name="Google Shape;549;g1c0d571eb8a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c2ba11e0e5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1" name="Google Shape;561;g1c2ba11e0e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c2ba11e0e5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3" name="Google Shape;573;g1c2ba11e0e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c2ba11e0e5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g1c2ba11e0e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c2ba11e0e5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7" name="Google Shape;597;g1c2ba11e0e5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c2ba11e0e5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9" name="Google Shape;609;g1c2ba11e0e5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2" name="Google Shape;6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c2baca10d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g1c2baca10d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2" name="Google Shape;6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08aab1b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1c08aab1b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08aab1b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1c08aab1b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660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a:spLocks noGrp="1"/>
          </p:cNvSpPr>
          <p:nvPr>
            <p:ph type="pic" idx="2"/>
          </p:nvPr>
        </p:nvSpPr>
        <p:spPr>
          <a:xfrm>
            <a:off x="1792288" y="612775"/>
            <a:ext cx="5486400" cy="4114800"/>
          </a:xfrm>
          <a:prstGeom prst="rect">
            <a:avLst/>
          </a:prstGeom>
          <a:noFill/>
          <a:ln>
            <a:noFill/>
          </a:ln>
        </p:spPr>
      </p:sp>
      <p:sp>
        <p:nvSpPr>
          <p:cNvPr id="64" name="Google Shape;64;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https://elearningindustry.com/the-top-benefits-of-digital-learning" TargetMode="External"/><Relationship Id="rId3" Type="http://schemas.openxmlformats.org/officeDocument/2006/relationships/image" Target="../media/image2.png"/><Relationship Id="rId7" Type="http://schemas.openxmlformats.org/officeDocument/2006/relationships/hyperlink" Target="https://www.solutionpath.co.uk/insights/digital-transformation-in-higher-educatio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hyperlink" Target="http://www.youtube.com/watch?v=_LElWqXi7Ag"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44.jp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5.jpg"/><Relationship Id="rId4" Type="http://schemas.openxmlformats.org/officeDocument/2006/relationships/image" Target="../media/image10.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png"/><Relationship Id="rId7"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hyperlink" Target="http://www.youtube.com/watch?v=IwmGWOufb5g"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52.jpg"/></Relationships>
</file>

<file path=ppt/slides/_rels/slide24.xml.rels><?xml version="1.0" encoding="UTF-8" standalone="yes"?>
<Relationships xmlns="http://schemas.openxmlformats.org/package/2006/relationships"><Relationship Id="rId8" Type="http://schemas.openxmlformats.org/officeDocument/2006/relationships/hyperlink" Target="https://timeheroes.org/en/" TargetMode="External"/><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6.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png"/><Relationship Id="rId7" Type="http://schemas.openxmlformats.org/officeDocument/2006/relationships/hyperlink" Target="https://www.simplilearn.com/top-technology-trends-and-jobs-article"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0.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1.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2.png"/><Relationship Id="rId7" Type="http://schemas.openxmlformats.org/officeDocument/2006/relationships/hyperlink" Target="http://www.youtube.com/watch?v=fmVWLr0X1Sk"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4.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5.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6.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jpg"/><Relationship Id="rId1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15.png"/><Relationship Id="rId19"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19.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image" Target="../media/image2.png"/><Relationship Id="rId7" Type="http://schemas.openxmlformats.org/officeDocument/2006/relationships/hyperlink" Target="http://www.youtube.com/watch?v=dv9q7Ema40k"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hyperlink" Target="https://www.westernsydney.edu.au/studysmart/home/study_skills_guides/digital_literacy/what_is_digital_literacy" TargetMode="External"/><Relationship Id="rId13" Type="http://schemas.openxmlformats.org/officeDocument/2006/relationships/hyperlink" Target="https://www.weforum.org/agenda/2022/01/online-learning-courses-reskill-skills-gap/" TargetMode="External"/><Relationship Id="rId3" Type="http://schemas.openxmlformats.org/officeDocument/2006/relationships/image" Target="../media/image68.png"/><Relationship Id="rId7" Type="http://schemas.openxmlformats.org/officeDocument/2006/relationships/image" Target="../media/image6.png"/><Relationship Id="rId12" Type="http://schemas.openxmlformats.org/officeDocument/2006/relationships/hyperlink" Target="https://upskillwise.com/online-learning-statistics/" TargetMode="External"/><Relationship Id="rId17" Type="http://schemas.openxmlformats.org/officeDocument/2006/relationships/image" Target="../media/image16.png"/><Relationship Id="rId2" Type="http://schemas.openxmlformats.org/officeDocument/2006/relationships/notesSlide" Target="../notesSlides/notesSlide41.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hyperlink" Target="https://www.twinkl.bg/teaching-wiki/digital-literacy" TargetMode="External"/><Relationship Id="rId5" Type="http://schemas.openxmlformats.org/officeDocument/2006/relationships/image" Target="../media/image3.png"/><Relationship Id="rId15" Type="http://schemas.openxmlformats.org/officeDocument/2006/relationships/hyperlink" Target="https://blog.ai-media.tv/blog/digital-innovation-improving-lives-deaf-hard-hearing-people" TargetMode="External"/><Relationship Id="rId10" Type="http://schemas.openxmlformats.org/officeDocument/2006/relationships/hyperlink" Target="https://www.teachthought.com/literacy/digital-literacy/" TargetMode="External"/><Relationship Id="rId4" Type="http://schemas.openxmlformats.org/officeDocument/2006/relationships/image" Target="../media/image9.png"/><Relationship Id="rId9" Type="http://schemas.openxmlformats.org/officeDocument/2006/relationships/hyperlink" Target="https://repository.jisc.ac.uk/6611/1/JFL0066F_DIGIGAP_MOD_IND_FRAME.PDF" TargetMode="External"/><Relationship Id="rId14" Type="http://schemas.openxmlformats.org/officeDocument/2006/relationships/hyperlink" Target="https://elearningindustry.com/the-top-benefits-of-digital-learnin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raw.studio/blog/how-duolingo-utilises-gamification/" TargetMode="External"/><Relationship Id="rId13" Type="http://schemas.openxmlformats.org/officeDocument/2006/relationships/image" Target="../media/image16.png"/><Relationship Id="rId3" Type="http://schemas.openxmlformats.org/officeDocument/2006/relationships/image" Target="../media/image68.png"/><Relationship Id="rId7" Type="http://schemas.openxmlformats.org/officeDocument/2006/relationships/image" Target="../media/image6.png"/><Relationship Id="rId12"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hyperlink" Target="https://www.simplilearn.com/tutorials/artificial-intelligence-tutorial/what-is-artificial-intelligence" TargetMode="External"/><Relationship Id="rId5" Type="http://schemas.openxmlformats.org/officeDocument/2006/relationships/image" Target="../media/image3.png"/><Relationship Id="rId10" Type="http://schemas.openxmlformats.org/officeDocument/2006/relationships/hyperlink" Target="https://business.adobe.com/blog/perspectives/5-examples-of-ai-in-our-everyday-lives" TargetMode="External"/><Relationship Id="rId4" Type="http://schemas.openxmlformats.org/officeDocument/2006/relationships/image" Target="../media/image9.png"/><Relationship Id="rId9" Type="http://schemas.openxmlformats.org/officeDocument/2006/relationships/hyperlink" Target="https://timeheroes.org/en/"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72.png"/><Relationship Id="rId12"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5.png"/><Relationship Id="rId5" Type="http://schemas.openxmlformats.org/officeDocument/2006/relationships/image" Target="../media/image2.png"/><Relationship Id="rId10" Type="http://schemas.openxmlformats.org/officeDocument/2006/relationships/image" Target="../media/image74.png"/><Relationship Id="rId4" Type="http://schemas.openxmlformats.org/officeDocument/2006/relationships/image" Target="../media/image70.png"/><Relationship Id="rId9" Type="http://schemas.openxmlformats.org/officeDocument/2006/relationships/image" Target="../media/image7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www.westernsydney.edu.au/__data/assets/pdf_file/0006/1082382/Critical_Thinking.pdf"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7.jpg"/><Relationship Id="rId4" Type="http://schemas.openxmlformats.org/officeDocument/2006/relationships/image" Target="../media/image10.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1852805">
            <a:off x="7890475" y="-2171729"/>
            <a:ext cx="5364129" cy="5364129"/>
          </a:xfrm>
          <a:prstGeom prst="rect">
            <a:avLst/>
          </a:prstGeom>
          <a:noFill/>
          <a:ln>
            <a:noFill/>
          </a:ln>
        </p:spPr>
      </p:pic>
      <p:pic>
        <p:nvPicPr>
          <p:cNvPr id="85" name="Google Shape;85;p1"/>
          <p:cNvPicPr preferRelativeResize="0"/>
          <p:nvPr/>
        </p:nvPicPr>
        <p:blipFill rotWithShape="1">
          <a:blip r:embed="rId4">
            <a:alphaModFix/>
          </a:blip>
          <a:srcRect/>
          <a:stretch/>
        </p:blipFill>
        <p:spPr>
          <a:xfrm rot="-4196164">
            <a:off x="-4478873" y="6861709"/>
            <a:ext cx="11622266" cy="12388074"/>
          </a:xfrm>
          <a:prstGeom prst="rect">
            <a:avLst/>
          </a:prstGeom>
          <a:noFill/>
          <a:ln>
            <a:noFill/>
          </a:ln>
        </p:spPr>
      </p:pic>
      <p:pic>
        <p:nvPicPr>
          <p:cNvPr id="86" name="Google Shape;86;p1"/>
          <p:cNvPicPr preferRelativeResize="0"/>
          <p:nvPr/>
        </p:nvPicPr>
        <p:blipFill rotWithShape="1">
          <a:blip r:embed="rId5">
            <a:alphaModFix/>
          </a:blip>
          <a:srcRect/>
          <a:stretch/>
        </p:blipFill>
        <p:spPr>
          <a:xfrm>
            <a:off x="16027651" y="8452049"/>
            <a:ext cx="2556197" cy="2751289"/>
          </a:xfrm>
          <a:prstGeom prst="rect">
            <a:avLst/>
          </a:prstGeom>
          <a:noFill/>
          <a:ln>
            <a:noFill/>
          </a:ln>
        </p:spPr>
      </p:pic>
      <p:pic>
        <p:nvPicPr>
          <p:cNvPr id="87" name="Google Shape;87;p1"/>
          <p:cNvPicPr preferRelativeResize="0"/>
          <p:nvPr/>
        </p:nvPicPr>
        <p:blipFill rotWithShape="1">
          <a:blip r:embed="rId6">
            <a:alphaModFix/>
          </a:blip>
          <a:srcRect/>
          <a:stretch/>
        </p:blipFill>
        <p:spPr>
          <a:xfrm rot="-1185502">
            <a:off x="-1434135" y="-1156985"/>
            <a:ext cx="3750108" cy="3745193"/>
          </a:xfrm>
          <a:prstGeom prst="rect">
            <a:avLst/>
          </a:prstGeom>
          <a:noFill/>
          <a:ln>
            <a:noFill/>
          </a:ln>
        </p:spPr>
      </p:pic>
      <p:pic>
        <p:nvPicPr>
          <p:cNvPr id="88" name="Google Shape;88;p1"/>
          <p:cNvPicPr preferRelativeResize="0"/>
          <p:nvPr/>
        </p:nvPicPr>
        <p:blipFill rotWithShape="1">
          <a:blip r:embed="rId7">
            <a:alphaModFix/>
          </a:blip>
          <a:srcRect/>
          <a:stretch/>
        </p:blipFill>
        <p:spPr>
          <a:xfrm rot="6632729">
            <a:off x="16143270" y="-2037213"/>
            <a:ext cx="4881157" cy="4874760"/>
          </a:xfrm>
          <a:prstGeom prst="rect">
            <a:avLst/>
          </a:prstGeom>
          <a:noFill/>
          <a:ln>
            <a:noFill/>
          </a:ln>
        </p:spPr>
      </p:pic>
      <p:pic>
        <p:nvPicPr>
          <p:cNvPr id="89" name="Google Shape;89;p1"/>
          <p:cNvPicPr preferRelativeResize="0"/>
          <p:nvPr/>
        </p:nvPicPr>
        <p:blipFill rotWithShape="1">
          <a:blip r:embed="rId8">
            <a:alphaModFix/>
          </a:blip>
          <a:srcRect/>
          <a:stretch/>
        </p:blipFill>
        <p:spPr>
          <a:xfrm>
            <a:off x="243213" y="715612"/>
            <a:ext cx="7274007" cy="7274007"/>
          </a:xfrm>
          <a:prstGeom prst="rect">
            <a:avLst/>
          </a:prstGeom>
          <a:noFill/>
          <a:ln>
            <a:noFill/>
          </a:ln>
        </p:spPr>
      </p:pic>
      <p:pic>
        <p:nvPicPr>
          <p:cNvPr id="90" name="Google Shape;90;p1"/>
          <p:cNvPicPr preferRelativeResize="0"/>
          <p:nvPr/>
        </p:nvPicPr>
        <p:blipFill rotWithShape="1">
          <a:blip r:embed="rId9">
            <a:alphaModFix/>
          </a:blip>
          <a:srcRect/>
          <a:stretch/>
        </p:blipFill>
        <p:spPr>
          <a:xfrm>
            <a:off x="7752212" y="9258300"/>
            <a:ext cx="3710720" cy="779251"/>
          </a:xfrm>
          <a:prstGeom prst="rect">
            <a:avLst/>
          </a:prstGeom>
          <a:noFill/>
          <a:ln>
            <a:noFill/>
          </a:ln>
        </p:spPr>
      </p:pic>
      <p:sp>
        <p:nvSpPr>
          <p:cNvPr id="91" name="Google Shape;91;p1"/>
          <p:cNvSpPr txBox="1"/>
          <p:nvPr/>
        </p:nvSpPr>
        <p:spPr>
          <a:xfrm>
            <a:off x="7752212" y="3111832"/>
            <a:ext cx="9010597" cy="514910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500"/>
              <a:buFont typeface="Arial"/>
              <a:buNone/>
            </a:pPr>
            <a:r>
              <a:rPr lang="el-GR" sz="4500" b="0" i="0" u="none" strike="noStrike" cap="none" dirty="0">
                <a:solidFill>
                  <a:srgbClr val="000000"/>
                </a:solidFill>
                <a:latin typeface="Abhaya Libre"/>
                <a:ea typeface="Abhaya Libre"/>
                <a:cs typeface="Abhaya Libre"/>
                <a:sym typeface="Abhaya Libre"/>
              </a:rPr>
              <a:t>Προώθηση της Περιφερειακής Ανάπτυξης μέσω της ενίσχυσης των δυνατοτήτων του συστήματος Επαγγελματικής Εκπαίδευσης και Κατάρτισης (ΕΕΚ)</a:t>
            </a:r>
          </a:p>
          <a:p>
            <a:pPr marL="0" marR="0" lvl="0" indent="0" algn="l" rtl="0">
              <a:lnSpc>
                <a:spcPct val="140000"/>
              </a:lnSpc>
              <a:spcBef>
                <a:spcPts val="0"/>
              </a:spcBef>
              <a:spcAft>
                <a:spcPts val="0"/>
              </a:spcAft>
              <a:buClr>
                <a:srgbClr val="000000"/>
              </a:buClr>
              <a:buSzPts val="4500"/>
              <a:buFont typeface="Arial"/>
              <a:buNone/>
            </a:pPr>
            <a:endParaRPr lang="en-U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49"/>
        <p:cNvGrpSpPr/>
        <p:nvPr/>
      </p:nvGrpSpPr>
      <p:grpSpPr>
        <a:xfrm>
          <a:off x="0" y="0"/>
          <a:ext cx="0" cy="0"/>
          <a:chOff x="0" y="0"/>
          <a:chExt cx="0" cy="0"/>
        </a:xfrm>
      </p:grpSpPr>
      <p:pic>
        <p:nvPicPr>
          <p:cNvPr id="250" name="Google Shape;250;g1c08aab1bd7_0_2"/>
          <p:cNvPicPr preferRelativeResize="0"/>
          <p:nvPr/>
        </p:nvPicPr>
        <p:blipFill rotWithShape="1">
          <a:blip r:embed="rId3">
            <a:alphaModFix/>
          </a:blip>
          <a:srcRect/>
          <a:stretch/>
        </p:blipFill>
        <p:spPr>
          <a:xfrm rot="-4196164">
            <a:off x="-6162403" y="8635547"/>
            <a:ext cx="10675281" cy="11378690"/>
          </a:xfrm>
          <a:prstGeom prst="rect">
            <a:avLst/>
          </a:prstGeom>
          <a:noFill/>
          <a:ln>
            <a:noFill/>
          </a:ln>
        </p:spPr>
      </p:pic>
      <p:pic>
        <p:nvPicPr>
          <p:cNvPr id="251" name="Google Shape;251;g1c08aab1bd7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2" name="Google Shape;252;g1c08aab1bd7_0_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53" name="Google Shape;253;g1c08aab1bd7_0_2"/>
          <p:cNvSpPr txBox="1"/>
          <p:nvPr/>
        </p:nvSpPr>
        <p:spPr>
          <a:xfrm>
            <a:off x="989625" y="689625"/>
            <a:ext cx="14350475"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6 Στοιχεία Ψηφιακής Ικανότητας  - Λίστα</a:t>
            </a:r>
            <a:endParaRPr lang="el-GR" sz="1400" b="0" i="0" u="none" strike="noStrike" cap="none" dirty="0">
              <a:solidFill>
                <a:srgbClr val="000000"/>
              </a:solidFill>
              <a:latin typeface="Arial"/>
              <a:ea typeface="Arial"/>
              <a:cs typeface="Arial"/>
              <a:sym typeface="Arial"/>
            </a:endParaRPr>
          </a:p>
        </p:txBody>
      </p:sp>
      <p:pic>
        <p:nvPicPr>
          <p:cNvPr id="254" name="Google Shape;254;g1c08aab1bd7_0_2"/>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grpSp>
        <p:nvGrpSpPr>
          <p:cNvPr id="255" name="Google Shape;255;g1c08aab1bd7_0_2"/>
          <p:cNvGrpSpPr/>
          <p:nvPr/>
        </p:nvGrpSpPr>
        <p:grpSpPr>
          <a:xfrm>
            <a:off x="1963272" y="1902568"/>
            <a:ext cx="8096854" cy="8035757"/>
            <a:chOff x="1278215" y="624774"/>
            <a:chExt cx="10795806" cy="9799618"/>
          </a:xfrm>
        </p:grpSpPr>
        <p:sp>
          <p:nvSpPr>
            <p:cNvPr id="256" name="Google Shape;256;g1c08aab1bd7_0_2"/>
            <p:cNvSpPr txBox="1"/>
            <p:nvPr/>
          </p:nvSpPr>
          <p:spPr>
            <a:xfrm>
              <a:off x="2120894" y="624774"/>
              <a:ext cx="9556377" cy="4413927"/>
            </a:xfrm>
            <a:prstGeom prst="rect">
              <a:avLst/>
            </a:prstGeom>
            <a:noFill/>
            <a:ln>
              <a:noFill/>
            </a:ln>
          </p:spPr>
          <p:txBody>
            <a:bodyPr spcFirstLastPara="1" wrap="square" lIns="0" tIns="0" rIns="0" bIns="0" anchor="t" anchorCtr="0">
              <a:spAutoFit/>
            </a:bodyPr>
            <a:lstStyle/>
            <a:p>
              <a:pPr marL="457200" marR="0" lvl="0" indent="-381000" algn="just" rtl="0">
                <a:lnSpc>
                  <a:spcPct val="139958"/>
                </a:lnSpc>
                <a:spcBef>
                  <a:spcPts val="0"/>
                </a:spcBef>
                <a:spcAft>
                  <a:spcPts val="0"/>
                </a:spcAft>
                <a:buSzPts val="2400"/>
                <a:buFont typeface="Abhaya Libre"/>
                <a:buAutoNum type="arabicPeriod"/>
              </a:pPr>
              <a:r>
                <a:rPr lang="el-GR" sz="2400" b="1" dirty="0">
                  <a:latin typeface="Abhaya Libre"/>
                  <a:ea typeface="Abhaya Libre"/>
                  <a:cs typeface="Abhaya Libre"/>
                  <a:sym typeface="Abhaya Libre"/>
                </a:rPr>
                <a:t>Επάρκεια στην Πληροφορική και Επικοινωνίες </a:t>
              </a:r>
              <a:r>
                <a:rPr lang="en-US" sz="2400" b="1" dirty="0">
                  <a:latin typeface="Abhaya Libre"/>
                  <a:ea typeface="Abhaya Libre"/>
                  <a:cs typeface="Abhaya Libre"/>
                  <a:sym typeface="Abhaya Libre"/>
                </a:rPr>
                <a:t>(</a:t>
              </a:r>
              <a:r>
                <a:rPr lang="el-GR" sz="2400" b="1" dirty="0">
                  <a:latin typeface="Abhaya Libre"/>
                  <a:ea typeface="Abhaya Libre"/>
                  <a:cs typeface="Abhaya Libre"/>
                  <a:sym typeface="Abhaya Libre"/>
                </a:rPr>
                <a:t>Λειτουργικές δεξιότητες</a:t>
              </a:r>
              <a:r>
                <a:rPr lang="en-US" sz="2400" b="1" dirty="0">
                  <a:latin typeface="Abhaya Libre"/>
                  <a:ea typeface="Abhaya Libre"/>
                  <a:cs typeface="Abhaya Libre"/>
                  <a:sym typeface="Abhaya Libre"/>
                </a:rPr>
                <a:t>)</a:t>
              </a: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χρήση συσκευών, εφαρμογών, λογισμικού και υπηρεσιών που βασίζονται στις ΤΠΕ.</a:t>
              </a:r>
              <a:endParaRPr lang="en-US" sz="2400" dirty="0">
                <a:latin typeface="Abhaya Libre"/>
                <a:cs typeface="Abhaya Libre"/>
                <a:sym typeface="Abhaya Libre"/>
              </a:endParaRPr>
            </a:p>
            <a:p>
              <a:pPr marL="457200" indent="-381000" algn="just">
                <a:lnSpc>
                  <a:spcPct val="139958"/>
                </a:lnSpc>
                <a:buSzPts val="2400"/>
                <a:buFont typeface="Abhaya Libre"/>
                <a:buChar char="●"/>
              </a:pPr>
              <a:r>
                <a:rPr lang="el-GR" sz="2400" dirty="0">
                  <a:latin typeface="Abhaya Libre"/>
                  <a:cs typeface="Abhaya Libre"/>
                </a:rPr>
                <a:t>Η χρήση εργαλείων που βασίζονται στις ΤΠΕ για την αποτελεσματική, παραγωγική και ποιοτική εκτέλεση καθηκόντων.</a:t>
              </a:r>
              <a:endParaRPr lang="en-US" sz="2400" dirty="0">
                <a:latin typeface="Abhaya Libre"/>
                <a:cs typeface="Abhaya Libre"/>
                <a:sym typeface="Abhaya Libre"/>
              </a:endParaRPr>
            </a:p>
          </p:txBody>
        </p:sp>
        <p:sp>
          <p:nvSpPr>
            <p:cNvPr id="258" name="Google Shape;258;g1c08aab1bd7_0_2"/>
            <p:cNvSpPr txBox="1"/>
            <p:nvPr/>
          </p:nvSpPr>
          <p:spPr>
            <a:xfrm>
              <a:off x="1278215" y="5379903"/>
              <a:ext cx="10795806" cy="504448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2. </a:t>
              </a:r>
              <a:r>
                <a:rPr lang="el-GR" sz="2400" b="1" dirty="0">
                  <a:latin typeface="Abhaya Libre"/>
                  <a:cs typeface="Abhaya Libre"/>
                </a:rPr>
                <a:t>Πληροφορική, δεδομένα και πολυμεσική παιδεία (Κριτική χρήση)</a:t>
              </a:r>
              <a:endParaRPr sz="2400" b="1"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βρίσκετε, αξιολογείτε, διαχειρίζεστε, διαμορφώνετε και μοιράζεστε ψηφιακές πληροφορίες.</a:t>
              </a:r>
              <a:endParaRPr lang="en-US" sz="2400" dirty="0">
                <a:latin typeface="Abhaya Libre"/>
                <a:cs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συλλέγετε, διαχειρίζεστε, έχετε πρόσβαση και χρησιμοποιείτε ψηφιακά δεδομένα.</a:t>
              </a:r>
              <a:endParaRPr lang="en-US" sz="2400" dirty="0">
                <a:latin typeface="Abhaya Libre"/>
                <a:cs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αντιλαμβάνεστε κριτικά και να ανταποκρίνεστε σε μηνύματα σε διάφορα ψηφιακά μέσα.</a:t>
              </a:r>
              <a:endParaRPr sz="2400" dirty="0">
                <a:latin typeface="Abhaya Libre"/>
                <a:cs typeface="Abhaya Libre"/>
                <a:sym typeface="Abhaya Libre"/>
              </a:endParaRPr>
            </a:p>
          </p:txBody>
        </p:sp>
      </p:grpSp>
      <p:pic>
        <p:nvPicPr>
          <p:cNvPr id="260" name="Google Shape;260;g1c08aab1bd7_0_2"/>
          <p:cNvPicPr preferRelativeResize="0"/>
          <p:nvPr/>
        </p:nvPicPr>
        <p:blipFill rotWithShape="1">
          <a:blip r:embed="rId7">
            <a:alphaModFix/>
          </a:blip>
          <a:srcRect/>
          <a:stretch/>
        </p:blipFill>
        <p:spPr>
          <a:xfrm>
            <a:off x="280103" y="2233546"/>
            <a:ext cx="2315179" cy="2083661"/>
          </a:xfrm>
          <a:prstGeom prst="rect">
            <a:avLst/>
          </a:prstGeom>
          <a:noFill/>
          <a:ln>
            <a:noFill/>
          </a:ln>
        </p:spPr>
      </p:pic>
      <p:pic>
        <p:nvPicPr>
          <p:cNvPr id="261" name="Google Shape;261;g1c08aab1bd7_0_2"/>
          <p:cNvPicPr preferRelativeResize="0"/>
          <p:nvPr/>
        </p:nvPicPr>
        <p:blipFill rotWithShape="1">
          <a:blip r:embed="rId8">
            <a:alphaModFix/>
          </a:blip>
          <a:srcRect/>
          <a:stretch/>
        </p:blipFill>
        <p:spPr>
          <a:xfrm>
            <a:off x="12452312" y="9426460"/>
            <a:ext cx="3710719" cy="779251"/>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DDB0E993-C051-7F3C-7562-1D2BF65A92A8}"/>
              </a:ext>
            </a:extLst>
          </p:cNvPr>
          <p:cNvPicPr>
            <a:picLocks noChangeAspect="1"/>
          </p:cNvPicPr>
          <p:nvPr/>
        </p:nvPicPr>
        <p:blipFill>
          <a:blip r:embed="rId9"/>
          <a:stretch>
            <a:fillRect/>
          </a:stretch>
        </p:blipFill>
        <p:spPr>
          <a:xfrm>
            <a:off x="10060126" y="1989666"/>
            <a:ext cx="7739650" cy="74367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49"/>
        <p:cNvGrpSpPr/>
        <p:nvPr/>
      </p:nvGrpSpPr>
      <p:grpSpPr>
        <a:xfrm>
          <a:off x="0" y="0"/>
          <a:ext cx="0" cy="0"/>
          <a:chOff x="0" y="0"/>
          <a:chExt cx="0" cy="0"/>
        </a:xfrm>
      </p:grpSpPr>
      <p:pic>
        <p:nvPicPr>
          <p:cNvPr id="250" name="Google Shape;250;g1c08aab1bd7_0_2"/>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51" name="Google Shape;251;g1c08aab1bd7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2" name="Google Shape;252;g1c08aab1bd7_0_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53" name="Google Shape;253;g1c08aab1bd7_0_2"/>
          <p:cNvSpPr txBox="1"/>
          <p:nvPr/>
        </p:nvSpPr>
        <p:spPr>
          <a:xfrm>
            <a:off x="989627" y="689625"/>
            <a:ext cx="14350474"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6 </a:t>
            </a:r>
            <a:r>
              <a:rPr lang="el-GR" sz="6410" dirty="0">
                <a:latin typeface="Abhaya Libre"/>
                <a:ea typeface="Abhaya Libre"/>
                <a:cs typeface="Abhaya Libre"/>
                <a:sym typeface="Abhaya Libre"/>
              </a:rPr>
              <a:t>Στοιχεία Ψηφιακής Ικανότητας </a:t>
            </a:r>
            <a:r>
              <a:rPr lang="en-US" sz="6410" dirty="0">
                <a:latin typeface="Abhaya Libre"/>
                <a:ea typeface="Abhaya Libre"/>
                <a:cs typeface="Abhaya Libre"/>
                <a:sym typeface="Abhaya Libre"/>
              </a:rPr>
              <a:t> - </a:t>
            </a:r>
            <a:r>
              <a:rPr lang="el-GR" sz="6410" dirty="0">
                <a:latin typeface="Abhaya Libre"/>
                <a:ea typeface="Abhaya Libre"/>
                <a:cs typeface="Abhaya Libre"/>
                <a:sym typeface="Abhaya Libre"/>
              </a:rPr>
              <a:t>Λίστα</a:t>
            </a:r>
            <a:endParaRPr sz="1400" b="0" i="0" u="none" strike="noStrike" cap="none" dirty="0">
              <a:solidFill>
                <a:srgbClr val="000000"/>
              </a:solidFill>
              <a:latin typeface="Arial"/>
              <a:ea typeface="Arial"/>
              <a:cs typeface="Arial"/>
              <a:sym typeface="Arial"/>
            </a:endParaRPr>
          </a:p>
        </p:txBody>
      </p:sp>
      <p:pic>
        <p:nvPicPr>
          <p:cNvPr id="254" name="Google Shape;254;g1c08aab1bd7_0_2"/>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grpSp>
        <p:nvGrpSpPr>
          <p:cNvPr id="255" name="Google Shape;255;g1c08aab1bd7_0_2"/>
          <p:cNvGrpSpPr/>
          <p:nvPr/>
        </p:nvGrpSpPr>
        <p:grpSpPr>
          <a:xfrm>
            <a:off x="1213492" y="2008174"/>
            <a:ext cx="16243809" cy="6963724"/>
            <a:chOff x="278508" y="765582"/>
            <a:chExt cx="21658412" cy="9284967"/>
          </a:xfrm>
        </p:grpSpPr>
        <p:sp>
          <p:nvSpPr>
            <p:cNvPr id="257" name="Google Shape;257;g1c08aab1bd7_0_2"/>
            <p:cNvSpPr txBox="1"/>
            <p:nvPr/>
          </p:nvSpPr>
          <p:spPr>
            <a:xfrm>
              <a:off x="278508" y="765582"/>
              <a:ext cx="9788400" cy="620477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3. </a:t>
              </a:r>
              <a:r>
                <a:rPr lang="el-GR" sz="2400" b="1" dirty="0">
                  <a:latin typeface="Abhaya Libre"/>
                  <a:cs typeface="Abhaya Libre"/>
                </a:rPr>
                <a:t>Ψηφιακή δημιουργία, επίλυση προβλημάτων και καινοτομία (Δημιουργική παραγωγή)</a:t>
              </a:r>
              <a:endParaRPr sz="2400" b="1"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σχεδιάζετε και/ή δημιουργείτε νέα ψηφιακά έργα και υλικά.</a:t>
              </a:r>
              <a:endParaRPr lang="en-US" sz="2400" dirty="0">
                <a:latin typeface="Abhaya Libre"/>
                <a:cs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χρησιμοποιείτε ψηφιακά στοιχεία για την επίλυση προβλημάτων και την απάντηση σε ερωτήσεις.</a:t>
              </a:r>
              <a:endParaRPr lang="en-US" sz="2400" dirty="0">
                <a:latin typeface="Abhaya Libre"/>
                <a:cs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υιοθετείτε και να αναπτύσσετε νέες πρακτικές με τη χρήση της ψηφιακής τεχνολογίας.</a:t>
              </a:r>
              <a:endParaRPr sz="2400" dirty="0">
                <a:latin typeface="Abhaya Libre"/>
                <a:cs typeface="Abhaya Libre"/>
                <a:sym typeface="Abhaya Libre"/>
              </a:endParaRPr>
            </a:p>
          </p:txBody>
        </p:sp>
        <p:sp>
          <p:nvSpPr>
            <p:cNvPr id="259" name="Google Shape;259;g1c08aab1bd7_0_2"/>
            <p:cNvSpPr txBox="1"/>
            <p:nvPr/>
          </p:nvSpPr>
          <p:spPr>
            <a:xfrm>
              <a:off x="10896020" y="6603451"/>
              <a:ext cx="11040900" cy="344709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4. </a:t>
              </a:r>
              <a:r>
                <a:rPr lang="el-GR" sz="2400" b="1" dirty="0">
                  <a:latin typeface="Abhaya Libre"/>
                  <a:cs typeface="Abhaya Libre"/>
                </a:rPr>
                <a:t>Ψηφιακή μάθηση και ανάπτυξη (Ανάπτυξη)</a:t>
              </a:r>
              <a:endParaRPr sz="2400" b="1" dirty="0">
                <a:latin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συμμετέχετε και να επωφελείστε από ψηφιακές ευκαιρίες μάθησης.</a:t>
              </a:r>
              <a:endParaRPr lang="en-US" sz="2400" dirty="0">
                <a:latin typeface="Abhaya Libre"/>
                <a:cs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υποστηρίζετε και να αναπτύσσετε άλλους σε περιβάλλοντα πλούσια σε ψηφιακές τεχνολογίες.</a:t>
              </a:r>
              <a:endParaRPr sz="2400" dirty="0">
                <a:latin typeface="Abhaya Libre"/>
                <a:cs typeface="Abhaya Libre"/>
                <a:sym typeface="Abhaya Libre"/>
              </a:endParaRPr>
            </a:p>
          </p:txBody>
        </p:sp>
      </p:grpSp>
      <p:pic>
        <p:nvPicPr>
          <p:cNvPr id="261" name="Google Shape;261;g1c08aab1bd7_0_2"/>
          <p:cNvPicPr preferRelativeResize="0"/>
          <p:nvPr/>
        </p:nvPicPr>
        <p:blipFill rotWithShape="1">
          <a:blip r:embed="rId7">
            <a:alphaModFix/>
          </a:blip>
          <a:srcRect/>
          <a:stretch/>
        </p:blipFill>
        <p:spPr>
          <a:xfrm>
            <a:off x="3420730" y="9507741"/>
            <a:ext cx="3710719" cy="779251"/>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48B8FE6F-5DD2-D70A-6C3D-29EEC2529AE1}"/>
              </a:ext>
            </a:extLst>
          </p:cNvPr>
          <p:cNvPicPr>
            <a:picLocks noChangeAspect="1"/>
          </p:cNvPicPr>
          <p:nvPr/>
        </p:nvPicPr>
        <p:blipFill>
          <a:blip r:embed="rId8"/>
          <a:stretch>
            <a:fillRect/>
          </a:stretch>
        </p:blipFill>
        <p:spPr>
          <a:xfrm>
            <a:off x="10232501" y="2240495"/>
            <a:ext cx="7224800" cy="3434010"/>
          </a:xfrm>
          <a:prstGeom prst="rect">
            <a:avLst/>
          </a:prstGeom>
        </p:spPr>
      </p:pic>
    </p:spTree>
    <p:extLst>
      <p:ext uri="{BB962C8B-B14F-4D97-AF65-F5344CB8AC3E}">
        <p14:creationId xmlns:p14="http://schemas.microsoft.com/office/powerpoint/2010/main" val="170361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65"/>
        <p:cNvGrpSpPr/>
        <p:nvPr/>
      </p:nvGrpSpPr>
      <p:grpSpPr>
        <a:xfrm>
          <a:off x="0" y="0"/>
          <a:ext cx="0" cy="0"/>
          <a:chOff x="0" y="0"/>
          <a:chExt cx="0" cy="0"/>
        </a:xfrm>
      </p:grpSpPr>
      <p:pic>
        <p:nvPicPr>
          <p:cNvPr id="266" name="Google Shape;266;g1c0d571eb8a_0_2"/>
          <p:cNvPicPr preferRelativeResize="0"/>
          <p:nvPr/>
        </p:nvPicPr>
        <p:blipFill rotWithShape="1">
          <a:blip r:embed="rId3">
            <a:alphaModFix/>
          </a:blip>
          <a:srcRect/>
          <a:stretch/>
        </p:blipFill>
        <p:spPr>
          <a:xfrm rot="-4196164">
            <a:off x="-4896734" y="7970548"/>
            <a:ext cx="11622267" cy="12388075"/>
          </a:xfrm>
          <a:prstGeom prst="rect">
            <a:avLst/>
          </a:prstGeom>
          <a:noFill/>
          <a:ln>
            <a:noFill/>
          </a:ln>
        </p:spPr>
      </p:pic>
      <p:pic>
        <p:nvPicPr>
          <p:cNvPr id="267" name="Google Shape;267;g1c0d571eb8a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68" name="Google Shape;268;g1c0d571eb8a_0_2"/>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69" name="Google Shape;269;g1c0d571eb8a_0_2"/>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270" name="Google Shape;270;g1c0d571eb8a_0_2"/>
          <p:cNvSpPr/>
          <p:nvPr/>
        </p:nvSpPr>
        <p:spPr>
          <a:xfrm>
            <a:off x="11423000" y="2553050"/>
            <a:ext cx="6307874" cy="6416821"/>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1c0d571eb8a_0_2"/>
          <p:cNvSpPr txBox="1"/>
          <p:nvPr/>
        </p:nvSpPr>
        <p:spPr>
          <a:xfrm>
            <a:off x="726141" y="3250175"/>
            <a:ext cx="10002534" cy="620477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5. </a:t>
            </a:r>
            <a:r>
              <a:rPr lang="el-GR" sz="2400" b="1" dirty="0">
                <a:latin typeface="Abhaya Libre"/>
                <a:cs typeface="Abhaya Libre"/>
              </a:rPr>
              <a:t>Ψηφιακή επικοινωνία, συνεργασία και συμμετοχή (Συμμετοχή)</a:t>
            </a:r>
            <a:r>
              <a:rPr lang="en-US" sz="2400" b="1" dirty="0">
                <a:latin typeface="Abhaya Libre"/>
                <a:cs typeface="Abhaya Libre"/>
                <a:sym typeface="Abhaya Libre"/>
              </a:rPr>
              <a:t> </a:t>
            </a:r>
            <a:endParaRPr sz="2400" b="1"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επικοινωνείτε αποτελεσματικά σε ψηφιακά μέσα και χώρους.</a:t>
            </a: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συμμετέχετε σε ψηφιακές ομάδες και ομάδες εργασίας.</a:t>
            </a:r>
            <a:endParaRPr sz="2400" dirty="0">
              <a:latin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συμμετέχετε, να διευκολύνετε και να δημιουργείτε ψηφιακά δίκτυα.</a:t>
            </a:r>
            <a:endParaRPr sz="2400" dirty="0">
              <a:latin typeface="Abhaya Libre"/>
              <a:cs typeface="Abhaya Libre"/>
              <a:sym typeface="Abhaya Libre"/>
            </a:endParaRPr>
          </a:p>
          <a:p>
            <a:pPr marL="0" marR="0" lvl="0" indent="0" algn="just" rtl="0">
              <a:lnSpc>
                <a:spcPct val="139958"/>
              </a:lnSpc>
              <a:spcBef>
                <a:spcPts val="0"/>
              </a:spcBef>
              <a:spcAft>
                <a:spcPts val="0"/>
              </a:spcAft>
              <a:buNone/>
            </a:pPr>
            <a:r>
              <a:rPr lang="en-US" sz="2400" b="1" dirty="0">
                <a:latin typeface="Abhaya Libre"/>
                <a:ea typeface="Abhaya Libre"/>
                <a:cs typeface="Abhaya Libre"/>
                <a:sym typeface="Abhaya Libre"/>
              </a:rPr>
              <a:t>6. </a:t>
            </a:r>
            <a:r>
              <a:rPr lang="el-GR" sz="2400" b="1" dirty="0">
                <a:latin typeface="Abhaya Libre"/>
                <a:cs typeface="Abhaya Libre"/>
              </a:rPr>
              <a:t>Ψηφιακή ταυτότητα και ευημερία (Αυτοπραγμάτωση)</a:t>
            </a:r>
            <a:endParaRPr sz="2400" b="1"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αναπτύσσετε και να προβάλλετε μια θετική ψηφιακή ταυτότητα ή ταυτότητες και να διαχειρίζεστε το ψηφιακό σας κύρος.</a:t>
            </a: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Η ικανότητα να φροντίζετε την προσωπική σας υγεία, ασφάλεια, σχέσεις και ισορροπία ανάμεσα στην εργασία και τη ζωή σας σε ψηφιακά περιβάλλοντα.</a:t>
            </a:r>
            <a:endParaRPr sz="2400" dirty="0">
              <a:latin typeface="Abhaya Libre"/>
              <a:cs typeface="Abhaya Libre"/>
              <a:sym typeface="Abhaya Libre"/>
            </a:endParaRPr>
          </a:p>
        </p:txBody>
      </p:sp>
      <p:sp>
        <p:nvSpPr>
          <p:cNvPr id="272" name="Google Shape;272;g1c0d571eb8a_0_2"/>
          <p:cNvSpPr txBox="1"/>
          <p:nvPr/>
        </p:nvSpPr>
        <p:spPr>
          <a:xfrm>
            <a:off x="914400" y="951950"/>
            <a:ext cx="11578575" cy="1676869"/>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6 στοιχεία ψηφιακής ικανότητας - συνέχεια</a:t>
            </a:r>
          </a:p>
        </p:txBody>
      </p:sp>
      <p:pic>
        <p:nvPicPr>
          <p:cNvPr id="273" name="Google Shape;273;g1c0d571eb8a_0_2"/>
          <p:cNvPicPr preferRelativeResize="0"/>
          <p:nvPr/>
        </p:nvPicPr>
        <p:blipFill>
          <a:blip r:embed="rId7">
            <a:alphaModFix/>
          </a:blip>
          <a:stretch>
            <a:fillRect/>
          </a:stretch>
        </p:blipFill>
        <p:spPr>
          <a:xfrm>
            <a:off x="11884725" y="3965613"/>
            <a:ext cx="5384425" cy="3591700"/>
          </a:xfrm>
          <a:prstGeom prst="rect">
            <a:avLst/>
          </a:prstGeom>
          <a:noFill/>
          <a:ln w="12700" cap="flat" cmpd="sng">
            <a:solidFill>
              <a:srgbClr val="00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77"/>
        <p:cNvGrpSpPr/>
        <p:nvPr/>
      </p:nvGrpSpPr>
      <p:grpSpPr>
        <a:xfrm>
          <a:off x="0" y="0"/>
          <a:ext cx="0" cy="0"/>
          <a:chOff x="0" y="0"/>
          <a:chExt cx="0" cy="0"/>
        </a:xfrm>
      </p:grpSpPr>
      <p:pic>
        <p:nvPicPr>
          <p:cNvPr id="278" name="Google Shape;278;g1c0d571eb8a_0_34"/>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79" name="Google Shape;279;g1c0d571eb8a_0_3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80" name="Google Shape;280;g1c0d571eb8a_0_3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81" name="Google Shape;281;g1c0d571eb8a_0_34"/>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282" name="Google Shape;282;g1c0d571eb8a_0_34"/>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283" name="Google Shape;283;g1c0d571eb8a_0_34"/>
          <p:cNvSpPr txBox="1"/>
          <p:nvPr/>
        </p:nvSpPr>
        <p:spPr>
          <a:xfrm>
            <a:off x="1775012" y="711800"/>
            <a:ext cx="12189013" cy="167686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4 </a:t>
            </a:r>
            <a:r>
              <a:rPr lang="el-GR" sz="6410" dirty="0">
                <a:latin typeface="Abhaya Libre"/>
                <a:ea typeface="Abhaya Libre"/>
                <a:cs typeface="Abhaya Libre"/>
                <a:sym typeface="Abhaya Libre"/>
              </a:rPr>
              <a:t>Αρχές Ψηφιακού Γραμματισμού</a:t>
            </a:r>
            <a:endParaRPr sz="6410" b="0" i="0" u="none" strike="noStrike" cap="none" dirty="0">
              <a:solidFill>
                <a:srgbClr val="000000"/>
              </a:solidFill>
              <a:latin typeface="Abhaya Libre"/>
              <a:ea typeface="Abhaya Libre"/>
              <a:cs typeface="Abhaya Libre"/>
              <a:sym typeface="Abhaya Libre"/>
            </a:endParaRPr>
          </a:p>
          <a:p>
            <a:pPr marL="0" marR="0" lvl="0" indent="0" algn="ctr" rtl="0">
              <a:lnSpc>
                <a:spcPct val="85007"/>
              </a:lnSpc>
              <a:spcBef>
                <a:spcPts val="0"/>
              </a:spcBef>
              <a:spcAft>
                <a:spcPts val="0"/>
              </a:spcAft>
              <a:buClr>
                <a:srgbClr val="000000"/>
              </a:buClr>
              <a:buSzPts val="6410"/>
              <a:buFont typeface="Arial"/>
              <a:buNone/>
            </a:pPr>
            <a:endParaRPr sz="6410" b="0" i="0" u="none" strike="noStrike" cap="none" dirty="0">
              <a:solidFill>
                <a:srgbClr val="000000"/>
              </a:solidFill>
              <a:latin typeface="Abhaya Libre"/>
              <a:ea typeface="Abhaya Libre"/>
              <a:cs typeface="Abhaya Libre"/>
              <a:sym typeface="Abhaya Libre"/>
            </a:endParaRPr>
          </a:p>
        </p:txBody>
      </p:sp>
      <p:sp>
        <p:nvSpPr>
          <p:cNvPr id="284" name="Google Shape;284;g1c0d571eb8a_0_34"/>
          <p:cNvSpPr txBox="1"/>
          <p:nvPr/>
        </p:nvSpPr>
        <p:spPr>
          <a:xfrm>
            <a:off x="9203063" y="3001300"/>
            <a:ext cx="8457000" cy="6204776"/>
          </a:xfrm>
          <a:prstGeom prst="rect">
            <a:avLst/>
          </a:prstGeom>
          <a:noFill/>
          <a:ln>
            <a:noFill/>
          </a:ln>
        </p:spPr>
        <p:txBody>
          <a:bodyPr spcFirstLastPara="1" wrap="square" lIns="0" tIns="0" rIns="0" bIns="0" anchor="t" anchorCtr="0">
            <a:spAutoFit/>
          </a:bodyPr>
          <a:lstStyle/>
          <a:p>
            <a:pPr algn="just">
              <a:lnSpc>
                <a:spcPct val="139958"/>
              </a:lnSpc>
              <a:buSzPts val="2400"/>
            </a:pPr>
            <a:r>
              <a:rPr lang="en-US" sz="2400" b="1" dirty="0">
                <a:latin typeface="Abhaya Libre"/>
                <a:cs typeface="Abhaya Libre"/>
              </a:rPr>
              <a:t>1. </a:t>
            </a:r>
            <a:r>
              <a:rPr lang="el-GR" sz="2400" b="1" dirty="0">
                <a:latin typeface="Abhaya Libre"/>
                <a:cs typeface="Abhaya Libre"/>
              </a:rPr>
              <a:t>Κατανόηση</a:t>
            </a:r>
            <a:endParaRPr lang="en-US" sz="2400" b="1" dirty="0">
              <a:latin typeface="Abhaya Libre"/>
              <a:cs typeface="Abhaya Libre"/>
            </a:endParaRPr>
          </a:p>
          <a:p>
            <a:pPr marR="0" lvl="0" algn="just" rtl="0">
              <a:lnSpc>
                <a:spcPct val="139958"/>
              </a:lnSpc>
              <a:spcBef>
                <a:spcPts val="0"/>
              </a:spcBef>
              <a:spcAft>
                <a:spcPts val="0"/>
              </a:spcAft>
              <a:buClr>
                <a:srgbClr val="000000"/>
              </a:buClr>
              <a:buSzPts val="2400"/>
            </a:pPr>
            <a:r>
              <a:rPr lang="el-GR" sz="2400" dirty="0">
                <a:latin typeface="Abhaya Libre"/>
                <a:cs typeface="Abhaya Libre"/>
              </a:rPr>
              <a:t>Η πρώτη αρχή του ψηφιακού γραμματισμού είναι απλά η κατανόηση - η ικανότητα να εξάγετε αναφορικές και συγκεκριμένες ιδέες από ένα μέσο.</a:t>
            </a:r>
            <a:endParaRPr lang="en-US" sz="2400" dirty="0">
              <a:latin typeface="Abhaya Libre"/>
              <a:cs typeface="Abhaya Libre"/>
            </a:endParaRPr>
          </a:p>
          <a:p>
            <a:pPr marR="0" lvl="0" algn="just" rtl="0">
              <a:lnSpc>
                <a:spcPct val="139958"/>
              </a:lnSpc>
              <a:spcBef>
                <a:spcPts val="0"/>
              </a:spcBef>
              <a:spcAft>
                <a:spcPts val="0"/>
              </a:spcAft>
              <a:buClr>
                <a:srgbClr val="000000"/>
              </a:buClr>
              <a:buSzPts val="2400"/>
            </a:pPr>
            <a:r>
              <a:rPr lang="en-US" sz="2400" b="1" dirty="0">
                <a:latin typeface="Abhaya Libre"/>
                <a:ea typeface="Abhaya Libre"/>
                <a:cs typeface="Abhaya Libre"/>
                <a:sym typeface="Abhaya Libre"/>
              </a:rPr>
              <a:t>2. </a:t>
            </a:r>
            <a:r>
              <a:rPr lang="el-GR" sz="2400" b="1" dirty="0">
                <a:latin typeface="Abhaya Libre"/>
                <a:cs typeface="Abhaya Libre"/>
              </a:rPr>
              <a:t>Αλληλεξάρτηση</a:t>
            </a:r>
            <a:endParaRPr sz="2400" b="1"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Η δεύτερη αρχή του ψηφιακού γραμματισμού είναι η αλληλεξάρτηση - πώς ένα μέσο συνδέεται με ένα άλλο, είτε δυνητικά, μεταφορικά, ιδανικά ή κυριολεκτικά. Λίγα μέσα δημιουργούνται με σκοπό την απομόνωση, και η δημοσίευση είναι πιο εύκολη από ποτέ πριν. </a:t>
            </a: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Λόγω της αφθονίας των μέσων, είναι απαραίτητο τα μέσα να μην συνυπάρχουν απλά, αλλά να συμπληρώνουν ο ένας τον άλλο.</a:t>
            </a:r>
            <a:endParaRPr sz="2400" b="0" i="0" u="none" strike="noStrike" cap="none" dirty="0">
              <a:solidFill>
                <a:srgbClr val="000000"/>
              </a:solidFill>
              <a:latin typeface="Abhaya Libre"/>
              <a:ea typeface="Abhaya Libre"/>
              <a:cs typeface="Abhaya Libre"/>
              <a:sym typeface="Abhaya Libre"/>
            </a:endParaRPr>
          </a:p>
        </p:txBody>
      </p:sp>
      <p:pic>
        <p:nvPicPr>
          <p:cNvPr id="285" name="Google Shape;285;g1c0d571eb8a_0_34"/>
          <p:cNvPicPr preferRelativeResize="0"/>
          <p:nvPr/>
        </p:nvPicPr>
        <p:blipFill>
          <a:blip r:embed="rId8">
            <a:alphaModFix/>
          </a:blip>
          <a:stretch>
            <a:fillRect/>
          </a:stretch>
        </p:blipFill>
        <p:spPr>
          <a:xfrm>
            <a:off x="627937" y="2530566"/>
            <a:ext cx="7888125" cy="59161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89"/>
        <p:cNvGrpSpPr/>
        <p:nvPr/>
      </p:nvGrpSpPr>
      <p:grpSpPr>
        <a:xfrm>
          <a:off x="0" y="0"/>
          <a:ext cx="0" cy="0"/>
          <a:chOff x="0" y="0"/>
          <a:chExt cx="0" cy="0"/>
        </a:xfrm>
      </p:grpSpPr>
      <p:pic>
        <p:nvPicPr>
          <p:cNvPr id="290" name="Google Shape;290;g1c2baca10de_0_6"/>
          <p:cNvPicPr preferRelativeResize="0"/>
          <p:nvPr/>
        </p:nvPicPr>
        <p:blipFill rotWithShape="1">
          <a:blip r:embed="rId3">
            <a:alphaModFix/>
          </a:blip>
          <a:srcRect/>
          <a:stretch/>
        </p:blipFill>
        <p:spPr>
          <a:xfrm rot="-4196164">
            <a:off x="-5811134" y="8172255"/>
            <a:ext cx="11622267" cy="12388075"/>
          </a:xfrm>
          <a:prstGeom prst="rect">
            <a:avLst/>
          </a:prstGeom>
          <a:noFill/>
          <a:ln>
            <a:noFill/>
          </a:ln>
        </p:spPr>
      </p:pic>
      <p:pic>
        <p:nvPicPr>
          <p:cNvPr id="291" name="Google Shape;291;g1c2baca10de_0_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92" name="Google Shape;292;g1c2baca10de_0_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93" name="Google Shape;293;g1c2baca10de_0_6"/>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294" name="Google Shape;294;g1c2baca10de_0_6"/>
          <p:cNvSpPr/>
          <p:nvPr/>
        </p:nvSpPr>
        <p:spPr>
          <a:xfrm>
            <a:off x="11423000" y="2553050"/>
            <a:ext cx="6307874" cy="6416821"/>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1c2baca10de_0_6"/>
          <p:cNvSpPr txBox="1"/>
          <p:nvPr/>
        </p:nvSpPr>
        <p:spPr>
          <a:xfrm>
            <a:off x="557126" y="2413588"/>
            <a:ext cx="10013774" cy="723890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en-US" sz="2400" b="1" dirty="0">
                <a:latin typeface="Abhaya Libre"/>
                <a:ea typeface="Abhaya Libre"/>
                <a:cs typeface="Abhaya Libre"/>
                <a:sym typeface="Abhaya Libre"/>
              </a:rPr>
              <a:t>3. </a:t>
            </a:r>
            <a:r>
              <a:rPr lang="el-GR" sz="2400" b="1" dirty="0">
                <a:latin typeface="Abhaya Libre"/>
                <a:ea typeface="Abhaya Libre"/>
                <a:cs typeface="Abhaya Libre"/>
                <a:sym typeface="Abhaya Libre"/>
              </a:rPr>
              <a:t>Κοινωνικοί Παράγοντες</a:t>
            </a:r>
            <a:endParaRPr lang="en-US" sz="2400" b="1" dirty="0">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l-GR" sz="2400" dirty="0">
                <a:latin typeface="Abhaya Libre"/>
                <a:cs typeface="Abhaya Libre"/>
              </a:rPr>
              <a:t>Η κοινοποίηση δεν είναι πλέον απλώς ένας τρόπος προσωπικής ταυτότητας ή διανομής, αλλά μπορεί να δημιουργήσει μηνύματα από μόνη της. Ποιος μοιράζεται τι σε ποιους μέσω ποιων καναλιών μπορεί όχι μόνο να καθορίσει τη μακροπρόθεσμη επιτυχία των μέσων, αλλά μπορεί να δημιουργήσει οργανικά οικοσυστήματα πηγών, κοινοποίησης, αποθήκευσης και, τελικά, ανασυσκευασίας των μέσων.</a:t>
            </a:r>
            <a:endParaRPr sz="2400" dirty="0">
              <a:latin typeface="Abhaya Libre"/>
              <a:cs typeface="Abhaya Libre"/>
              <a:sym typeface="Abhaya Libre"/>
            </a:endParaRPr>
          </a:p>
          <a:p>
            <a:pPr marL="0" marR="0" lvl="0" indent="0" algn="just" rtl="0">
              <a:lnSpc>
                <a:spcPct val="139958"/>
              </a:lnSpc>
              <a:spcBef>
                <a:spcPts val="0"/>
              </a:spcBef>
              <a:spcAft>
                <a:spcPts val="0"/>
              </a:spcAft>
              <a:buNone/>
            </a:pPr>
            <a:r>
              <a:rPr lang="en-US" sz="2400" b="1" dirty="0">
                <a:latin typeface="Abhaya Libre"/>
                <a:ea typeface="Abhaya Libre"/>
                <a:cs typeface="Abhaya Libre"/>
                <a:sym typeface="Abhaya Libre"/>
              </a:rPr>
              <a:t>4. </a:t>
            </a:r>
            <a:r>
              <a:rPr lang="el-GR" sz="2400" b="1" dirty="0">
                <a:latin typeface="Abhaya Libre"/>
                <a:ea typeface="Abhaya Libre"/>
                <a:cs typeface="Abhaya Libre"/>
                <a:sym typeface="Abhaya Libre"/>
              </a:rPr>
              <a:t>Συλλογή</a:t>
            </a:r>
            <a:endParaRPr sz="2400" b="1" dirty="0">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l-GR" sz="2400" dirty="0">
                <a:latin typeface="Abhaya Libre"/>
                <a:cs typeface="Abhaya Libre"/>
              </a:rPr>
              <a:t>Η συλλογή περιλαμβάνει τον οργανισμό, την αποθήκευση και τη διατήρηση ψηφιακών δεδομένων. Δεδομένου ότι όχι όλο το ψηφιακό περιεχόμενο δημιουργείται ισότιμα, είναι σημαντικό για την κοινωνία να σκεφτεί ποιο περιεχόμενο πρέπει να διατηρηθεί και γιατί. Οι προσπάθειες διατήρησης θα περιλαμβάνουν την επιλογή και την επικέντρωση σε νόηματα ψηφιακού περιεχομένου που αξίζει να συλλεχθούν.</a:t>
            </a:r>
            <a:endParaRPr sz="2400" dirty="0">
              <a:latin typeface="Abhaya Libre"/>
              <a:cs typeface="Abhaya Libre"/>
              <a:sym typeface="Abhaya Libre"/>
            </a:endParaRPr>
          </a:p>
        </p:txBody>
      </p:sp>
      <p:sp>
        <p:nvSpPr>
          <p:cNvPr id="296" name="Google Shape;296;g1c2baca10de_0_6"/>
          <p:cNvSpPr txBox="1"/>
          <p:nvPr/>
        </p:nvSpPr>
        <p:spPr>
          <a:xfrm>
            <a:off x="557126" y="1030500"/>
            <a:ext cx="11686274"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4 </a:t>
            </a:r>
            <a:r>
              <a:rPr lang="el-GR" sz="6410" dirty="0">
                <a:latin typeface="Abhaya Libre"/>
                <a:cs typeface="Abhaya Libre"/>
                <a:sym typeface="Abhaya Libre"/>
              </a:rPr>
              <a:t>Αρχές Ψηφιακού Γραμματισμού</a:t>
            </a:r>
            <a:endParaRPr sz="1400" b="0" i="0" u="none" strike="noStrike" cap="none" dirty="0">
              <a:solidFill>
                <a:srgbClr val="000000"/>
              </a:solidFill>
              <a:latin typeface="Arial"/>
              <a:ea typeface="Arial"/>
              <a:cs typeface="Arial"/>
              <a:sym typeface="Arial"/>
            </a:endParaRPr>
          </a:p>
        </p:txBody>
      </p:sp>
      <p:pic>
        <p:nvPicPr>
          <p:cNvPr id="297" name="Google Shape;297;g1c2baca10de_0_6"/>
          <p:cNvPicPr preferRelativeResize="0"/>
          <p:nvPr/>
        </p:nvPicPr>
        <p:blipFill>
          <a:blip r:embed="rId7">
            <a:alphaModFix/>
          </a:blip>
          <a:stretch>
            <a:fillRect/>
          </a:stretch>
        </p:blipFill>
        <p:spPr>
          <a:xfrm>
            <a:off x="11863275" y="3734162"/>
            <a:ext cx="5427325" cy="4054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01"/>
        <p:cNvGrpSpPr/>
        <p:nvPr/>
      </p:nvGrpSpPr>
      <p:grpSpPr>
        <a:xfrm>
          <a:off x="0" y="0"/>
          <a:ext cx="0" cy="0"/>
          <a:chOff x="0" y="0"/>
          <a:chExt cx="0" cy="0"/>
        </a:xfrm>
      </p:grpSpPr>
      <p:pic>
        <p:nvPicPr>
          <p:cNvPr id="302" name="Google Shape;302;g1c0d571eb8a_0_69"/>
          <p:cNvPicPr preferRelativeResize="0"/>
          <p:nvPr/>
        </p:nvPicPr>
        <p:blipFill rotWithShape="1">
          <a:blip r:embed="rId3">
            <a:alphaModFix/>
          </a:blip>
          <a:srcRect/>
          <a:stretch/>
        </p:blipFill>
        <p:spPr>
          <a:xfrm rot="-4196164">
            <a:off x="-6268333" y="7943193"/>
            <a:ext cx="11622267" cy="12388075"/>
          </a:xfrm>
          <a:prstGeom prst="rect">
            <a:avLst/>
          </a:prstGeom>
          <a:noFill/>
          <a:ln>
            <a:noFill/>
          </a:ln>
        </p:spPr>
      </p:pic>
      <p:pic>
        <p:nvPicPr>
          <p:cNvPr id="303" name="Google Shape;303;g1c0d571eb8a_0_6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04" name="Google Shape;304;g1c0d571eb8a_0_6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05" name="Google Shape;305;g1c0d571eb8a_0_69"/>
          <p:cNvPicPr preferRelativeResize="0"/>
          <p:nvPr/>
        </p:nvPicPr>
        <p:blipFill rotWithShape="1">
          <a:blip r:embed="rId6">
            <a:alphaModFix/>
          </a:blip>
          <a:srcRect/>
          <a:stretch/>
        </p:blipFill>
        <p:spPr>
          <a:xfrm>
            <a:off x="5143030" y="9355341"/>
            <a:ext cx="3710719" cy="779251"/>
          </a:xfrm>
          <a:prstGeom prst="rect">
            <a:avLst/>
          </a:prstGeom>
          <a:noFill/>
          <a:ln>
            <a:noFill/>
          </a:ln>
        </p:spPr>
      </p:pic>
      <p:sp>
        <p:nvSpPr>
          <p:cNvPr id="306" name="Google Shape;306;g1c0d571eb8a_0_69"/>
          <p:cNvSpPr txBox="1"/>
          <p:nvPr/>
        </p:nvSpPr>
        <p:spPr>
          <a:xfrm>
            <a:off x="107576" y="3429000"/>
            <a:ext cx="16711449" cy="723890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Σύμφωνα με την </a:t>
            </a:r>
            <a:r>
              <a:rPr lang="el-GR" sz="2400" dirty="0">
                <a:latin typeface="Abhaya Libre"/>
                <a:cs typeface="Abhaya Libre"/>
                <a:hlinkClick r:id="rId7"/>
              </a:rPr>
              <a:t>Solutionpath</a:t>
            </a:r>
            <a:r>
              <a:rPr lang="el-GR" sz="2400" dirty="0">
                <a:latin typeface="Abhaya Libre"/>
                <a:cs typeface="Abhaya Libre"/>
              </a:rPr>
              <a:t>, ειδικούς στην ψηφιακή μάθηση, "Είναι πλέον ευρέως αναγνωρισμένο από τα ιδρύματα ότι η ψηφιοποίηση στην εκπαίδευση είναι κρίσιμη για την παροχή θετικών εκπαιδευτικών εμπειριών και επιλογής για τους φοιτητές, προωθώντας τη μελλοντική καινοτομία στην πρακτική, την παροχή, και φυσικά, την επιβίωση στο νέο ψηφιακό κόσμο, καθώς η πρόσβαση στην εκπαίδευση γίνεται μια παγκόσμια υπηρεσία."</a:t>
            </a: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lang="el-GR" sz="2400" dirty="0">
              <a:latin typeface="Abhaya Libre"/>
              <a:cs typeface="Abhaya Libre"/>
            </a:endParaRP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Υπάρχουν αρκετοί λόγοι για τους οποίους η ψηφιακή μάθηση είναι επωφελής τόσο για τους φοιτητές όσο και για τα εκπαιδευτικά ιδρύματα. Εδώ είναι οι </a:t>
            </a:r>
            <a:r>
              <a:rPr lang="el-GR" sz="2400" dirty="0">
                <a:latin typeface="Abhaya Libre"/>
                <a:cs typeface="Abhaya Libre"/>
                <a:hlinkClick r:id="rId8"/>
              </a:rPr>
              <a:t>κορυφαίοι 10 </a:t>
            </a:r>
            <a:r>
              <a:rPr lang="el-GR" sz="2400" dirty="0">
                <a:latin typeface="Abhaya Libre"/>
                <a:cs typeface="Abhaya Libre"/>
              </a:rPr>
              <a:t>από αυτούς:</a:t>
            </a:r>
            <a:endParaRPr lang="en-US" sz="2400" dirty="0">
              <a:latin typeface="Abhaya Libre"/>
              <a:cs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1</a:t>
            </a:r>
            <a:r>
              <a:rPr lang="en-US" sz="2400" b="1" dirty="0">
                <a:latin typeface="Abhaya Libre"/>
                <a:cs typeface="Abhaya Libre"/>
                <a:sym typeface="Abhaya Libre"/>
              </a:rPr>
              <a:t>. </a:t>
            </a:r>
            <a:r>
              <a:rPr lang="el-GR" sz="2400" b="1" dirty="0">
                <a:latin typeface="Abhaya Libre"/>
                <a:cs typeface="Abhaya Libre"/>
              </a:rPr>
              <a:t>Πλήρης πρόσβαση στο υλικό</a:t>
            </a:r>
            <a:r>
              <a:rPr lang="en-US" sz="2400" b="1" dirty="0">
                <a:latin typeface="Abhaya Libre"/>
                <a:ea typeface="Abhaya Libre"/>
                <a:cs typeface="Abhaya Libre"/>
                <a:sym typeface="Abhaya Libre"/>
              </a:rPr>
              <a:t>. 2</a:t>
            </a:r>
            <a:r>
              <a:rPr lang="en-US" sz="2400" b="1" dirty="0">
                <a:latin typeface="Abhaya Libre"/>
                <a:cs typeface="Abhaya Libre"/>
                <a:sym typeface="Abhaya Libre"/>
              </a:rPr>
              <a:t>. </a:t>
            </a:r>
            <a:r>
              <a:rPr lang="el-GR" sz="2400" b="1" dirty="0">
                <a:latin typeface="Abhaya Libre"/>
                <a:cs typeface="Abhaya Libre"/>
              </a:rPr>
              <a:t>Ευκολία στη συνεργασία</a:t>
            </a:r>
            <a:r>
              <a:rPr lang="en-US" sz="2400" b="1" dirty="0">
                <a:latin typeface="Abhaya Libre"/>
                <a:ea typeface="Abhaya Libre"/>
                <a:cs typeface="Abhaya Libre"/>
                <a:sym typeface="Abhaya Libre"/>
              </a:rPr>
              <a:t>. 3. </a:t>
            </a:r>
            <a:r>
              <a:rPr lang="el-GR" sz="2400" b="1" dirty="0">
                <a:latin typeface="Abhaya Libre"/>
                <a:cs typeface="Abhaya Libre"/>
              </a:rPr>
              <a:t>Περισσότεροι πόροι</a:t>
            </a:r>
            <a:r>
              <a:rPr lang="en-US" sz="2400" b="1" dirty="0">
                <a:latin typeface="Abhaya Libre"/>
                <a:cs typeface="Abhaya Libre"/>
                <a:sym typeface="Abhaya Libre"/>
              </a:rPr>
              <a:t>. </a:t>
            </a:r>
            <a:r>
              <a:rPr lang="en-US" sz="2400" b="1" dirty="0">
                <a:latin typeface="Abhaya Libre"/>
                <a:ea typeface="Abhaya Libre"/>
                <a:cs typeface="Abhaya Libre"/>
                <a:sym typeface="Abhaya Libre"/>
              </a:rPr>
              <a:t>4. </a:t>
            </a:r>
            <a:r>
              <a:rPr lang="el-GR" sz="2400" b="1" dirty="0">
                <a:latin typeface="Abhaya Libre"/>
                <a:cs typeface="Abhaya Libre"/>
              </a:rPr>
              <a:t>Καλύτερη αλληλεπίδραση. </a:t>
            </a:r>
            <a:r>
              <a:rPr lang="en-US" sz="2400" b="1" dirty="0">
                <a:latin typeface="Abhaya Libre"/>
                <a:ea typeface="Abhaya Libre"/>
                <a:cs typeface="Abhaya Libre"/>
                <a:sym typeface="Abhaya Libre"/>
              </a:rPr>
              <a:t>5. </a:t>
            </a:r>
            <a:r>
              <a:rPr lang="el-GR" sz="2400" b="1" dirty="0">
                <a:latin typeface="Abhaya Libre"/>
                <a:cs typeface="Abhaya Libre"/>
              </a:rPr>
              <a:t>Εξατομικευμένη μάθηση. </a:t>
            </a:r>
            <a:r>
              <a:rPr lang="en-US" sz="2400" b="1" dirty="0">
                <a:latin typeface="Abhaya Libre"/>
                <a:ea typeface="Abhaya Libre"/>
                <a:cs typeface="Abhaya Libre"/>
                <a:sym typeface="Abhaya Libre"/>
              </a:rPr>
              <a:t>6. </a:t>
            </a:r>
            <a:r>
              <a:rPr lang="el-GR" sz="2400" b="1" dirty="0">
                <a:latin typeface="Abhaya Libre"/>
                <a:cs typeface="Abhaya Libre"/>
              </a:rPr>
              <a:t>Ευκολία υιοθέτησης νέων ψηφιακών στρατηγικών μάθησης</a:t>
            </a:r>
            <a:r>
              <a:rPr lang="en-US" sz="2400" b="1" dirty="0">
                <a:latin typeface="Abhaya Libre"/>
                <a:ea typeface="Abhaya Libre"/>
                <a:cs typeface="Abhaya Libre"/>
                <a:sym typeface="Abhaya Libre"/>
              </a:rPr>
              <a:t>. 7. </a:t>
            </a:r>
            <a:r>
              <a:rPr lang="el-GR" sz="2400" b="1" dirty="0">
                <a:latin typeface="Abhaya Libre"/>
                <a:cs typeface="Abhaya Libre"/>
              </a:rPr>
              <a:t>Προετοιμασία για την εργασία</a:t>
            </a:r>
            <a:r>
              <a:rPr lang="en-US" sz="2400" b="1" dirty="0">
                <a:latin typeface="Abhaya Libre"/>
                <a:cs typeface="Abhaya Libre"/>
                <a:sym typeface="Abhaya Libre"/>
              </a:rPr>
              <a:t>. 8. </a:t>
            </a:r>
            <a:r>
              <a:rPr lang="el-GR" sz="2400" b="1" dirty="0">
                <a:latin typeface="Abhaya Libre"/>
                <a:cs typeface="Abhaya Libre"/>
              </a:rPr>
              <a:t>Δημιουργία κοινοτήτων μεταξύ των συμμαθητών. </a:t>
            </a:r>
            <a:r>
              <a:rPr lang="en-US" sz="2400" b="1" dirty="0">
                <a:latin typeface="Abhaya Libre"/>
                <a:ea typeface="Abhaya Libre"/>
                <a:cs typeface="Abhaya Libre"/>
                <a:sym typeface="Abhaya Libre"/>
              </a:rPr>
              <a:t>9. </a:t>
            </a:r>
            <a:r>
              <a:rPr lang="el-GR" sz="2400" b="1" dirty="0">
                <a:latin typeface="Abhaya Libre"/>
                <a:ea typeface="Abhaya Libre"/>
                <a:cs typeface="Abhaya Libre"/>
                <a:sym typeface="Abhaya Libre"/>
              </a:rPr>
              <a:t>Ενισχύει την ευτθύνη</a:t>
            </a:r>
            <a:r>
              <a:rPr lang="en-US" sz="2400" b="1" dirty="0">
                <a:latin typeface="Abhaya Libre"/>
                <a:ea typeface="Abhaya Libre"/>
                <a:cs typeface="Abhaya Libre"/>
                <a:sym typeface="Abhaya Libre"/>
              </a:rPr>
              <a:t>. 10. </a:t>
            </a:r>
            <a:r>
              <a:rPr lang="el-GR" sz="2400" b="1" dirty="0">
                <a:latin typeface="Abhaya Libre"/>
                <a:ea typeface="Abhaya Libre"/>
                <a:cs typeface="Abhaya Libre"/>
                <a:sym typeface="Abhaya Libre"/>
              </a:rPr>
              <a:t>Παρακολούθηση προόδου μαθητών</a:t>
            </a:r>
            <a:r>
              <a:rPr lang="en-US" sz="2400" b="1" dirty="0">
                <a:latin typeface="Abhaya Libre"/>
                <a:ea typeface="Abhaya Libre"/>
                <a:cs typeface="Abhaya Libre"/>
                <a:sym typeface="Abhaya Libre"/>
              </a:rPr>
              <a:t>.</a:t>
            </a:r>
            <a:r>
              <a:rPr lang="el-GR" sz="2400" b="1" dirty="0">
                <a:latin typeface="Abhaya Libre"/>
                <a:ea typeface="Abhaya Libre"/>
                <a:cs typeface="Abhaya Libre"/>
                <a:sym typeface="Abhaya Libre"/>
              </a:rPr>
              <a:t> </a:t>
            </a:r>
            <a:endParaRPr sz="24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sp>
        <p:nvSpPr>
          <p:cNvPr id="307" name="Google Shape;307;g1c0d571eb8a_0_69"/>
          <p:cNvSpPr txBox="1"/>
          <p:nvPr/>
        </p:nvSpPr>
        <p:spPr>
          <a:xfrm>
            <a:off x="757324" y="1082991"/>
            <a:ext cx="15217781" cy="786113"/>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010" dirty="0">
                <a:latin typeface="Abhaya Libre"/>
                <a:ea typeface="Abhaya Libre"/>
                <a:cs typeface="Abhaya Libre"/>
                <a:sym typeface="Abhaya Libre"/>
              </a:rPr>
              <a:t>Τα 10 κορυφαία οφέλη της ψηφιακής μάθησης</a:t>
            </a:r>
            <a:endParaRPr sz="1000" b="0" i="0" u="none" strike="noStrike" cap="none" dirty="0">
              <a:solidFill>
                <a:srgbClr val="000000"/>
              </a:solidFill>
              <a:latin typeface="Arial"/>
              <a:ea typeface="Arial"/>
              <a:cs typeface="Arial"/>
              <a:sym typeface="Arial"/>
            </a:endParaRPr>
          </a:p>
        </p:txBody>
      </p:sp>
      <p:sp>
        <p:nvSpPr>
          <p:cNvPr id="308" name="Google Shape;308;g1c0d571eb8a_0_69"/>
          <p:cNvSpPr txBox="1"/>
          <p:nvPr/>
        </p:nvSpPr>
        <p:spPr>
          <a:xfrm>
            <a:off x="757325" y="2180330"/>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l-GR" sz="3900" dirty="0">
                <a:latin typeface="Abhaya Libre"/>
                <a:ea typeface="Abhaya Libre"/>
                <a:cs typeface="Abhaya Libre"/>
                <a:sym typeface="Abhaya Libre"/>
              </a:rPr>
              <a:t>Είναι η ψηφιακή μάθηση το μέλλον;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12"/>
        <p:cNvGrpSpPr/>
        <p:nvPr/>
      </p:nvGrpSpPr>
      <p:grpSpPr>
        <a:xfrm>
          <a:off x="0" y="0"/>
          <a:ext cx="0" cy="0"/>
          <a:chOff x="0" y="0"/>
          <a:chExt cx="0" cy="0"/>
        </a:xfrm>
      </p:grpSpPr>
      <p:pic>
        <p:nvPicPr>
          <p:cNvPr id="313" name="Google Shape;313;g1c0d571eb8a_0_50"/>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314" name="Google Shape;314;g1c0d571eb8a_0_5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15" name="Google Shape;315;g1c0d571eb8a_0_5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16" name="Google Shape;316;g1c0d571eb8a_0_50"/>
          <p:cNvPicPr preferRelativeResize="0"/>
          <p:nvPr/>
        </p:nvPicPr>
        <p:blipFill rotWithShape="1">
          <a:blip r:embed="rId6">
            <a:alphaModFix/>
          </a:blip>
          <a:srcRect/>
          <a:stretch/>
        </p:blipFill>
        <p:spPr>
          <a:xfrm>
            <a:off x="5079787" y="9441695"/>
            <a:ext cx="3710719" cy="779251"/>
          </a:xfrm>
          <a:prstGeom prst="rect">
            <a:avLst/>
          </a:prstGeom>
          <a:noFill/>
          <a:ln>
            <a:noFill/>
          </a:ln>
        </p:spPr>
      </p:pic>
      <p:pic>
        <p:nvPicPr>
          <p:cNvPr id="317" name="Google Shape;317;g1c0d571eb8a_0_50"/>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318" name="Google Shape;318;g1c0d571eb8a_0_50"/>
          <p:cNvSpPr txBox="1"/>
          <p:nvPr/>
        </p:nvSpPr>
        <p:spPr>
          <a:xfrm>
            <a:off x="389965" y="190697"/>
            <a:ext cx="16566775" cy="167686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l-GR" sz="6410" b="0" i="0" u="none" strike="noStrike" cap="none" dirty="0">
                <a:solidFill>
                  <a:srgbClr val="000000"/>
                </a:solidFill>
                <a:latin typeface="Abhaya Libre"/>
                <a:ea typeface="Abhaya Libre"/>
                <a:cs typeface="Abhaya Libre"/>
                <a:sym typeface="Abhaya Libre"/>
              </a:rPr>
              <a:t>Βίντεο: Τι είναι ο ψηφιακός γραμματισμός - περίληψη</a:t>
            </a:r>
          </a:p>
        </p:txBody>
      </p:sp>
      <p:sp>
        <p:nvSpPr>
          <p:cNvPr id="319" name="Google Shape;319;g1c0d571eb8a_0_50"/>
          <p:cNvSpPr txBox="1"/>
          <p:nvPr/>
        </p:nvSpPr>
        <p:spPr>
          <a:xfrm>
            <a:off x="8790506" y="1869291"/>
            <a:ext cx="9376470" cy="1034129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Με την επίδραση των κοινωνικών μέσων ενημέρωσης, οι δεξιότητες ψηφιακής παιδείας περιλαμβάνουν πλέον ένα ευρύ φάσμα δεξιοτήτων, όπως το ανέβασμα περιεχομένου στο YouTube και ο κοινοποιητικός ρόλος στο Facebook.</a:t>
            </a:r>
            <a:endParaRPr lang="en-US"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Ειδικά στον συνδεδεμένο, διαδικτυακό κόσμο στον οποίο ζούμε σήμερα, υπάρχουν ορισμένες ουσιώδεις δεξιότητες ψηφιακής παιδείας που χρειαζόμαστε για να επιτύχουμε τους στόχους μας και να ζούμε την καθημερινότητά μας</a:t>
            </a:r>
            <a:endParaRPr lang="en-US" sz="2400" dirty="0">
              <a:latin typeface="Abhaya Libre"/>
              <a:cs typeface="Abhaya Libre"/>
            </a:endParaRPr>
          </a:p>
          <a:p>
            <a:pPr marL="0" marR="0" lvl="0" indent="0" algn="just" rtl="0">
              <a:lnSpc>
                <a:spcPct val="139958"/>
              </a:lnSpc>
              <a:spcBef>
                <a:spcPts val="0"/>
              </a:spcBef>
              <a:spcAft>
                <a:spcPts val="0"/>
              </a:spcAft>
              <a:buClr>
                <a:srgbClr val="000000"/>
              </a:buClr>
              <a:buSzPts val="2400"/>
              <a:buFont typeface="Arial"/>
              <a:buNone/>
            </a:pPr>
            <a:r>
              <a:rPr lang="el-GR" sz="2400" b="1" dirty="0">
                <a:latin typeface="Abhaya Libre"/>
                <a:cs typeface="Abhaya Libre"/>
              </a:rPr>
              <a:t>Ορισμένα παραδείγματα δεξιοτήτων ψηφιακής παιδείας είναι:</a:t>
            </a:r>
            <a:endParaRPr lang="en-US" sz="2400" b="1" dirty="0">
              <a:latin typeface="Abhaya Libre"/>
              <a:cs typeface="Abhaya Libre"/>
            </a:endParaRPr>
          </a:p>
          <a:p>
            <a:pPr marL="342900" marR="0" lvl="0" indent="-342900" algn="just" rtl="0">
              <a:lnSpc>
                <a:spcPct val="139958"/>
              </a:lnSpc>
              <a:spcBef>
                <a:spcPts val="0"/>
              </a:spcBef>
              <a:spcAft>
                <a:spcPts val="0"/>
              </a:spcAft>
              <a:buClr>
                <a:srgbClr val="000000"/>
              </a:buClr>
              <a:buSzPct val="180000"/>
              <a:buFont typeface="Arial" panose="020B0604020202020204" pitchFamily="34" charset="0"/>
              <a:buChar char="•"/>
            </a:pPr>
            <a:r>
              <a:rPr lang="en-US" sz="2400" dirty="0">
                <a:latin typeface="Abhaya Libre"/>
                <a:cs typeface="Abhaya Libre"/>
              </a:rPr>
              <a:t> </a:t>
            </a:r>
            <a:r>
              <a:rPr lang="el-GR" sz="2400" dirty="0">
                <a:latin typeface="Abhaya Libre"/>
                <a:cs typeface="Abhaya Libre"/>
              </a:rPr>
              <a:t>Χρήση του τηλεφώνου για τον έλεγχο των ηλεκτρονικών μηνυμάτων.</a:t>
            </a:r>
            <a:endParaRPr lang="en-US" sz="2400" dirty="0">
              <a:latin typeface="Abhaya Libre"/>
              <a:cs typeface="Abhaya Libre"/>
            </a:endParaRPr>
          </a:p>
          <a:p>
            <a:pPr marL="457200" indent="-381000" algn="just">
              <a:lnSpc>
                <a:spcPct val="139958"/>
              </a:lnSpc>
              <a:buSzPts val="2400"/>
              <a:buFont typeface="Abhaya Libre"/>
              <a:buChar char="●"/>
            </a:pPr>
            <a:r>
              <a:rPr lang="el-GR" sz="2400" dirty="0">
                <a:latin typeface="Abhaya Libre"/>
                <a:cs typeface="Abhaya Libre"/>
              </a:rPr>
              <a:t>Χρήση ενός διαδικτυακού μηχανής αναζήτησης για να βρεθεί η απάντηση σε μια ερώτηση.</a:t>
            </a:r>
            <a:endParaRPr lang="en-US" sz="2400" dirty="0">
              <a:latin typeface="Abhaya Libre"/>
              <a:cs typeface="Abhaya Libre"/>
            </a:endParaRPr>
          </a:p>
          <a:p>
            <a:pPr marL="457200" indent="-381000" algn="just">
              <a:lnSpc>
                <a:spcPct val="139958"/>
              </a:lnSpc>
              <a:buSzPts val="2400"/>
              <a:buFont typeface="Abhaya Libre"/>
              <a:buChar char="●"/>
            </a:pPr>
            <a:r>
              <a:rPr lang="el-GR" sz="2400" dirty="0">
                <a:latin typeface="Abhaya Libre"/>
                <a:cs typeface="Abhaya Libre"/>
              </a:rPr>
              <a:t>Χρήση της διαδικτυακής αναζήτησης για την ολοκλήρωση ενός ερευνητικού έργου.</a:t>
            </a:r>
            <a:endParaRPr lang="en-US" sz="2400" dirty="0">
              <a:latin typeface="Abhaya Libre"/>
              <a:cs typeface="Abhaya Libre"/>
            </a:endParaRPr>
          </a:p>
          <a:p>
            <a:pPr marL="457200" indent="-381000" algn="just">
              <a:lnSpc>
                <a:spcPct val="139958"/>
              </a:lnSpc>
              <a:buSzPts val="2400"/>
              <a:buFont typeface="Abhaya Libre"/>
              <a:buChar char="●"/>
            </a:pPr>
            <a:r>
              <a:rPr lang="el-GR" sz="2400" dirty="0">
                <a:latin typeface="Abhaya Libre"/>
                <a:cs typeface="Abhaya Libre"/>
              </a:rPr>
              <a:t>Δημιουργία ενός προφίλ σε μια πλατφόρμα κοινωνικής δικτύωσης.</a:t>
            </a: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320" name="Google Shape;320;g1c0d571eb8a_0_50" descr="Find out what digital literacy is in the first episode of our Digital Literacy course – part of our 'Go The Distance' course, giving you the skills and knowledge you need to be a top-class distance learner!&#10;&#10;For more information about digital literacy, English language and study skills for distance learners, visit us at http://www.bbc.co.uk/learningenglish/gothedistance.&#10;&#10;To find out more about our partner, The Open University, go to http://www.open.edu/openlearn/tv-radio-events/events/go-the-distance." title="Digital Literacy – What is digital literacy?">
            <a:hlinkClick r:id="rId8"/>
          </p:cNvPr>
          <p:cNvPicPr preferRelativeResize="0"/>
          <p:nvPr/>
        </p:nvPicPr>
        <p:blipFill>
          <a:blip r:embed="rId9">
            <a:alphaModFix/>
          </a:blip>
          <a:stretch>
            <a:fillRect/>
          </a:stretch>
        </p:blipFill>
        <p:spPr>
          <a:xfrm>
            <a:off x="277847" y="2180334"/>
            <a:ext cx="8050430" cy="603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24"/>
        <p:cNvGrpSpPr/>
        <p:nvPr/>
      </p:nvGrpSpPr>
      <p:grpSpPr>
        <a:xfrm>
          <a:off x="0" y="0"/>
          <a:ext cx="0" cy="0"/>
          <a:chOff x="0" y="0"/>
          <a:chExt cx="0" cy="0"/>
        </a:xfrm>
      </p:grpSpPr>
      <p:pic>
        <p:nvPicPr>
          <p:cNvPr id="325" name="Google Shape;325;g1c2ba11e0e5_0_4"/>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326" name="Google Shape;326;g1c2ba11e0e5_0_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27" name="Google Shape;327;g1c2ba11e0e5_0_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28" name="Google Shape;328;g1c2ba11e0e5_0_4"/>
          <p:cNvPicPr preferRelativeResize="0"/>
          <p:nvPr/>
        </p:nvPicPr>
        <p:blipFill rotWithShape="1">
          <a:blip r:embed="rId6">
            <a:alphaModFix/>
          </a:blip>
          <a:srcRect/>
          <a:stretch/>
        </p:blipFill>
        <p:spPr>
          <a:xfrm>
            <a:off x="3496030" y="9326916"/>
            <a:ext cx="3710719" cy="779251"/>
          </a:xfrm>
          <a:prstGeom prst="rect">
            <a:avLst/>
          </a:prstGeom>
          <a:noFill/>
          <a:ln>
            <a:noFill/>
          </a:ln>
        </p:spPr>
      </p:pic>
      <p:pic>
        <p:nvPicPr>
          <p:cNvPr id="329" name="Google Shape;329;g1c2ba11e0e5_0_4"/>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330" name="Google Shape;330;g1c2ba11e0e5_0_4"/>
          <p:cNvSpPr/>
          <p:nvPr/>
        </p:nvSpPr>
        <p:spPr>
          <a:xfrm>
            <a:off x="324000" y="1619613"/>
            <a:ext cx="8071972" cy="7385126"/>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c2ba11e0e5_0_4"/>
          <p:cNvSpPr txBox="1"/>
          <p:nvPr/>
        </p:nvSpPr>
        <p:spPr>
          <a:xfrm>
            <a:off x="578224" y="515250"/>
            <a:ext cx="15483476" cy="786113"/>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l-GR" sz="6010" dirty="0">
                <a:latin typeface="Abhaya Libre"/>
                <a:ea typeface="Abhaya Libre"/>
                <a:cs typeface="Abhaya Libre"/>
                <a:sym typeface="Abhaya Libre"/>
              </a:rPr>
              <a:t>Τεχνολογία και εκπαίδευση</a:t>
            </a:r>
            <a:r>
              <a:rPr lang="en-US" sz="6010" dirty="0">
                <a:latin typeface="Abhaya Libre"/>
                <a:ea typeface="Abhaya Libre"/>
                <a:cs typeface="Abhaya Libre"/>
                <a:sym typeface="Abhaya Libre"/>
              </a:rPr>
              <a:t>: Google Classroom</a:t>
            </a:r>
            <a:endParaRPr sz="1000" b="0" i="0" u="none" strike="noStrike" cap="none" dirty="0">
              <a:solidFill>
                <a:srgbClr val="000000"/>
              </a:solidFill>
              <a:latin typeface="Arial"/>
              <a:ea typeface="Arial"/>
              <a:cs typeface="Arial"/>
              <a:sym typeface="Arial"/>
            </a:endParaRPr>
          </a:p>
        </p:txBody>
      </p:sp>
      <p:grpSp>
        <p:nvGrpSpPr>
          <p:cNvPr id="332" name="Google Shape;332;g1c2ba11e0e5_0_4"/>
          <p:cNvGrpSpPr/>
          <p:nvPr/>
        </p:nvGrpSpPr>
        <p:grpSpPr>
          <a:xfrm>
            <a:off x="8395972" y="1559476"/>
            <a:ext cx="8960215" cy="8896352"/>
            <a:chOff x="-557205" y="-223165"/>
            <a:chExt cx="11946953" cy="11861803"/>
          </a:xfrm>
        </p:grpSpPr>
        <p:sp>
          <p:nvSpPr>
            <p:cNvPr id="333" name="Google Shape;333;g1c2ba11e0e5_0_4"/>
            <p:cNvSpPr txBox="1"/>
            <p:nvPr/>
          </p:nvSpPr>
          <p:spPr>
            <a:xfrm>
              <a:off x="-187364" y="7961734"/>
              <a:ext cx="11577097" cy="3676904"/>
            </a:xfrm>
            <a:prstGeom prst="rect">
              <a:avLst/>
            </a:prstGeom>
            <a:noFill/>
            <a:ln>
              <a:noFill/>
            </a:ln>
          </p:spPr>
          <p:txBody>
            <a:bodyPr spcFirstLastPara="1" wrap="square" lIns="0" tIns="0" rIns="0" bIns="0" anchor="t" anchorCtr="0">
              <a:spAutoFit/>
            </a:bodyPr>
            <a:lstStyle/>
            <a:p>
              <a:pPr marL="457200" marR="0" lvl="0" indent="-381000" algn="just" rtl="0">
                <a:lnSpc>
                  <a:spcPct val="139958"/>
                </a:lnSpc>
                <a:spcBef>
                  <a:spcPts val="0"/>
                </a:spcBef>
                <a:spcAft>
                  <a:spcPts val="0"/>
                </a:spcAft>
                <a:buSzPts val="2400"/>
                <a:buFont typeface="Abhaya Libre"/>
                <a:buChar char="●"/>
              </a:pPr>
              <a:r>
                <a:rPr lang="el-GR" sz="2400" dirty="0">
                  <a:latin typeface="Abhaya Libre" panose="020B0604020202020204" charset="0"/>
                  <a:cs typeface="Abhaya Libre" panose="020B0604020202020204" charset="0"/>
                </a:rPr>
                <a:t>Προσθέστε υλικό στις εργασίες σας, όπως βίντεο από το YouTube, έρευνες μέσω Google Forms και άλλα αντικείμενα από το Google Drive</a:t>
              </a:r>
              <a:r>
                <a:rPr lang="el-GR" sz="3200" b="0" i="0" dirty="0">
                  <a:solidFill>
                    <a:srgbClr val="374151"/>
                  </a:solidFill>
                  <a:effectLst/>
                  <a:latin typeface="Abhaya Libre" panose="020B0604020202020204" charset="0"/>
                  <a:cs typeface="Abhaya Libre" panose="020B0604020202020204" charset="0"/>
                </a:rPr>
                <a:t>.</a:t>
              </a:r>
              <a:endParaRPr lang="en-US" sz="3200" b="0" i="0" dirty="0">
                <a:solidFill>
                  <a:srgbClr val="374151"/>
                </a:solidFill>
                <a:effectLst/>
                <a:latin typeface="Abhaya Libre" panose="020B0604020202020204" charset="0"/>
                <a:cs typeface="Abhaya Libre" panose="020B0604020202020204" charset="0"/>
              </a:endParaRPr>
            </a:p>
            <a:p>
              <a:pPr marL="457200" marR="0" lvl="0" indent="-381000" algn="just" rtl="0">
                <a:lnSpc>
                  <a:spcPct val="139958"/>
                </a:lnSpc>
                <a:spcBef>
                  <a:spcPts val="0"/>
                </a:spcBef>
                <a:spcAft>
                  <a:spcPts val="0"/>
                </a:spcAft>
                <a:buSzPts val="2400"/>
                <a:buFont typeface="Abhaya Libre"/>
                <a:buChar char="●"/>
              </a:pPr>
              <a:r>
                <a:rPr lang="el-GR" sz="2400" dirty="0">
                  <a:latin typeface="Abhaya Libre" panose="020B0604020202020204" charset="0"/>
                  <a:cs typeface="Abhaya Libre" panose="020B0604020202020204" charset="0"/>
                </a:rPr>
                <a:t>Δώστε άμεσα και σε πραγματικό χρόνο, ανατροφοδότηση.</a:t>
              </a:r>
              <a:endParaRPr sz="2400" dirty="0">
                <a:latin typeface="Abhaya Libre" panose="020B0604020202020204" charset="0"/>
                <a:cs typeface="Abhaya Libre" panose="020B0604020202020204" charset="0"/>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sp>
          <p:nvSpPr>
            <p:cNvPr id="334" name="Google Shape;334;g1c2ba11e0e5_0_4"/>
            <p:cNvSpPr txBox="1"/>
            <p:nvPr/>
          </p:nvSpPr>
          <p:spPr>
            <a:xfrm>
              <a:off x="3436866" y="3903767"/>
              <a:ext cx="7952868" cy="344709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b="1" dirty="0">
                  <a:latin typeface="Abhaya Libre"/>
                  <a:cs typeface="Abhaya Libre"/>
                </a:rPr>
                <a:t>Τι μπορείτε να κάνετε με το Classroom;</a:t>
              </a:r>
              <a:endParaRPr lang="en-US" sz="2400" b="1" dirty="0">
                <a:latin typeface="Abhaya Libre"/>
                <a:ea typeface="Abhaya Libre"/>
                <a:cs typeface="Abhaya Libre"/>
                <a:sym typeface="Abhaya Libre"/>
              </a:endParaRPr>
            </a:p>
            <a:p>
              <a:pPr marL="457200" marR="0" lvl="0" indent="-381000" algn="just" rtl="0">
                <a:lnSpc>
                  <a:spcPct val="139958"/>
                </a:lnSpc>
                <a:spcBef>
                  <a:spcPts val="0"/>
                </a:spcBef>
                <a:spcAft>
                  <a:spcPts val="0"/>
                </a:spcAft>
                <a:buSzPts val="2400"/>
                <a:buFont typeface="Abhaya Libre"/>
                <a:buChar char="●"/>
              </a:pPr>
              <a:r>
                <a:rPr lang="en-US" sz="2400" dirty="0" err="1">
                  <a:latin typeface="Abhaya Libre"/>
                  <a:cs typeface="Abhaya Libre"/>
                </a:rPr>
                <a:t>Ξεκινήστε</a:t>
              </a:r>
              <a:r>
                <a:rPr lang="en-US" sz="2400" dirty="0">
                  <a:latin typeface="Abhaya Libre"/>
                  <a:cs typeface="Abhaya Libre"/>
                </a:rPr>
                <a:t> </a:t>
              </a:r>
              <a:r>
                <a:rPr lang="en-US" sz="2400" dirty="0" err="1">
                  <a:latin typeface="Abhaya Libre"/>
                  <a:cs typeface="Abhaya Libre"/>
                </a:rPr>
                <a:t>μι</a:t>
              </a:r>
              <a:r>
                <a:rPr lang="en-US" sz="2400" dirty="0">
                  <a:latin typeface="Abhaya Libre"/>
                  <a:cs typeface="Abhaya Libre"/>
                </a:rPr>
                <a:t>α βιντεοσυνάντηση.</a:t>
              </a:r>
            </a:p>
            <a:p>
              <a:pPr marL="457200" marR="0" lvl="0" indent="-381000" algn="just" rtl="0">
                <a:lnSpc>
                  <a:spcPct val="139958"/>
                </a:lnSpc>
                <a:spcBef>
                  <a:spcPts val="0"/>
                </a:spcBef>
                <a:spcAft>
                  <a:spcPts val="0"/>
                </a:spcAft>
                <a:buSzPts val="2400"/>
                <a:buFont typeface="Abhaya Libre"/>
                <a:buChar char="●"/>
              </a:pPr>
              <a:r>
                <a:rPr lang="el-GR" sz="2400" dirty="0">
                  <a:latin typeface="Abhaya Libre"/>
                  <a:cs typeface="Abhaya Libre"/>
                </a:rPr>
                <a:t>Δημιουργήστε και διαχειριστείτε τάξεις, εργασίες και βαθμολογίες online χωρίς χρήση χαρτιού.</a:t>
              </a:r>
              <a:endParaRPr sz="2400" dirty="0">
                <a:latin typeface="Abhaya Libre"/>
                <a:cs typeface="Abhaya Libre"/>
                <a:sym typeface="Abhaya Libre"/>
              </a:endParaRPr>
            </a:p>
          </p:txBody>
        </p:sp>
        <p:sp>
          <p:nvSpPr>
            <p:cNvPr id="335" name="Google Shape;335;g1c2ba11e0e5_0_4"/>
            <p:cNvSpPr txBox="1"/>
            <p:nvPr/>
          </p:nvSpPr>
          <p:spPr>
            <a:xfrm>
              <a:off x="-557205" y="-223165"/>
              <a:ext cx="9962076" cy="413651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Το Google Classroom είναι ένα Σύστημα Διαχείρισης Μάθησης (LMS) που προσφέρεται από την Google για τους εκπαιδευτικούς. Αυτή η εφαρμογή παρέχει ένα κεντρικό σημείο επικοινωνίας με τους μαθητές, δυνατότητα υποβολής ερωτήσεων και διαμόρφωσης εργασιών.</a:t>
              </a:r>
              <a:endParaRPr lang="en-US" sz="2400" dirty="0">
                <a:latin typeface="Abhaya Libre"/>
                <a:cs typeface="Abhaya Libre"/>
                <a:sym typeface="Abhaya Libre"/>
              </a:endParaRPr>
            </a:p>
          </p:txBody>
        </p:sp>
        <p:pic>
          <p:nvPicPr>
            <p:cNvPr id="336" name="Google Shape;336;g1c2ba11e0e5_0_4"/>
            <p:cNvPicPr preferRelativeResize="0"/>
            <p:nvPr/>
          </p:nvPicPr>
          <p:blipFill rotWithShape="1">
            <a:blip r:embed="rId8">
              <a:alphaModFix/>
            </a:blip>
            <a:srcRect/>
            <a:stretch/>
          </p:blipFill>
          <p:spPr>
            <a:xfrm>
              <a:off x="9088224" y="513250"/>
              <a:ext cx="2301524" cy="2310187"/>
            </a:xfrm>
            <a:prstGeom prst="rect">
              <a:avLst/>
            </a:prstGeom>
            <a:noFill/>
            <a:ln>
              <a:noFill/>
            </a:ln>
          </p:spPr>
        </p:pic>
        <p:pic>
          <p:nvPicPr>
            <p:cNvPr id="337" name="Google Shape;337;g1c2ba11e0e5_0_4"/>
            <p:cNvPicPr preferRelativeResize="0"/>
            <p:nvPr/>
          </p:nvPicPr>
          <p:blipFill rotWithShape="1">
            <a:blip r:embed="rId9">
              <a:alphaModFix/>
            </a:blip>
            <a:srcRect/>
            <a:stretch/>
          </p:blipFill>
          <p:spPr>
            <a:xfrm>
              <a:off x="-20857" y="4498065"/>
              <a:ext cx="2548822" cy="2405452"/>
            </a:xfrm>
            <a:prstGeom prst="rect">
              <a:avLst/>
            </a:prstGeom>
            <a:noFill/>
            <a:ln>
              <a:noFill/>
            </a:ln>
          </p:spPr>
        </p:pic>
      </p:grpSp>
      <p:pic>
        <p:nvPicPr>
          <p:cNvPr id="338" name="Google Shape;338;g1c2ba11e0e5_0_4"/>
          <p:cNvPicPr preferRelativeResize="0"/>
          <p:nvPr/>
        </p:nvPicPr>
        <p:blipFill>
          <a:blip r:embed="rId10">
            <a:alphaModFix/>
          </a:blip>
          <a:stretch>
            <a:fillRect/>
          </a:stretch>
        </p:blipFill>
        <p:spPr>
          <a:xfrm>
            <a:off x="2100276" y="3429000"/>
            <a:ext cx="4893165" cy="3665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42"/>
        <p:cNvGrpSpPr/>
        <p:nvPr/>
      </p:nvGrpSpPr>
      <p:grpSpPr>
        <a:xfrm>
          <a:off x="0" y="0"/>
          <a:ext cx="0" cy="0"/>
          <a:chOff x="0" y="0"/>
          <a:chExt cx="0" cy="0"/>
        </a:xfrm>
      </p:grpSpPr>
      <p:sp>
        <p:nvSpPr>
          <p:cNvPr id="343" name="Google Shape;343;p7"/>
          <p:cNvSpPr txBox="1"/>
          <p:nvPr/>
        </p:nvSpPr>
        <p:spPr>
          <a:xfrm>
            <a:off x="1911525" y="2875163"/>
            <a:ext cx="15065100" cy="310238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Δεν είναι μυστικό ότι η διαδικτυακή μάθηση γίνεται όλο και πιο δημοφιλής, με τον παγκόσμιο κλάδο της ηλεκτρονικής εκπαίδευσης να αναμένεται να φτάσει την αξία των 1 τρισ. δολαρίων έως το 2027. Ολοένα και περισσότεροι φοιτητές μεταβαίνουν σε διαδικτυακές πλατφόρμες μάθησης, είτε πρόκειται για φοιτητές μεταπτυχιακού επιπέδου είτε για ενήλικους μαθητές που επιθυμούν να αποκτήσουν νέες δεξιότητες και να προωθήσουν την καριέρα τους. Ο αριθμός των εγγραφών σε διαδικτυακές πλατφόρμες μάθησης αυξήθηκε συνεχώς κάθε χρόνο την τελευταία δεκαετία και γνώρισε μια τεράστια αύξηση λόγω της πανδημίας του Covid-19.</a:t>
            </a:r>
            <a:endParaRPr sz="2400" dirty="0">
              <a:latin typeface="Abhaya Libre"/>
              <a:cs typeface="Abhaya Libre"/>
              <a:sym typeface="Abhaya Libre"/>
            </a:endParaRPr>
          </a:p>
        </p:txBody>
      </p:sp>
      <p:pic>
        <p:nvPicPr>
          <p:cNvPr id="344" name="Google Shape;344;p7"/>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45" name="Google Shape;345;p7"/>
          <p:cNvSpPr txBox="1"/>
          <p:nvPr/>
        </p:nvSpPr>
        <p:spPr>
          <a:xfrm>
            <a:off x="1911600" y="962825"/>
            <a:ext cx="117774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Online </a:t>
            </a:r>
            <a:r>
              <a:rPr lang="el-GR" sz="6410" dirty="0">
                <a:latin typeface="Abhaya Libre"/>
                <a:ea typeface="Abhaya Libre"/>
                <a:cs typeface="Abhaya Libre"/>
                <a:sym typeface="Abhaya Libre"/>
              </a:rPr>
              <a:t>Στατιστικά Μάθησης</a:t>
            </a:r>
          </a:p>
        </p:txBody>
      </p:sp>
      <p:pic>
        <p:nvPicPr>
          <p:cNvPr id="346" name="Google Shape;346;p7"/>
          <p:cNvPicPr preferRelativeResize="0"/>
          <p:nvPr/>
        </p:nvPicPr>
        <p:blipFill rotWithShape="1">
          <a:blip r:embed="rId4">
            <a:alphaModFix/>
          </a:blip>
          <a:srcRect/>
          <a:stretch/>
        </p:blipFill>
        <p:spPr>
          <a:xfrm>
            <a:off x="16418708" y="0"/>
            <a:ext cx="1869292" cy="1869292"/>
          </a:xfrm>
          <a:prstGeom prst="rect">
            <a:avLst/>
          </a:prstGeom>
          <a:noFill/>
          <a:ln>
            <a:noFill/>
          </a:ln>
        </p:spPr>
      </p:pic>
      <p:sp>
        <p:nvSpPr>
          <p:cNvPr id="347" name="Google Shape;347;p7"/>
          <p:cNvSpPr txBox="1"/>
          <p:nvPr/>
        </p:nvSpPr>
        <p:spPr>
          <a:xfrm>
            <a:off x="1911524" y="1869305"/>
            <a:ext cx="11374169"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l-GR" sz="3900" dirty="0">
                <a:latin typeface="Abhaya Libre"/>
                <a:ea typeface="Abhaya Libre"/>
                <a:cs typeface="Abhaya Libre"/>
                <a:sym typeface="Abhaya Libre"/>
              </a:rPr>
              <a:t>Κορυφαία γεγονότα και στατιστικά στοιχεία το 2022</a:t>
            </a:r>
          </a:p>
        </p:txBody>
      </p:sp>
      <p:pic>
        <p:nvPicPr>
          <p:cNvPr id="348" name="Google Shape;348;p7"/>
          <p:cNvPicPr preferRelativeResize="0"/>
          <p:nvPr/>
        </p:nvPicPr>
        <p:blipFill>
          <a:blip r:embed="rId5">
            <a:alphaModFix/>
          </a:blip>
          <a:stretch>
            <a:fillRect/>
          </a:stretch>
        </p:blipFill>
        <p:spPr>
          <a:xfrm>
            <a:off x="5182521" y="5977551"/>
            <a:ext cx="11688908" cy="5510500"/>
          </a:xfrm>
          <a:prstGeom prst="rect">
            <a:avLst/>
          </a:prstGeom>
          <a:noFill/>
          <a:ln>
            <a:noFill/>
          </a:ln>
        </p:spPr>
      </p:pic>
      <p:pic>
        <p:nvPicPr>
          <p:cNvPr id="349" name="Google Shape;349;p7"/>
          <p:cNvPicPr preferRelativeResize="0"/>
          <p:nvPr/>
        </p:nvPicPr>
        <p:blipFill rotWithShape="1">
          <a:blip r:embed="rId6">
            <a:alphaModFix/>
          </a:blip>
          <a:srcRect/>
          <a:stretch/>
        </p:blipFill>
        <p:spPr>
          <a:xfrm rot="-4196164">
            <a:off x="-5811133" y="7594029"/>
            <a:ext cx="11622266" cy="123880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53"/>
        <p:cNvGrpSpPr/>
        <p:nvPr/>
      </p:nvGrpSpPr>
      <p:grpSpPr>
        <a:xfrm>
          <a:off x="0" y="0"/>
          <a:ext cx="0" cy="0"/>
          <a:chOff x="0" y="0"/>
          <a:chExt cx="0" cy="0"/>
        </a:xfrm>
      </p:grpSpPr>
      <p:sp>
        <p:nvSpPr>
          <p:cNvPr id="354" name="Google Shape;354;g1c0d571eb8a_0_83"/>
          <p:cNvSpPr txBox="1"/>
          <p:nvPr/>
        </p:nvSpPr>
        <p:spPr>
          <a:xfrm>
            <a:off x="1737825" y="2623125"/>
            <a:ext cx="15002100" cy="258532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Η διαδικτυακή πλατφόρμα μάθησης Coursera κυκλοφόρησε την Ετήσιο Αναφορά του για το 2021, η οποίο δείχνει ότι περισσότεροι από 20 εκατομμύρια νέοι μαθητές εγγράφηκαν σε μαθήματα την προηγούμενη χρονιά, αντιστοιχώντας στη συνολική αύξηση των τριών προπανδημιακών ετών.</a:t>
            </a:r>
            <a:endParaRPr lang="en-US" sz="2400" dirty="0">
              <a:latin typeface="Abhaya Libre"/>
              <a:cs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Η αύξηση αυτή συνεχίζει μια ανοδική τάση που προϋπήρχε της πανδημίας αλλά έχει αποκτήσει από τότε ώθηση.</a:t>
            </a:r>
            <a:endParaRPr sz="2400" dirty="0">
              <a:latin typeface="Abhaya Libre"/>
              <a:cs typeface="Abhaya Libre"/>
              <a:sym typeface="Abhaya Libre"/>
            </a:endParaRPr>
          </a:p>
        </p:txBody>
      </p:sp>
      <p:pic>
        <p:nvPicPr>
          <p:cNvPr id="355" name="Google Shape;355;g1c0d571eb8a_0_83"/>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56" name="Google Shape;356;g1c0d571eb8a_0_83"/>
          <p:cNvSpPr txBox="1"/>
          <p:nvPr/>
        </p:nvSpPr>
        <p:spPr>
          <a:xfrm>
            <a:off x="1737826" y="952903"/>
            <a:ext cx="13656150" cy="1676869"/>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3 διαγράμματα: Παγκόσμια ανάπτυξη στην ηλεκτρονική μάθηση</a:t>
            </a:r>
            <a:endParaRPr lang="en-US" sz="1400" b="0" i="0" u="none" strike="noStrike" cap="none" dirty="0">
              <a:solidFill>
                <a:srgbClr val="000000"/>
              </a:solidFill>
              <a:latin typeface="Arial"/>
              <a:ea typeface="Arial"/>
              <a:cs typeface="Arial"/>
              <a:sym typeface="Arial"/>
            </a:endParaRPr>
          </a:p>
        </p:txBody>
      </p:sp>
      <p:pic>
        <p:nvPicPr>
          <p:cNvPr id="357" name="Google Shape;357;g1c0d571eb8a_0_83"/>
          <p:cNvPicPr preferRelativeResize="0"/>
          <p:nvPr/>
        </p:nvPicPr>
        <p:blipFill rotWithShape="1">
          <a:blip r:embed="rId4">
            <a:alphaModFix/>
          </a:blip>
          <a:srcRect/>
          <a:stretch/>
        </p:blipFill>
        <p:spPr>
          <a:xfrm>
            <a:off x="16418708" y="0"/>
            <a:ext cx="1869291" cy="1869291"/>
          </a:xfrm>
          <a:prstGeom prst="rect">
            <a:avLst/>
          </a:prstGeom>
          <a:noFill/>
          <a:ln>
            <a:noFill/>
          </a:ln>
        </p:spPr>
      </p:pic>
      <p:pic>
        <p:nvPicPr>
          <p:cNvPr id="358" name="Google Shape;358;g1c0d571eb8a_0_83"/>
          <p:cNvPicPr preferRelativeResize="0"/>
          <p:nvPr/>
        </p:nvPicPr>
        <p:blipFill rotWithShape="1">
          <a:blip r:embed="rId5">
            <a:alphaModFix/>
          </a:blip>
          <a:srcRect/>
          <a:stretch/>
        </p:blipFill>
        <p:spPr>
          <a:xfrm>
            <a:off x="13742202" y="182189"/>
            <a:ext cx="2858579" cy="600300"/>
          </a:xfrm>
          <a:prstGeom prst="rect">
            <a:avLst/>
          </a:prstGeom>
          <a:noFill/>
          <a:ln>
            <a:noFill/>
          </a:ln>
        </p:spPr>
      </p:pic>
      <p:pic>
        <p:nvPicPr>
          <p:cNvPr id="359" name="Google Shape;359;g1c0d571eb8a_0_83"/>
          <p:cNvPicPr preferRelativeResize="0"/>
          <p:nvPr/>
        </p:nvPicPr>
        <p:blipFill>
          <a:blip r:embed="rId6">
            <a:alphaModFix/>
          </a:blip>
          <a:stretch>
            <a:fillRect/>
          </a:stretch>
        </p:blipFill>
        <p:spPr>
          <a:xfrm>
            <a:off x="2894025" y="5336577"/>
            <a:ext cx="12499950" cy="4523550"/>
          </a:xfrm>
          <a:prstGeom prst="rect">
            <a:avLst/>
          </a:prstGeom>
          <a:noFill/>
          <a:ln>
            <a:noFill/>
          </a:ln>
        </p:spPr>
      </p:pic>
      <p:pic>
        <p:nvPicPr>
          <p:cNvPr id="360" name="Google Shape;360;g1c0d571eb8a_0_83"/>
          <p:cNvPicPr preferRelativeResize="0"/>
          <p:nvPr/>
        </p:nvPicPr>
        <p:blipFill rotWithShape="1">
          <a:blip r:embed="rId7">
            <a:alphaModFix/>
          </a:blip>
          <a:srcRect/>
          <a:stretch/>
        </p:blipFill>
        <p:spPr>
          <a:xfrm rot="-4196164">
            <a:off x="-5811133" y="7594029"/>
            <a:ext cx="11622267" cy="12388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3553601"/>
            <a:ext cx="19062365" cy="3230761"/>
            <a:chOff x="0" y="-38100"/>
            <a:chExt cx="5020540" cy="850900"/>
          </a:xfrm>
        </p:grpSpPr>
        <p:sp>
          <p:nvSpPr>
            <p:cNvPr id="97" name="Google Shape;97;p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98" name="Google Shape;9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9" name="Google Shape;99;p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100" name="Google Shape;100;p2"/>
          <p:cNvPicPr preferRelativeResize="0"/>
          <p:nvPr/>
        </p:nvPicPr>
        <p:blipFill rotWithShape="1">
          <a:blip r:embed="rId4">
            <a:alphaModFix/>
          </a:blip>
          <a:srcRect/>
          <a:stretch/>
        </p:blipFill>
        <p:spPr>
          <a:xfrm rot="-9632120">
            <a:off x="-2431639" y="-1705919"/>
            <a:ext cx="5721823" cy="5669807"/>
          </a:xfrm>
          <a:prstGeom prst="rect">
            <a:avLst/>
          </a:prstGeom>
          <a:noFill/>
          <a:ln>
            <a:noFill/>
          </a:ln>
        </p:spPr>
      </p:pic>
      <p:pic>
        <p:nvPicPr>
          <p:cNvPr id="101" name="Google Shape;101;p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102" name="Google Shape;102;p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103" name="Google Shape;103;p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104" name="Google Shape;104;p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105" name="Google Shape;105;p2"/>
          <p:cNvPicPr preferRelativeResize="0"/>
          <p:nvPr/>
        </p:nvPicPr>
        <p:blipFill rotWithShape="1">
          <a:blip r:embed="rId7">
            <a:alphaModFix/>
          </a:blip>
          <a:srcRect/>
          <a:stretch/>
        </p:blipFill>
        <p:spPr>
          <a:xfrm rot="3420380">
            <a:off x="5570971" y="-4349323"/>
            <a:ext cx="5810576" cy="5802961"/>
          </a:xfrm>
          <a:prstGeom prst="rect">
            <a:avLst/>
          </a:prstGeom>
          <a:noFill/>
          <a:ln>
            <a:noFill/>
          </a:ln>
        </p:spPr>
      </p:pic>
      <p:pic>
        <p:nvPicPr>
          <p:cNvPr id="106" name="Google Shape;106;p2"/>
          <p:cNvPicPr preferRelativeResize="0"/>
          <p:nvPr/>
        </p:nvPicPr>
        <p:blipFill rotWithShape="1">
          <a:blip r:embed="rId7">
            <a:alphaModFix/>
          </a:blip>
          <a:srcRect/>
          <a:stretch/>
        </p:blipFill>
        <p:spPr>
          <a:xfrm rot="-4167270">
            <a:off x="-3176552" y="4860538"/>
            <a:ext cx="4881157" cy="4874760"/>
          </a:xfrm>
          <a:prstGeom prst="rect">
            <a:avLst/>
          </a:prstGeom>
          <a:noFill/>
          <a:ln>
            <a:noFill/>
          </a:ln>
        </p:spPr>
      </p:pic>
      <p:grpSp>
        <p:nvGrpSpPr>
          <p:cNvPr id="107" name="Google Shape;107;p2"/>
          <p:cNvGrpSpPr/>
          <p:nvPr/>
        </p:nvGrpSpPr>
        <p:grpSpPr>
          <a:xfrm rot="10800000">
            <a:off x="1170764" y="8531325"/>
            <a:ext cx="2900572" cy="807706"/>
            <a:chOff x="0" y="0"/>
            <a:chExt cx="3867430" cy="1076940"/>
          </a:xfrm>
        </p:grpSpPr>
        <p:pic>
          <p:nvPicPr>
            <p:cNvPr id="108" name="Google Shape;108;p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109" name="Google Shape;109;p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110" name="Google Shape;110;p2"/>
          <p:cNvSpPr txBox="1"/>
          <p:nvPr/>
        </p:nvSpPr>
        <p:spPr>
          <a:xfrm>
            <a:off x="1904437" y="3293088"/>
            <a:ext cx="15821100" cy="5062924"/>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el-GR" sz="5500" dirty="0">
                <a:solidFill>
                  <a:srgbClr val="04989E"/>
                </a:solidFill>
                <a:latin typeface="Abhaya Libre"/>
                <a:ea typeface="Abhaya Libre"/>
                <a:cs typeface="Abhaya Libre"/>
                <a:sym typeface="Abhaya Libre"/>
              </a:rPr>
              <a:t>Προσαρμογή στην ψηφιακή επικοινωνία και εξοικείωση με τον ψηφιακό γραμματισμό, την εκπαίδευση πληροφορικής, την τεχνητή νοημοσύνη</a:t>
            </a:r>
            <a:r>
              <a:rPr lang="en-US" sz="5500" dirty="0">
                <a:solidFill>
                  <a:srgbClr val="04989E"/>
                </a:solidFill>
                <a:latin typeface="Abhaya Libre"/>
                <a:ea typeface="Abhaya Libre"/>
                <a:cs typeface="Abhaya Libre"/>
                <a:sym typeface="Abhaya Libre"/>
              </a:rPr>
              <a:t>	</a:t>
            </a:r>
            <a:r>
              <a:rPr lang="en-US" sz="7000" dirty="0">
                <a:solidFill>
                  <a:srgbClr val="04989E"/>
                </a:solidFill>
                <a:latin typeface="Abhaya Libre"/>
                <a:ea typeface="Abhaya Libre"/>
                <a:cs typeface="Abhaya Libre"/>
                <a:sym typeface="Abhaya Libre"/>
              </a:rPr>
              <a:t>	</a:t>
            </a:r>
            <a:endParaRPr sz="6500" b="0" i="0" u="none" strike="noStrike" cap="none" dirty="0">
              <a:solidFill>
                <a:srgbClr val="000000"/>
              </a:solidFill>
              <a:latin typeface="Arial"/>
              <a:ea typeface="Arial"/>
              <a:cs typeface="Arial"/>
              <a:sym typeface="Arial"/>
            </a:endParaRPr>
          </a:p>
        </p:txBody>
      </p:sp>
      <p:pic>
        <p:nvPicPr>
          <p:cNvPr id="111" name="Google Shape;111;p2"/>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112" name="Google Shape;112;p2"/>
          <p:cNvPicPr preferRelativeResize="0"/>
          <p:nvPr/>
        </p:nvPicPr>
        <p:blipFill rotWithShape="1">
          <a:blip r:embed="rId10">
            <a:alphaModFix/>
          </a:blip>
          <a:srcRect/>
          <a:stretch/>
        </p:blipFill>
        <p:spPr>
          <a:xfrm>
            <a:off x="7758608" y="9258300"/>
            <a:ext cx="3710720" cy="7792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64"/>
        <p:cNvGrpSpPr/>
        <p:nvPr/>
      </p:nvGrpSpPr>
      <p:grpSpPr>
        <a:xfrm>
          <a:off x="0" y="0"/>
          <a:ext cx="0" cy="0"/>
          <a:chOff x="0" y="0"/>
          <a:chExt cx="0" cy="0"/>
        </a:xfrm>
      </p:grpSpPr>
      <p:pic>
        <p:nvPicPr>
          <p:cNvPr id="365" name="Google Shape;365;p8"/>
          <p:cNvPicPr preferRelativeResize="0"/>
          <p:nvPr/>
        </p:nvPicPr>
        <p:blipFill rotWithShape="1">
          <a:blip r:embed="rId3">
            <a:alphaModFix/>
          </a:blip>
          <a:srcRect/>
          <a:stretch/>
        </p:blipFill>
        <p:spPr>
          <a:xfrm rot="-4196164">
            <a:off x="-5381383" y="8105017"/>
            <a:ext cx="11622266" cy="12388074"/>
          </a:xfrm>
          <a:prstGeom prst="rect">
            <a:avLst/>
          </a:prstGeom>
          <a:noFill/>
          <a:ln>
            <a:noFill/>
          </a:ln>
        </p:spPr>
      </p:pic>
      <p:pic>
        <p:nvPicPr>
          <p:cNvPr id="366" name="Google Shape;366;p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67" name="Google Shape;367;p8"/>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68" name="Google Shape;368;p8"/>
          <p:cNvPicPr preferRelativeResize="0"/>
          <p:nvPr/>
        </p:nvPicPr>
        <p:blipFill rotWithShape="1">
          <a:blip r:embed="rId6">
            <a:alphaModFix/>
          </a:blip>
          <a:srcRect/>
          <a:stretch/>
        </p:blipFill>
        <p:spPr>
          <a:xfrm>
            <a:off x="7870030" y="9245916"/>
            <a:ext cx="3710720" cy="779251"/>
          </a:xfrm>
          <a:prstGeom prst="rect">
            <a:avLst/>
          </a:prstGeom>
          <a:noFill/>
          <a:ln>
            <a:noFill/>
          </a:ln>
        </p:spPr>
      </p:pic>
      <p:sp>
        <p:nvSpPr>
          <p:cNvPr id="369" name="Google Shape;369;p8"/>
          <p:cNvSpPr/>
          <p:nvPr/>
        </p:nvSpPr>
        <p:spPr>
          <a:xfrm>
            <a:off x="10700448" y="2878289"/>
            <a:ext cx="6694564" cy="593231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8"/>
          <p:cNvSpPr txBox="1"/>
          <p:nvPr/>
        </p:nvSpPr>
        <p:spPr>
          <a:xfrm>
            <a:off x="810000" y="2299448"/>
            <a:ext cx="9129950" cy="775596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Οι επαγγελματίες με αναπηρία ακοής μπορούν τώρα να κλείνουν αυτές τις υπηρεσίες απομακρυσμένα, αμέσως, μέσω διάσκεψης ή κλήσης Skype και να πληρώνουν μόνο για το χρόνο που χρησιμοποιούν. Ξαφνικά, υπάρχει ένας ολόκληρο φάσμα νέων εργασιακών επικοινωνιών που είναι φυσιολογικές και οικονομικά προσιτές και μπορούν να βοηθήσουν τα άτομα με αναπηρία ακοής να βρουν δουλειά και να πετύχουν στον εργασιακό τους χώρο. Υπηρεσίες υψηλής τεχνολογίας που ήταν προηγουμένως απρόσιτες για το μεγαλύτερο μέρος των ανθρώπων είναι τώρα τόσο φθηνές ώστε να είναι μια καθημερινή πραγματικότητα. Το διαδίκτυο έχει αποτελέσει μια τεράστια δυναμική δημοκρατοποίησης, ανατρέποντας αγορές και ανοίγοντας νέες ευκαιρίες. Στους χώρους εργασίας σε ολόκληρη τη Βρετανία, οι άνθρωποι με αναπηρία ακοής θα σας πουν: υπάρχει μια ήσυχη επανάσταση σε εξέλιξη</a:t>
            </a:r>
            <a:r>
              <a:rPr lang="en-US" sz="2400" dirty="0">
                <a:latin typeface="Abhaya Libre"/>
                <a:cs typeface="Abhaya Libre"/>
                <a:sym typeface="Abhaya Libre"/>
              </a:rPr>
              <a:t>.</a:t>
            </a: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sp>
        <p:nvSpPr>
          <p:cNvPr id="371" name="Google Shape;371;p8"/>
          <p:cNvSpPr txBox="1"/>
          <p:nvPr/>
        </p:nvSpPr>
        <p:spPr>
          <a:xfrm>
            <a:off x="551329" y="231583"/>
            <a:ext cx="16015447" cy="1624547"/>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210"/>
              <a:buFont typeface="Arial"/>
              <a:buNone/>
            </a:pPr>
            <a:r>
              <a:rPr lang="el-GR" sz="6210" dirty="0">
                <a:latin typeface="Abhaya Libre"/>
                <a:cs typeface="Abhaya Libre"/>
              </a:rPr>
              <a:t>Πώς η ψηφιακή καινοτομία βελτιώνει τη ζωή των κωφών</a:t>
            </a:r>
            <a:r>
              <a:rPr lang="en-US" sz="6210" dirty="0">
                <a:latin typeface="Abhaya Libre"/>
                <a:cs typeface="Abhaya Libre"/>
              </a:rPr>
              <a:t> </a:t>
            </a:r>
            <a:r>
              <a:rPr lang="el-GR" sz="6210" dirty="0">
                <a:latin typeface="Abhaya Libre"/>
                <a:cs typeface="Abhaya Libre"/>
              </a:rPr>
              <a:t>και ατόμων με προβλήματα ακοής</a:t>
            </a:r>
            <a:r>
              <a:rPr lang="en-US" sz="6210" dirty="0">
                <a:latin typeface="Abhaya Libre"/>
                <a:cs typeface="Abhaya Libre"/>
              </a:rPr>
              <a:t>;</a:t>
            </a:r>
            <a:endParaRPr sz="6210" dirty="0">
              <a:latin typeface="Abhaya Libre"/>
              <a:cs typeface="Abhaya Libre"/>
            </a:endParaRPr>
          </a:p>
        </p:txBody>
      </p:sp>
      <p:pic>
        <p:nvPicPr>
          <p:cNvPr id="372" name="Google Shape;372;p8"/>
          <p:cNvPicPr preferRelativeResize="0"/>
          <p:nvPr/>
        </p:nvPicPr>
        <p:blipFill>
          <a:blip r:embed="rId7">
            <a:alphaModFix/>
          </a:blip>
          <a:stretch>
            <a:fillRect/>
          </a:stretch>
        </p:blipFill>
        <p:spPr>
          <a:xfrm>
            <a:off x="11052900" y="3974950"/>
            <a:ext cx="5989651" cy="39307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76"/>
        <p:cNvGrpSpPr/>
        <p:nvPr/>
      </p:nvGrpSpPr>
      <p:grpSpPr>
        <a:xfrm>
          <a:off x="0" y="0"/>
          <a:ext cx="0" cy="0"/>
          <a:chOff x="0" y="0"/>
          <a:chExt cx="0" cy="0"/>
        </a:xfrm>
      </p:grpSpPr>
      <p:pic>
        <p:nvPicPr>
          <p:cNvPr id="377" name="Google Shape;377;g1c2baca10de_0_35"/>
          <p:cNvPicPr preferRelativeResize="0"/>
          <p:nvPr/>
        </p:nvPicPr>
        <p:blipFill rotWithShape="1">
          <a:blip r:embed="rId3">
            <a:alphaModFix/>
          </a:blip>
          <a:srcRect/>
          <a:stretch/>
        </p:blipFill>
        <p:spPr>
          <a:xfrm rot="-4196164">
            <a:off x="-5523887" y="8400852"/>
            <a:ext cx="11622267" cy="12388075"/>
          </a:xfrm>
          <a:prstGeom prst="rect">
            <a:avLst/>
          </a:prstGeom>
          <a:noFill/>
          <a:ln>
            <a:noFill/>
          </a:ln>
        </p:spPr>
      </p:pic>
      <p:pic>
        <p:nvPicPr>
          <p:cNvPr id="378" name="Google Shape;378;g1c2baca10de_0_3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79" name="Google Shape;379;g1c2baca10de_0_3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80" name="Google Shape;380;g1c2baca10de_0_3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381" name="Google Shape;381;g1c2baca10de_0_35"/>
          <p:cNvSpPr/>
          <p:nvPr/>
        </p:nvSpPr>
        <p:spPr>
          <a:xfrm>
            <a:off x="10700448" y="2878289"/>
            <a:ext cx="6694564" cy="593231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g1c2baca10de_0_35"/>
          <p:cNvSpPr txBox="1"/>
          <p:nvPr/>
        </p:nvSpPr>
        <p:spPr>
          <a:xfrm>
            <a:off x="484094" y="3074551"/>
            <a:ext cx="9455856" cy="672184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Ιδού μια ανθρώπινη ιστορία για να δείξουμε ένα παράδειγμα. Ο Matthew Johnston είναι κωφός από τη γέννησή του. Πάντα φορούσε ακουστικά βοηθήματα. Ωστόσο, όταν ανακάλυψε την Ai-Live στα τριάντα του, αποφάσισε να ενταχθεί σε μια μικρή ιδιωτική εταιρεία ως τεχνικός διευθυντής. Ο κύριος ρόλος του ήταν η συνάντηση με πιθανούς πελάτες και η διαχείριση μιας ομάδας συμβούλων. Καθώς οι περισσότεροι σύμβουλοι βρίσκονταν στις τοποθεσίες των πελατών, η διαδικτυακή υποσημείωση ήταν πολύ σημαντική για να μπορεί να επικοινωνεί συνεχώς μαζί τους. Πλέον εργάζεται για την IG, μια εταιρεία συναλλαγών στις χρηματοπιστωτικές αγορές, και χρησιμοποιεί τόσο διαδικτυακή όσο και συμβατική υποσημείωση συνεχώς. Ο Matthew δηλώνει: "Μου επέτρεψαν να βελτιώσω περαιτέρω τις προοπτικές μου στην καριέρα μου και να εργαστώ με μεγαλύτερη αυτοπεποίθηση".</a:t>
            </a:r>
            <a:endParaRPr sz="2400" dirty="0">
              <a:latin typeface="Abhaya Libre"/>
              <a:cs typeface="Abhaya Libre"/>
              <a:sym typeface="Abhaya Libre"/>
            </a:endParaRPr>
          </a:p>
        </p:txBody>
      </p:sp>
      <p:sp>
        <p:nvSpPr>
          <p:cNvPr id="383" name="Google Shape;383;g1c2baca10de_0_35"/>
          <p:cNvSpPr txBox="1"/>
          <p:nvPr/>
        </p:nvSpPr>
        <p:spPr>
          <a:xfrm>
            <a:off x="484095" y="817875"/>
            <a:ext cx="16217152" cy="16251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210"/>
              <a:buFont typeface="Arial"/>
              <a:buNone/>
            </a:pPr>
            <a:r>
              <a:rPr lang="el-GR" sz="6210" dirty="0">
                <a:latin typeface="Abhaya Libre"/>
                <a:cs typeface="Abhaya Libre"/>
              </a:rPr>
              <a:t>Πώς η ψηφιακή καινοτομία βελτιώνει τη ζωή των κωφών και ατόμων με προβλήματα ακοής;</a:t>
            </a:r>
          </a:p>
        </p:txBody>
      </p:sp>
      <p:pic>
        <p:nvPicPr>
          <p:cNvPr id="384" name="Google Shape;384;g1c2baca10de_0_35"/>
          <p:cNvPicPr preferRelativeResize="0"/>
          <p:nvPr/>
        </p:nvPicPr>
        <p:blipFill>
          <a:blip r:embed="rId7">
            <a:alphaModFix/>
          </a:blip>
          <a:stretch>
            <a:fillRect/>
          </a:stretch>
        </p:blipFill>
        <p:spPr>
          <a:xfrm>
            <a:off x="11094144" y="3874425"/>
            <a:ext cx="5907169" cy="39400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g1c0d571eb8a_0_108"/>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90" name="Google Shape;390;g1c0d571eb8a_0_108"/>
          <p:cNvSpPr txBox="1"/>
          <p:nvPr/>
        </p:nvSpPr>
        <p:spPr>
          <a:xfrm>
            <a:off x="559788" y="824650"/>
            <a:ext cx="1098780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cs typeface="Abhaya Libre"/>
              </a:rPr>
              <a:t>Η δύναμη της παιχνιδοποίησης</a:t>
            </a:r>
            <a:endParaRPr sz="6410" dirty="0">
              <a:latin typeface="Abhaya Libre"/>
              <a:cs typeface="Abhaya Libre"/>
            </a:endParaRPr>
          </a:p>
        </p:txBody>
      </p:sp>
      <p:sp>
        <p:nvSpPr>
          <p:cNvPr id="391" name="Google Shape;391;g1c0d571eb8a_0_108"/>
          <p:cNvSpPr txBox="1"/>
          <p:nvPr/>
        </p:nvSpPr>
        <p:spPr>
          <a:xfrm>
            <a:off x="559800" y="2365163"/>
            <a:ext cx="8280600" cy="5687711"/>
          </a:xfrm>
          <a:prstGeom prst="rect">
            <a:avLst/>
          </a:prstGeom>
          <a:noFill/>
          <a:ln>
            <a:noFill/>
          </a:ln>
        </p:spPr>
        <p:txBody>
          <a:bodyPr spcFirstLastPara="1" wrap="square" lIns="0" tIns="0" rIns="0" bIns="0" anchor="t" anchorCtr="0">
            <a:spAutoFit/>
          </a:bodyPr>
          <a:lstStyle/>
          <a:p>
            <a:pPr algn="l"/>
            <a:r>
              <a:rPr lang="el-GR" sz="2400" dirty="0">
                <a:latin typeface="Abhaya Libre"/>
                <a:cs typeface="Abhaya Libre"/>
              </a:rPr>
              <a:t>Μελέτη περίπτωσης: Πώς η Duolingo χρησιμοποιεί την παιχνιδιοποίηση για να αυξήσει το ενδιαφέρον των χρηστών;</a:t>
            </a:r>
            <a:endParaRPr lang="en-US" sz="2400" dirty="0">
              <a:latin typeface="Abhaya Libre"/>
              <a:cs typeface="Abhaya Libre"/>
            </a:endParaRPr>
          </a:p>
          <a:p>
            <a:pPr algn="l"/>
            <a:endParaRPr lang="el-GR" sz="2400" dirty="0">
              <a:latin typeface="Abhaya Libre"/>
              <a:cs typeface="Abhaya Libre"/>
            </a:endParaRPr>
          </a:p>
          <a:p>
            <a:pPr algn="l"/>
            <a:r>
              <a:rPr lang="el-GR" sz="2400" dirty="0">
                <a:latin typeface="Abhaya Libre"/>
                <a:cs typeface="Abhaya Libre"/>
              </a:rPr>
              <a:t>"Δημιουργήσαμε τη Duolingo το 2011 με αποστολή να αναπτύξουμε την καλύτερη εκπαίδευση στον κόσμο και να την καταστήσουμε παγκοσμίως προσβάσιμη. Πάντα θεωρούσα ότι η οικονομική ανισότητα είναι ένα από τα μεγαλύτερα προβλήματα που αντιμετωπίζει η ανθρωπότητα, και η εκπαίδευση είναι ο καλύτερος τρόπος για να βοηθήσουμε τους περισσότερους ανθρώπους σε όλο τον κόσμο να βελτιώσουν τις ζωές τους. Το όραμά μας είναι να δημιουργήσουμε έναν κόσμο όπου τα περισσότερα χρήματα δεν μπορούν να σου αγοράσουν μια καλύτερη εκπαίδευση." - Luis von Ahn, Διευθύνων Σύμβουλος</a:t>
            </a: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392" name="Google Shape;392;g1c0d571eb8a_0_108"/>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393" name="Google Shape;393;g1c0d571eb8a_0_108"/>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94" name="Google Shape;394;g1c0d571eb8a_0_108"/>
          <p:cNvPicPr preferRelativeResize="0"/>
          <p:nvPr/>
        </p:nvPicPr>
        <p:blipFill rotWithShape="1">
          <a:blip r:embed="rId6">
            <a:alphaModFix/>
          </a:blip>
          <a:srcRect/>
          <a:stretch/>
        </p:blipFill>
        <p:spPr>
          <a:xfrm>
            <a:off x="13233845" y="634497"/>
            <a:ext cx="2858579" cy="600300"/>
          </a:xfrm>
          <a:prstGeom prst="rect">
            <a:avLst/>
          </a:prstGeom>
          <a:noFill/>
          <a:ln>
            <a:noFill/>
          </a:ln>
        </p:spPr>
      </p:pic>
      <p:sp>
        <p:nvSpPr>
          <p:cNvPr id="395" name="Google Shape;395;g1c0d571eb8a_0_108"/>
          <p:cNvSpPr txBox="1"/>
          <p:nvPr/>
        </p:nvSpPr>
        <p:spPr>
          <a:xfrm>
            <a:off x="9624350" y="3620250"/>
            <a:ext cx="8019600" cy="6278642"/>
          </a:xfrm>
          <a:prstGeom prst="rect">
            <a:avLst/>
          </a:prstGeom>
          <a:noFill/>
          <a:ln>
            <a:noFill/>
          </a:ln>
        </p:spPr>
        <p:txBody>
          <a:bodyPr spcFirstLastPara="1" wrap="square" lIns="0" tIns="0" rIns="0" bIns="0" anchor="t" anchorCtr="0">
            <a:spAutoFit/>
          </a:bodyPr>
          <a:lstStyle/>
          <a:p>
            <a:pPr algn="l"/>
            <a:r>
              <a:rPr lang="el-GR" sz="2400" dirty="0">
                <a:latin typeface="Abhaya Libre"/>
                <a:cs typeface="Abhaya Libre"/>
              </a:rPr>
              <a:t>Η Duolingo έχει αυξηθεί σε τεράστια κλίμακα, με πάνω από 500 εκατομμύρια συνολικούς χρήστες και περίπου 40 εκατομμύρια μηνιαίους ενεργούς χρήστες, καλύπτοντας κάθε χώρα στον κόσμο. Προσφέρουν 98 μαθήματα γλωσσών που διδάσκουν 39 διαφορετικές γλώσσες.</a:t>
            </a:r>
            <a:endParaRPr lang="en-US" sz="2400" dirty="0">
              <a:latin typeface="Abhaya Libre"/>
              <a:cs typeface="Abhaya Libre"/>
            </a:endParaRPr>
          </a:p>
          <a:p>
            <a:pPr algn="l"/>
            <a:r>
              <a:rPr lang="el-GR" sz="2400" dirty="0">
                <a:latin typeface="Abhaya Libre"/>
                <a:cs typeface="Abhaya Libre"/>
              </a:rPr>
              <a:t> </a:t>
            </a:r>
            <a:endParaRPr lang="en-US" sz="2400" dirty="0">
              <a:latin typeface="Abhaya Libre"/>
              <a:cs typeface="Abhaya Libre"/>
            </a:endParaRPr>
          </a:p>
          <a:p>
            <a:pPr algn="l"/>
            <a:r>
              <a:rPr lang="el-GR" sz="2400" dirty="0">
                <a:latin typeface="Abhaya Libre"/>
                <a:cs typeface="Abhaya Libre"/>
              </a:rPr>
              <a:t>Η Duolingo είναι γνωστή για τις συνεχείς ειδοποιήσεις της (σχεδόν υπερβολικές). Έχει γίνει ακόμα και τόσο μεγάλο φαινόμενο μέμο, ώστε η Duolingo έχει γράψει σε ένα άρθρο στον ιστότοπό της σχετικά με τη διαδικασία των ειδοποιήσεών της, αναφέροντας "την τεχνητή νοημοσύνη πίσω από το </a:t>
            </a:r>
            <a:r>
              <a:rPr lang="en-US" sz="2400" dirty="0">
                <a:latin typeface="Abhaya Libre"/>
                <a:cs typeface="Abhaya Libre"/>
              </a:rPr>
              <a:t>meme</a:t>
            </a:r>
            <a:r>
              <a:rPr lang="el-GR" sz="2400" dirty="0">
                <a:latin typeface="Abhaya Libre"/>
                <a:cs typeface="Abhaya Libre"/>
              </a:rPr>
              <a:t>".</a:t>
            </a:r>
          </a:p>
          <a:p>
            <a:pPr algn="l"/>
            <a:endParaRPr lang="en-US" sz="2400" dirty="0">
              <a:latin typeface="Abhaya Libre"/>
              <a:cs typeface="Abhaya Libre"/>
            </a:endParaRPr>
          </a:p>
          <a:p>
            <a:pPr algn="l"/>
            <a:r>
              <a:rPr lang="el-GR" sz="2400" dirty="0">
                <a:latin typeface="Abhaya Libre"/>
                <a:cs typeface="Abhaya Libre"/>
              </a:rPr>
              <a:t>Για κάποιους, αυτές οι ειδοποιήσεις μπορεί να είναι ενοχλητικές, αλλά για άλλους αποτελούν την καθημερινή πηγή ενθάρρυνσης και ωθούν τους χρήστες να συνεχίσουν την εκμάθηση της γλώσσας.</a:t>
            </a:r>
          </a:p>
        </p:txBody>
      </p:sp>
      <p:pic>
        <p:nvPicPr>
          <p:cNvPr id="396" name="Google Shape;396;g1c0d571eb8a_0_108"/>
          <p:cNvPicPr preferRelativeResize="0"/>
          <p:nvPr/>
        </p:nvPicPr>
        <p:blipFill>
          <a:blip r:embed="rId7">
            <a:alphaModFix/>
          </a:blip>
          <a:stretch>
            <a:fillRect/>
          </a:stretch>
        </p:blipFill>
        <p:spPr>
          <a:xfrm>
            <a:off x="4572000" y="7291250"/>
            <a:ext cx="4241251" cy="2385700"/>
          </a:xfrm>
          <a:prstGeom prst="rect">
            <a:avLst/>
          </a:prstGeom>
          <a:noFill/>
          <a:ln>
            <a:noFill/>
          </a:ln>
        </p:spPr>
      </p:pic>
      <p:pic>
        <p:nvPicPr>
          <p:cNvPr id="397" name="Google Shape;397;g1c0d571eb8a_0_108"/>
          <p:cNvPicPr preferRelativeResize="0"/>
          <p:nvPr/>
        </p:nvPicPr>
        <p:blipFill>
          <a:blip r:embed="rId8">
            <a:alphaModFix/>
          </a:blip>
          <a:stretch>
            <a:fillRect/>
          </a:stretch>
        </p:blipFill>
        <p:spPr>
          <a:xfrm>
            <a:off x="11006418" y="1333389"/>
            <a:ext cx="1866291" cy="20806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01"/>
        <p:cNvGrpSpPr/>
        <p:nvPr/>
      </p:nvGrpSpPr>
      <p:grpSpPr>
        <a:xfrm>
          <a:off x="0" y="0"/>
          <a:ext cx="0" cy="0"/>
          <a:chOff x="0" y="0"/>
          <a:chExt cx="0" cy="0"/>
        </a:xfrm>
      </p:grpSpPr>
      <p:pic>
        <p:nvPicPr>
          <p:cNvPr id="402" name="Google Shape;402;g1c0d571eb8a_0_143"/>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403" name="Google Shape;403;g1c0d571eb8a_0_14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04" name="Google Shape;404;g1c0d571eb8a_0_14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05" name="Google Shape;405;g1c0d571eb8a_0_143"/>
          <p:cNvPicPr preferRelativeResize="0"/>
          <p:nvPr/>
        </p:nvPicPr>
        <p:blipFill rotWithShape="1">
          <a:blip r:embed="rId6">
            <a:alphaModFix/>
          </a:blip>
          <a:srcRect/>
          <a:stretch/>
        </p:blipFill>
        <p:spPr>
          <a:xfrm>
            <a:off x="7870030" y="9245916"/>
            <a:ext cx="3710719" cy="779251"/>
          </a:xfrm>
          <a:prstGeom prst="rect">
            <a:avLst/>
          </a:prstGeom>
          <a:noFill/>
          <a:ln>
            <a:noFill/>
          </a:ln>
        </p:spPr>
      </p:pic>
      <p:pic>
        <p:nvPicPr>
          <p:cNvPr id="406" name="Google Shape;406;g1c0d571eb8a_0_143"/>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407" name="Google Shape;407;g1c0d571eb8a_0_143"/>
          <p:cNvSpPr txBox="1"/>
          <p:nvPr/>
        </p:nvSpPr>
        <p:spPr>
          <a:xfrm>
            <a:off x="648000" y="727075"/>
            <a:ext cx="15064500"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l-GR" sz="6410" dirty="0">
                <a:latin typeface="Abhaya Libre"/>
                <a:cs typeface="Abhaya Libre"/>
              </a:rPr>
              <a:t>Παιχνιδοποίηση: Τα Καλά και τα Κακά</a:t>
            </a:r>
            <a:endParaRPr sz="6410" dirty="0">
              <a:latin typeface="Abhaya Libre"/>
              <a:cs typeface="Abhaya Libre"/>
            </a:endParaRPr>
          </a:p>
        </p:txBody>
      </p:sp>
      <p:sp>
        <p:nvSpPr>
          <p:cNvPr id="408" name="Google Shape;408;g1c0d571eb8a_0_143"/>
          <p:cNvSpPr txBox="1"/>
          <p:nvPr/>
        </p:nvSpPr>
        <p:spPr>
          <a:xfrm>
            <a:off x="9505675" y="3143888"/>
            <a:ext cx="7668300" cy="5835444"/>
          </a:xfrm>
          <a:prstGeom prst="rect">
            <a:avLst/>
          </a:prstGeom>
          <a:noFill/>
          <a:ln>
            <a:noFill/>
          </a:ln>
        </p:spPr>
        <p:txBody>
          <a:bodyPr spcFirstLastPara="1" wrap="square" lIns="0" tIns="0" rIns="0" bIns="0" anchor="t" anchorCtr="0">
            <a:spAutoFit/>
          </a:bodyPr>
          <a:lstStyle/>
          <a:p>
            <a:pPr algn="l"/>
            <a:r>
              <a:rPr lang="el-GR" sz="2400" dirty="0">
                <a:latin typeface="Abhaya Libre"/>
                <a:cs typeface="Abhaya Libre"/>
              </a:rPr>
              <a:t>Η Duolingo κατάφερε να χτίσει μια αρκετά στέρεα βάση για τη δημιουργία ενός πραγματικά συναρπαστικού σχεδιασμού με κεντρική έμφαση στον παίκτη. Χρησιμοποιώντας όλους τους οκτώ πυλώνες του πλαισίου Octalysis, η Duolingo παρέχει ένα αίσθημα σκοπού, πρόκλησης και σαφούς ανατροφοδότησης κατά τη διάρκεια της μάθησης και δημιουργεί έναν διασκεδαστικό, εθελοντικό τρόπο για να μάθετε για όσους έχουν περιορισμένο χρόνο.</a:t>
            </a:r>
            <a:endParaRPr lang="en-US" sz="2400" dirty="0">
              <a:latin typeface="Abhaya Libre"/>
              <a:cs typeface="Abhaya Libre"/>
            </a:endParaRPr>
          </a:p>
          <a:p>
            <a:pPr algn="l"/>
            <a:endParaRPr lang="el-GR" sz="2400" dirty="0">
              <a:latin typeface="Abhaya Libre"/>
              <a:cs typeface="Abhaya Libre"/>
            </a:endParaRPr>
          </a:p>
          <a:p>
            <a:pPr algn="l"/>
            <a:r>
              <a:rPr lang="el-GR" sz="2400" dirty="0">
                <a:latin typeface="Abhaya Libre"/>
                <a:cs typeface="Abhaya Libre"/>
              </a:rPr>
              <a:t>Σε αυτό το βίντεο θα δείτε επιτυχείς και μη επιτυχείς τρόπους χρήσης της παιχνιδοποίησης, συμπεριλαμβανομένης της εφαρμογής Duolingo.</a:t>
            </a: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409" name="Google Shape;409;g1c0d571eb8a_0_143" descr="Good and bad ways gamification has been used (Volkswagen, eQuoo, Duolingo, Robinhood + more). Check out my resources below.&#10;&#10;0:00 Intro/What is gamification&#10;0:45 The Piano Stairs&#10;1:10 The World's Deepest Bin&#10;2:10 Duolingo/Learning apps&#10;2:27 Boaty McBoatface/Crowdsourcing&#10;3:20 Uber &amp; gamification&#10;3:52 Robinhood &amp; gamification&#10;4:55 Concl.&#10;&#10;Piano Stairs Video: https://www.youtube.com/watch?v=SByymar3bds&#10;The World's Deepest Bin Video: https://www.youtube.com/watch?v=qRgWttqFKu8&amp;t=0m22s&#10;&#10;eQuoo Mental Health App Website: https://www.equoogame.com/&#10;Gamification Mental Health App Research: https://journals.plos.org/plosone/article?id=10.1371/journal.pone.0237220&#10;&#10;Boaty McBoatface Article: https://www.bbc.com/news/uk-36225652&#10;Uber Article: https://www.cnet.com/news/uber-drivers-uses-psychological-tricks-behavioral-science-incentives/&#10;&#10;Robinhood Article: https://www.wsj.com/articles/confetti-free-stocks-does-robinhoods-design-make-trading-too-easy-11597915801#:~:text=Robinhood%20Chief%20Operating%20Officer%20Gretchen,through%20its%20website%2C%20she%20added.&#10;Robinhood Lawsuit Article: https://www.forbes.com/sites/jeffkauflin/2021/02/08/robinhood-hit-with-wrongful-death-suit-from-the-family-of-alex-kearns-alleging-customer-service-failures-and-reckless-practices/?sh=4b8cacbcad6d" title="Gamification: The Good &amp; Bad (Robinhood, Volkswagen, Duolingo + More)">
            <a:hlinkClick r:id="rId8"/>
          </p:cNvPr>
          <p:cNvPicPr preferRelativeResize="0"/>
          <p:nvPr/>
        </p:nvPicPr>
        <p:blipFill>
          <a:blip r:embed="rId9">
            <a:alphaModFix/>
          </a:blip>
          <a:stretch>
            <a:fillRect/>
          </a:stretch>
        </p:blipFill>
        <p:spPr>
          <a:xfrm>
            <a:off x="864126" y="2794725"/>
            <a:ext cx="7415742" cy="556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13"/>
        <p:cNvGrpSpPr/>
        <p:nvPr/>
      </p:nvGrpSpPr>
      <p:grpSpPr>
        <a:xfrm>
          <a:off x="0" y="0"/>
          <a:ext cx="0" cy="0"/>
          <a:chOff x="0" y="0"/>
          <a:chExt cx="0" cy="0"/>
        </a:xfrm>
      </p:grpSpPr>
      <p:pic>
        <p:nvPicPr>
          <p:cNvPr id="414" name="Google Shape;414;g1c0d571eb8a_0_155"/>
          <p:cNvPicPr preferRelativeResize="0"/>
          <p:nvPr/>
        </p:nvPicPr>
        <p:blipFill rotWithShape="1">
          <a:blip r:embed="rId3">
            <a:alphaModFix/>
          </a:blip>
          <a:srcRect/>
          <a:stretch/>
        </p:blipFill>
        <p:spPr>
          <a:xfrm rot="-4196164">
            <a:off x="-5337640" y="7671086"/>
            <a:ext cx="10675281" cy="11378690"/>
          </a:xfrm>
          <a:prstGeom prst="rect">
            <a:avLst/>
          </a:prstGeom>
          <a:noFill/>
          <a:ln>
            <a:noFill/>
          </a:ln>
        </p:spPr>
      </p:pic>
      <p:pic>
        <p:nvPicPr>
          <p:cNvPr id="415" name="Google Shape;415;g1c0d571eb8a_0_15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16" name="Google Shape;416;g1c0d571eb8a_0_15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17" name="Google Shape;417;g1c0d571eb8a_0_155"/>
          <p:cNvPicPr preferRelativeResize="0"/>
          <p:nvPr/>
        </p:nvPicPr>
        <p:blipFill rotWithShape="1">
          <a:blip r:embed="rId6">
            <a:alphaModFix/>
          </a:blip>
          <a:srcRect/>
          <a:stretch/>
        </p:blipFill>
        <p:spPr>
          <a:xfrm>
            <a:off x="4278016" y="8976975"/>
            <a:ext cx="3710719" cy="779251"/>
          </a:xfrm>
          <a:prstGeom prst="rect">
            <a:avLst/>
          </a:prstGeom>
          <a:noFill/>
          <a:ln>
            <a:noFill/>
          </a:ln>
        </p:spPr>
      </p:pic>
      <p:pic>
        <p:nvPicPr>
          <p:cNvPr id="418" name="Google Shape;418;g1c0d571eb8a_0_155"/>
          <p:cNvPicPr preferRelativeResize="0"/>
          <p:nvPr/>
        </p:nvPicPr>
        <p:blipFill rotWithShape="1">
          <a:blip r:embed="rId7">
            <a:alphaModFix/>
          </a:blip>
          <a:srcRect/>
          <a:stretch/>
        </p:blipFill>
        <p:spPr>
          <a:xfrm rot="9614497">
            <a:off x="16004351" y="8854548"/>
            <a:ext cx="4352147" cy="4346443"/>
          </a:xfrm>
          <a:prstGeom prst="rect">
            <a:avLst/>
          </a:prstGeom>
          <a:noFill/>
          <a:ln>
            <a:noFill/>
          </a:ln>
        </p:spPr>
      </p:pic>
      <p:sp>
        <p:nvSpPr>
          <p:cNvPr id="419" name="Google Shape;419;g1c0d571eb8a_0_155"/>
          <p:cNvSpPr txBox="1"/>
          <p:nvPr/>
        </p:nvSpPr>
        <p:spPr>
          <a:xfrm>
            <a:off x="809999" y="318825"/>
            <a:ext cx="14465859"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Ένα άλλο παράδειγμα παιχνιδοποίησης</a:t>
            </a:r>
          </a:p>
        </p:txBody>
      </p:sp>
      <p:sp>
        <p:nvSpPr>
          <p:cNvPr id="420" name="Google Shape;420;g1c0d571eb8a_0_155"/>
          <p:cNvSpPr txBox="1"/>
          <p:nvPr/>
        </p:nvSpPr>
        <p:spPr>
          <a:xfrm>
            <a:off x="8107442" y="1565875"/>
            <a:ext cx="10077845" cy="84023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600"/>
              <a:buFont typeface="Arial"/>
              <a:buNone/>
            </a:pPr>
            <a:r>
              <a:rPr lang="el-GR" sz="2600" dirty="0">
                <a:latin typeface="Abhaya Libre"/>
                <a:cs typeface="Abhaya Libre"/>
              </a:rPr>
              <a:t>Το </a:t>
            </a:r>
            <a:r>
              <a:rPr lang="el-GR" sz="2600" dirty="0">
                <a:latin typeface="Abhaya Libre"/>
                <a:cs typeface="Abhaya Libre"/>
                <a:hlinkClick r:id="rId8"/>
              </a:rPr>
              <a:t>TimeHeroes</a:t>
            </a:r>
            <a:r>
              <a:rPr lang="el-GR" sz="2600" dirty="0">
                <a:latin typeface="Abhaya Libre"/>
                <a:cs typeface="Abhaya Libre"/>
              </a:rPr>
              <a:t> είναι η μεγαλύτερη πλατφόρμα εθελοντισμού στη Βουλγαρία. Ταιριάζει εθελοντές με αιτήματα που χρειάζονται υποστήριξη. Μπορείτε να βρείτε όλα τα εθελοντικά αιτήματα σε ένα μέρος. Η πλατφόρμα είναι υψηλά παιχνιδοποιημένη, παρουσιάζοντας σήματα, πόντους κ.λπ., τα οποία ενθαρρύνουν τους χρήστες να συμβάλουν σε νόηματα αξίας. Η πλατφόρμα αποτελεί ένα εξαιρετικό παράδειγμα χρήσης της τεχνολογίας για ένα υψηλότερο καλό.</a:t>
            </a:r>
            <a:endParaRPr lang="en-US" sz="2600" dirty="0">
              <a:latin typeface="Abhaya Libre"/>
              <a:cs typeface="Abhaya Libre"/>
            </a:endParaRPr>
          </a:p>
          <a:p>
            <a:pPr marL="0" marR="0" lvl="0" indent="0" algn="just" rtl="0">
              <a:lnSpc>
                <a:spcPct val="139958"/>
              </a:lnSpc>
              <a:spcBef>
                <a:spcPts val="0"/>
              </a:spcBef>
              <a:spcAft>
                <a:spcPts val="0"/>
              </a:spcAft>
              <a:buClr>
                <a:srgbClr val="000000"/>
              </a:buClr>
              <a:buSzPts val="2600"/>
              <a:buFont typeface="Arial"/>
              <a:buNone/>
            </a:pPr>
            <a:r>
              <a:rPr lang="el-GR" sz="2600" b="1" dirty="0">
                <a:latin typeface="Abhaya Libre"/>
                <a:cs typeface="Abhaya Libre"/>
              </a:rPr>
              <a:t>Πώς λειτουργεί;</a:t>
            </a:r>
            <a:endParaRPr lang="en-US" sz="26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600"/>
              <a:buFont typeface="Arial"/>
              <a:buNone/>
            </a:pPr>
            <a:r>
              <a:rPr lang="el-GR" sz="2600" dirty="0">
                <a:latin typeface="Abhaya Libre"/>
                <a:cs typeface="Abhaya Libre"/>
              </a:rPr>
              <a:t>Οι πόντοι και τα σήματα συσσωρεύονται σύμφωνα με μυστηριώδεις κανόνες (με ένα στοιχείο έκπληξης). Ωστόσο, δεν θα είναι κακό να υποστηρίξετε πολλές αποστολές, να ανεβάσετε φωτογραφίες και ιστορίες για το πώς πήγαν (μετά από κάθε αποστολή, λαμβάνετε ένα ηλεκτρονικό μήνυμα), να προσκαλέσετε φίλους να μοιραστούν τα ταλέντα τους στον ιστότοπο και ούτω καθεξής. Να γίνετε ένας πραγματικός ήρωας.</a:t>
            </a:r>
            <a:endParaRPr sz="2600" dirty="0">
              <a:latin typeface="Abhaya Libre"/>
              <a:cs typeface="Abhaya Libre"/>
              <a:sym typeface="Abhaya Libre"/>
            </a:endParaRPr>
          </a:p>
        </p:txBody>
      </p:sp>
      <p:pic>
        <p:nvPicPr>
          <p:cNvPr id="421" name="Google Shape;421;g1c0d571eb8a_0_155"/>
          <p:cNvPicPr preferRelativeResize="0"/>
          <p:nvPr/>
        </p:nvPicPr>
        <p:blipFill>
          <a:blip r:embed="rId9">
            <a:alphaModFix/>
          </a:blip>
          <a:stretch>
            <a:fillRect/>
          </a:stretch>
        </p:blipFill>
        <p:spPr>
          <a:xfrm>
            <a:off x="535800" y="2932225"/>
            <a:ext cx="7334228" cy="5561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5"/>
        <p:cNvGrpSpPr/>
        <p:nvPr/>
      </p:nvGrpSpPr>
      <p:grpSpPr>
        <a:xfrm>
          <a:off x="0" y="0"/>
          <a:ext cx="0" cy="0"/>
          <a:chOff x="0" y="0"/>
          <a:chExt cx="0" cy="0"/>
        </a:xfrm>
      </p:grpSpPr>
      <p:pic>
        <p:nvPicPr>
          <p:cNvPr id="426" name="Google Shape;426;g1c0d571eb8a_0_47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27" name="Google Shape;427;g1c0d571eb8a_0_47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28" name="Google Shape;428;g1c0d571eb8a_0_47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29" name="Google Shape;429;g1c0d571eb8a_0_475"/>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30" name="Google Shape;430;g1c0d571eb8a_0_475"/>
          <p:cNvSpPr txBox="1"/>
          <p:nvPr/>
        </p:nvSpPr>
        <p:spPr>
          <a:xfrm>
            <a:off x="499475" y="1869291"/>
            <a:ext cx="12476937" cy="775596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Ψηφιακή παιδεία αφορά την ικανότητα να αντιληφθεί κανείς τα ψηφιακά μέσα ενημέρωσης. Αυτό επιτυγχάνεται μέσω εννοιολογικών και βιώσιμων μορφών κατανάλωσης και κατανομής που βελτιώνουν τη δυνατότητα του ατόμου να συμβάλλει σε μια αυθεντική κοινότητα. Αυτό περιλαμβάνει την ικανότητα ανάλυσης, κατάταξης και δράσης απέναντι στα αμέτρητα ψηφιακά μέσα που οι πολίτες του 21ου αιώνα συναντούν καθημερινά.</a:t>
            </a:r>
            <a:endParaRPr lang="en-US"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Η ψηφιακή παιδεία αποτελεί ένα ολοένα και πιο σημαντικό παράγοντα στην εκπαίδευση από μικρή ηλικία. Στην εκπαίδευση, η ψηφιακή παιδεία απαιτεί από τους μαθητές να αναπτύξουν συγκεκριμένες δεξιότητες ψηφιακής παιδείας κατά την ανάγνωση και αλληλεπίδραση με το περιεχόμενο στο διαδίκτυο, το οποίο μπορεί να περιλαμβάνει ενσωματωμένους πόρους όπως υπερσυνδέσεις, ηχητικά αποσπάσματα, γραφήματα ή διαγράμματα που απαιτούν αποφάσεις από τους μαθητές. Οι μαθητές σήμερα ζητείται να προχωρήσουν ένα βήμα παραπέρα και να δημιουργήσουν, να συνεργαστούν και να μοιραστούν ψηφιακό περιεχόμενο και να το πράξουν με ευθύνη.Λόγω αυτών των λόγων, οι εκπαιδευτικοί πρέπει να κατανοήσουν τη σημασία των ψηφιακών δεξιοτήτων για τους μαθητές και τη διδασκαλία της ψηφιακής παιδείας στην τάξη.</a:t>
            </a: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sp>
        <p:nvSpPr>
          <p:cNvPr id="431" name="Google Shape;431;g1c0d571eb8a_0_475"/>
          <p:cNvSpPr txBox="1"/>
          <p:nvPr/>
        </p:nvSpPr>
        <p:spPr>
          <a:xfrm>
            <a:off x="1036825" y="687832"/>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b="0" i="0" u="none" strike="noStrike" cap="none" dirty="0">
                <a:solidFill>
                  <a:srgbClr val="000000"/>
                </a:solidFill>
                <a:latin typeface="Abhaya Libre"/>
                <a:ea typeface="Abhaya Libre"/>
                <a:cs typeface="Abhaya Libre"/>
                <a:sym typeface="Abhaya Libre"/>
              </a:rPr>
              <a:t>Περίληψη</a:t>
            </a:r>
          </a:p>
        </p:txBody>
      </p:sp>
      <p:pic>
        <p:nvPicPr>
          <p:cNvPr id="432" name="Google Shape;432;g1c0d571eb8a_0_475"/>
          <p:cNvPicPr preferRelativeResize="0"/>
          <p:nvPr/>
        </p:nvPicPr>
        <p:blipFill>
          <a:blip r:embed="rId7">
            <a:alphaModFix/>
          </a:blip>
          <a:stretch>
            <a:fillRect/>
          </a:stretch>
        </p:blipFill>
        <p:spPr>
          <a:xfrm>
            <a:off x="13279375" y="3428991"/>
            <a:ext cx="4509150" cy="414278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36"/>
        <p:cNvGrpSpPr/>
        <p:nvPr/>
      </p:nvGrpSpPr>
      <p:grpSpPr>
        <a:xfrm>
          <a:off x="0" y="0"/>
          <a:ext cx="0" cy="0"/>
          <a:chOff x="0" y="0"/>
          <a:chExt cx="0" cy="0"/>
        </a:xfrm>
      </p:grpSpPr>
      <p:grpSp>
        <p:nvGrpSpPr>
          <p:cNvPr id="437" name="Google Shape;437;g1c0d571eb8a_0_167"/>
          <p:cNvGrpSpPr/>
          <p:nvPr/>
        </p:nvGrpSpPr>
        <p:grpSpPr>
          <a:xfrm>
            <a:off x="0" y="3553600"/>
            <a:ext cx="19062488" cy="3230782"/>
            <a:chOff x="0" y="-38100"/>
            <a:chExt cx="5020540" cy="850900"/>
          </a:xfrm>
        </p:grpSpPr>
        <p:sp>
          <p:nvSpPr>
            <p:cNvPr id="438" name="Google Shape;438;g1c0d571eb8a_0_167"/>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439" name="Google Shape;439;g1c0d571eb8a_0_167"/>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40" name="Google Shape;440;g1c0d571eb8a_0_167"/>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441" name="Google Shape;441;g1c0d571eb8a_0_167"/>
          <p:cNvPicPr preferRelativeResize="0"/>
          <p:nvPr/>
        </p:nvPicPr>
        <p:blipFill rotWithShape="1">
          <a:blip r:embed="rId4">
            <a:alphaModFix/>
          </a:blip>
          <a:srcRect/>
          <a:stretch/>
        </p:blipFill>
        <p:spPr>
          <a:xfrm rot="-9632120">
            <a:off x="-2431640" y="-1705919"/>
            <a:ext cx="5721823" cy="5669807"/>
          </a:xfrm>
          <a:prstGeom prst="rect">
            <a:avLst/>
          </a:prstGeom>
          <a:noFill/>
          <a:ln>
            <a:noFill/>
          </a:ln>
        </p:spPr>
      </p:pic>
      <p:pic>
        <p:nvPicPr>
          <p:cNvPr id="442" name="Google Shape;442;g1c0d571eb8a_0_167"/>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443" name="Google Shape;443;g1c0d571eb8a_0_167"/>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444" name="Google Shape;444;g1c0d571eb8a_0_167"/>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445" name="Google Shape;445;g1c0d571eb8a_0_167"/>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446" name="Google Shape;446;g1c0d571eb8a_0_167"/>
          <p:cNvPicPr preferRelativeResize="0"/>
          <p:nvPr/>
        </p:nvPicPr>
        <p:blipFill rotWithShape="1">
          <a:blip r:embed="rId7">
            <a:alphaModFix/>
          </a:blip>
          <a:srcRect/>
          <a:stretch/>
        </p:blipFill>
        <p:spPr>
          <a:xfrm rot="3420379">
            <a:off x="5570971" y="-4349324"/>
            <a:ext cx="5810576" cy="5802962"/>
          </a:xfrm>
          <a:prstGeom prst="rect">
            <a:avLst/>
          </a:prstGeom>
          <a:noFill/>
          <a:ln>
            <a:noFill/>
          </a:ln>
        </p:spPr>
      </p:pic>
      <p:pic>
        <p:nvPicPr>
          <p:cNvPr id="447" name="Google Shape;447;g1c0d571eb8a_0_167"/>
          <p:cNvPicPr preferRelativeResize="0"/>
          <p:nvPr/>
        </p:nvPicPr>
        <p:blipFill rotWithShape="1">
          <a:blip r:embed="rId7">
            <a:alphaModFix/>
          </a:blip>
          <a:srcRect/>
          <a:stretch/>
        </p:blipFill>
        <p:spPr>
          <a:xfrm rot="-4167270">
            <a:off x="-3176552" y="4860538"/>
            <a:ext cx="4881157" cy="4874759"/>
          </a:xfrm>
          <a:prstGeom prst="rect">
            <a:avLst/>
          </a:prstGeom>
          <a:noFill/>
          <a:ln>
            <a:noFill/>
          </a:ln>
        </p:spPr>
      </p:pic>
      <p:grpSp>
        <p:nvGrpSpPr>
          <p:cNvPr id="448" name="Google Shape;448;g1c0d571eb8a_0_167"/>
          <p:cNvGrpSpPr/>
          <p:nvPr/>
        </p:nvGrpSpPr>
        <p:grpSpPr>
          <a:xfrm rot="10800000">
            <a:off x="1170763" y="8531326"/>
            <a:ext cx="2900573" cy="807705"/>
            <a:chOff x="0" y="0"/>
            <a:chExt cx="3867430" cy="1076940"/>
          </a:xfrm>
        </p:grpSpPr>
        <p:pic>
          <p:nvPicPr>
            <p:cNvPr id="449" name="Google Shape;449;g1c0d571eb8a_0_167"/>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450" name="Google Shape;450;g1c0d571eb8a_0_167"/>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451" name="Google Shape;451;g1c0d571eb8a_0_167"/>
          <p:cNvSpPr txBox="1"/>
          <p:nvPr/>
        </p:nvSpPr>
        <p:spPr>
          <a:xfrm>
            <a:off x="1942824" y="4382051"/>
            <a:ext cx="15342300" cy="4007251"/>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el-GR" sz="8900" dirty="0">
                <a:solidFill>
                  <a:srgbClr val="04989E"/>
                </a:solidFill>
                <a:latin typeface="Abhaya Libre"/>
                <a:ea typeface="Abhaya Libre"/>
                <a:cs typeface="Abhaya Libre"/>
                <a:sym typeface="Abhaya Libre"/>
              </a:rPr>
              <a:t>Τεχνητή νοημοσύνη</a:t>
            </a:r>
          </a:p>
          <a:p>
            <a:pPr marL="0" marR="0" lvl="0" indent="0" algn="ctr" rtl="0">
              <a:lnSpc>
                <a:spcPct val="139988"/>
              </a:lnSpc>
              <a:spcBef>
                <a:spcPts val="0"/>
              </a:spcBef>
              <a:spcAft>
                <a:spcPts val="0"/>
              </a:spcAft>
              <a:buClr>
                <a:srgbClr val="000000"/>
              </a:buClr>
              <a:buSzPts val="7300"/>
              <a:buFont typeface="Arial"/>
              <a:buNone/>
            </a:pPr>
            <a:endParaRPr sz="9700" b="0" i="0" u="none" strike="noStrike" cap="none" dirty="0">
              <a:solidFill>
                <a:srgbClr val="000000"/>
              </a:solidFill>
              <a:latin typeface="Arial"/>
              <a:ea typeface="Arial"/>
              <a:cs typeface="Arial"/>
              <a:sym typeface="Arial"/>
            </a:endParaRPr>
          </a:p>
        </p:txBody>
      </p:sp>
      <p:pic>
        <p:nvPicPr>
          <p:cNvPr id="452" name="Google Shape;452;g1c0d571eb8a_0_167"/>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453" name="Google Shape;453;g1c0d571eb8a_0_167"/>
          <p:cNvPicPr preferRelativeResize="0"/>
          <p:nvPr/>
        </p:nvPicPr>
        <p:blipFill rotWithShape="1">
          <a:blip r:embed="rId10">
            <a:alphaModFix/>
          </a:blip>
          <a:srcRect/>
          <a:stretch/>
        </p:blipFill>
        <p:spPr>
          <a:xfrm>
            <a:off x="7758608" y="9258300"/>
            <a:ext cx="3710719" cy="7792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57"/>
        <p:cNvGrpSpPr/>
        <p:nvPr/>
      </p:nvGrpSpPr>
      <p:grpSpPr>
        <a:xfrm>
          <a:off x="0" y="0"/>
          <a:ext cx="0" cy="0"/>
          <a:chOff x="0" y="0"/>
          <a:chExt cx="0" cy="0"/>
        </a:xfrm>
      </p:grpSpPr>
      <p:pic>
        <p:nvPicPr>
          <p:cNvPr id="458" name="Google Shape;458;g1c0d571eb8a_0_199"/>
          <p:cNvPicPr preferRelativeResize="0"/>
          <p:nvPr/>
        </p:nvPicPr>
        <p:blipFill rotWithShape="1">
          <a:blip r:embed="rId3">
            <a:alphaModFix/>
          </a:blip>
          <a:srcRect/>
          <a:stretch/>
        </p:blipFill>
        <p:spPr>
          <a:xfrm rot="-4196164">
            <a:off x="-4842280" y="8091570"/>
            <a:ext cx="11622267" cy="12388075"/>
          </a:xfrm>
          <a:prstGeom prst="rect">
            <a:avLst/>
          </a:prstGeom>
          <a:noFill/>
          <a:ln>
            <a:noFill/>
          </a:ln>
        </p:spPr>
      </p:pic>
      <p:pic>
        <p:nvPicPr>
          <p:cNvPr id="459" name="Google Shape;459;g1c0d571eb8a_0_19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60" name="Google Shape;460;g1c0d571eb8a_0_19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61" name="Google Shape;461;g1c0d571eb8a_0_199"/>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62" name="Google Shape;462;g1c0d571eb8a_0_199"/>
          <p:cNvSpPr/>
          <p:nvPr/>
        </p:nvSpPr>
        <p:spPr>
          <a:xfrm>
            <a:off x="10300118" y="1813870"/>
            <a:ext cx="7129589" cy="6972236"/>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1c0d571eb8a_0_199"/>
          <p:cNvSpPr txBox="1"/>
          <p:nvPr/>
        </p:nvSpPr>
        <p:spPr>
          <a:xfrm>
            <a:off x="1184850" y="2319175"/>
            <a:ext cx="7995300" cy="723890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800" dirty="0">
                <a:latin typeface="Abhaya Libre"/>
                <a:cs typeface="Abhaya Libre"/>
              </a:rPr>
              <a:t>Η τεχνητή νοημοσύνη αξιοποιεί υπολογιστές και μηχανές για να μιμηθεί τις ικανότητες επίλυσης προβλημάτων και λήψης αποφάσεων του ανθρώπινου νου.</a:t>
            </a:r>
            <a:endParaRPr sz="28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800" b="1" dirty="0">
                <a:latin typeface="Abhaya Libre"/>
                <a:ea typeface="Abhaya Libre"/>
                <a:cs typeface="Abhaya Libre"/>
                <a:sym typeface="Abhaya Libre"/>
              </a:rPr>
              <a:t>Ποια είναι η κύρια τεχνητή νοημοσύνη;</a:t>
            </a:r>
          </a:p>
          <a:p>
            <a:pPr marL="0" marR="0" lvl="0" indent="0" algn="just" rtl="0">
              <a:lnSpc>
                <a:spcPct val="139958"/>
              </a:lnSpc>
              <a:spcBef>
                <a:spcPts val="0"/>
              </a:spcBef>
              <a:spcAft>
                <a:spcPts val="0"/>
              </a:spcAft>
              <a:buClr>
                <a:srgbClr val="000000"/>
              </a:buClr>
              <a:buSzPts val="2400"/>
              <a:buFont typeface="Arial"/>
              <a:buNone/>
            </a:pPr>
            <a:r>
              <a:rPr lang="el-GR" sz="2800" dirty="0">
                <a:latin typeface="Abhaya Libre"/>
                <a:cs typeface="Abhaya Libre"/>
              </a:rPr>
              <a:t>Η τεχνητή νοημοσύνη είναι η προσομοίωση των διεργασιών της ανθρώπινης νοημοσύνης από μηχανές, ιδιαίτερα από υπολογιστικά συστήματα. Συγκεκριμένες εφαρμογές της τεχνητής νοημοσύνης περιλαμβάνουν τα συστήματα εμπειρογνωμόνων, την επεξεργασία φυσικής γλώσσας, την αναγνώριση φωνής και την όραση των μηχανών.</a:t>
            </a:r>
            <a:endParaRPr sz="2800" dirty="0">
              <a:latin typeface="Abhaya Libre"/>
              <a:cs typeface="Abhaya Libre"/>
              <a:sym typeface="Abhaya Libre"/>
            </a:endParaRPr>
          </a:p>
        </p:txBody>
      </p:sp>
      <p:sp>
        <p:nvSpPr>
          <p:cNvPr id="464" name="Google Shape;464;g1c0d571eb8a_0_199"/>
          <p:cNvSpPr txBox="1"/>
          <p:nvPr/>
        </p:nvSpPr>
        <p:spPr>
          <a:xfrm>
            <a:off x="1184850" y="975075"/>
            <a:ext cx="112794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Τι είναι η Τεχνητή Νοημοσύνη;</a:t>
            </a:r>
          </a:p>
        </p:txBody>
      </p:sp>
      <p:pic>
        <p:nvPicPr>
          <p:cNvPr id="465" name="Google Shape;465;g1c0d571eb8a_0_199"/>
          <p:cNvPicPr preferRelativeResize="0"/>
          <p:nvPr/>
        </p:nvPicPr>
        <p:blipFill>
          <a:blip r:embed="rId7">
            <a:alphaModFix/>
          </a:blip>
          <a:stretch>
            <a:fillRect/>
          </a:stretch>
        </p:blipFill>
        <p:spPr>
          <a:xfrm>
            <a:off x="10732113" y="3342737"/>
            <a:ext cx="6265594" cy="3914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g1c2ba11e0e5_0_84"/>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471" name="Google Shape;471;g1c2ba11e0e5_0_84"/>
          <p:cNvSpPr txBox="1"/>
          <p:nvPr/>
        </p:nvSpPr>
        <p:spPr>
          <a:xfrm>
            <a:off x="559788" y="82465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Τύποι τεχνητής νοημοσύνης</a:t>
            </a:r>
          </a:p>
        </p:txBody>
      </p:sp>
      <p:sp>
        <p:nvSpPr>
          <p:cNvPr id="472" name="Google Shape;472;g1c2ba11e0e5_0_84"/>
          <p:cNvSpPr txBox="1"/>
          <p:nvPr/>
        </p:nvSpPr>
        <p:spPr>
          <a:xfrm>
            <a:off x="559800" y="2365163"/>
            <a:ext cx="8280600" cy="672184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1.</a:t>
            </a:r>
            <a:r>
              <a:rPr lang="el-GR" sz="2400" b="1" dirty="0">
                <a:latin typeface="Abhaya Libre"/>
                <a:ea typeface="Abhaya Libre"/>
                <a:cs typeface="Abhaya Libre"/>
                <a:sym typeface="Abhaya Libre"/>
              </a:rPr>
              <a:t> Απόλυτα αντιδραστικό</a:t>
            </a: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Αυτές οι μηχανές δεν έχουν καμία μνήμη ή δεδομένα με τα οποία να εργαστούν, εξειδικεύονται μόνο σε ένα πεδίο εργασίας. Για παράδειγμα, σε ένα παιχνίδι σκάκι, η μηχανή παρατηρεί τις κινήσεις και προβαίνει στην καλύτερη δυνατή απόφαση για να κερδίσει.</a:t>
            </a:r>
            <a:endParaRPr lang="el-G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2. </a:t>
            </a:r>
            <a:r>
              <a:rPr lang="el-GR" sz="2400" b="1" dirty="0">
                <a:latin typeface="Abhaya Libre"/>
                <a:ea typeface="Abhaya Libre"/>
                <a:cs typeface="Abhaya Libre"/>
                <a:sym typeface="Abhaya Libre"/>
              </a:rPr>
              <a:t>Περιορισμένη μνήμη</a:t>
            </a: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Αυτές οι μηχανές συλλέγουν προηγούμενα δεδομένα και συνεχίζουν να τα προσθέτουν στη μνήμη τους. Έχουν αρκετή μνήμη ή εμπειρία για να πάρουν τις κατάλληλες αποφάσεις, αλλά η μνήμη είναι περιορισμένη. Για παράδειγμα, αυτή η μηχανή μπορεί να προτείνει ένα εστιατόριο με βάση τα δεδομένα τοποθεσίας που έχουν συλλεχθεί.</a:t>
            </a:r>
            <a:endParaRPr sz="2400" dirty="0">
              <a:latin typeface="Abhaya Libre"/>
              <a:cs typeface="Abhaya Libre"/>
              <a:sym typeface="Abhaya Libre"/>
            </a:endParaRPr>
          </a:p>
        </p:txBody>
      </p:sp>
      <p:pic>
        <p:nvPicPr>
          <p:cNvPr id="473" name="Google Shape;473;g1c2ba11e0e5_0_84"/>
          <p:cNvPicPr preferRelativeResize="0"/>
          <p:nvPr/>
        </p:nvPicPr>
        <p:blipFill rotWithShape="1">
          <a:blip r:embed="rId4">
            <a:alphaModFix/>
          </a:blip>
          <a:srcRect/>
          <a:stretch/>
        </p:blipFill>
        <p:spPr>
          <a:xfrm rot="-4196164">
            <a:off x="-5251345" y="7812277"/>
            <a:ext cx="11622267" cy="12388075"/>
          </a:xfrm>
          <a:prstGeom prst="rect">
            <a:avLst/>
          </a:prstGeom>
          <a:noFill/>
          <a:ln>
            <a:noFill/>
          </a:ln>
        </p:spPr>
      </p:pic>
      <p:pic>
        <p:nvPicPr>
          <p:cNvPr id="474" name="Google Shape;474;g1c2ba11e0e5_0_8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75" name="Google Shape;475;g1c2ba11e0e5_0_84"/>
          <p:cNvPicPr preferRelativeResize="0"/>
          <p:nvPr/>
        </p:nvPicPr>
        <p:blipFill rotWithShape="1">
          <a:blip r:embed="rId6">
            <a:alphaModFix/>
          </a:blip>
          <a:srcRect/>
          <a:stretch/>
        </p:blipFill>
        <p:spPr>
          <a:xfrm>
            <a:off x="13233845" y="634497"/>
            <a:ext cx="2858579" cy="600300"/>
          </a:xfrm>
          <a:prstGeom prst="rect">
            <a:avLst/>
          </a:prstGeom>
          <a:noFill/>
          <a:ln>
            <a:noFill/>
          </a:ln>
        </p:spPr>
      </p:pic>
      <p:pic>
        <p:nvPicPr>
          <p:cNvPr id="477" name="Google Shape;477;g1c2ba11e0e5_0_84"/>
          <p:cNvPicPr preferRelativeResize="0"/>
          <p:nvPr/>
        </p:nvPicPr>
        <p:blipFill rotWithShape="1">
          <a:blip r:embed="rId7">
            <a:alphaModFix/>
          </a:blip>
          <a:srcRect l="15582" r="9441"/>
          <a:stretch/>
        </p:blipFill>
        <p:spPr>
          <a:xfrm>
            <a:off x="10132210" y="2933091"/>
            <a:ext cx="6855837" cy="51206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g1c2ba11e0e5_0_84"/>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471" name="Google Shape;471;g1c2ba11e0e5_0_84"/>
          <p:cNvSpPr txBox="1"/>
          <p:nvPr/>
        </p:nvSpPr>
        <p:spPr>
          <a:xfrm>
            <a:off x="559788" y="82465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Τύποι τεχνητής νοημοσύνης</a:t>
            </a:r>
          </a:p>
        </p:txBody>
      </p:sp>
      <p:pic>
        <p:nvPicPr>
          <p:cNvPr id="473" name="Google Shape;473;g1c2ba11e0e5_0_84"/>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474" name="Google Shape;474;g1c2ba11e0e5_0_8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75" name="Google Shape;475;g1c2ba11e0e5_0_84"/>
          <p:cNvPicPr preferRelativeResize="0"/>
          <p:nvPr/>
        </p:nvPicPr>
        <p:blipFill rotWithShape="1">
          <a:blip r:embed="rId6">
            <a:alphaModFix/>
          </a:blip>
          <a:srcRect/>
          <a:stretch/>
        </p:blipFill>
        <p:spPr>
          <a:xfrm>
            <a:off x="13233845" y="634497"/>
            <a:ext cx="2858579" cy="600300"/>
          </a:xfrm>
          <a:prstGeom prst="rect">
            <a:avLst/>
          </a:prstGeom>
          <a:noFill/>
          <a:ln>
            <a:noFill/>
          </a:ln>
        </p:spPr>
      </p:pic>
      <p:sp>
        <p:nvSpPr>
          <p:cNvPr id="476" name="Google Shape;476;g1c2ba11e0e5_0_84"/>
          <p:cNvSpPr txBox="1"/>
          <p:nvPr/>
        </p:nvSpPr>
        <p:spPr>
          <a:xfrm>
            <a:off x="864441" y="3231456"/>
            <a:ext cx="8871230" cy="413651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3. </a:t>
            </a:r>
            <a:r>
              <a:rPr lang="el-GR" sz="2400" b="1" dirty="0">
                <a:latin typeface="Abhaya Libre"/>
                <a:ea typeface="Abhaya Libre"/>
                <a:cs typeface="Abhaya Libre"/>
                <a:sym typeface="Abhaya Libre"/>
              </a:rPr>
              <a:t>Θεωρία του Νου</a:t>
            </a: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Αυτού του είδους η τεχνητή νοημοσύνη μπορεί να κατανοήσει σκέψεις και συναισθήματα, καθώς και να αλληλεπιδράσει κοινωνικά. Ωστόσο, ένας μηχανισμός βασισμένος σε αυτόν τον τύπο ακόμη δεν έχει κατασκευαστεί.</a:t>
            </a: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4. </a:t>
            </a:r>
            <a:r>
              <a:rPr lang="el-GR" sz="2400" b="1" dirty="0">
                <a:latin typeface="Abhaya Libre"/>
                <a:ea typeface="Abhaya Libre"/>
                <a:cs typeface="Abhaya Libre"/>
                <a:sym typeface="Abhaya Libre"/>
              </a:rPr>
              <a:t>Αυτογνωσία</a:t>
            </a: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Οι αυτοσυνειδητές μηχανές αποτελούν τη μελλοντική γενιά αυτών των </a:t>
            </a:r>
            <a:r>
              <a:rPr lang="el-GR" sz="2400" dirty="0">
                <a:latin typeface="Abhaya Libre"/>
                <a:cs typeface="Abhaya Libre"/>
                <a:hlinkClick r:id="rId7"/>
              </a:rPr>
              <a:t>νέων τεχνολογιών</a:t>
            </a:r>
            <a:r>
              <a:rPr lang="el-GR" sz="2400" dirty="0">
                <a:latin typeface="Abhaya Libre"/>
                <a:cs typeface="Abhaya Libre"/>
              </a:rPr>
              <a:t>. Θα είναι έξυπνες, αισθητικές και συνειδητές.</a:t>
            </a:r>
            <a:endParaRPr sz="2400" dirty="0">
              <a:latin typeface="Abhaya Libre"/>
              <a:cs typeface="Abhaya Libre"/>
              <a:sym typeface="Abhaya Libre"/>
            </a:endParaRPr>
          </a:p>
        </p:txBody>
      </p:sp>
      <p:pic>
        <p:nvPicPr>
          <p:cNvPr id="3" name="Picture 2" descr="A screenshot of a video game&#10;&#10;Description automatically generated with low confidence">
            <a:extLst>
              <a:ext uri="{FF2B5EF4-FFF2-40B4-BE49-F238E27FC236}">
                <a16:creationId xmlns:a16="http://schemas.microsoft.com/office/drawing/2014/main" id="{1A9F2ADA-1147-AA6F-6E3C-A6AEC229A115}"/>
              </a:ext>
            </a:extLst>
          </p:cNvPr>
          <p:cNvPicPr>
            <a:picLocks noChangeAspect="1"/>
          </p:cNvPicPr>
          <p:nvPr/>
        </p:nvPicPr>
        <p:blipFill>
          <a:blip r:embed="rId8"/>
          <a:stretch>
            <a:fillRect/>
          </a:stretch>
        </p:blipFill>
        <p:spPr>
          <a:xfrm>
            <a:off x="11124910" y="3013715"/>
            <a:ext cx="6464300" cy="4572000"/>
          </a:xfrm>
          <a:prstGeom prst="rect">
            <a:avLst/>
          </a:prstGeom>
        </p:spPr>
      </p:pic>
    </p:spTree>
    <p:extLst>
      <p:ext uri="{BB962C8B-B14F-4D97-AF65-F5344CB8AC3E}">
        <p14:creationId xmlns:p14="http://schemas.microsoft.com/office/powerpoint/2010/main" val="253534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16"/>
        <p:cNvGrpSpPr/>
        <p:nvPr/>
      </p:nvGrpSpPr>
      <p:grpSpPr>
        <a:xfrm>
          <a:off x="0" y="0"/>
          <a:ext cx="0" cy="0"/>
          <a:chOff x="0" y="0"/>
          <a:chExt cx="0" cy="0"/>
        </a:xfrm>
      </p:grpSpPr>
      <p:sp>
        <p:nvSpPr>
          <p:cNvPr id="117" name="Google Shape;117;p3"/>
          <p:cNvSpPr txBox="1"/>
          <p:nvPr/>
        </p:nvSpPr>
        <p:spPr>
          <a:xfrm>
            <a:off x="1786781" y="1355023"/>
            <a:ext cx="828073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b="1" i="0" u="none" strike="noStrike" cap="none" dirty="0">
                <a:solidFill>
                  <a:srgbClr val="000000"/>
                </a:solidFill>
                <a:latin typeface="Abhaya Libre"/>
                <a:ea typeface="Arial"/>
                <a:cs typeface="Abhaya Libre"/>
                <a:sym typeface="Abhaya Libre"/>
              </a:rPr>
              <a:t>Δήλωση</a:t>
            </a:r>
            <a:endParaRPr sz="1400" b="0" i="0" u="none" strike="noStrike" cap="none" dirty="0">
              <a:solidFill>
                <a:srgbClr val="000000"/>
              </a:solidFill>
              <a:latin typeface="Arial"/>
              <a:ea typeface="Arial"/>
              <a:cs typeface="Arial"/>
              <a:sym typeface="Arial"/>
            </a:endParaRPr>
          </a:p>
        </p:txBody>
      </p:sp>
      <p:sp>
        <p:nvSpPr>
          <p:cNvPr id="118" name="Google Shape;118;p3"/>
          <p:cNvSpPr txBox="1"/>
          <p:nvPr/>
        </p:nvSpPr>
        <p:spPr>
          <a:xfrm>
            <a:off x="1747690" y="2066806"/>
            <a:ext cx="15741892" cy="5513561"/>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Clr>
                <a:srgbClr val="000000"/>
              </a:buClr>
              <a:buSzPts val="3299"/>
              <a:buFont typeface="Arial"/>
              <a:buNone/>
            </a:pPr>
            <a:r>
              <a:rPr lang="el-GR" sz="3299" b="0" i="0" u="none" strike="noStrike" cap="none" dirty="0">
                <a:solidFill>
                  <a:srgbClr val="000000"/>
                </a:solidFill>
                <a:latin typeface="Abhaya Libre"/>
                <a:ea typeface="Abhaya Libre"/>
                <a:cs typeface="Abhaya Libre"/>
                <a:sym typeface="Abhaya Libre"/>
              </a:rPr>
              <a:t>Η υποστήριξη της Ευρωπαϊκής Επιτροπής για την παραγωγή αυτής της δημοσίευσης δεν συνιστά έγκριση του περιεχομένου, το οποίο αντικατοπτρίζει αποκλειστικά τις απόψεις των συντακτών, και η Επιτροπή δεν μπορεί να φέρει ευθύνη για οποιαδήποτε χρήση μπορεί να γίνει των πληροφοριών που περιέχονται σε αυτήν.</a:t>
            </a:r>
          </a:p>
          <a:p>
            <a:pPr marL="0" marR="0" lvl="0" indent="0" algn="just" rtl="0">
              <a:lnSpc>
                <a:spcPct val="140012"/>
              </a:lnSpc>
              <a:spcBef>
                <a:spcPts val="0"/>
              </a:spcBef>
              <a:spcAft>
                <a:spcPts val="0"/>
              </a:spcAft>
              <a:buClr>
                <a:srgbClr val="000000"/>
              </a:buClr>
              <a:buSzPts val="3299"/>
              <a:buFont typeface="Arial"/>
              <a:buNone/>
            </a:pPr>
            <a:endParaRPr lang="el-GR" sz="3299" b="0" i="0" u="none" strike="noStrike" cap="none" dirty="0">
              <a:solidFill>
                <a:srgbClr val="000000"/>
              </a:solidFill>
              <a:latin typeface="Abhaya Libre"/>
              <a:ea typeface="Abhaya Libre"/>
              <a:cs typeface="Abhaya Libre"/>
              <a:sym typeface="Abhaya Libre"/>
            </a:endParaRPr>
          </a:p>
          <a:p>
            <a:pPr marL="0" marR="0" lvl="0" indent="0" algn="just" rtl="0">
              <a:lnSpc>
                <a:spcPct val="140012"/>
              </a:lnSpc>
              <a:spcBef>
                <a:spcPts val="0"/>
              </a:spcBef>
              <a:spcAft>
                <a:spcPts val="0"/>
              </a:spcAft>
              <a:buClr>
                <a:srgbClr val="000000"/>
              </a:buClr>
              <a:buSzPts val="3299"/>
              <a:buFont typeface="Arial"/>
              <a:buNone/>
            </a:pPr>
            <a:r>
              <a:rPr lang="el-GR" sz="3299" b="0" i="0" u="none" strike="noStrike" cap="none" dirty="0">
                <a:solidFill>
                  <a:srgbClr val="000000"/>
                </a:solidFill>
                <a:latin typeface="Abhaya Libre"/>
                <a:ea typeface="Abhaya Libre"/>
                <a:cs typeface="Abhaya Libre"/>
                <a:sym typeface="Abhaya Libre"/>
              </a:rPr>
              <a:t>Αριθμός έργου Nº: 2021-1-RO01-KA220-VET-000028118</a:t>
            </a:r>
          </a:p>
          <a:p>
            <a:pPr marL="0" marR="0" lvl="0" indent="0" algn="just" rtl="0">
              <a:lnSpc>
                <a:spcPct val="140012"/>
              </a:lnSpc>
              <a:spcBef>
                <a:spcPts val="0"/>
              </a:spcBef>
              <a:spcAft>
                <a:spcPts val="0"/>
              </a:spcAft>
              <a:buClr>
                <a:srgbClr val="000000"/>
              </a:buClr>
              <a:buSzPts val="3299"/>
              <a:buFont typeface="Arial"/>
              <a:buNone/>
            </a:pPr>
            <a:endParaRPr sz="3299" b="0" i="0" u="none" strike="noStrike" cap="none" dirty="0">
              <a:solidFill>
                <a:srgbClr val="000000"/>
              </a:solidFill>
              <a:latin typeface="Abhaya Libre"/>
              <a:ea typeface="Abhaya Libre"/>
              <a:cs typeface="Abhaya Libre"/>
              <a:sym typeface="Abhaya Libre"/>
            </a:endParaRPr>
          </a:p>
          <a:p>
            <a:pPr marL="0" marR="0" lvl="0" indent="0" algn="l" rtl="0">
              <a:lnSpc>
                <a:spcPct val="106062"/>
              </a:lnSpc>
              <a:spcBef>
                <a:spcPts val="0"/>
              </a:spcBef>
              <a:spcAft>
                <a:spcPts val="0"/>
              </a:spcAft>
              <a:buClr>
                <a:srgbClr val="000000"/>
              </a:buClr>
              <a:buSzPts val="3299"/>
              <a:buFont typeface="Arial"/>
              <a:buNone/>
            </a:pPr>
            <a:endParaRPr sz="3299" b="0" i="0" u="none" strike="noStrike" cap="none" dirty="0">
              <a:solidFill>
                <a:srgbClr val="000000"/>
              </a:solidFill>
              <a:latin typeface="Abhaya Libre"/>
              <a:ea typeface="Abhaya Libre"/>
              <a:cs typeface="Abhaya Libre"/>
              <a:sym typeface="Abhaya Libre"/>
            </a:endParaRPr>
          </a:p>
        </p:txBody>
      </p:sp>
      <p:pic>
        <p:nvPicPr>
          <p:cNvPr id="119" name="Google Shape;119;p3"/>
          <p:cNvPicPr preferRelativeResize="0"/>
          <p:nvPr/>
        </p:nvPicPr>
        <p:blipFill rotWithShape="1">
          <a:blip r:embed="rId3">
            <a:alphaModFix/>
          </a:blip>
          <a:srcRect/>
          <a:stretch/>
        </p:blipFill>
        <p:spPr>
          <a:xfrm rot="-4196164">
            <a:off x="-4782433" y="7448371"/>
            <a:ext cx="11622266" cy="12388074"/>
          </a:xfrm>
          <a:prstGeom prst="rect">
            <a:avLst/>
          </a:prstGeom>
          <a:noFill/>
          <a:ln>
            <a:noFill/>
          </a:ln>
        </p:spPr>
      </p:pic>
      <p:pic>
        <p:nvPicPr>
          <p:cNvPr id="120" name="Google Shape;120;p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121" name="Google Shape;121;p3"/>
          <p:cNvPicPr preferRelativeResize="0"/>
          <p:nvPr/>
        </p:nvPicPr>
        <p:blipFill rotWithShape="1">
          <a:blip r:embed="rId5">
            <a:alphaModFix/>
          </a:blip>
          <a:srcRect/>
          <a:stretch/>
        </p:blipFill>
        <p:spPr>
          <a:xfrm rot="-1185502">
            <a:off x="-3467133" y="353201"/>
            <a:ext cx="4352147" cy="4346443"/>
          </a:xfrm>
          <a:prstGeom prst="rect">
            <a:avLst/>
          </a:prstGeom>
          <a:noFill/>
          <a:ln>
            <a:noFill/>
          </a:ln>
        </p:spPr>
      </p:pic>
      <p:pic>
        <p:nvPicPr>
          <p:cNvPr id="122" name="Google Shape;122;p3"/>
          <p:cNvPicPr preferRelativeResize="0"/>
          <p:nvPr/>
        </p:nvPicPr>
        <p:blipFill rotWithShape="1">
          <a:blip r:embed="rId6">
            <a:alphaModFix/>
          </a:blip>
          <a:srcRect/>
          <a:stretch/>
        </p:blipFill>
        <p:spPr>
          <a:xfrm rot="-7379619">
            <a:off x="3146606" y="8906714"/>
            <a:ext cx="5810576" cy="5802961"/>
          </a:xfrm>
          <a:prstGeom prst="rect">
            <a:avLst/>
          </a:prstGeom>
          <a:noFill/>
          <a:ln>
            <a:noFill/>
          </a:ln>
        </p:spPr>
      </p:pic>
      <p:pic>
        <p:nvPicPr>
          <p:cNvPr id="123" name="Google Shape;123;p3"/>
          <p:cNvPicPr preferRelativeResize="0"/>
          <p:nvPr/>
        </p:nvPicPr>
        <p:blipFill rotWithShape="1">
          <a:blip r:embed="rId7">
            <a:alphaModFix/>
          </a:blip>
          <a:srcRect/>
          <a:stretch/>
        </p:blipFill>
        <p:spPr>
          <a:xfrm>
            <a:off x="16418708" y="0"/>
            <a:ext cx="1869292" cy="1869292"/>
          </a:xfrm>
          <a:prstGeom prst="rect">
            <a:avLst/>
          </a:prstGeom>
          <a:noFill/>
          <a:ln>
            <a:noFill/>
          </a:ln>
        </p:spPr>
      </p:pic>
      <p:pic>
        <p:nvPicPr>
          <p:cNvPr id="124" name="Google Shape;124;p3"/>
          <p:cNvPicPr preferRelativeResize="0"/>
          <p:nvPr/>
        </p:nvPicPr>
        <p:blipFill rotWithShape="1">
          <a:blip r:embed="rId8">
            <a:alphaModFix/>
          </a:blip>
          <a:srcRect/>
          <a:stretch/>
        </p:blipFill>
        <p:spPr>
          <a:xfrm rot="-8947194">
            <a:off x="13506859" y="7477485"/>
            <a:ext cx="5364129" cy="5364129"/>
          </a:xfrm>
          <a:prstGeom prst="rect">
            <a:avLst/>
          </a:prstGeom>
          <a:noFill/>
          <a:ln>
            <a:noFill/>
          </a:ln>
        </p:spPr>
      </p:pic>
      <p:pic>
        <p:nvPicPr>
          <p:cNvPr id="125" name="Google Shape;125;p3"/>
          <p:cNvPicPr preferRelativeResize="0"/>
          <p:nvPr/>
        </p:nvPicPr>
        <p:blipFill rotWithShape="1">
          <a:blip r:embed="rId9">
            <a:alphaModFix/>
          </a:blip>
          <a:srcRect/>
          <a:stretch/>
        </p:blipFill>
        <p:spPr>
          <a:xfrm>
            <a:off x="1784075" y="6481135"/>
            <a:ext cx="7870946" cy="1652899"/>
          </a:xfrm>
          <a:prstGeom prst="rect">
            <a:avLst/>
          </a:prstGeom>
          <a:noFill/>
          <a:ln>
            <a:noFill/>
          </a:ln>
        </p:spPr>
      </p:pic>
      <p:pic>
        <p:nvPicPr>
          <p:cNvPr id="126" name="Google Shape;126;p3"/>
          <p:cNvPicPr preferRelativeResize="0"/>
          <p:nvPr/>
        </p:nvPicPr>
        <p:blipFill rotWithShape="1">
          <a:blip r:embed="rId10">
            <a:alphaModFix/>
          </a:blip>
          <a:srcRect/>
          <a:stretch/>
        </p:blipFill>
        <p:spPr>
          <a:xfrm rot="6632729">
            <a:off x="15049004" y="4145049"/>
            <a:ext cx="4881157" cy="4874760"/>
          </a:xfrm>
          <a:prstGeom prst="rect">
            <a:avLst/>
          </a:prstGeom>
          <a:noFill/>
          <a:ln>
            <a:noFill/>
          </a:ln>
        </p:spPr>
      </p:pic>
      <p:grpSp>
        <p:nvGrpSpPr>
          <p:cNvPr id="127" name="Google Shape;127;p3"/>
          <p:cNvGrpSpPr/>
          <p:nvPr/>
        </p:nvGrpSpPr>
        <p:grpSpPr>
          <a:xfrm>
            <a:off x="13890147" y="6582429"/>
            <a:ext cx="2900572" cy="807706"/>
            <a:chOff x="0" y="0"/>
            <a:chExt cx="3867430" cy="1076940"/>
          </a:xfrm>
        </p:grpSpPr>
        <p:pic>
          <p:nvPicPr>
            <p:cNvPr id="128" name="Google Shape;128;p3"/>
            <p:cNvPicPr preferRelativeResize="0"/>
            <p:nvPr/>
          </p:nvPicPr>
          <p:blipFill rotWithShape="1">
            <a:blip r:embed="rId11">
              <a:alphaModFix/>
            </a:blip>
            <a:srcRect/>
            <a:stretch/>
          </p:blipFill>
          <p:spPr>
            <a:xfrm>
              <a:off x="0" y="0"/>
              <a:ext cx="3867430" cy="618789"/>
            </a:xfrm>
            <a:prstGeom prst="rect">
              <a:avLst/>
            </a:prstGeom>
            <a:noFill/>
            <a:ln>
              <a:noFill/>
            </a:ln>
          </p:spPr>
        </p:pic>
        <p:pic>
          <p:nvPicPr>
            <p:cNvPr id="129" name="Google Shape;129;p3"/>
            <p:cNvPicPr preferRelativeResize="0"/>
            <p:nvPr/>
          </p:nvPicPr>
          <p:blipFill rotWithShape="1">
            <a:blip r:embed="rId11">
              <a:alphaModFix/>
            </a:blip>
            <a:srcRect/>
            <a:stretch/>
          </p:blipFill>
          <p:spPr>
            <a:xfrm>
              <a:off x="0" y="458151"/>
              <a:ext cx="3867430" cy="618789"/>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81"/>
        <p:cNvGrpSpPr/>
        <p:nvPr/>
      </p:nvGrpSpPr>
      <p:grpSpPr>
        <a:xfrm>
          <a:off x="0" y="0"/>
          <a:ext cx="0" cy="0"/>
          <a:chOff x="0" y="0"/>
          <a:chExt cx="0" cy="0"/>
        </a:xfrm>
      </p:grpSpPr>
      <p:pic>
        <p:nvPicPr>
          <p:cNvPr id="482" name="Google Shape;482;g1c2ba11e0e5_0_62"/>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83" name="Google Shape;483;g1c2ba11e0e5_0_6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84" name="Google Shape;484;g1c2ba11e0e5_0_62"/>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85" name="Google Shape;485;g1c2ba11e0e5_0_62"/>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86" name="Google Shape;486;g1c2ba11e0e5_0_62"/>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c2ba11e0e5_0_62"/>
          <p:cNvSpPr txBox="1"/>
          <p:nvPr/>
        </p:nvSpPr>
        <p:spPr>
          <a:xfrm>
            <a:off x="855409" y="2180335"/>
            <a:ext cx="7443641" cy="691573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700" dirty="0">
                <a:latin typeface="Abhaya Libre"/>
                <a:cs typeface="Abhaya Libre"/>
              </a:rPr>
              <a:t>Απλοποιημένα, τα συστήματα τεχνητής νοημοσύνης λειτουργούν ενσωματώνοντας μεγάλους και έξυπνους αλγορίθμους επεξεργασίας. Αυτή η συνδυασμένη προσέγγιση επιτρέπει στην τεχνητή νοημοσύνη να μάθει από τα μοτίβα και τα χαρακτηριστικά των αναλυθέντων δεδομένων. Κάθε φορά που ένα σύστημα τεχνητής νοημοσύνης πραγματοποιεί μια διαδικασία επεξεργασίας δεδομένων, δοκιμάζει και μετρά την απόδοσή του και χρησιμοποιεί τα αποτελέσματα για να αναπτύξει επιπλέον τεχνογνωσία.</a:t>
            </a:r>
            <a:endParaRPr lang="en-US" sz="27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sp>
        <p:nvSpPr>
          <p:cNvPr id="488" name="Google Shape;488;g1c2ba11e0e5_0_62"/>
          <p:cNvSpPr txBox="1"/>
          <p:nvPr/>
        </p:nvSpPr>
        <p:spPr>
          <a:xfrm>
            <a:off x="1184850" y="799250"/>
            <a:ext cx="137409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Πώς λειτουργεί η τεχνητή νοημοσύνη;</a:t>
            </a:r>
          </a:p>
        </p:txBody>
      </p:sp>
      <p:pic>
        <p:nvPicPr>
          <p:cNvPr id="489" name="Google Shape;489;g1c2ba11e0e5_0_62"/>
          <p:cNvPicPr preferRelativeResize="0"/>
          <p:nvPr/>
        </p:nvPicPr>
        <p:blipFill>
          <a:blip r:embed="rId7">
            <a:alphaModFix/>
          </a:blip>
          <a:stretch>
            <a:fillRect/>
          </a:stretch>
        </p:blipFill>
        <p:spPr>
          <a:xfrm>
            <a:off x="9778125" y="3834638"/>
            <a:ext cx="7114199" cy="34459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93"/>
        <p:cNvGrpSpPr/>
        <p:nvPr/>
      </p:nvGrpSpPr>
      <p:grpSpPr>
        <a:xfrm>
          <a:off x="0" y="0"/>
          <a:ext cx="0" cy="0"/>
          <a:chOff x="0" y="0"/>
          <a:chExt cx="0" cy="0"/>
        </a:xfrm>
      </p:grpSpPr>
      <p:pic>
        <p:nvPicPr>
          <p:cNvPr id="494" name="Google Shape;494;g1c2ba11e0e5_0_16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95" name="Google Shape;495;g1c2ba11e0e5_0_16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96" name="Google Shape;496;g1c2ba11e0e5_0_169"/>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97" name="Google Shape;497;g1c2ba11e0e5_0_169"/>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498" name="Google Shape;498;g1c2ba11e0e5_0_169"/>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1c2ba11e0e5_0_169"/>
          <p:cNvSpPr txBox="1"/>
          <p:nvPr/>
        </p:nvSpPr>
        <p:spPr>
          <a:xfrm>
            <a:off x="855409" y="2058138"/>
            <a:ext cx="7905366" cy="769133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lang="en-US" sz="27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3000" dirty="0">
                <a:latin typeface="Abhaya Libre"/>
                <a:cs typeface="Abhaya Libre"/>
              </a:rPr>
              <a:t>Η τεχνητή νοημοσύνη, γνωστή και ως AI, χρησιμοποιείται στον πραγματικό κόσμο με πολλούς</a:t>
            </a:r>
            <a:r>
              <a:rPr lang="en-US" sz="3000" dirty="0">
                <a:latin typeface="Abhaya Libre"/>
                <a:cs typeface="Abhaya Libre"/>
              </a:rPr>
              <a:t> </a:t>
            </a:r>
            <a:r>
              <a:rPr lang="el-GR" sz="3000" dirty="0">
                <a:latin typeface="Abhaya Libre"/>
                <a:cs typeface="Abhaya Libre"/>
              </a:rPr>
              <a:t>τρόπους. Πρώτον, στην επαγγελματική ζωή έχει γίνει ένα ανεκτίμητο εργαλείο για διαφημιστλές, αναλυτές, τραπεζίτες, μηχανικούς και πολλούς άλλους. Στην προσωπική μας ζωή, τροφοδοτεί τα έξυπνα ηχεία με εικονικούς βοηθούς που έχουμε στο σπίτι, διαμορφώνει τις συστάσεις που λαμβάνουμε κατά την αγορά προϊόντων στο διαδίκτυο ή κατά την ακρόαση μουσικής, και πολλά ακόμα.</a:t>
            </a:r>
            <a:endParaRPr lang="en-US" sz="3000" dirty="0">
              <a:latin typeface="Abhaya Libre"/>
              <a:cs typeface="Abhaya Libre"/>
              <a:sym typeface="Abhaya Libre"/>
            </a:endParaRPr>
          </a:p>
        </p:txBody>
      </p:sp>
      <p:sp>
        <p:nvSpPr>
          <p:cNvPr id="500" name="Google Shape;500;g1c2ba11e0e5_0_169"/>
          <p:cNvSpPr txBox="1"/>
          <p:nvPr/>
        </p:nvSpPr>
        <p:spPr>
          <a:xfrm>
            <a:off x="855409" y="799250"/>
            <a:ext cx="15697919" cy="1676869"/>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Πώς χρησιμοποιείται η τεχνητή νοημοσύνη στον πραγματικό κόσμο;</a:t>
            </a:r>
          </a:p>
        </p:txBody>
      </p:sp>
      <p:pic>
        <p:nvPicPr>
          <p:cNvPr id="501" name="Google Shape;501;g1c2ba11e0e5_0_169"/>
          <p:cNvPicPr preferRelativeResize="0"/>
          <p:nvPr/>
        </p:nvPicPr>
        <p:blipFill>
          <a:blip r:embed="rId7">
            <a:alphaModFix/>
          </a:blip>
          <a:stretch>
            <a:fillRect/>
          </a:stretch>
        </p:blipFill>
        <p:spPr>
          <a:xfrm>
            <a:off x="9640038" y="3073031"/>
            <a:ext cx="7114201" cy="47379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05"/>
        <p:cNvGrpSpPr/>
        <p:nvPr/>
      </p:nvGrpSpPr>
      <p:grpSpPr>
        <a:xfrm>
          <a:off x="0" y="0"/>
          <a:ext cx="0" cy="0"/>
          <a:chOff x="0" y="0"/>
          <a:chExt cx="0" cy="0"/>
        </a:xfrm>
      </p:grpSpPr>
      <p:pic>
        <p:nvPicPr>
          <p:cNvPr id="506" name="Google Shape;506;g1c2ba11e0e5_0_181"/>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07" name="Google Shape;507;g1c2ba11e0e5_0_18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08" name="Google Shape;508;g1c2ba11e0e5_0_181"/>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09" name="Google Shape;509;g1c2ba11e0e5_0_181"/>
          <p:cNvPicPr preferRelativeResize="0"/>
          <p:nvPr/>
        </p:nvPicPr>
        <p:blipFill rotWithShape="1">
          <a:blip r:embed="rId6">
            <a:alphaModFix/>
          </a:blip>
          <a:srcRect/>
          <a:stretch/>
        </p:blipFill>
        <p:spPr>
          <a:xfrm>
            <a:off x="8299050" y="9291701"/>
            <a:ext cx="3710719" cy="779251"/>
          </a:xfrm>
          <a:prstGeom prst="rect">
            <a:avLst/>
          </a:prstGeom>
          <a:noFill/>
          <a:ln>
            <a:noFill/>
          </a:ln>
        </p:spPr>
      </p:pic>
      <p:sp>
        <p:nvSpPr>
          <p:cNvPr id="510" name="Google Shape;510;g1c2ba11e0e5_0_181"/>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g1c2ba11e0e5_0_181"/>
          <p:cNvSpPr txBox="1"/>
          <p:nvPr/>
        </p:nvSpPr>
        <p:spPr>
          <a:xfrm>
            <a:off x="855409" y="2058138"/>
            <a:ext cx="7443641" cy="749743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900" dirty="0">
                <a:latin typeface="Abhaya Libre"/>
                <a:cs typeface="Abhaya Libre"/>
              </a:rPr>
              <a:t>Η  μηχανική μάθηση είναι ο πιο γνωστός τύπος τεχνητής νοημοσύνης. Χρησιμοποιείται σε όλα, από αυτοκίνητα που οδηγούν αυτόνομα έως λογισμικό μάρκετινγκ. Στην ουσία, πρόκειται να διδάξουμε στους υπολογιστές να προγραμματίζονται μόνοι τους για να λαμβάνουν αποφάσεις ή να εκτελούν ενέργειες με βάση την υπάρχουσα γνώση τους. Ορισμένα παραδείγματα της τεχνητής νοημοσύνης στην καθημερινή ζωή που χρησιμοποιούν μηχανική μάθηση, είναι οι έξυπνοι θερμοστάτες όπως ο Nest και εφαρμογές μεταφοράς όπως το Uber.</a:t>
            </a:r>
            <a:endParaRPr lang="en-US" sz="2900" dirty="0">
              <a:latin typeface="Abhaya Libre"/>
              <a:cs typeface="Abhaya Libre"/>
              <a:sym typeface="Abhaya Libre"/>
            </a:endParaRPr>
          </a:p>
        </p:txBody>
      </p:sp>
      <p:sp>
        <p:nvSpPr>
          <p:cNvPr id="512" name="Google Shape;512;g1c2ba11e0e5_0_181"/>
          <p:cNvSpPr txBox="1"/>
          <p:nvPr/>
        </p:nvSpPr>
        <p:spPr>
          <a:xfrm>
            <a:off x="855409" y="799250"/>
            <a:ext cx="14070341"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Τι είναι η μηχανική μάθηση;</a:t>
            </a:r>
          </a:p>
        </p:txBody>
      </p:sp>
      <p:pic>
        <p:nvPicPr>
          <p:cNvPr id="513" name="Google Shape;513;g1c2ba11e0e5_0_181"/>
          <p:cNvPicPr preferRelativeResize="0"/>
          <p:nvPr/>
        </p:nvPicPr>
        <p:blipFill>
          <a:blip r:embed="rId7">
            <a:alphaModFix/>
          </a:blip>
          <a:stretch>
            <a:fillRect/>
          </a:stretch>
        </p:blipFill>
        <p:spPr>
          <a:xfrm>
            <a:off x="9626350" y="3217237"/>
            <a:ext cx="7114200" cy="45770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17"/>
        <p:cNvGrpSpPr/>
        <p:nvPr/>
      </p:nvGrpSpPr>
      <p:grpSpPr>
        <a:xfrm>
          <a:off x="0" y="0"/>
          <a:ext cx="0" cy="0"/>
          <a:chOff x="0" y="0"/>
          <a:chExt cx="0" cy="0"/>
        </a:xfrm>
      </p:grpSpPr>
      <p:pic>
        <p:nvPicPr>
          <p:cNvPr id="518" name="Google Shape;518;g1c2ba11e0e5_0_96"/>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19" name="Google Shape;519;g1c2ba11e0e5_0_9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20" name="Google Shape;520;g1c2ba11e0e5_0_9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21" name="Google Shape;521;g1c2ba11e0e5_0_96"/>
          <p:cNvPicPr preferRelativeResize="0"/>
          <p:nvPr/>
        </p:nvPicPr>
        <p:blipFill rotWithShape="1">
          <a:blip r:embed="rId6">
            <a:alphaModFix/>
          </a:blip>
          <a:srcRect/>
          <a:stretch/>
        </p:blipFill>
        <p:spPr>
          <a:xfrm>
            <a:off x="11107426" y="9233151"/>
            <a:ext cx="3710719" cy="779251"/>
          </a:xfrm>
          <a:prstGeom prst="rect">
            <a:avLst/>
          </a:prstGeom>
          <a:noFill/>
          <a:ln>
            <a:noFill/>
          </a:ln>
        </p:spPr>
      </p:pic>
      <p:sp>
        <p:nvSpPr>
          <p:cNvPr id="522" name="Google Shape;522;g1c2ba11e0e5_0_96"/>
          <p:cNvSpPr/>
          <p:nvPr/>
        </p:nvSpPr>
        <p:spPr>
          <a:xfrm>
            <a:off x="11107426" y="2319176"/>
            <a:ext cx="6319958"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1c2ba11e0e5_0_96"/>
          <p:cNvSpPr txBox="1"/>
          <p:nvPr/>
        </p:nvSpPr>
        <p:spPr>
          <a:xfrm>
            <a:off x="658906" y="1131357"/>
            <a:ext cx="9943544" cy="879009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Η τεχνητή νοημοσύνη </a:t>
            </a:r>
            <a:r>
              <a:rPr lang="en-US" sz="2400" dirty="0">
                <a:latin typeface="Abhaya Libre"/>
                <a:cs typeface="Abhaya Libre"/>
              </a:rPr>
              <a:t>(AI) </a:t>
            </a:r>
            <a:r>
              <a:rPr lang="el-GR" sz="2400" dirty="0">
                <a:latin typeface="Abhaya Libre"/>
                <a:cs typeface="Abhaya Libre"/>
              </a:rPr>
              <a:t>αλλάζει την επιχειρηματική δρατηριότητα όπως την γνωρίζουμε, αλλά αυτό που πολλοί άνθρωποι δεν συνειδητοποιούν - ή τουλάχιστον δεν το σκέφτονται - είναι πώς η </a:t>
            </a:r>
            <a:r>
              <a:rPr lang="en-US" sz="2400" dirty="0">
                <a:latin typeface="Abhaya Libre"/>
                <a:cs typeface="Abhaya Libre"/>
              </a:rPr>
              <a:t>AI</a:t>
            </a:r>
            <a:r>
              <a:rPr lang="el-GR" sz="2400" dirty="0">
                <a:latin typeface="Abhaya Libre"/>
                <a:cs typeface="Abhaya Libre"/>
              </a:rPr>
              <a:t> επηρεάζει επίσης τη ζωή μας έξω από το γραφείο.</a:t>
            </a:r>
            <a:endParaRPr lang="en-US" sz="2400" dirty="0">
              <a:latin typeface="Abhaya Libre"/>
              <a:cs typeface="Abhaya Libre"/>
            </a:endParaRP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Οι ειδικοί θεωρούν την τεχνητή νοημοσύνη ως έναν παράγοντα παραγωγής που έχει τη δυνατότητα να εισάγει νέες πηγές ανάπτυξης και να αλλάξει τον τρόπο με τον οποίο γίνεται η εργασία σε διάφορους τομείς. Για παράδειγμα, σύμφωνα με αυτό το άρθρο της PWC, η τεχνητή νοημοσύνη θα μπορούσε να συμβάλει ενδεχομένως με 15,7 τρισεκατομμύρια δολάρια στην παγκόσμια οικονομία έως το 2035. Η Κίνα και οι Ηνωμένες Πολιτείες είναι προετοιμασμένες να επωφεληθούν περισσότερο από την αναμενόμενη έκρηξη της τεχνητής νοημοσύνης, αποτελώντας το 70% περίπου της παγκόσμιας επίδρασης.</a:t>
            </a: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Στη συνέχεια, θα εξετάσουμε μερικά παραδείγματα τεχνητής νοημοσύνης στην καθημερινή ζωή, έτσι ώστε να δούμε πώς η τεχνολογία επηρεάζει το προσωπικό μας κόσμο καθημερινά</a:t>
            </a:r>
            <a:r>
              <a:rPr lang="en-US" sz="2400" dirty="0">
                <a:latin typeface="Abhaya Libre"/>
                <a:cs typeface="Abhaya Libre"/>
              </a:rPr>
              <a:t>.</a:t>
            </a: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p:txBody>
      </p:sp>
      <p:sp>
        <p:nvSpPr>
          <p:cNvPr id="524" name="Google Shape;524;g1c2ba11e0e5_0_96"/>
          <p:cNvSpPr txBox="1"/>
          <p:nvPr/>
        </p:nvSpPr>
        <p:spPr>
          <a:xfrm>
            <a:off x="658906" y="292557"/>
            <a:ext cx="11805344"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ea typeface="Abhaya Libre"/>
                <a:cs typeface="Abhaya Libre"/>
                <a:sym typeface="Abhaya Libre"/>
              </a:rPr>
              <a:t>Τι αλλάζει η τεχνητή νοημοσύνη;</a:t>
            </a:r>
          </a:p>
        </p:txBody>
      </p:sp>
      <p:pic>
        <p:nvPicPr>
          <p:cNvPr id="525" name="Google Shape;525;g1c2ba11e0e5_0_96"/>
          <p:cNvPicPr preferRelativeResize="0"/>
          <p:nvPr/>
        </p:nvPicPr>
        <p:blipFill>
          <a:blip r:embed="rId7">
            <a:alphaModFix/>
          </a:blip>
          <a:stretch>
            <a:fillRect/>
          </a:stretch>
        </p:blipFill>
        <p:spPr>
          <a:xfrm>
            <a:off x="11628363" y="3795062"/>
            <a:ext cx="5278075" cy="35123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29"/>
        <p:cNvGrpSpPr/>
        <p:nvPr/>
      </p:nvGrpSpPr>
      <p:grpSpPr>
        <a:xfrm>
          <a:off x="0" y="0"/>
          <a:ext cx="0" cy="0"/>
          <a:chOff x="0" y="0"/>
          <a:chExt cx="0" cy="0"/>
        </a:xfrm>
      </p:grpSpPr>
      <p:grpSp>
        <p:nvGrpSpPr>
          <p:cNvPr id="530" name="Google Shape;530;g1c2ba11e0e5_0_42"/>
          <p:cNvGrpSpPr/>
          <p:nvPr/>
        </p:nvGrpSpPr>
        <p:grpSpPr>
          <a:xfrm>
            <a:off x="0" y="3553600"/>
            <a:ext cx="19062488" cy="3230782"/>
            <a:chOff x="0" y="-38100"/>
            <a:chExt cx="5020540" cy="850900"/>
          </a:xfrm>
        </p:grpSpPr>
        <p:sp>
          <p:nvSpPr>
            <p:cNvPr id="531" name="Google Shape;531;g1c2ba11e0e5_0_4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532" name="Google Shape;532;g1c2ba11e0e5_0_42"/>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533" name="Google Shape;533;g1c2ba11e0e5_0_4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534" name="Google Shape;534;g1c2ba11e0e5_0_42"/>
          <p:cNvPicPr preferRelativeResize="0"/>
          <p:nvPr/>
        </p:nvPicPr>
        <p:blipFill rotWithShape="1">
          <a:blip r:embed="rId4">
            <a:alphaModFix/>
          </a:blip>
          <a:srcRect/>
          <a:stretch/>
        </p:blipFill>
        <p:spPr>
          <a:xfrm rot="-9632120">
            <a:off x="-2431641" y="-1705919"/>
            <a:ext cx="5721823" cy="5669807"/>
          </a:xfrm>
          <a:prstGeom prst="rect">
            <a:avLst/>
          </a:prstGeom>
          <a:noFill/>
          <a:ln>
            <a:noFill/>
          </a:ln>
        </p:spPr>
      </p:pic>
      <p:pic>
        <p:nvPicPr>
          <p:cNvPr id="535" name="Google Shape;535;g1c2ba11e0e5_0_4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536" name="Google Shape;536;g1c2ba11e0e5_0_4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537" name="Google Shape;537;g1c2ba11e0e5_0_4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538" name="Google Shape;538;g1c2ba11e0e5_0_4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539" name="Google Shape;539;g1c2ba11e0e5_0_42"/>
          <p:cNvPicPr preferRelativeResize="0"/>
          <p:nvPr/>
        </p:nvPicPr>
        <p:blipFill rotWithShape="1">
          <a:blip r:embed="rId7">
            <a:alphaModFix/>
          </a:blip>
          <a:srcRect/>
          <a:stretch/>
        </p:blipFill>
        <p:spPr>
          <a:xfrm rot="3420379">
            <a:off x="5570970" y="-4349324"/>
            <a:ext cx="5810576" cy="5802963"/>
          </a:xfrm>
          <a:prstGeom prst="rect">
            <a:avLst/>
          </a:prstGeom>
          <a:noFill/>
          <a:ln>
            <a:noFill/>
          </a:ln>
        </p:spPr>
      </p:pic>
      <p:pic>
        <p:nvPicPr>
          <p:cNvPr id="540" name="Google Shape;540;g1c2ba11e0e5_0_42"/>
          <p:cNvPicPr preferRelativeResize="0"/>
          <p:nvPr/>
        </p:nvPicPr>
        <p:blipFill rotWithShape="1">
          <a:blip r:embed="rId7">
            <a:alphaModFix/>
          </a:blip>
          <a:srcRect/>
          <a:stretch/>
        </p:blipFill>
        <p:spPr>
          <a:xfrm rot="-4167270">
            <a:off x="-3176552" y="4860538"/>
            <a:ext cx="4881157" cy="4874759"/>
          </a:xfrm>
          <a:prstGeom prst="rect">
            <a:avLst/>
          </a:prstGeom>
          <a:noFill/>
          <a:ln>
            <a:noFill/>
          </a:ln>
        </p:spPr>
      </p:pic>
      <p:grpSp>
        <p:nvGrpSpPr>
          <p:cNvPr id="541" name="Google Shape;541;g1c2ba11e0e5_0_42"/>
          <p:cNvGrpSpPr/>
          <p:nvPr/>
        </p:nvGrpSpPr>
        <p:grpSpPr>
          <a:xfrm rot="10800000">
            <a:off x="1170763" y="8531326"/>
            <a:ext cx="2900573" cy="807705"/>
            <a:chOff x="0" y="0"/>
            <a:chExt cx="3867430" cy="1076940"/>
          </a:xfrm>
        </p:grpSpPr>
        <p:pic>
          <p:nvPicPr>
            <p:cNvPr id="542" name="Google Shape;542;g1c2ba11e0e5_0_4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543" name="Google Shape;543;g1c2ba11e0e5_0_4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544" name="Google Shape;544;g1c2ba11e0e5_0_42"/>
          <p:cNvSpPr txBox="1"/>
          <p:nvPr/>
        </p:nvSpPr>
        <p:spPr>
          <a:xfrm>
            <a:off x="443753" y="3553220"/>
            <a:ext cx="17035847" cy="336092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en-US" sz="7800" dirty="0">
                <a:solidFill>
                  <a:srgbClr val="04989E"/>
                </a:solidFill>
                <a:latin typeface="Abhaya Libre"/>
                <a:ea typeface="Abhaya Libre"/>
                <a:cs typeface="Abhaya Libre"/>
                <a:sym typeface="Abhaya Libre"/>
              </a:rPr>
              <a:t>5 </a:t>
            </a:r>
            <a:r>
              <a:rPr lang="el-GR" sz="7800" dirty="0">
                <a:solidFill>
                  <a:srgbClr val="04989E"/>
                </a:solidFill>
                <a:latin typeface="Abhaya Libre"/>
                <a:ea typeface="Abhaya Libre"/>
                <a:cs typeface="Abhaya Libre"/>
                <a:sym typeface="Abhaya Libre"/>
              </a:rPr>
              <a:t>Παραδείγματα τεχνητής νοημοσύνης στην καθημερινή μας ζωή</a:t>
            </a:r>
            <a:endParaRPr sz="7400" b="0" i="0" u="none" strike="noStrike" cap="none" dirty="0">
              <a:solidFill>
                <a:srgbClr val="000000"/>
              </a:solidFill>
              <a:latin typeface="Arial"/>
              <a:ea typeface="Arial"/>
              <a:cs typeface="Arial"/>
              <a:sym typeface="Arial"/>
            </a:endParaRPr>
          </a:p>
        </p:txBody>
      </p:sp>
      <p:pic>
        <p:nvPicPr>
          <p:cNvPr id="545" name="Google Shape;545;g1c2ba11e0e5_0_42"/>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546" name="Google Shape;546;g1c2ba11e0e5_0_42"/>
          <p:cNvPicPr preferRelativeResize="0"/>
          <p:nvPr/>
        </p:nvPicPr>
        <p:blipFill rotWithShape="1">
          <a:blip r:embed="rId10">
            <a:alphaModFix/>
          </a:blip>
          <a:srcRect/>
          <a:stretch/>
        </p:blipFill>
        <p:spPr>
          <a:xfrm>
            <a:off x="7758608" y="9258300"/>
            <a:ext cx="3710719" cy="7792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50"/>
        <p:cNvGrpSpPr/>
        <p:nvPr/>
      </p:nvGrpSpPr>
      <p:grpSpPr>
        <a:xfrm>
          <a:off x="0" y="0"/>
          <a:ext cx="0" cy="0"/>
          <a:chOff x="0" y="0"/>
          <a:chExt cx="0" cy="0"/>
        </a:xfrm>
      </p:grpSpPr>
      <p:pic>
        <p:nvPicPr>
          <p:cNvPr id="551" name="Google Shape;551;g1c0d571eb8a_0_220"/>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52" name="Google Shape;552;g1c0d571eb8a_0_22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53" name="Google Shape;553;g1c0d571eb8a_0_22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54" name="Google Shape;554;g1c0d571eb8a_0_220"/>
          <p:cNvPicPr preferRelativeResize="0"/>
          <p:nvPr/>
        </p:nvPicPr>
        <p:blipFill rotWithShape="1">
          <a:blip r:embed="rId6">
            <a:alphaModFix/>
          </a:blip>
          <a:srcRect/>
          <a:stretch/>
        </p:blipFill>
        <p:spPr>
          <a:xfrm>
            <a:off x="10719433" y="9130137"/>
            <a:ext cx="3710719" cy="779251"/>
          </a:xfrm>
          <a:prstGeom prst="rect">
            <a:avLst/>
          </a:prstGeom>
          <a:noFill/>
          <a:ln>
            <a:noFill/>
          </a:ln>
        </p:spPr>
      </p:pic>
      <p:sp>
        <p:nvSpPr>
          <p:cNvPr id="555" name="Google Shape;555;g1c0d571eb8a_0_220"/>
          <p:cNvSpPr/>
          <p:nvPr/>
        </p:nvSpPr>
        <p:spPr>
          <a:xfrm>
            <a:off x="10428863" y="2997750"/>
            <a:ext cx="7301753" cy="5783179"/>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1c0d571eb8a_0_220"/>
          <p:cNvSpPr txBox="1"/>
          <p:nvPr/>
        </p:nvSpPr>
        <p:spPr>
          <a:xfrm>
            <a:off x="522245" y="1812747"/>
            <a:ext cx="9694785" cy="728199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600" dirty="0">
                <a:latin typeface="Abhaya Libre"/>
                <a:cs typeface="Abhaya Libre"/>
              </a:rPr>
              <a:t>Τα αυτο-οδηγούμενα και σταθμευμένα αυτοκίνητα χρησιμοποιούν βαθιά μάθηση (</a:t>
            </a:r>
            <a:r>
              <a:rPr lang="en-US" sz="2600" dirty="0">
                <a:latin typeface="Abhaya Libre"/>
                <a:cs typeface="Abhaya Libre"/>
              </a:rPr>
              <a:t>Deep learning)</a:t>
            </a:r>
            <a:r>
              <a:rPr lang="el-GR" sz="2600" dirty="0">
                <a:latin typeface="Abhaya Libre"/>
                <a:cs typeface="Abhaya Libre"/>
              </a:rPr>
              <a:t>, ένα υποσύνολο της τεχνητής νοημοσύνης, για να αναγνωρίσουν τον χώρο γύρω από ένα όχημα. Η τεχνολογική εταιρεία Nvidia χρησιμοποιεί την τεχνητή νοημοσύνη για να δώσει στα αυτοκίνητα "τη δύναμη να βλέπουν, να σκέφτονται και να μαθαίνουν, έτσι ώστε να μπορούν να πλοηγηθούν σε μια σχεδόν άπειρη ποικιλία πιθανών σεναρίων οδήγησης", όπως αναφέρεται στην ιστοσελίδα της Nvidia.</a:t>
            </a:r>
            <a:endParaRPr sz="26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600" dirty="0">
                <a:latin typeface="Abhaya Libre"/>
                <a:cs typeface="Abhaya Libre"/>
              </a:rPr>
              <a:t>Η τεχνολογία που τροφοδοτείται από την τεχνητή νοημοσύνη της εταιρείας χρησιμοποιείται ήδη σε αυτοκίνητα που κατασκευάζονται από την Toyota, τη Mercedes-Benz, την Audi, τη Volvo και τη Tesla, και αναμένεται να επανασχεδιάσει τον τρόπο που οι άνθρωποι οδηγούν - και θα επιτρέψει στα οχήματα να οδηγούν μόνα τους.</a:t>
            </a:r>
            <a:endParaRPr sz="2600" dirty="0">
              <a:latin typeface="Abhaya Libre"/>
              <a:cs typeface="Abhaya Libre"/>
              <a:sym typeface="Abhaya Libre"/>
            </a:endParaRPr>
          </a:p>
        </p:txBody>
      </p:sp>
      <p:sp>
        <p:nvSpPr>
          <p:cNvPr id="557" name="Google Shape;557;g1c0d571eb8a_0_220"/>
          <p:cNvSpPr txBox="1"/>
          <p:nvPr/>
        </p:nvSpPr>
        <p:spPr>
          <a:xfrm>
            <a:off x="497540" y="667636"/>
            <a:ext cx="16674355"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1. </a:t>
            </a:r>
            <a:r>
              <a:rPr lang="el-GR" sz="6410" dirty="0">
                <a:latin typeface="Abhaya Libre"/>
                <a:ea typeface="Abhaya Libre"/>
                <a:cs typeface="Abhaya Libre"/>
                <a:sym typeface="Abhaya Libre"/>
              </a:rPr>
              <a:t>Αυτοοδηγούμενα και σταθμευμένα οχήματα</a:t>
            </a:r>
            <a:endParaRPr sz="1400" b="0" i="0" u="none" strike="noStrike" cap="none" dirty="0">
              <a:solidFill>
                <a:srgbClr val="000000"/>
              </a:solidFill>
              <a:latin typeface="Arial"/>
              <a:ea typeface="Arial"/>
              <a:cs typeface="Arial"/>
              <a:sym typeface="Arial"/>
            </a:endParaRPr>
          </a:p>
        </p:txBody>
      </p:sp>
      <p:pic>
        <p:nvPicPr>
          <p:cNvPr id="558" name="Google Shape;558;g1c0d571eb8a_0_220" descr="CES has featured self-driving car demos before but nothing like NVIDIA’s own self-driving car, affectionately known as BB8. More info at http://nvda.ws/2i2VRs4." title="NVIDIA Self-Driving Car Demo at CES 2017">
            <a:hlinkClick r:id="rId7"/>
          </p:cNvPr>
          <p:cNvPicPr preferRelativeResize="0"/>
          <p:nvPr/>
        </p:nvPicPr>
        <p:blipFill>
          <a:blip r:embed="rId8">
            <a:alphaModFix/>
          </a:blip>
          <a:stretch>
            <a:fillRect/>
          </a:stretch>
        </p:blipFill>
        <p:spPr>
          <a:xfrm>
            <a:off x="11203632" y="3570566"/>
            <a:ext cx="5752214" cy="431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10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62"/>
        <p:cNvGrpSpPr/>
        <p:nvPr/>
      </p:nvGrpSpPr>
      <p:grpSpPr>
        <a:xfrm>
          <a:off x="0" y="0"/>
          <a:ext cx="0" cy="0"/>
          <a:chOff x="0" y="0"/>
          <a:chExt cx="0" cy="0"/>
        </a:xfrm>
      </p:grpSpPr>
      <p:pic>
        <p:nvPicPr>
          <p:cNvPr id="563" name="Google Shape;563;g1c2ba11e0e5_0_110"/>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64" name="Google Shape;564;g1c2ba11e0e5_0_11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65" name="Google Shape;565;g1c2ba11e0e5_0_11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66" name="Google Shape;566;g1c2ba11e0e5_0_110"/>
          <p:cNvPicPr preferRelativeResize="0"/>
          <p:nvPr/>
        </p:nvPicPr>
        <p:blipFill rotWithShape="1">
          <a:blip r:embed="rId6">
            <a:alphaModFix/>
          </a:blip>
          <a:srcRect/>
          <a:stretch/>
        </p:blipFill>
        <p:spPr>
          <a:xfrm>
            <a:off x="10507950" y="9256525"/>
            <a:ext cx="3710719" cy="779251"/>
          </a:xfrm>
          <a:prstGeom prst="rect">
            <a:avLst/>
          </a:prstGeom>
          <a:noFill/>
          <a:ln>
            <a:noFill/>
          </a:ln>
        </p:spPr>
      </p:pic>
      <p:sp>
        <p:nvSpPr>
          <p:cNvPr id="567" name="Google Shape;567;g1c2ba11e0e5_0_110"/>
          <p:cNvSpPr/>
          <p:nvPr/>
        </p:nvSpPr>
        <p:spPr>
          <a:xfrm>
            <a:off x="11075875" y="2473275"/>
            <a:ext cx="6791236"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1c2ba11e0e5_0_110"/>
          <p:cNvSpPr txBox="1"/>
          <p:nvPr/>
        </p:nvSpPr>
        <p:spPr>
          <a:xfrm>
            <a:off x="921987" y="1457138"/>
            <a:ext cx="9323100" cy="754052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500" dirty="0">
                <a:latin typeface="Abhaya Libre"/>
                <a:cs typeface="Abhaya Libre"/>
              </a:rPr>
              <a:t>Η Siri της Apple, το Google Now, η Alexa της Amazon και η Cortana της Microsoft είναι μερικά από τα κύρια παραδείγματα της τεχνητής νοημοσύνης στην καθημερινή ζωή. Αυτοί οι ψηφιακοί βοηθοί βοηθούν τους χρήστες να εκτελούν διάφορες εργασίες, από τον έλεγχο του προγράμματος τους και την αναζήτηση κάτι στον ιστό, έως την αποστολή εντολών σε άλλες εφαρμογές.</a:t>
            </a:r>
            <a:endParaRPr sz="25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500" dirty="0">
                <a:latin typeface="Abhaya Libre"/>
                <a:cs typeface="Abhaya Libre"/>
              </a:rPr>
              <a:t>Η τεχνητή νοημοσύνη είναι ένα σημαντικό μέρος του τρόπου λειτουργίας αυτών των εφαρμογών, καθώς μαθαίνουν από κάθε αλληλεπίδραση του χρήστη. Αυτό τους επιτρέπει να αναγνωρίζουν καλύτερα μοτίβα ομιλίας και να παρέχουν στους χρήστες αποτελέσματα που είναι προσαρμοσμένα στις προτιμήσεις τους. Η Microsoft αναφέρει ότι η Cortana "μαθαίνει συνεχώς για τον χρήστη της" και ότι θα είναι σε θέση να προβλέπει τις ανάγκες του χρήστη στο μέλλον.</a:t>
            </a:r>
            <a:endParaRPr sz="2500" dirty="0">
              <a:latin typeface="Abhaya Libre"/>
              <a:cs typeface="Abhaya Libre"/>
              <a:sym typeface="Abhaya Libre"/>
            </a:endParaRPr>
          </a:p>
        </p:txBody>
      </p:sp>
      <p:sp>
        <p:nvSpPr>
          <p:cNvPr id="569" name="Google Shape;569;g1c2ba11e0e5_0_110"/>
          <p:cNvSpPr txBox="1"/>
          <p:nvPr/>
        </p:nvSpPr>
        <p:spPr>
          <a:xfrm>
            <a:off x="1184850" y="359478"/>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2. </a:t>
            </a:r>
            <a:r>
              <a:rPr lang="el-GR" sz="6410" dirty="0">
                <a:latin typeface="Abhaya Libre"/>
                <a:ea typeface="Abhaya Libre"/>
                <a:cs typeface="Abhaya Libre"/>
                <a:sym typeface="Abhaya Libre"/>
              </a:rPr>
              <a:t>Ψηφιακοί βοηθοί</a:t>
            </a:r>
            <a:endParaRPr sz="1400" b="0" i="0" u="none" strike="noStrike" cap="none" dirty="0">
              <a:solidFill>
                <a:srgbClr val="000000"/>
              </a:solidFill>
              <a:latin typeface="Arial"/>
              <a:ea typeface="Arial"/>
              <a:cs typeface="Arial"/>
              <a:sym typeface="Arial"/>
            </a:endParaRPr>
          </a:p>
        </p:txBody>
      </p:sp>
      <p:pic>
        <p:nvPicPr>
          <p:cNvPr id="570" name="Google Shape;570;g1c2ba11e0e5_0_110"/>
          <p:cNvPicPr preferRelativeResize="0"/>
          <p:nvPr/>
        </p:nvPicPr>
        <p:blipFill>
          <a:blip r:embed="rId7">
            <a:alphaModFix/>
          </a:blip>
          <a:stretch>
            <a:fillRect/>
          </a:stretch>
        </p:blipFill>
        <p:spPr>
          <a:xfrm>
            <a:off x="11576974" y="3629825"/>
            <a:ext cx="5789039" cy="3855575"/>
          </a:xfrm>
          <a:prstGeom prst="rect">
            <a:avLst/>
          </a:prstGeom>
          <a:noFill/>
          <a:ln w="12700" cap="flat" cmpd="sng">
            <a:solidFill>
              <a:srgbClr val="000000"/>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74"/>
        <p:cNvGrpSpPr/>
        <p:nvPr/>
      </p:nvGrpSpPr>
      <p:grpSpPr>
        <a:xfrm>
          <a:off x="0" y="0"/>
          <a:ext cx="0" cy="0"/>
          <a:chOff x="0" y="0"/>
          <a:chExt cx="0" cy="0"/>
        </a:xfrm>
      </p:grpSpPr>
      <p:pic>
        <p:nvPicPr>
          <p:cNvPr id="575" name="Google Shape;575;g1c2ba11e0e5_0_133"/>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76" name="Google Shape;576;g1c2ba11e0e5_0_13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77" name="Google Shape;577;g1c2ba11e0e5_0_13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78" name="Google Shape;578;g1c2ba11e0e5_0_133"/>
          <p:cNvPicPr preferRelativeResize="0"/>
          <p:nvPr/>
        </p:nvPicPr>
        <p:blipFill rotWithShape="1">
          <a:blip r:embed="rId6">
            <a:alphaModFix/>
          </a:blip>
          <a:srcRect/>
          <a:stretch/>
        </p:blipFill>
        <p:spPr>
          <a:xfrm>
            <a:off x="7870030" y="9245916"/>
            <a:ext cx="3710719" cy="779251"/>
          </a:xfrm>
          <a:prstGeom prst="rect">
            <a:avLst/>
          </a:prstGeom>
          <a:noFill/>
          <a:ln>
            <a:noFill/>
          </a:ln>
        </p:spPr>
      </p:pic>
      <p:sp>
        <p:nvSpPr>
          <p:cNvPr id="579" name="Google Shape;579;g1c2ba11e0e5_0_133"/>
          <p:cNvSpPr/>
          <p:nvPr/>
        </p:nvSpPr>
        <p:spPr>
          <a:xfrm>
            <a:off x="11075875" y="2473275"/>
            <a:ext cx="6791236"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1c2ba11e0e5_0_133"/>
          <p:cNvSpPr txBox="1"/>
          <p:nvPr/>
        </p:nvSpPr>
        <p:spPr>
          <a:xfrm>
            <a:off x="1184850" y="2285721"/>
            <a:ext cx="8818200" cy="5924699"/>
          </a:xfrm>
          <a:prstGeom prst="rect">
            <a:avLst/>
          </a:prstGeom>
          <a:noFill/>
          <a:ln>
            <a:noFill/>
          </a:ln>
        </p:spPr>
        <p:txBody>
          <a:bodyPr spcFirstLastPara="1" wrap="square" lIns="0" tIns="0" rIns="0" bIns="0" anchor="t" anchorCtr="0">
            <a:spAutoFit/>
          </a:bodyPr>
          <a:lstStyle/>
          <a:p>
            <a:pPr lvl="0" algn="just">
              <a:lnSpc>
                <a:spcPct val="139958"/>
              </a:lnSpc>
              <a:buSzPts val="2400"/>
            </a:pPr>
            <a:r>
              <a:rPr lang="el-GR" sz="2500" dirty="0">
                <a:latin typeface="Abhaya Libre"/>
                <a:cs typeface="Abhaya Libre"/>
              </a:rPr>
              <a:t>Εταιρείες όπως η PlateSmart, η IntelliVision και η Sighthound, μεταξύ άλλων, χρησιμοποιούν την υπολογιστική όραση - μια μορφή της τεχνητής νοημοσύνης που μπορεί να αναγνωρίσει και να κατανοήσει εικόνες - μαζί με βαθιά μάθηση για να μετατρέψει τη συμβατική επιτήρηση σε παρακολούθηση οχημάτων.</a:t>
            </a:r>
            <a:endParaRPr sz="25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500" dirty="0">
                <a:latin typeface="Abhaya Libre"/>
                <a:cs typeface="Abhaya Libre"/>
              </a:rPr>
              <a:t>Αυτό αποτελεί ένα πολύ σημαντικό μέρος των ενσωματωμένων συστημάτων κυκλοφορίας και αποτελεί μεγάλη βοήθεια για τις αρχές, καθώς τα βίντεο παρακολούθησης είναι πλέον αναζητήσιμα για συγκεκριμένους αριθμούς πινακίδων. Αυτό θα σε κάνει να σκεφτείς δύο φορές πριν περάσεις από ένα κόκκινο φανάρι.</a:t>
            </a:r>
            <a:endParaRPr sz="2500" dirty="0">
              <a:latin typeface="Abhaya Libre"/>
              <a:cs typeface="Abhaya Libre"/>
              <a:sym typeface="Abhaya Libre"/>
            </a:endParaRPr>
          </a:p>
        </p:txBody>
      </p:sp>
      <p:sp>
        <p:nvSpPr>
          <p:cNvPr id="581" name="Google Shape;581;g1c2ba11e0e5_0_133"/>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3. </a:t>
            </a:r>
            <a:r>
              <a:rPr lang="el-GR" sz="6410" dirty="0">
                <a:latin typeface="Abhaya Libre"/>
                <a:ea typeface="Abhaya Libre"/>
                <a:cs typeface="Abhaya Libre"/>
                <a:sym typeface="Abhaya Libre"/>
              </a:rPr>
              <a:t>Αναγνώριση οχήματος</a:t>
            </a:r>
            <a:endParaRPr sz="1400" b="0" i="0" u="none" strike="noStrike" cap="none" dirty="0">
              <a:solidFill>
                <a:srgbClr val="000000"/>
              </a:solidFill>
              <a:latin typeface="Arial"/>
              <a:ea typeface="Arial"/>
              <a:cs typeface="Arial"/>
              <a:sym typeface="Arial"/>
            </a:endParaRPr>
          </a:p>
        </p:txBody>
      </p:sp>
      <p:pic>
        <p:nvPicPr>
          <p:cNvPr id="582" name="Google Shape;582;g1c2ba11e0e5_0_133"/>
          <p:cNvPicPr preferRelativeResize="0"/>
          <p:nvPr/>
        </p:nvPicPr>
        <p:blipFill>
          <a:blip r:embed="rId7">
            <a:alphaModFix/>
          </a:blip>
          <a:stretch>
            <a:fillRect/>
          </a:stretch>
        </p:blipFill>
        <p:spPr>
          <a:xfrm>
            <a:off x="11516113" y="3958450"/>
            <a:ext cx="5910750" cy="3546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86"/>
        <p:cNvGrpSpPr/>
        <p:nvPr/>
      </p:nvGrpSpPr>
      <p:grpSpPr>
        <a:xfrm>
          <a:off x="0" y="0"/>
          <a:ext cx="0" cy="0"/>
          <a:chOff x="0" y="0"/>
          <a:chExt cx="0" cy="0"/>
        </a:xfrm>
      </p:grpSpPr>
      <p:pic>
        <p:nvPicPr>
          <p:cNvPr id="587" name="Google Shape;587;g1c2ba11e0e5_0_14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88" name="Google Shape;588;g1c2ba11e0e5_0_14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89" name="Google Shape;589;g1c2ba11e0e5_0_14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590" name="Google Shape;590;g1c2ba11e0e5_0_145"/>
          <p:cNvPicPr preferRelativeResize="0"/>
          <p:nvPr/>
        </p:nvPicPr>
        <p:blipFill rotWithShape="1">
          <a:blip r:embed="rId6">
            <a:alphaModFix/>
          </a:blip>
          <a:srcRect/>
          <a:stretch/>
        </p:blipFill>
        <p:spPr>
          <a:xfrm>
            <a:off x="10003050" y="9256525"/>
            <a:ext cx="3710719" cy="779251"/>
          </a:xfrm>
          <a:prstGeom prst="rect">
            <a:avLst/>
          </a:prstGeom>
          <a:noFill/>
          <a:ln>
            <a:noFill/>
          </a:ln>
        </p:spPr>
      </p:pic>
      <p:sp>
        <p:nvSpPr>
          <p:cNvPr id="591" name="Google Shape;591;g1c2ba11e0e5_0_145"/>
          <p:cNvSpPr/>
          <p:nvPr/>
        </p:nvSpPr>
        <p:spPr>
          <a:xfrm>
            <a:off x="10886550" y="2473275"/>
            <a:ext cx="6984581"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g1c2ba11e0e5_0_145"/>
          <p:cNvSpPr txBox="1"/>
          <p:nvPr/>
        </p:nvSpPr>
        <p:spPr>
          <a:xfrm>
            <a:off x="1184850" y="2165761"/>
            <a:ext cx="8818200" cy="700191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500" dirty="0">
                <a:latin typeface="Abhaya Libre"/>
                <a:cs typeface="Abhaya Libre"/>
              </a:rPr>
              <a:t>Όλοι μας πρέπει να καθαρίζουμε, σωστά; Έτσι, οι ρομποτικές σκούπες αποτελούν ένα εξαιρετικό παράδειγμα της επίδρασης της τεχνητής νοημοσύνης στην καθημερινή ζωή. Το μοντέλο Roomba 980 (αυτό που καθαρίζει το πάτωμα από μόνο του) χρησιμοποιεί την τεχνητή νοημοσύνη για να σαρώνει το μέγεθος μιας κατοικημένης περιοχής, να ανιχνεύει αντικείμενα που μπορεί να είναι στον δρόμο και να θυμάται την καλύτερη διαδρομή για τον καθαρισμό του χαλιού.</a:t>
            </a:r>
            <a:endParaRPr lang="en-US" sz="25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500" dirty="0">
                <a:latin typeface="Abhaya Libre"/>
                <a:cs typeface="Abhaya Libre"/>
              </a:rPr>
              <a:t>Ο ρομποτικός καθαριστής μπορεί επίσης να αναγνωρίζει πόσο καθαρισμό χρειάζεται να κάνει με βάση το μέγεθος του δωματίου, επαναλαμβάνοντας έναν κύκλο καθαρισμού τρεις φορές σε μικρότερα δωμάτια ή δυο φορές σε μεσαίου μεγέθους δωμάτια.</a:t>
            </a:r>
            <a:endParaRPr sz="2500" dirty="0">
              <a:latin typeface="Abhaya Libre"/>
              <a:cs typeface="Abhaya Libre"/>
              <a:sym typeface="Abhaya Libre"/>
            </a:endParaRPr>
          </a:p>
        </p:txBody>
      </p:sp>
      <p:sp>
        <p:nvSpPr>
          <p:cNvPr id="593" name="Google Shape;593;g1c2ba11e0e5_0_145"/>
          <p:cNvSpPr txBox="1"/>
          <p:nvPr/>
        </p:nvSpPr>
        <p:spPr>
          <a:xfrm>
            <a:off x="1184850" y="1030475"/>
            <a:ext cx="12447000" cy="104644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4.</a:t>
            </a:r>
            <a:r>
              <a:rPr lang="el-GR" sz="8000" b="0" i="0" dirty="0">
                <a:solidFill>
                  <a:srgbClr val="374151"/>
                </a:solidFill>
                <a:effectLst/>
                <a:latin typeface="Söhne"/>
              </a:rPr>
              <a:t> </a:t>
            </a:r>
            <a:r>
              <a:rPr lang="el-GR" sz="6410" dirty="0">
                <a:latin typeface="Abhaya Libre"/>
                <a:cs typeface="Abhaya Libre"/>
              </a:rPr>
              <a:t>Ρομποτικές</a:t>
            </a:r>
            <a:r>
              <a:rPr lang="en-US" sz="6410" dirty="0">
                <a:latin typeface="Abhaya Libre"/>
                <a:ea typeface="Abhaya Libre"/>
                <a:cs typeface="Abhaya Libre"/>
                <a:sym typeface="Abhaya Libre"/>
              </a:rPr>
              <a:t> </a:t>
            </a:r>
            <a:r>
              <a:rPr lang="el-GR" sz="6410" dirty="0">
                <a:latin typeface="Abhaya Libre"/>
                <a:ea typeface="Abhaya Libre"/>
                <a:cs typeface="Abhaya Libre"/>
                <a:sym typeface="Abhaya Libre"/>
              </a:rPr>
              <a:t>σκούπες</a:t>
            </a:r>
            <a:endParaRPr sz="1400" b="0" i="0" u="none" strike="noStrike" cap="none" dirty="0">
              <a:solidFill>
                <a:srgbClr val="000000"/>
              </a:solidFill>
              <a:latin typeface="Arial"/>
              <a:ea typeface="Arial"/>
              <a:cs typeface="Arial"/>
              <a:sym typeface="Arial"/>
            </a:endParaRPr>
          </a:p>
        </p:txBody>
      </p:sp>
      <p:pic>
        <p:nvPicPr>
          <p:cNvPr id="594" name="Google Shape;594;g1c2ba11e0e5_0_145"/>
          <p:cNvPicPr preferRelativeResize="0"/>
          <p:nvPr/>
        </p:nvPicPr>
        <p:blipFill>
          <a:blip r:embed="rId7">
            <a:alphaModFix/>
          </a:blip>
          <a:stretch>
            <a:fillRect/>
          </a:stretch>
        </p:blipFill>
        <p:spPr>
          <a:xfrm>
            <a:off x="11399200" y="3738623"/>
            <a:ext cx="5959275" cy="396563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98"/>
        <p:cNvGrpSpPr/>
        <p:nvPr/>
      </p:nvGrpSpPr>
      <p:grpSpPr>
        <a:xfrm>
          <a:off x="0" y="0"/>
          <a:ext cx="0" cy="0"/>
          <a:chOff x="0" y="0"/>
          <a:chExt cx="0" cy="0"/>
        </a:xfrm>
      </p:grpSpPr>
      <p:pic>
        <p:nvPicPr>
          <p:cNvPr id="599" name="Google Shape;599;g1c2ba11e0e5_0_157"/>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600" name="Google Shape;600;g1c2ba11e0e5_0_15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01" name="Google Shape;601;g1c2ba11e0e5_0_157"/>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602" name="Google Shape;602;g1c2ba11e0e5_0_157"/>
          <p:cNvPicPr preferRelativeResize="0"/>
          <p:nvPr/>
        </p:nvPicPr>
        <p:blipFill rotWithShape="1">
          <a:blip r:embed="rId6">
            <a:alphaModFix/>
          </a:blip>
          <a:srcRect/>
          <a:stretch/>
        </p:blipFill>
        <p:spPr>
          <a:xfrm>
            <a:off x="10003050" y="9234538"/>
            <a:ext cx="3710719" cy="779251"/>
          </a:xfrm>
          <a:prstGeom prst="rect">
            <a:avLst/>
          </a:prstGeom>
          <a:noFill/>
          <a:ln>
            <a:noFill/>
          </a:ln>
        </p:spPr>
      </p:pic>
      <p:sp>
        <p:nvSpPr>
          <p:cNvPr id="603" name="Google Shape;603;g1c2ba11e0e5_0_157"/>
          <p:cNvSpPr/>
          <p:nvPr/>
        </p:nvSpPr>
        <p:spPr>
          <a:xfrm>
            <a:off x="10476325" y="2473275"/>
            <a:ext cx="7395439"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1c2ba11e0e5_0_157"/>
          <p:cNvSpPr txBox="1"/>
          <p:nvPr/>
        </p:nvSpPr>
        <p:spPr>
          <a:xfrm>
            <a:off x="1122962" y="1787340"/>
            <a:ext cx="8818200" cy="754052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500" dirty="0">
                <a:latin typeface="Abhaya Libre"/>
                <a:cs typeface="Abhaya Libre"/>
              </a:rPr>
              <a:t>Η μηχανική μάθηση, ένα άλλο υποσύνολο της τεχνητής νοημοσύνης, τροφοδοτεί μέρος της μαγείας που συμβαίνει μέσα σε εφαρμογές όπως το Uber.</a:t>
            </a:r>
          </a:p>
          <a:p>
            <a:pPr marL="0" marR="0" lvl="0" indent="0" algn="just" rtl="0">
              <a:lnSpc>
                <a:spcPct val="139958"/>
              </a:lnSpc>
              <a:spcBef>
                <a:spcPts val="0"/>
              </a:spcBef>
              <a:spcAft>
                <a:spcPts val="0"/>
              </a:spcAft>
              <a:buClr>
                <a:srgbClr val="000000"/>
              </a:buClr>
              <a:buSzPts val="2400"/>
              <a:buFont typeface="Arial"/>
              <a:buNone/>
            </a:pPr>
            <a:r>
              <a:rPr lang="el-GR" sz="2500" dirty="0">
                <a:latin typeface="Abhaya Libre"/>
                <a:cs typeface="Abhaya Libre"/>
              </a:rPr>
              <a:t>«[Η τεχνητή νοημοσύνη και η μηχανική μάθηση] είναι ζωτικής σημασίας για την υποστήριξη της αποστολής της Uber για την ανάπτυξη αξιόπιστων λύσεων μεταφοράς για όλους, παντού», εξηγεί η εταιρεία στον ιστότοπό της Uber Engineering. "... Χρησιμοποιούμε την μηχανική μάθηση για να ενεργοποιήσουμε μια αποτελεσματική αγορά κοινής χρήσης διαδρομών, να εντοπίσουμε ύποπτους ή δόλιους λογαριασμούς, να προτείνουμε βέλτιστα σημεία παραλαβής και παράδοσης, ακόμη και να διευκολύνουμε πιο νόστιμες παραδόσεις UberEATS, προτείνοντας εστιατόρια και προβλέποντας χρόνους αναμονής, ώστε το φαγητό σας να μπορεί να φτάσει σε εσάς όταν το χρειάζεστε».</a:t>
            </a:r>
            <a:endParaRPr sz="2500" dirty="0">
              <a:latin typeface="Abhaya Libre"/>
              <a:cs typeface="Abhaya Libre"/>
              <a:sym typeface="Abhaya Libre"/>
            </a:endParaRPr>
          </a:p>
        </p:txBody>
      </p:sp>
      <p:sp>
        <p:nvSpPr>
          <p:cNvPr id="605" name="Google Shape;605;g1c2ba11e0e5_0_157"/>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5. </a:t>
            </a:r>
            <a:r>
              <a:rPr lang="el-GR" sz="6410" dirty="0">
                <a:latin typeface="Abhaya Libre"/>
                <a:ea typeface="Abhaya Libre"/>
                <a:cs typeface="Abhaya Libre"/>
                <a:sym typeface="Abhaya Libre"/>
              </a:rPr>
              <a:t>Μεταφορά</a:t>
            </a:r>
            <a:endParaRPr sz="1400" b="0" i="0" u="none" strike="noStrike" cap="none" dirty="0">
              <a:solidFill>
                <a:srgbClr val="000000"/>
              </a:solidFill>
              <a:latin typeface="Arial"/>
              <a:ea typeface="Arial"/>
              <a:cs typeface="Arial"/>
              <a:sym typeface="Arial"/>
            </a:endParaRPr>
          </a:p>
        </p:txBody>
      </p:sp>
      <p:pic>
        <p:nvPicPr>
          <p:cNvPr id="606" name="Google Shape;606;g1c2ba11e0e5_0_157"/>
          <p:cNvPicPr preferRelativeResize="0"/>
          <p:nvPr/>
        </p:nvPicPr>
        <p:blipFill>
          <a:blip r:embed="rId7">
            <a:alphaModFix/>
          </a:blip>
          <a:stretch>
            <a:fillRect/>
          </a:stretch>
        </p:blipFill>
        <p:spPr>
          <a:xfrm>
            <a:off x="11052075" y="3606688"/>
            <a:ext cx="6284526" cy="3901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33"/>
        <p:cNvGrpSpPr/>
        <p:nvPr/>
      </p:nvGrpSpPr>
      <p:grpSpPr>
        <a:xfrm>
          <a:off x="0" y="0"/>
          <a:ext cx="0" cy="0"/>
          <a:chOff x="0" y="0"/>
          <a:chExt cx="0" cy="0"/>
        </a:xfrm>
      </p:grpSpPr>
      <p:pic>
        <p:nvPicPr>
          <p:cNvPr id="134" name="Google Shape;134;p4"/>
          <p:cNvPicPr preferRelativeResize="0"/>
          <p:nvPr/>
        </p:nvPicPr>
        <p:blipFill rotWithShape="1">
          <a:blip r:embed="rId3">
            <a:alphaModFix/>
          </a:blip>
          <a:srcRect/>
          <a:stretch/>
        </p:blipFill>
        <p:spPr>
          <a:xfrm>
            <a:off x="180155" y="837458"/>
            <a:ext cx="17927690" cy="9636133"/>
          </a:xfrm>
          <a:prstGeom prst="rect">
            <a:avLst/>
          </a:prstGeom>
          <a:noFill/>
          <a:ln>
            <a:noFill/>
          </a:ln>
        </p:spPr>
      </p:pic>
      <p:pic>
        <p:nvPicPr>
          <p:cNvPr id="135" name="Google Shape;135;p4"/>
          <p:cNvPicPr preferRelativeResize="0"/>
          <p:nvPr/>
        </p:nvPicPr>
        <p:blipFill rotWithShape="1">
          <a:blip r:embed="rId4">
            <a:alphaModFix/>
          </a:blip>
          <a:srcRect/>
          <a:stretch/>
        </p:blipFill>
        <p:spPr>
          <a:xfrm rot="1852805">
            <a:off x="6163950" y="-3326906"/>
            <a:ext cx="5364129" cy="5364129"/>
          </a:xfrm>
          <a:prstGeom prst="rect">
            <a:avLst/>
          </a:prstGeom>
          <a:noFill/>
          <a:ln>
            <a:noFill/>
          </a:ln>
        </p:spPr>
      </p:pic>
      <p:pic>
        <p:nvPicPr>
          <p:cNvPr id="136" name="Google Shape;136;p4"/>
          <p:cNvPicPr preferRelativeResize="0"/>
          <p:nvPr/>
        </p:nvPicPr>
        <p:blipFill rotWithShape="1">
          <a:blip r:embed="rId5">
            <a:alphaModFix/>
          </a:blip>
          <a:srcRect/>
          <a:stretch/>
        </p:blipFill>
        <p:spPr>
          <a:xfrm rot="1167879">
            <a:off x="16541943" y="7503474"/>
            <a:ext cx="5721823" cy="5669807"/>
          </a:xfrm>
          <a:prstGeom prst="rect">
            <a:avLst/>
          </a:prstGeom>
          <a:noFill/>
          <a:ln>
            <a:noFill/>
          </a:ln>
        </p:spPr>
      </p:pic>
      <p:pic>
        <p:nvPicPr>
          <p:cNvPr id="137" name="Google Shape;137;p4"/>
          <p:cNvPicPr preferRelativeResize="0"/>
          <p:nvPr/>
        </p:nvPicPr>
        <p:blipFill rotWithShape="1">
          <a:blip r:embed="rId6">
            <a:alphaModFix/>
          </a:blip>
          <a:srcRect/>
          <a:stretch/>
        </p:blipFill>
        <p:spPr>
          <a:xfrm rot="-4196164">
            <a:off x="-5667382" y="8118007"/>
            <a:ext cx="11622266" cy="12388074"/>
          </a:xfrm>
          <a:prstGeom prst="rect">
            <a:avLst/>
          </a:prstGeom>
          <a:noFill/>
          <a:ln>
            <a:noFill/>
          </a:ln>
        </p:spPr>
      </p:pic>
      <p:pic>
        <p:nvPicPr>
          <p:cNvPr id="138" name="Google Shape;138;p4"/>
          <p:cNvPicPr preferRelativeResize="0"/>
          <p:nvPr/>
        </p:nvPicPr>
        <p:blipFill rotWithShape="1">
          <a:blip r:embed="rId7">
            <a:alphaModFix/>
          </a:blip>
          <a:srcRect/>
          <a:stretch/>
        </p:blipFill>
        <p:spPr>
          <a:xfrm>
            <a:off x="-642319" y="-2559782"/>
            <a:ext cx="3334026" cy="3588482"/>
          </a:xfrm>
          <a:prstGeom prst="rect">
            <a:avLst/>
          </a:prstGeom>
          <a:noFill/>
          <a:ln>
            <a:noFill/>
          </a:ln>
        </p:spPr>
      </p:pic>
      <p:pic>
        <p:nvPicPr>
          <p:cNvPr id="139" name="Google Shape;139;p4"/>
          <p:cNvPicPr preferRelativeResize="0"/>
          <p:nvPr/>
        </p:nvPicPr>
        <p:blipFill rotWithShape="1">
          <a:blip r:embed="rId7">
            <a:alphaModFix/>
          </a:blip>
          <a:srcRect/>
          <a:stretch/>
        </p:blipFill>
        <p:spPr>
          <a:xfrm>
            <a:off x="15371492" y="9488339"/>
            <a:ext cx="2556197" cy="2751289"/>
          </a:xfrm>
          <a:prstGeom prst="rect">
            <a:avLst/>
          </a:prstGeom>
          <a:noFill/>
          <a:ln>
            <a:noFill/>
          </a:ln>
        </p:spPr>
      </p:pic>
      <p:pic>
        <p:nvPicPr>
          <p:cNvPr id="140" name="Google Shape;140;p4"/>
          <p:cNvPicPr preferRelativeResize="0"/>
          <p:nvPr/>
        </p:nvPicPr>
        <p:blipFill rotWithShape="1">
          <a:blip r:embed="rId8">
            <a:alphaModFix/>
          </a:blip>
          <a:srcRect/>
          <a:stretch/>
        </p:blipFill>
        <p:spPr>
          <a:xfrm rot="-1185502">
            <a:off x="-3852602" y="189371"/>
            <a:ext cx="4352147" cy="4346443"/>
          </a:xfrm>
          <a:prstGeom prst="rect">
            <a:avLst/>
          </a:prstGeom>
          <a:noFill/>
          <a:ln>
            <a:noFill/>
          </a:ln>
        </p:spPr>
      </p:pic>
      <p:pic>
        <p:nvPicPr>
          <p:cNvPr id="141" name="Google Shape;141;p4"/>
          <p:cNvPicPr preferRelativeResize="0"/>
          <p:nvPr/>
        </p:nvPicPr>
        <p:blipFill rotWithShape="1">
          <a:blip r:embed="rId9">
            <a:alphaModFix/>
          </a:blip>
          <a:srcRect/>
          <a:stretch/>
        </p:blipFill>
        <p:spPr>
          <a:xfrm rot="-7379619">
            <a:off x="2804477" y="10361181"/>
            <a:ext cx="5810576" cy="5802961"/>
          </a:xfrm>
          <a:prstGeom prst="rect">
            <a:avLst/>
          </a:prstGeom>
          <a:noFill/>
          <a:ln>
            <a:noFill/>
          </a:ln>
        </p:spPr>
      </p:pic>
      <p:pic>
        <p:nvPicPr>
          <p:cNvPr id="142" name="Google Shape;142;p4"/>
          <p:cNvPicPr preferRelativeResize="0"/>
          <p:nvPr/>
        </p:nvPicPr>
        <p:blipFill rotWithShape="1">
          <a:blip r:embed="rId10">
            <a:alphaModFix/>
          </a:blip>
          <a:srcRect/>
          <a:stretch/>
        </p:blipFill>
        <p:spPr>
          <a:xfrm rot="6632729">
            <a:off x="18127522" y="1732064"/>
            <a:ext cx="4881157" cy="4874760"/>
          </a:xfrm>
          <a:prstGeom prst="rect">
            <a:avLst/>
          </a:prstGeom>
          <a:noFill/>
          <a:ln>
            <a:noFill/>
          </a:ln>
        </p:spPr>
      </p:pic>
      <p:grpSp>
        <p:nvGrpSpPr>
          <p:cNvPr id="143" name="Google Shape;143;p4"/>
          <p:cNvGrpSpPr/>
          <p:nvPr/>
        </p:nvGrpSpPr>
        <p:grpSpPr>
          <a:xfrm>
            <a:off x="3249428" y="1562854"/>
            <a:ext cx="3086100" cy="2796778"/>
            <a:chOff x="0" y="-38100"/>
            <a:chExt cx="812800" cy="736600"/>
          </a:xfrm>
        </p:grpSpPr>
        <p:sp>
          <p:nvSpPr>
            <p:cNvPr id="144" name="Google Shape;144;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5" name="Google Shape;145;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6" name="Google Shape;146;p4"/>
          <p:cNvGrpSpPr/>
          <p:nvPr/>
        </p:nvGrpSpPr>
        <p:grpSpPr>
          <a:xfrm>
            <a:off x="5709765" y="3007965"/>
            <a:ext cx="3086100" cy="2796778"/>
            <a:chOff x="0" y="-38100"/>
            <a:chExt cx="812800" cy="736600"/>
          </a:xfrm>
        </p:grpSpPr>
        <p:sp>
          <p:nvSpPr>
            <p:cNvPr id="147" name="Google Shape;147;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8" name="Google Shape;148;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9" name="Google Shape;149;p4"/>
          <p:cNvGrpSpPr/>
          <p:nvPr/>
        </p:nvGrpSpPr>
        <p:grpSpPr>
          <a:xfrm>
            <a:off x="2691707" y="4338047"/>
            <a:ext cx="3643821" cy="3302212"/>
            <a:chOff x="0" y="-38100"/>
            <a:chExt cx="812800" cy="736600"/>
          </a:xfrm>
        </p:grpSpPr>
        <p:sp>
          <p:nvSpPr>
            <p:cNvPr id="150" name="Google Shape;150;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1" name="Google Shape;151;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2" name="Google Shape;152;p4"/>
          <p:cNvGrpSpPr/>
          <p:nvPr/>
        </p:nvGrpSpPr>
        <p:grpSpPr>
          <a:xfrm>
            <a:off x="5759915" y="6012507"/>
            <a:ext cx="3086100" cy="2796778"/>
            <a:chOff x="0" y="-38100"/>
            <a:chExt cx="812800" cy="736600"/>
          </a:xfrm>
        </p:grpSpPr>
        <p:sp>
          <p:nvSpPr>
            <p:cNvPr id="153" name="Google Shape;153;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4" name="Google Shape;154;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5" name="Google Shape;155;p4"/>
          <p:cNvGrpSpPr/>
          <p:nvPr/>
        </p:nvGrpSpPr>
        <p:grpSpPr>
          <a:xfrm>
            <a:off x="8182339" y="4334024"/>
            <a:ext cx="3086100" cy="2796778"/>
            <a:chOff x="0" y="-38100"/>
            <a:chExt cx="812800" cy="736600"/>
          </a:xfrm>
        </p:grpSpPr>
        <p:sp>
          <p:nvSpPr>
            <p:cNvPr id="156" name="Google Shape;156;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7" name="Google Shape;157;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8" name="Google Shape;158;p4"/>
          <p:cNvGrpSpPr/>
          <p:nvPr/>
        </p:nvGrpSpPr>
        <p:grpSpPr>
          <a:xfrm>
            <a:off x="10749353" y="3038131"/>
            <a:ext cx="3086100" cy="2796778"/>
            <a:chOff x="0" y="-38100"/>
            <a:chExt cx="812800" cy="736600"/>
          </a:xfrm>
        </p:grpSpPr>
        <p:sp>
          <p:nvSpPr>
            <p:cNvPr id="159" name="Google Shape;159;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0" name="Google Shape;160;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4"/>
          <p:cNvGrpSpPr/>
          <p:nvPr/>
        </p:nvGrpSpPr>
        <p:grpSpPr>
          <a:xfrm>
            <a:off x="10749353" y="5839467"/>
            <a:ext cx="3086100" cy="2796778"/>
            <a:chOff x="0" y="-38100"/>
            <a:chExt cx="812800" cy="736600"/>
          </a:xfrm>
        </p:grpSpPr>
        <p:sp>
          <p:nvSpPr>
            <p:cNvPr id="162" name="Google Shape;162;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3" name="Google Shape;163;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4"/>
          <p:cNvGrpSpPr/>
          <p:nvPr/>
        </p:nvGrpSpPr>
        <p:grpSpPr>
          <a:xfrm>
            <a:off x="13225533" y="4364190"/>
            <a:ext cx="3086100" cy="2796778"/>
            <a:chOff x="0" y="-38100"/>
            <a:chExt cx="812800" cy="736600"/>
          </a:xfrm>
        </p:grpSpPr>
        <p:sp>
          <p:nvSpPr>
            <p:cNvPr id="165" name="Google Shape;165;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6" name="Google Shape;166;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67" name="Google Shape;167;p4"/>
          <p:cNvPicPr preferRelativeResize="0"/>
          <p:nvPr/>
        </p:nvPicPr>
        <p:blipFill rotWithShape="1">
          <a:blip r:embed="rId11">
            <a:alphaModFix/>
          </a:blip>
          <a:srcRect/>
          <a:stretch/>
        </p:blipFill>
        <p:spPr>
          <a:xfrm>
            <a:off x="16418708" y="0"/>
            <a:ext cx="1869292" cy="1869292"/>
          </a:xfrm>
          <a:prstGeom prst="rect">
            <a:avLst/>
          </a:prstGeom>
          <a:noFill/>
          <a:ln>
            <a:noFill/>
          </a:ln>
        </p:spPr>
      </p:pic>
      <p:pic>
        <p:nvPicPr>
          <p:cNvPr id="168" name="Google Shape;168;p4"/>
          <p:cNvPicPr preferRelativeResize="0"/>
          <p:nvPr/>
        </p:nvPicPr>
        <p:blipFill rotWithShape="1">
          <a:blip r:embed="rId12">
            <a:alphaModFix/>
          </a:blip>
          <a:srcRect/>
          <a:stretch/>
        </p:blipFill>
        <p:spPr>
          <a:xfrm>
            <a:off x="3687102" y="2559643"/>
            <a:ext cx="2210751" cy="947860"/>
          </a:xfrm>
          <a:prstGeom prst="rect">
            <a:avLst/>
          </a:prstGeom>
          <a:noFill/>
          <a:ln>
            <a:noFill/>
          </a:ln>
        </p:spPr>
      </p:pic>
      <p:pic>
        <p:nvPicPr>
          <p:cNvPr id="169" name="Google Shape;169;p4"/>
          <p:cNvPicPr preferRelativeResize="0"/>
          <p:nvPr/>
        </p:nvPicPr>
        <p:blipFill rotWithShape="1">
          <a:blip r:embed="rId13">
            <a:alphaModFix/>
          </a:blip>
          <a:srcRect/>
          <a:stretch/>
        </p:blipFill>
        <p:spPr>
          <a:xfrm>
            <a:off x="6243886" y="3864404"/>
            <a:ext cx="2017858" cy="1288893"/>
          </a:xfrm>
          <a:prstGeom prst="rect">
            <a:avLst/>
          </a:prstGeom>
          <a:noFill/>
          <a:ln>
            <a:noFill/>
          </a:ln>
        </p:spPr>
      </p:pic>
      <p:pic>
        <p:nvPicPr>
          <p:cNvPr id="170" name="Google Shape;170;p4"/>
          <p:cNvPicPr preferRelativeResize="0"/>
          <p:nvPr/>
        </p:nvPicPr>
        <p:blipFill rotWithShape="1">
          <a:blip r:embed="rId14">
            <a:alphaModFix/>
          </a:blip>
          <a:srcRect/>
          <a:stretch/>
        </p:blipFill>
        <p:spPr>
          <a:xfrm>
            <a:off x="2989668" y="5655524"/>
            <a:ext cx="3047900" cy="793115"/>
          </a:xfrm>
          <a:prstGeom prst="rect">
            <a:avLst/>
          </a:prstGeom>
          <a:noFill/>
          <a:ln>
            <a:noFill/>
          </a:ln>
        </p:spPr>
      </p:pic>
      <p:pic>
        <p:nvPicPr>
          <p:cNvPr id="171" name="Google Shape;171;p4"/>
          <p:cNvPicPr preferRelativeResize="0"/>
          <p:nvPr/>
        </p:nvPicPr>
        <p:blipFill rotWithShape="1">
          <a:blip r:embed="rId15">
            <a:alphaModFix/>
          </a:blip>
          <a:srcRect/>
          <a:stretch/>
        </p:blipFill>
        <p:spPr>
          <a:xfrm>
            <a:off x="8630487" y="5274869"/>
            <a:ext cx="2189806" cy="937237"/>
          </a:xfrm>
          <a:prstGeom prst="rect">
            <a:avLst/>
          </a:prstGeom>
          <a:noFill/>
          <a:ln>
            <a:noFill/>
          </a:ln>
        </p:spPr>
      </p:pic>
      <p:pic>
        <p:nvPicPr>
          <p:cNvPr id="172" name="Google Shape;172;p4"/>
          <p:cNvPicPr preferRelativeResize="0"/>
          <p:nvPr/>
        </p:nvPicPr>
        <p:blipFill rotWithShape="1">
          <a:blip r:embed="rId16">
            <a:alphaModFix/>
          </a:blip>
          <a:srcRect/>
          <a:stretch/>
        </p:blipFill>
        <p:spPr>
          <a:xfrm>
            <a:off x="11121878" y="4169443"/>
            <a:ext cx="2341050" cy="698495"/>
          </a:xfrm>
          <a:prstGeom prst="rect">
            <a:avLst/>
          </a:prstGeom>
          <a:noFill/>
          <a:ln>
            <a:noFill/>
          </a:ln>
        </p:spPr>
      </p:pic>
      <p:pic>
        <p:nvPicPr>
          <p:cNvPr id="173" name="Google Shape;173;p4"/>
          <p:cNvPicPr preferRelativeResize="0"/>
          <p:nvPr/>
        </p:nvPicPr>
        <p:blipFill rotWithShape="1">
          <a:blip r:embed="rId17">
            <a:alphaModFix/>
          </a:blip>
          <a:srcRect/>
          <a:stretch/>
        </p:blipFill>
        <p:spPr>
          <a:xfrm>
            <a:off x="13225533" y="5274869"/>
            <a:ext cx="2941124" cy="1105653"/>
          </a:xfrm>
          <a:prstGeom prst="rect">
            <a:avLst/>
          </a:prstGeom>
          <a:noFill/>
          <a:ln>
            <a:noFill/>
          </a:ln>
        </p:spPr>
      </p:pic>
      <p:pic>
        <p:nvPicPr>
          <p:cNvPr id="174" name="Google Shape;174;p4"/>
          <p:cNvPicPr preferRelativeResize="0"/>
          <p:nvPr/>
        </p:nvPicPr>
        <p:blipFill rotWithShape="1">
          <a:blip r:embed="rId18">
            <a:alphaModFix/>
          </a:blip>
          <a:srcRect/>
          <a:stretch/>
        </p:blipFill>
        <p:spPr>
          <a:xfrm>
            <a:off x="11121878" y="6279508"/>
            <a:ext cx="2425650" cy="2061358"/>
          </a:xfrm>
          <a:prstGeom prst="rect">
            <a:avLst/>
          </a:prstGeom>
          <a:noFill/>
          <a:ln>
            <a:noFill/>
          </a:ln>
        </p:spPr>
      </p:pic>
      <p:pic>
        <p:nvPicPr>
          <p:cNvPr id="175" name="Google Shape;175;p4"/>
          <p:cNvPicPr preferRelativeResize="0"/>
          <p:nvPr/>
        </p:nvPicPr>
        <p:blipFill rotWithShape="1">
          <a:blip r:embed="rId19">
            <a:alphaModFix/>
          </a:blip>
          <a:srcRect/>
          <a:stretch/>
        </p:blipFill>
        <p:spPr>
          <a:xfrm>
            <a:off x="5831152" y="6271468"/>
            <a:ext cx="3014863" cy="2131759"/>
          </a:xfrm>
          <a:prstGeom prst="rect">
            <a:avLst/>
          </a:prstGeom>
          <a:noFill/>
          <a:ln>
            <a:noFill/>
          </a:ln>
        </p:spPr>
      </p:pic>
      <p:sp>
        <p:nvSpPr>
          <p:cNvPr id="176" name="Google Shape;176;p4"/>
          <p:cNvSpPr txBox="1"/>
          <p:nvPr/>
        </p:nvSpPr>
        <p:spPr>
          <a:xfrm>
            <a:off x="6608984" y="1228725"/>
            <a:ext cx="828073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b="1" dirty="0">
                <a:latin typeface="Abhaya Libre"/>
                <a:cs typeface="Abhaya Libre"/>
                <a:sym typeface="Abhaya Libre"/>
              </a:rPr>
              <a:t>Κοινοπραξία</a:t>
            </a:r>
            <a:endParaRPr sz="1400" b="0" i="0" u="none" strike="noStrike" cap="none" dirty="0">
              <a:solidFill>
                <a:srgbClr val="000000"/>
              </a:solidFill>
              <a:latin typeface="Arial"/>
              <a:ea typeface="Arial"/>
              <a:cs typeface="Arial"/>
              <a:sym typeface="Arial"/>
            </a:endParaRPr>
          </a:p>
        </p:txBody>
      </p:sp>
      <p:pic>
        <p:nvPicPr>
          <p:cNvPr id="177" name="Google Shape;177;p4"/>
          <p:cNvPicPr preferRelativeResize="0"/>
          <p:nvPr/>
        </p:nvPicPr>
        <p:blipFill rotWithShape="1">
          <a:blip r:embed="rId20">
            <a:alphaModFix/>
          </a:blip>
          <a:srcRect/>
          <a:stretch/>
        </p:blipFill>
        <p:spPr>
          <a:xfrm>
            <a:off x="7870030" y="9245916"/>
            <a:ext cx="3710720" cy="7792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10"/>
        <p:cNvGrpSpPr/>
        <p:nvPr/>
      </p:nvGrpSpPr>
      <p:grpSpPr>
        <a:xfrm>
          <a:off x="0" y="0"/>
          <a:ext cx="0" cy="0"/>
          <a:chOff x="0" y="0"/>
          <a:chExt cx="0" cy="0"/>
        </a:xfrm>
      </p:grpSpPr>
      <p:pic>
        <p:nvPicPr>
          <p:cNvPr id="611" name="Google Shape;611;g1c2ba11e0e5_0_193"/>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612" name="Google Shape;612;g1c2ba11e0e5_0_19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13" name="Google Shape;613;g1c2ba11e0e5_0_19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614" name="Google Shape;614;g1c2ba11e0e5_0_193"/>
          <p:cNvPicPr preferRelativeResize="0"/>
          <p:nvPr/>
        </p:nvPicPr>
        <p:blipFill rotWithShape="1">
          <a:blip r:embed="rId6">
            <a:alphaModFix/>
          </a:blip>
          <a:srcRect/>
          <a:stretch/>
        </p:blipFill>
        <p:spPr>
          <a:xfrm>
            <a:off x="6078741" y="9076253"/>
            <a:ext cx="3710719" cy="779251"/>
          </a:xfrm>
          <a:prstGeom prst="rect">
            <a:avLst/>
          </a:prstGeom>
          <a:noFill/>
          <a:ln>
            <a:noFill/>
          </a:ln>
        </p:spPr>
      </p:pic>
      <p:sp>
        <p:nvSpPr>
          <p:cNvPr id="615" name="Google Shape;615;g1c2ba11e0e5_0_193"/>
          <p:cNvSpPr txBox="1"/>
          <p:nvPr/>
        </p:nvSpPr>
        <p:spPr>
          <a:xfrm>
            <a:off x="1184850" y="2473263"/>
            <a:ext cx="8818200" cy="384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sz="2500">
              <a:latin typeface="Abhaya Libre"/>
              <a:ea typeface="Abhaya Libre"/>
              <a:cs typeface="Abhaya Libre"/>
              <a:sym typeface="Abhaya Libre"/>
            </a:endParaRPr>
          </a:p>
        </p:txBody>
      </p:sp>
      <p:sp>
        <p:nvSpPr>
          <p:cNvPr id="616" name="Google Shape;616;g1c2ba11e0e5_0_193"/>
          <p:cNvSpPr txBox="1"/>
          <p:nvPr/>
        </p:nvSpPr>
        <p:spPr>
          <a:xfrm>
            <a:off x="501367" y="1030475"/>
            <a:ext cx="16253668" cy="1519903"/>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5810" dirty="0">
                <a:latin typeface="Abhaya Libre"/>
                <a:ea typeface="Abhaya Libre"/>
                <a:cs typeface="Abhaya Libre"/>
                <a:sym typeface="Abhaya Libre"/>
              </a:rPr>
              <a:t>Το μέλλον της τεχνητής νοημοσύνης | Το μέλλον της τεχνητής νοημοσύνης 2023</a:t>
            </a:r>
          </a:p>
        </p:txBody>
      </p:sp>
      <p:sp>
        <p:nvSpPr>
          <p:cNvPr id="617" name="Google Shape;617;g1c2ba11e0e5_0_193"/>
          <p:cNvSpPr/>
          <p:nvPr/>
        </p:nvSpPr>
        <p:spPr>
          <a:xfrm>
            <a:off x="120914" y="2565503"/>
            <a:ext cx="8820157" cy="6406096"/>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8" name="Google Shape;618;g1c2ba11e0e5_0_193" descr="&quot;In this video, we will be covering the Future of Artificial Intelligence. It comprises the future of AI in the field of healthcare, cybersecurity, e-commerce, agriculture, robotics, education, the military system, finance, gaming, and many more. &#10;&#10;This video covers the following topics:&#10;&#10;1. Introduction - 0:00&#10;This segment will give you idea on what would be the future of Artificial Intelligence&#10;&#10;2. Types of Artificial Intelligence - 1:20&#10;From this part of the video you can learn about Weak AI, Narrow AI and Strong AI and what will be its future.&#10;&#10;3. Applications&#10;This segment has covered on how Artificial Intelligence will take over all the important fields in the near future.&quot;&#10;🔥Explore Our Free Courses With Completion Certificate by SkillUp: https://www.simplilearn.com/skillup-free-online-courses?utm_campaign=FutureofAI&amp;utm_medium=Description&amp;utm_source=youtube   &#10;&#10;✅Subscribe to our Channel to learn more about the top Technologies: https://bit.ly/2VT4WtH&#10;&#10;#FutureofAI #FutureOfArtificialIntelligence #AI #ArtificialIntelligence #IntroductionToArtificialIntelligence #AITutorial #ArtificialIntellegenceTutorial  #Simplilearn&#10;&#10;Artificial Intelligence has become a part of our lives. It is estimated that the global Artificial Intelligence market will reach $267 billion by 2027.AI can be categorized into three types. Firstly, Weak AI performs specific tasks, like Apple's Siri. General AI performs tasks like a human. Super AI is more capable than a human, but both general AI and super AI are hypothetical. Because these technologies are not yet developed, and research is going on.&#10; &#10;Simplilearn is one of the world’s leading certification training providers. We partner with companies and individuals to address their unique needs, providing training and coaching that helps working professionals achieve their career goals. We've helped over 1 million professionals and companies across 150+ countries get trained, acquire certifications, and upskill their employees. Our training courses are designed and updated by 2000+ renowned industry experts. Our blended learning approach combines online classes, instructor-led live virtual classrooms, project work, and 24/7 teaching assistance. &#10;&#10;We provide online training in Machine Learning, AWS, DevOps, Big Data, Hadoop, Data Science, Artificial Intelligence, Cloud Computing, Project Management, Digital Marketing, Cyber Security and Salesforce among others, where technologies and best practices are changing rapidly and demand for qualified candidates significantly exceeds supply.&#10;&#10;Learn more at: https://www.simplilearn.com?utm_campaign=FutureofAI&amp;utm_medium=Description&amp;utm_source=youtube  &#10;&#10;For more information about Simplilearn courses, visit: &#10;- Facebook: https://www.facebook.com/Simplilearn &#10;- Twitter: https://twitter.com/simplilearn &#10;- LinkedIn: https://www.linkedin.com/company/simp...&#10;- Website: https://www.simplilearn.com &#10;- Instagram: https://www.instagram.com/simplilearn...&#10;- Telegram Mobile: https://t.me/simplilearnupdates&#10;- Telegram Desktop: https://web.telegram.org/#/im?p=@simp...&#10;&#10;Get the Simplilearn app: https://simpli.app.link/OlbFAhqMqgb" title="Future of AI | Future of Artificial Intelligence 2023 | AI Technology for Beginners | Simplilearn">
            <a:hlinkClick r:id="rId7"/>
          </p:cNvPr>
          <p:cNvPicPr preferRelativeResize="0"/>
          <p:nvPr/>
        </p:nvPicPr>
        <p:blipFill>
          <a:blip r:embed="rId8">
            <a:alphaModFix/>
          </a:blip>
          <a:stretch>
            <a:fillRect/>
          </a:stretch>
        </p:blipFill>
        <p:spPr>
          <a:xfrm>
            <a:off x="1810426" y="3352443"/>
            <a:ext cx="5775600" cy="4331707"/>
          </a:xfrm>
          <a:prstGeom prst="rect">
            <a:avLst/>
          </a:prstGeom>
          <a:noFill/>
          <a:ln>
            <a:noFill/>
          </a:ln>
        </p:spPr>
      </p:pic>
      <p:sp>
        <p:nvSpPr>
          <p:cNvPr id="619" name="Google Shape;619;g1c2ba11e0e5_0_193"/>
          <p:cNvSpPr txBox="1"/>
          <p:nvPr/>
        </p:nvSpPr>
        <p:spPr>
          <a:xfrm>
            <a:off x="9782125" y="2655400"/>
            <a:ext cx="7636500" cy="769438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l-GR" sz="2400" b="1" dirty="0">
                <a:latin typeface="Abhaya Libre"/>
                <a:ea typeface="Abhaya Libre"/>
                <a:cs typeface="Abhaya Libre"/>
                <a:sym typeface="Abhaya Libre"/>
              </a:rPr>
              <a:t>Συμπέρασμα</a:t>
            </a:r>
          </a:p>
          <a:p>
            <a:pPr marL="0" lvl="0" indent="0" algn="just" rtl="0">
              <a:spcBef>
                <a:spcPts val="0"/>
              </a:spcBef>
              <a:spcAft>
                <a:spcPts val="0"/>
              </a:spcAft>
              <a:buNone/>
            </a:pPr>
            <a:endParaRPr lang="en-US" sz="2400" b="1" dirty="0">
              <a:latin typeface="Abhaya Libre"/>
              <a:cs typeface="Abhaya Libre"/>
              <a:sym typeface="Abhaya Libre"/>
            </a:endParaRPr>
          </a:p>
          <a:p>
            <a:pPr marL="0" lvl="0" indent="0" algn="just" rtl="0">
              <a:spcBef>
                <a:spcPts val="0"/>
              </a:spcBef>
              <a:spcAft>
                <a:spcPts val="0"/>
              </a:spcAft>
              <a:buNone/>
            </a:pPr>
            <a:r>
              <a:rPr lang="el-GR" sz="2400" dirty="0">
                <a:latin typeface="Abhaya Libre"/>
                <a:cs typeface="Abhaya Libre"/>
              </a:rPr>
              <a:t>Έτσι, έχουμε εδώ ένα σύνολο παραδειγμάτων της τεχνητής νοημοσύνης, καθώς αυτή ενσωματώνεται στην καθημερινή μας ζωή. Έχουμε εξετάσει πώς η τεχνητή νοημοσύνη έχει προωθήσει την ανάπτυξη αυτοκινήτων αυτόνομης οδήγησης, τα οποία μπορεί να απέχουν ακόμη από την πραγματικότητα σήμερα, αλλά αισθάνονται σαν αναπόφευκτο κομμάτι του μέλλοντος</a:t>
            </a:r>
            <a:endParaRPr sz="2400" dirty="0">
              <a:latin typeface="Abhaya Libre"/>
              <a:cs typeface="Abhaya Libre"/>
              <a:sym typeface="Abhaya Libre"/>
            </a:endParaRPr>
          </a:p>
          <a:p>
            <a:pPr marL="0" lvl="0" indent="0" algn="just" rtl="0">
              <a:spcBef>
                <a:spcPts val="0"/>
              </a:spcBef>
              <a:spcAft>
                <a:spcPts val="0"/>
              </a:spcAft>
              <a:buNone/>
            </a:pPr>
            <a:br>
              <a:rPr lang="el-GR" sz="3200" dirty="0"/>
            </a:br>
            <a:r>
              <a:rPr lang="el-GR" sz="2400" dirty="0">
                <a:latin typeface="Abhaya Libre"/>
                <a:cs typeface="Abhaya Libre"/>
              </a:rPr>
              <a:t>Έχουμε εξετάσει τους ψηφιακούς βοηθούς που βρίσκονται μέσα σε ισχυρά, συμπαγή ηχεία - και πώς η τεχνητή νοημοσύνη που περιέχονται σε αυτά μας βοηθά να ενημερωνόμαστε, όχι μόνο αλλά μας βοηθά να οργανώνουμε και τις δραστηριότητές μας. Έχουμε δει πώς βοηθά να είμαστε πιο έξυπνοι στη χρήση της ενέργειάς μας με θερμοστάτες Nest και πώς διαμορφώνει τον ήχο μας με το Spotify. Φαίνεται ότι, όσον αφορά την καθημερινή ζωή, η τεχνητή νοημοσύνη είναι εδώ για να μείνει.</a:t>
            </a:r>
            <a:endParaRPr sz="2400" dirty="0">
              <a:latin typeface="Abhaya Libre"/>
              <a:cs typeface="Abhaya Libre"/>
              <a:sym typeface="Abhaya Libr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625" name="Google Shape;625;p15"/>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626" name="Google Shape;626;p15"/>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627" name="Google Shape;627;p15"/>
          <p:cNvPicPr preferRelativeResize="0"/>
          <p:nvPr/>
        </p:nvPicPr>
        <p:blipFill rotWithShape="1">
          <a:blip r:embed="rId6">
            <a:alphaModFix/>
          </a:blip>
          <a:srcRect/>
          <a:stretch/>
        </p:blipFill>
        <p:spPr>
          <a:xfrm rot="6632729">
            <a:off x="17605408" y="3001377"/>
            <a:ext cx="4881157" cy="4874760"/>
          </a:xfrm>
          <a:prstGeom prst="rect">
            <a:avLst/>
          </a:prstGeom>
          <a:noFill/>
          <a:ln>
            <a:noFill/>
          </a:ln>
        </p:spPr>
      </p:pic>
      <p:pic>
        <p:nvPicPr>
          <p:cNvPr id="628" name="Google Shape;628;p15"/>
          <p:cNvPicPr preferRelativeResize="0"/>
          <p:nvPr/>
        </p:nvPicPr>
        <p:blipFill rotWithShape="1">
          <a:blip r:embed="rId7">
            <a:alphaModFix/>
          </a:blip>
          <a:srcRect/>
          <a:stretch/>
        </p:blipFill>
        <p:spPr>
          <a:xfrm>
            <a:off x="16418708" y="0"/>
            <a:ext cx="1869292" cy="1869292"/>
          </a:xfrm>
          <a:prstGeom prst="rect">
            <a:avLst/>
          </a:prstGeom>
          <a:noFill/>
          <a:ln>
            <a:noFill/>
          </a:ln>
        </p:spPr>
      </p:pic>
      <p:sp>
        <p:nvSpPr>
          <p:cNvPr id="629" name="Google Shape;629;p15"/>
          <p:cNvSpPr txBox="1"/>
          <p:nvPr/>
        </p:nvSpPr>
        <p:spPr>
          <a:xfrm>
            <a:off x="2216640" y="3721850"/>
            <a:ext cx="10905300" cy="4248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latin typeface="Abhaya Libre"/>
                <a:ea typeface="Abhaya Libre"/>
                <a:cs typeface="Abhaya Libre"/>
                <a:sym typeface="Abhaya Libre"/>
              </a:rPr>
              <a:t>/  </a:t>
            </a:r>
            <a:r>
              <a:rPr lang="en-US" sz="2400" u="sng">
                <a:solidFill>
                  <a:schemeClr val="hlink"/>
                </a:solidFill>
                <a:latin typeface="Abhaya Libre"/>
                <a:ea typeface="Abhaya Libre"/>
                <a:cs typeface="Abhaya Libre"/>
                <a:sym typeface="Abhaya Libre"/>
                <a:hlinkClick r:id="rId8"/>
              </a:rPr>
              <a:t>What is digital literacy?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latin typeface="Abhaya Libre"/>
                <a:ea typeface="Abhaya Libre"/>
                <a:cs typeface="Abhaya Libre"/>
                <a:sym typeface="Abhaya Libre"/>
                <a:hlinkClick r:id="rId9"/>
              </a:rPr>
              <a:t>6 elements of digital capability</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latin typeface="Abhaya Libre"/>
                <a:ea typeface="Abhaya Libre"/>
                <a:cs typeface="Abhaya Libre"/>
                <a:sym typeface="Abhaya Libre"/>
                <a:hlinkClick r:id="rId10"/>
              </a:rPr>
              <a:t>4 Principles Of Digital Literacy</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1"/>
              </a:rPr>
              <a:t>Digital literacy in the classroom</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2"/>
              </a:rPr>
              <a:t>Online Learning Statistics</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3"/>
              </a:rPr>
              <a:t>3 charts: global growth in online learning</a:t>
            </a:r>
            <a:endParaRPr sz="2400" dirty="0">
              <a:highlight>
                <a:schemeClr val="lt1"/>
              </a:highlight>
              <a:latin typeface="Abhaya Libre"/>
              <a:ea typeface="Abhaya Libre"/>
              <a:cs typeface="Abhaya Libre"/>
              <a:sym typeface="Abhaya Libre"/>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4"/>
              </a:rPr>
              <a:t>The Top 10 Benefits Of Digital Learning</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5"/>
              </a:rPr>
              <a:t>How digital innovation is improving the lives of deaf and hard of hearing people</a:t>
            </a:r>
            <a:endParaRPr sz="1400" b="0" i="0" u="none" strike="noStrike" cap="none" dirty="0">
              <a:solidFill>
                <a:srgbClr val="000000"/>
              </a:solidFill>
              <a:highlight>
                <a:schemeClr val="lt1"/>
              </a:highlight>
              <a:latin typeface="Arial"/>
              <a:ea typeface="Arial"/>
              <a:cs typeface="Arial"/>
              <a:sym typeface="Arial"/>
            </a:endParaRPr>
          </a:p>
        </p:txBody>
      </p:sp>
      <p:sp>
        <p:nvSpPr>
          <p:cNvPr id="630" name="Google Shape;630;p15"/>
          <p:cNvSpPr txBox="1"/>
          <p:nvPr/>
        </p:nvSpPr>
        <p:spPr>
          <a:xfrm>
            <a:off x="2216659" y="2282815"/>
            <a:ext cx="828073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b="1" i="0" u="none" strike="noStrike" cap="none" dirty="0">
                <a:solidFill>
                  <a:srgbClr val="000000"/>
                </a:solidFill>
                <a:latin typeface="Abhaya Libre"/>
                <a:ea typeface="Abhaya Libre"/>
                <a:cs typeface="Abhaya Libre"/>
                <a:sym typeface="Abhaya Libre"/>
              </a:rPr>
              <a:t>Αναφορές</a:t>
            </a:r>
          </a:p>
        </p:txBody>
      </p:sp>
      <p:pic>
        <p:nvPicPr>
          <p:cNvPr id="631" name="Google Shape;631;p15"/>
          <p:cNvPicPr preferRelativeResize="0"/>
          <p:nvPr/>
        </p:nvPicPr>
        <p:blipFill rotWithShape="1">
          <a:blip r:embed="rId16">
            <a:alphaModFix/>
          </a:blip>
          <a:srcRect/>
          <a:stretch/>
        </p:blipFill>
        <p:spPr>
          <a:xfrm>
            <a:off x="7870030" y="9245916"/>
            <a:ext cx="3710720" cy="779251"/>
          </a:xfrm>
          <a:prstGeom prst="rect">
            <a:avLst/>
          </a:prstGeom>
          <a:noFill/>
          <a:ln>
            <a:noFill/>
          </a:ln>
        </p:spPr>
      </p:pic>
      <p:grpSp>
        <p:nvGrpSpPr>
          <p:cNvPr id="632" name="Google Shape;632;p15"/>
          <p:cNvGrpSpPr/>
          <p:nvPr/>
        </p:nvGrpSpPr>
        <p:grpSpPr>
          <a:xfrm>
            <a:off x="-906316" y="8854448"/>
            <a:ext cx="2900572" cy="807706"/>
            <a:chOff x="0" y="0"/>
            <a:chExt cx="3867430" cy="1076940"/>
          </a:xfrm>
        </p:grpSpPr>
        <p:pic>
          <p:nvPicPr>
            <p:cNvPr id="633" name="Google Shape;633;p15"/>
            <p:cNvPicPr preferRelativeResize="0"/>
            <p:nvPr/>
          </p:nvPicPr>
          <p:blipFill rotWithShape="1">
            <a:blip r:embed="rId17">
              <a:alphaModFix/>
            </a:blip>
            <a:srcRect/>
            <a:stretch/>
          </p:blipFill>
          <p:spPr>
            <a:xfrm>
              <a:off x="0" y="0"/>
              <a:ext cx="3867430" cy="618789"/>
            </a:xfrm>
            <a:prstGeom prst="rect">
              <a:avLst/>
            </a:prstGeom>
            <a:noFill/>
            <a:ln>
              <a:noFill/>
            </a:ln>
          </p:spPr>
        </p:pic>
        <p:pic>
          <p:nvPicPr>
            <p:cNvPr id="634" name="Google Shape;634;p15"/>
            <p:cNvPicPr preferRelativeResize="0"/>
            <p:nvPr/>
          </p:nvPicPr>
          <p:blipFill rotWithShape="1">
            <a:blip r:embed="rId17">
              <a:alphaModFix/>
            </a:blip>
            <a:srcRect/>
            <a:stretch/>
          </p:blipFill>
          <p:spPr>
            <a:xfrm>
              <a:off x="0" y="458151"/>
              <a:ext cx="3867430" cy="618789"/>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g1c2baca10de_0_47"/>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640" name="Google Shape;640;g1c2baca10de_0_47"/>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641" name="Google Shape;641;g1c2baca10de_0_47"/>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642" name="Google Shape;642;g1c2baca10de_0_47"/>
          <p:cNvPicPr preferRelativeResize="0"/>
          <p:nvPr/>
        </p:nvPicPr>
        <p:blipFill rotWithShape="1">
          <a:blip r:embed="rId6">
            <a:alphaModFix/>
          </a:blip>
          <a:srcRect/>
          <a:stretch/>
        </p:blipFill>
        <p:spPr>
          <a:xfrm rot="6632729">
            <a:off x="17605408" y="3001377"/>
            <a:ext cx="4881156" cy="4874761"/>
          </a:xfrm>
          <a:prstGeom prst="rect">
            <a:avLst/>
          </a:prstGeom>
          <a:noFill/>
          <a:ln>
            <a:noFill/>
          </a:ln>
        </p:spPr>
      </p:pic>
      <p:pic>
        <p:nvPicPr>
          <p:cNvPr id="643" name="Google Shape;643;g1c2baca10de_0_47"/>
          <p:cNvPicPr preferRelativeResize="0"/>
          <p:nvPr/>
        </p:nvPicPr>
        <p:blipFill rotWithShape="1">
          <a:blip r:embed="rId7">
            <a:alphaModFix/>
          </a:blip>
          <a:srcRect/>
          <a:stretch/>
        </p:blipFill>
        <p:spPr>
          <a:xfrm>
            <a:off x="16418708" y="0"/>
            <a:ext cx="1869291" cy="1869291"/>
          </a:xfrm>
          <a:prstGeom prst="rect">
            <a:avLst/>
          </a:prstGeom>
          <a:noFill/>
          <a:ln>
            <a:noFill/>
          </a:ln>
        </p:spPr>
      </p:pic>
      <p:sp>
        <p:nvSpPr>
          <p:cNvPr id="644" name="Google Shape;644;g1c2baca10de_0_47"/>
          <p:cNvSpPr txBox="1"/>
          <p:nvPr/>
        </p:nvSpPr>
        <p:spPr>
          <a:xfrm>
            <a:off x="2216640" y="3721850"/>
            <a:ext cx="10905300" cy="2432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8"/>
              </a:rPr>
              <a:t>Duolingo and gamification - a case study</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a:t>
            </a:r>
            <a:r>
              <a:rPr lang="en-US" sz="2400">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9"/>
              </a:rPr>
              <a:t>TimeHeroes: volunteering made easy… and fun</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0"/>
              </a:rPr>
              <a:t>5 Examples of AI In Our Everyday Lives</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a:solidFill>
                  <a:srgbClr val="000000"/>
                </a:solidFill>
                <a:highlight>
                  <a:schemeClr val="lt1"/>
                </a:highlight>
                <a:latin typeface="Abhaya Libre"/>
                <a:ea typeface="Abhaya Libre"/>
                <a:cs typeface="Abhaya Libre"/>
                <a:sym typeface="Abhaya Libre"/>
              </a:rPr>
              <a:t>/  </a:t>
            </a:r>
            <a:r>
              <a:rPr lang="en-US" sz="2400" u="sng">
                <a:solidFill>
                  <a:schemeClr val="hlink"/>
                </a:solidFill>
                <a:highlight>
                  <a:schemeClr val="lt1"/>
                </a:highlight>
                <a:latin typeface="Abhaya Libre"/>
                <a:ea typeface="Abhaya Libre"/>
                <a:cs typeface="Abhaya Libre"/>
                <a:sym typeface="Abhaya Libre"/>
                <a:hlinkClick r:id="rId11"/>
              </a:rPr>
              <a:t>What is Artificial Intelligence: Types, History, and Future</a:t>
            </a:r>
            <a:endParaRPr sz="1400" b="0" i="0" u="none" strike="noStrike" cap="none">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1400" b="0" i="0" u="none" strike="noStrike" cap="none">
              <a:solidFill>
                <a:srgbClr val="000000"/>
              </a:solidFill>
              <a:highlight>
                <a:srgbClr val="FF9900"/>
              </a:highlight>
              <a:latin typeface="Arial"/>
              <a:ea typeface="Arial"/>
              <a:cs typeface="Arial"/>
              <a:sym typeface="Arial"/>
            </a:endParaRPr>
          </a:p>
        </p:txBody>
      </p:sp>
      <p:sp>
        <p:nvSpPr>
          <p:cNvPr id="645" name="Google Shape;645;g1c2baca10de_0_47"/>
          <p:cNvSpPr txBox="1"/>
          <p:nvPr/>
        </p:nvSpPr>
        <p:spPr>
          <a:xfrm>
            <a:off x="2216659" y="2282815"/>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b="1" i="0" u="none" strike="noStrike" cap="none" dirty="0">
                <a:solidFill>
                  <a:srgbClr val="000000"/>
                </a:solidFill>
                <a:latin typeface="Abhaya Libre"/>
                <a:ea typeface="Abhaya Libre"/>
                <a:cs typeface="Abhaya Libre"/>
                <a:sym typeface="Abhaya Libre"/>
              </a:rPr>
              <a:t>Αναφορές</a:t>
            </a:r>
          </a:p>
        </p:txBody>
      </p:sp>
      <p:pic>
        <p:nvPicPr>
          <p:cNvPr id="646" name="Google Shape;646;g1c2baca10de_0_47"/>
          <p:cNvPicPr preferRelativeResize="0"/>
          <p:nvPr/>
        </p:nvPicPr>
        <p:blipFill rotWithShape="1">
          <a:blip r:embed="rId12">
            <a:alphaModFix/>
          </a:blip>
          <a:srcRect/>
          <a:stretch/>
        </p:blipFill>
        <p:spPr>
          <a:xfrm>
            <a:off x="7870030" y="9245916"/>
            <a:ext cx="3710719" cy="779251"/>
          </a:xfrm>
          <a:prstGeom prst="rect">
            <a:avLst/>
          </a:prstGeom>
          <a:noFill/>
          <a:ln>
            <a:noFill/>
          </a:ln>
        </p:spPr>
      </p:pic>
      <p:grpSp>
        <p:nvGrpSpPr>
          <p:cNvPr id="647" name="Google Shape;647;g1c2baca10de_0_47"/>
          <p:cNvGrpSpPr/>
          <p:nvPr/>
        </p:nvGrpSpPr>
        <p:grpSpPr>
          <a:xfrm>
            <a:off x="-906316" y="8854448"/>
            <a:ext cx="2900573" cy="807705"/>
            <a:chOff x="0" y="0"/>
            <a:chExt cx="3867430" cy="1076940"/>
          </a:xfrm>
        </p:grpSpPr>
        <p:pic>
          <p:nvPicPr>
            <p:cNvPr id="648" name="Google Shape;648;g1c2baca10de_0_47"/>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649" name="Google Shape;649;g1c2baca10de_0_47"/>
            <p:cNvPicPr preferRelativeResize="0"/>
            <p:nvPr/>
          </p:nvPicPr>
          <p:blipFill rotWithShape="1">
            <a:blip r:embed="rId13">
              <a:alphaModFix/>
            </a:blip>
            <a:srcRect/>
            <a:stretch/>
          </p:blipFill>
          <p:spPr>
            <a:xfrm>
              <a:off x="0" y="458151"/>
              <a:ext cx="3867430" cy="618789"/>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53"/>
        <p:cNvGrpSpPr/>
        <p:nvPr/>
      </p:nvGrpSpPr>
      <p:grpSpPr>
        <a:xfrm>
          <a:off x="0" y="0"/>
          <a:ext cx="0" cy="0"/>
          <a:chOff x="0" y="0"/>
          <a:chExt cx="0" cy="0"/>
        </a:xfrm>
      </p:grpSpPr>
      <p:sp>
        <p:nvSpPr>
          <p:cNvPr id="654" name="Google Shape;654;p16"/>
          <p:cNvSpPr txBox="1"/>
          <p:nvPr/>
        </p:nvSpPr>
        <p:spPr>
          <a:xfrm>
            <a:off x="2097215" y="2552004"/>
            <a:ext cx="14337484" cy="1603003"/>
          </a:xfrm>
          <a:prstGeom prst="rect">
            <a:avLst/>
          </a:prstGeom>
          <a:noFill/>
          <a:ln>
            <a:noFill/>
          </a:ln>
        </p:spPr>
        <p:txBody>
          <a:bodyPr spcFirstLastPara="1" wrap="square" lIns="0" tIns="0" rIns="0" bIns="0" anchor="t" anchorCtr="0">
            <a:spAutoFit/>
          </a:bodyPr>
          <a:lstStyle/>
          <a:p>
            <a:pPr algn="ctr">
              <a:lnSpc>
                <a:spcPts val="12486"/>
              </a:lnSpc>
            </a:pPr>
            <a:r>
              <a:rPr lang="el-GR" sz="14030" dirty="0">
                <a:solidFill>
                  <a:srgbClr val="000000"/>
                </a:solidFill>
                <a:latin typeface="Abhaya Libre Regular Bold Italics"/>
              </a:rPr>
              <a:t>Σας ευχαριστούμε</a:t>
            </a:r>
            <a:r>
              <a:rPr lang="en-US" sz="14030" dirty="0">
                <a:solidFill>
                  <a:srgbClr val="000000"/>
                </a:solidFill>
                <a:latin typeface="Abhaya Libre Regular Bold Italics"/>
              </a:rPr>
              <a:t>!</a:t>
            </a:r>
          </a:p>
        </p:txBody>
      </p:sp>
      <p:pic>
        <p:nvPicPr>
          <p:cNvPr id="655" name="Google Shape;655;p16"/>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656" name="Google Shape;656;p16"/>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657" name="Google Shape;657;p16"/>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658" name="Google Shape;658;p16"/>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659" name="Google Shape;659;p16"/>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660" name="Google Shape;660;p16"/>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661" name="Google Shape;661;p16"/>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662" name="Google Shape;662;p16"/>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663" name="Google Shape;663;p16"/>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664" name="Google Shape;664;p16"/>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665" name="Google Shape;665;p16"/>
          <p:cNvGrpSpPr/>
          <p:nvPr/>
        </p:nvGrpSpPr>
        <p:grpSpPr>
          <a:xfrm>
            <a:off x="14267800" y="1219491"/>
            <a:ext cx="2900572" cy="807706"/>
            <a:chOff x="0" y="0"/>
            <a:chExt cx="3867430" cy="1076940"/>
          </a:xfrm>
        </p:grpSpPr>
        <p:pic>
          <p:nvPicPr>
            <p:cNvPr id="666" name="Google Shape;666;p16"/>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667" name="Google Shape;667;p16"/>
            <p:cNvPicPr preferRelativeResize="0"/>
            <p:nvPr/>
          </p:nvPicPr>
          <p:blipFill rotWithShape="1">
            <a:blip r:embed="rId12">
              <a:alphaModFix/>
            </a:blip>
            <a:srcRect/>
            <a:stretch/>
          </p:blipFill>
          <p:spPr>
            <a:xfrm>
              <a:off x="0" y="458151"/>
              <a:ext cx="3867430" cy="618789"/>
            </a:xfrm>
            <a:prstGeom prst="rect">
              <a:avLst/>
            </a:prstGeom>
            <a:noFill/>
            <a:ln>
              <a:noFill/>
            </a:ln>
          </p:spPr>
        </p:pic>
      </p:grpSp>
      <p:sp>
        <p:nvSpPr>
          <p:cNvPr id="668" name="Google Shape;668;p16"/>
          <p:cNvSpPr txBox="1"/>
          <p:nvPr/>
        </p:nvSpPr>
        <p:spPr>
          <a:xfrm>
            <a:off x="5273002" y="5611826"/>
            <a:ext cx="7441484" cy="1389755"/>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Clr>
                <a:srgbClr val="000000"/>
              </a:buClr>
              <a:buSzPts val="8068"/>
              <a:buFont typeface="Arial"/>
              <a:buNone/>
            </a:pPr>
            <a:r>
              <a:rPr lang="en-US" sz="8068" b="1" i="0" u="none" strike="noStrike" cap="none">
                <a:solidFill>
                  <a:srgbClr val="04989E"/>
                </a:solidFill>
                <a:latin typeface="Abhaya Libre"/>
                <a:ea typeface="Abhaya Libre"/>
                <a:cs typeface="Abhaya Libre"/>
                <a:sym typeface="Abhaya Libre"/>
              </a:rPr>
              <a:t>@Regio.Digi.Hub</a:t>
            </a:r>
            <a:r>
              <a:rPr lang="en-US" sz="8068" b="0" i="0" u="none" strike="noStrike" cap="none">
                <a:solidFill>
                  <a:srgbClr val="04989E"/>
                </a:solidFill>
                <a:latin typeface="Abhaya Libre"/>
                <a:ea typeface="Abhaya Libre"/>
                <a:cs typeface="Abhaya Libre"/>
                <a:sym typeface="Abhaya Libre"/>
              </a:rPr>
              <a:t> </a:t>
            </a:r>
            <a:endParaRPr sz="1400" b="0" i="0" u="none" strike="noStrike" cap="none">
              <a:solidFill>
                <a:srgbClr val="000000"/>
              </a:solidFill>
              <a:latin typeface="Arial"/>
              <a:ea typeface="Arial"/>
              <a:cs typeface="Arial"/>
              <a:sym typeface="Arial"/>
            </a:endParaRPr>
          </a:p>
        </p:txBody>
      </p:sp>
      <p:pic>
        <p:nvPicPr>
          <p:cNvPr id="669" name="Google Shape;669;p16"/>
          <p:cNvPicPr preferRelativeResize="0"/>
          <p:nvPr/>
        </p:nvPicPr>
        <p:blipFill rotWithShape="1">
          <a:blip r:embed="rId13">
            <a:alphaModFix/>
          </a:blip>
          <a:srcRect/>
          <a:stretch/>
        </p:blipFill>
        <p:spPr>
          <a:xfrm>
            <a:off x="7555793" y="9258300"/>
            <a:ext cx="3710720" cy="779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81"/>
        <p:cNvGrpSpPr/>
        <p:nvPr/>
      </p:nvGrpSpPr>
      <p:grpSpPr>
        <a:xfrm>
          <a:off x="0" y="0"/>
          <a:ext cx="0" cy="0"/>
          <a:chOff x="0" y="0"/>
          <a:chExt cx="0" cy="0"/>
        </a:xfrm>
      </p:grpSpPr>
      <p:sp>
        <p:nvSpPr>
          <p:cNvPr id="182" name="Google Shape;182;p5"/>
          <p:cNvSpPr txBox="1"/>
          <p:nvPr/>
        </p:nvSpPr>
        <p:spPr>
          <a:xfrm>
            <a:off x="8336714" y="2945792"/>
            <a:ext cx="46848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l-GR" sz="3238" dirty="0">
                <a:latin typeface="Abhaya Libre"/>
                <a:cs typeface="Abhaya Libre"/>
              </a:rPr>
              <a:t>Ψηφιακή γραφίδα</a:t>
            </a:r>
            <a:endParaRPr sz="3238" dirty="0">
              <a:latin typeface="Abhaya Libre"/>
              <a:cs typeface="Abhaya Libre"/>
            </a:endParaRPr>
          </a:p>
        </p:txBody>
      </p:sp>
      <p:sp>
        <p:nvSpPr>
          <p:cNvPr id="183" name="Google Shape;183;p5"/>
          <p:cNvSpPr txBox="1"/>
          <p:nvPr/>
        </p:nvSpPr>
        <p:spPr>
          <a:xfrm>
            <a:off x="8336730" y="4702600"/>
            <a:ext cx="67467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dirty="0">
                <a:latin typeface="Abhaya Libre"/>
                <a:cs typeface="Abhaya Libre"/>
                <a:sym typeface="Abhaya Libre"/>
              </a:rPr>
              <a:t>4 </a:t>
            </a:r>
            <a:r>
              <a:rPr lang="el-GR" sz="3238" dirty="0">
                <a:latin typeface="Abhaya Libre"/>
                <a:cs typeface="Abhaya Libre"/>
              </a:rPr>
              <a:t>Αρχές της Ψηφιακής Γραφίδας</a:t>
            </a:r>
            <a:endParaRPr sz="3238" dirty="0">
              <a:latin typeface="Abhaya Libre"/>
              <a:cs typeface="Abhaya Libre"/>
            </a:endParaRPr>
          </a:p>
        </p:txBody>
      </p:sp>
      <p:sp>
        <p:nvSpPr>
          <p:cNvPr id="184" name="Google Shape;184;p5"/>
          <p:cNvSpPr txBox="1"/>
          <p:nvPr/>
        </p:nvSpPr>
        <p:spPr>
          <a:xfrm>
            <a:off x="8336714" y="7789166"/>
            <a:ext cx="46848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l-GR" sz="3238" dirty="0">
                <a:latin typeface="Abhaya Libre"/>
                <a:cs typeface="Abhaya Libre"/>
              </a:rPr>
              <a:t>Αναφορές</a:t>
            </a:r>
            <a:endParaRPr sz="3238" dirty="0">
              <a:latin typeface="Abhaya Libre"/>
              <a:cs typeface="Abhaya Libre"/>
            </a:endParaRPr>
          </a:p>
        </p:txBody>
      </p:sp>
      <p:sp>
        <p:nvSpPr>
          <p:cNvPr id="185" name="Google Shape;185;p5"/>
          <p:cNvSpPr txBox="1"/>
          <p:nvPr/>
        </p:nvSpPr>
        <p:spPr>
          <a:xfrm>
            <a:off x="8336730" y="3824200"/>
            <a:ext cx="67467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n-US" sz="3238" dirty="0">
                <a:latin typeface="Abhaya Libre"/>
                <a:ea typeface="Abhaya Libre"/>
                <a:cs typeface="Abhaya Libre"/>
                <a:sym typeface="Abhaya Libre"/>
              </a:rPr>
              <a:t>6 </a:t>
            </a:r>
            <a:r>
              <a:rPr lang="el-GR" sz="3238" dirty="0">
                <a:latin typeface="Abhaya Libre"/>
                <a:cs typeface="Abhaya Libre"/>
              </a:rPr>
              <a:t>στοιχεία ψηφιακής ικανότητας</a:t>
            </a:r>
            <a:endParaRPr sz="3238" dirty="0">
              <a:latin typeface="Abhaya Libre"/>
              <a:cs typeface="Abhaya Libre"/>
            </a:endParaRPr>
          </a:p>
        </p:txBody>
      </p:sp>
      <p:sp>
        <p:nvSpPr>
          <p:cNvPr id="186" name="Google Shape;186;p5"/>
          <p:cNvSpPr txBox="1"/>
          <p:nvPr/>
        </p:nvSpPr>
        <p:spPr>
          <a:xfrm>
            <a:off x="8336729" y="5619475"/>
            <a:ext cx="63783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l-GR" sz="3238" dirty="0">
                <a:latin typeface="Abhaya Libre"/>
                <a:cs typeface="Abhaya Libre"/>
              </a:rPr>
              <a:t>Τεχνολογία και Εκπαίδευση </a:t>
            </a:r>
            <a:r>
              <a:rPr lang="en-US" sz="3238" dirty="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pic>
        <p:nvPicPr>
          <p:cNvPr id="187" name="Google Shape;187;p5"/>
          <p:cNvPicPr preferRelativeResize="0"/>
          <p:nvPr/>
        </p:nvPicPr>
        <p:blipFill rotWithShape="1">
          <a:blip r:embed="rId3">
            <a:alphaModFix/>
          </a:blip>
          <a:srcRect/>
          <a:stretch/>
        </p:blipFill>
        <p:spPr>
          <a:xfrm rot="-8947194">
            <a:off x="6758638" y="8150380"/>
            <a:ext cx="5364129" cy="5135848"/>
          </a:xfrm>
          <a:prstGeom prst="rect">
            <a:avLst/>
          </a:prstGeom>
          <a:noFill/>
          <a:ln>
            <a:noFill/>
          </a:ln>
        </p:spPr>
      </p:pic>
      <p:pic>
        <p:nvPicPr>
          <p:cNvPr id="188" name="Google Shape;188;p5"/>
          <p:cNvPicPr preferRelativeResize="0"/>
          <p:nvPr/>
        </p:nvPicPr>
        <p:blipFill rotWithShape="1">
          <a:blip r:embed="rId4">
            <a:alphaModFix/>
          </a:blip>
          <a:srcRect/>
          <a:stretch/>
        </p:blipFill>
        <p:spPr>
          <a:xfrm rot="-9632120">
            <a:off x="-2174154" y="-1705919"/>
            <a:ext cx="5721823" cy="5669807"/>
          </a:xfrm>
          <a:prstGeom prst="rect">
            <a:avLst/>
          </a:prstGeom>
          <a:noFill/>
          <a:ln>
            <a:noFill/>
          </a:ln>
        </p:spPr>
      </p:pic>
      <p:pic>
        <p:nvPicPr>
          <p:cNvPr id="189" name="Google Shape;189;p5"/>
          <p:cNvPicPr preferRelativeResize="0"/>
          <p:nvPr/>
        </p:nvPicPr>
        <p:blipFill rotWithShape="1">
          <a:blip r:embed="rId5">
            <a:alphaModFix/>
          </a:blip>
          <a:srcRect/>
          <a:stretch/>
        </p:blipFill>
        <p:spPr>
          <a:xfrm rot="6603835">
            <a:off x="5295880" y="-10406627"/>
            <a:ext cx="11622266" cy="12388074"/>
          </a:xfrm>
          <a:prstGeom prst="rect">
            <a:avLst/>
          </a:prstGeom>
          <a:noFill/>
          <a:ln>
            <a:noFill/>
          </a:ln>
        </p:spPr>
      </p:pic>
      <p:pic>
        <p:nvPicPr>
          <p:cNvPr id="190" name="Google Shape;190;p5"/>
          <p:cNvPicPr preferRelativeResize="0"/>
          <p:nvPr/>
        </p:nvPicPr>
        <p:blipFill rotWithShape="1">
          <a:blip r:embed="rId6">
            <a:alphaModFix/>
          </a:blip>
          <a:srcRect/>
          <a:stretch/>
        </p:blipFill>
        <p:spPr>
          <a:xfrm rot="10800000">
            <a:off x="15414085" y="8264626"/>
            <a:ext cx="3334026" cy="3588482"/>
          </a:xfrm>
          <a:prstGeom prst="rect">
            <a:avLst/>
          </a:prstGeom>
          <a:noFill/>
          <a:ln>
            <a:noFill/>
          </a:ln>
        </p:spPr>
      </p:pic>
      <p:pic>
        <p:nvPicPr>
          <p:cNvPr id="191" name="Google Shape;191;p5"/>
          <p:cNvPicPr preferRelativeResize="0"/>
          <p:nvPr/>
        </p:nvPicPr>
        <p:blipFill rotWithShape="1">
          <a:blip r:embed="rId7">
            <a:alphaModFix/>
          </a:blip>
          <a:srcRect/>
          <a:stretch/>
        </p:blipFill>
        <p:spPr>
          <a:xfrm rot="10800000">
            <a:off x="2161922" y="-772267"/>
            <a:ext cx="2556197" cy="2751289"/>
          </a:xfrm>
          <a:prstGeom prst="rect">
            <a:avLst/>
          </a:prstGeom>
          <a:noFill/>
          <a:ln>
            <a:noFill/>
          </a:ln>
        </p:spPr>
      </p:pic>
      <p:pic>
        <p:nvPicPr>
          <p:cNvPr id="192" name="Google Shape;192;p5"/>
          <p:cNvPicPr preferRelativeResize="0"/>
          <p:nvPr/>
        </p:nvPicPr>
        <p:blipFill rotWithShape="1">
          <a:blip r:embed="rId8">
            <a:alphaModFix/>
          </a:blip>
          <a:srcRect/>
          <a:stretch/>
        </p:blipFill>
        <p:spPr>
          <a:xfrm rot="9614497">
            <a:off x="17447384" y="6091404"/>
            <a:ext cx="4352147" cy="4346443"/>
          </a:xfrm>
          <a:prstGeom prst="rect">
            <a:avLst/>
          </a:prstGeom>
          <a:noFill/>
          <a:ln>
            <a:noFill/>
          </a:ln>
        </p:spPr>
      </p:pic>
      <p:pic>
        <p:nvPicPr>
          <p:cNvPr id="193" name="Google Shape;193;p5"/>
          <p:cNvPicPr preferRelativeResize="0"/>
          <p:nvPr/>
        </p:nvPicPr>
        <p:blipFill rotWithShape="1">
          <a:blip r:embed="rId9">
            <a:alphaModFix/>
          </a:blip>
          <a:srcRect/>
          <a:stretch/>
        </p:blipFill>
        <p:spPr>
          <a:xfrm rot="3420380">
            <a:off x="5570971" y="-4349323"/>
            <a:ext cx="5810576" cy="5802961"/>
          </a:xfrm>
          <a:prstGeom prst="rect">
            <a:avLst/>
          </a:prstGeom>
          <a:noFill/>
          <a:ln>
            <a:noFill/>
          </a:ln>
        </p:spPr>
      </p:pic>
      <p:sp>
        <p:nvSpPr>
          <p:cNvPr id="194" name="Google Shape;194;p5"/>
          <p:cNvSpPr txBox="1"/>
          <p:nvPr/>
        </p:nvSpPr>
        <p:spPr>
          <a:xfrm>
            <a:off x="1160102" y="5050278"/>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b="1" dirty="0">
                <a:latin typeface="Abhaya Libre"/>
                <a:cs typeface="Abhaya Libre"/>
              </a:rPr>
              <a:t>Περιεχόμενο</a:t>
            </a:r>
            <a:endParaRPr sz="6410" b="1" dirty="0">
              <a:latin typeface="Abhaya Libre"/>
              <a:cs typeface="Abhaya Libre"/>
            </a:endParaRPr>
          </a:p>
        </p:txBody>
      </p:sp>
      <p:sp>
        <p:nvSpPr>
          <p:cNvPr id="195" name="Google Shape;195;p5"/>
          <p:cNvSpPr txBox="1"/>
          <p:nvPr/>
        </p:nvSpPr>
        <p:spPr>
          <a:xfrm>
            <a:off x="7008829" y="285593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01</a:t>
            </a:r>
            <a:endParaRPr sz="1400" b="0" i="0" u="none" strike="noStrike" cap="none">
              <a:solidFill>
                <a:srgbClr val="000000"/>
              </a:solidFill>
              <a:latin typeface="Arial"/>
              <a:ea typeface="Arial"/>
              <a:cs typeface="Arial"/>
              <a:sym typeface="Arial"/>
            </a:endParaRPr>
          </a:p>
        </p:txBody>
      </p:sp>
      <p:sp>
        <p:nvSpPr>
          <p:cNvPr id="196" name="Google Shape;196;p5"/>
          <p:cNvSpPr txBox="1"/>
          <p:nvPr/>
        </p:nvSpPr>
        <p:spPr>
          <a:xfrm>
            <a:off x="7008829" y="3642267"/>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02</a:t>
            </a:r>
            <a:endParaRPr sz="1400" b="0" i="0" u="none" strike="noStrike" cap="none">
              <a:solidFill>
                <a:srgbClr val="000000"/>
              </a:solidFill>
              <a:latin typeface="Arial"/>
              <a:ea typeface="Arial"/>
              <a:cs typeface="Arial"/>
              <a:sym typeface="Arial"/>
            </a:endParaRPr>
          </a:p>
        </p:txBody>
      </p:sp>
      <p:sp>
        <p:nvSpPr>
          <p:cNvPr id="197" name="Google Shape;197;p5"/>
          <p:cNvSpPr txBox="1"/>
          <p:nvPr/>
        </p:nvSpPr>
        <p:spPr>
          <a:xfrm>
            <a:off x="7008829" y="461273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03</a:t>
            </a:r>
            <a:endParaRPr sz="1400" b="0" i="0" u="none" strike="noStrike" cap="none">
              <a:solidFill>
                <a:srgbClr val="000000"/>
              </a:solidFill>
              <a:latin typeface="Arial"/>
              <a:ea typeface="Arial"/>
              <a:cs typeface="Arial"/>
              <a:sym typeface="Arial"/>
            </a:endParaRPr>
          </a:p>
        </p:txBody>
      </p:sp>
      <p:sp>
        <p:nvSpPr>
          <p:cNvPr id="198" name="Google Shape;198;p5"/>
          <p:cNvSpPr txBox="1"/>
          <p:nvPr/>
        </p:nvSpPr>
        <p:spPr>
          <a:xfrm>
            <a:off x="7008829" y="558647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04</a:t>
            </a:r>
            <a:endParaRPr sz="1400" b="0" i="0" u="none" strike="noStrike" cap="none">
              <a:solidFill>
                <a:srgbClr val="000000"/>
              </a:solidFill>
              <a:latin typeface="Arial"/>
              <a:ea typeface="Arial"/>
              <a:cs typeface="Arial"/>
              <a:sym typeface="Arial"/>
            </a:endParaRPr>
          </a:p>
        </p:txBody>
      </p:sp>
      <p:sp>
        <p:nvSpPr>
          <p:cNvPr id="199" name="Google Shape;199;p5"/>
          <p:cNvSpPr txBox="1"/>
          <p:nvPr/>
        </p:nvSpPr>
        <p:spPr>
          <a:xfrm>
            <a:off x="7008829" y="643080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a:solidFill>
                  <a:srgbClr val="000000"/>
                </a:solidFill>
                <a:latin typeface="Abhaya Libre"/>
                <a:ea typeface="Abhaya Libre"/>
                <a:cs typeface="Abhaya Libre"/>
                <a:sym typeface="Abhaya Libre"/>
              </a:rPr>
              <a:t>05</a:t>
            </a:r>
            <a:endParaRPr sz="1400" b="0" i="0" u="none" strike="noStrike" cap="none">
              <a:solidFill>
                <a:srgbClr val="000000"/>
              </a:solidFill>
              <a:latin typeface="Arial"/>
              <a:ea typeface="Arial"/>
              <a:cs typeface="Arial"/>
              <a:sym typeface="Arial"/>
            </a:endParaRPr>
          </a:p>
        </p:txBody>
      </p:sp>
      <p:pic>
        <p:nvPicPr>
          <p:cNvPr id="200" name="Google Shape;200;p5"/>
          <p:cNvPicPr preferRelativeResize="0"/>
          <p:nvPr/>
        </p:nvPicPr>
        <p:blipFill rotWithShape="1">
          <a:blip r:embed="rId10">
            <a:alphaModFix/>
          </a:blip>
          <a:srcRect/>
          <a:stretch/>
        </p:blipFill>
        <p:spPr>
          <a:xfrm>
            <a:off x="16418708" y="0"/>
            <a:ext cx="1869292" cy="1869292"/>
          </a:xfrm>
          <a:prstGeom prst="rect">
            <a:avLst/>
          </a:prstGeom>
          <a:noFill/>
          <a:ln>
            <a:noFill/>
          </a:ln>
        </p:spPr>
      </p:pic>
      <p:pic>
        <p:nvPicPr>
          <p:cNvPr id="201" name="Google Shape;201;p5"/>
          <p:cNvPicPr preferRelativeResize="0"/>
          <p:nvPr/>
        </p:nvPicPr>
        <p:blipFill rotWithShape="1">
          <a:blip r:embed="rId11">
            <a:alphaModFix/>
          </a:blip>
          <a:srcRect/>
          <a:stretch/>
        </p:blipFill>
        <p:spPr>
          <a:xfrm>
            <a:off x="7870030" y="9245916"/>
            <a:ext cx="3710720" cy="779251"/>
          </a:xfrm>
          <a:prstGeom prst="rect">
            <a:avLst/>
          </a:prstGeom>
          <a:noFill/>
          <a:ln>
            <a:noFill/>
          </a:ln>
        </p:spPr>
      </p:pic>
      <p:sp>
        <p:nvSpPr>
          <p:cNvPr id="202" name="Google Shape;202;p5"/>
          <p:cNvSpPr txBox="1"/>
          <p:nvPr/>
        </p:nvSpPr>
        <p:spPr>
          <a:xfrm>
            <a:off x="8336724" y="6468913"/>
            <a:ext cx="8797800" cy="1395126"/>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el-GR" sz="3238" dirty="0">
                <a:latin typeface="Abhaya Libre"/>
                <a:cs typeface="Abhaya Libre"/>
              </a:rPr>
              <a:t>Τεχνητή Νοημοσύνη - Παραδείγματα, Οφέλη, Τύποι</a:t>
            </a:r>
            <a:endParaRPr sz="3238" dirty="0">
              <a:latin typeface="Abhaya Libre"/>
              <a:cs typeface="Abhaya Libre"/>
            </a:endParaRPr>
          </a:p>
        </p:txBody>
      </p:sp>
      <p:sp>
        <p:nvSpPr>
          <p:cNvPr id="203" name="Google Shape;203;p5"/>
          <p:cNvSpPr txBox="1"/>
          <p:nvPr/>
        </p:nvSpPr>
        <p:spPr>
          <a:xfrm>
            <a:off x="7008817" y="7637655"/>
            <a:ext cx="1079700" cy="62160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i="0" u="none" strike="noStrike" cap="none" dirty="0">
                <a:solidFill>
                  <a:srgbClr val="000000"/>
                </a:solidFill>
                <a:latin typeface="Abhaya Libre"/>
                <a:ea typeface="Abhaya Libre"/>
                <a:cs typeface="Abhaya Libre"/>
                <a:sym typeface="Abhaya Libre"/>
              </a:rPr>
              <a:t>0</a:t>
            </a:r>
            <a:r>
              <a:rPr lang="en-US" sz="4038" dirty="0">
                <a:latin typeface="Abhaya Libre"/>
                <a:ea typeface="Abhaya Libre"/>
                <a:cs typeface="Abhaya Libre"/>
                <a:sym typeface="Abhaya Libre"/>
              </a:rPr>
              <a:t>6</a:t>
            </a:r>
            <a:endParaRPr sz="140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p:nvPr/>
        </p:nvSpPr>
        <p:spPr>
          <a:xfrm>
            <a:off x="1569362" y="1590666"/>
            <a:ext cx="1001138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dirty="0">
                <a:latin typeface="Abhaya Libre"/>
                <a:cs typeface="Abhaya Libre"/>
              </a:rPr>
              <a:t>Τι είναι η ψηφιακή γραφίδα</a:t>
            </a:r>
            <a:r>
              <a:rPr lang="en-US" sz="5400" dirty="0">
                <a:latin typeface="Abhaya Libre"/>
                <a:cs typeface="Abhaya Libre"/>
              </a:rPr>
              <a:t>;</a:t>
            </a:r>
            <a:endParaRPr b="0" i="0" u="none" strike="noStrike" cap="none" dirty="0">
              <a:solidFill>
                <a:srgbClr val="000000"/>
              </a:solidFill>
              <a:latin typeface="Arial"/>
              <a:ea typeface="Arial"/>
              <a:cs typeface="Arial"/>
              <a:sym typeface="Arial"/>
            </a:endParaRPr>
          </a:p>
        </p:txBody>
      </p:sp>
      <p:sp>
        <p:nvSpPr>
          <p:cNvPr id="209" name="Google Shape;209;p6"/>
          <p:cNvSpPr txBox="1"/>
          <p:nvPr/>
        </p:nvSpPr>
        <p:spPr>
          <a:xfrm>
            <a:off x="1659075" y="3604913"/>
            <a:ext cx="9043200" cy="568771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Η ψηφιακή γραφίδα σημαίνει να έχετε τις δεξιότητες που χρειάζεστε για να ζήσετε, να μάθετε και να εργαστείτε σε μια κοινωνία όπου η επικοινωνία και η πρόσβαση σε πληροφορίες γίνεται όλο και περισσότερο μέσω ψηφιακών τεχνολογιών όπως διαδικτυακές πλατφόρμες, κοινωνικά δίκτυα και κινητές συσκευές.</a:t>
            </a:r>
            <a:endParaRPr lang="en-US" sz="2400" dirty="0">
              <a:latin typeface="Abhaya Libre"/>
              <a:cs typeface="Abhaya Libre"/>
            </a:endParaRP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Η ανάπτυξη των</a:t>
            </a:r>
            <a:r>
              <a:rPr lang="en-US" sz="2400" dirty="0">
                <a:latin typeface="Abhaya Libre"/>
                <a:cs typeface="Abhaya Libre"/>
              </a:rPr>
              <a:t> </a:t>
            </a:r>
            <a:r>
              <a:rPr lang="en-US" sz="2400" u="sng" dirty="0">
                <a:solidFill>
                  <a:schemeClr val="hlink"/>
                </a:solidFill>
                <a:latin typeface="Abhaya Libre"/>
                <a:ea typeface="Abhaya Libre"/>
                <a:cs typeface="Abhaya Libre"/>
                <a:sym typeface="Abhaya Libre"/>
                <a:hlinkClick r:id="rId3"/>
              </a:rPr>
              <a:t>critical thinking skills</a:t>
            </a:r>
            <a:r>
              <a:rPr lang="en-US" sz="2400" dirty="0">
                <a:latin typeface="Abhaya Libre"/>
                <a:ea typeface="Abhaya Libre"/>
                <a:cs typeface="Abhaya Libre"/>
                <a:sym typeface="Abhaya Libre"/>
              </a:rPr>
              <a:t> (PDF, 128 kB) </a:t>
            </a:r>
            <a:r>
              <a:rPr lang="el-GR" sz="2400" dirty="0">
                <a:latin typeface="Abhaya Libre"/>
                <a:cs typeface="Abhaya Libre"/>
              </a:rPr>
              <a:t>είναι ουσιώδους σημασίας όταν αντιμετωπίζετε τόσες πολλές πληροφορίες σε διάφορες μορφές - η αναζήτηση, ο διαχωρισμός, η αξιολόγηση, η εφαρμογή και η παραγωγή πληροφοριών απαιτούν όλες την κριτική σκέψη.</a:t>
            </a:r>
            <a:endParaRPr sz="2400" dirty="0">
              <a:latin typeface="Abhaya Libre"/>
              <a:cs typeface="Abhaya Libre"/>
              <a:sym typeface="Abhaya Libre"/>
            </a:endParaRPr>
          </a:p>
        </p:txBody>
      </p:sp>
      <p:pic>
        <p:nvPicPr>
          <p:cNvPr id="210" name="Google Shape;210;p6"/>
          <p:cNvPicPr preferRelativeResize="0"/>
          <p:nvPr/>
        </p:nvPicPr>
        <p:blipFill rotWithShape="1">
          <a:blip r:embed="rId4">
            <a:alphaModFix/>
          </a:blip>
          <a:srcRect/>
          <a:stretch/>
        </p:blipFill>
        <p:spPr>
          <a:xfrm rot="-4196164">
            <a:off x="-4747808" y="8084310"/>
            <a:ext cx="11622266" cy="12388074"/>
          </a:xfrm>
          <a:prstGeom prst="rect">
            <a:avLst/>
          </a:prstGeom>
          <a:noFill/>
          <a:ln>
            <a:noFill/>
          </a:ln>
        </p:spPr>
      </p:pic>
      <p:pic>
        <p:nvPicPr>
          <p:cNvPr id="211" name="Google Shape;211;p6"/>
          <p:cNvPicPr preferRelativeResize="0"/>
          <p:nvPr/>
        </p:nvPicPr>
        <p:blipFill rotWithShape="1">
          <a:blip r:embed="rId5">
            <a:alphaModFix/>
          </a:blip>
          <a:srcRect/>
          <a:stretch/>
        </p:blipFill>
        <p:spPr>
          <a:xfrm rot="1836636">
            <a:off x="-7939" y="-2095571"/>
            <a:ext cx="3334026" cy="3588482"/>
          </a:xfrm>
          <a:prstGeom prst="rect">
            <a:avLst/>
          </a:prstGeom>
          <a:noFill/>
          <a:ln>
            <a:noFill/>
          </a:ln>
        </p:spPr>
      </p:pic>
      <p:sp>
        <p:nvSpPr>
          <p:cNvPr id="212" name="Google Shape;212;p6"/>
          <p:cNvSpPr txBox="1"/>
          <p:nvPr/>
        </p:nvSpPr>
        <p:spPr>
          <a:xfrm>
            <a:off x="1667013" y="2495989"/>
            <a:ext cx="8280600" cy="86177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l-GR" sz="3900" b="0" i="0" dirty="0">
                <a:solidFill>
                  <a:srgbClr val="374151"/>
                </a:solidFill>
                <a:effectLst/>
                <a:latin typeface="Abhaya Libre" panose="020B0604020202020204" charset="0"/>
                <a:cs typeface="Abhaya Libre" panose="020B0604020202020204" charset="0"/>
              </a:rPr>
              <a:t>Νόημα και σημασία</a:t>
            </a:r>
            <a:endParaRPr sz="3900" b="0" i="0" u="none" strike="noStrike" cap="none" dirty="0">
              <a:solidFill>
                <a:srgbClr val="000000"/>
              </a:solidFill>
              <a:latin typeface="Abhaya Libre" panose="020B0604020202020204" charset="0"/>
              <a:cs typeface="Abhaya Libre" panose="020B0604020202020204" charset="0"/>
              <a:sym typeface="Arial"/>
            </a:endParaRPr>
          </a:p>
        </p:txBody>
      </p:sp>
      <p:pic>
        <p:nvPicPr>
          <p:cNvPr id="213" name="Google Shape;213;p6"/>
          <p:cNvPicPr preferRelativeResize="0"/>
          <p:nvPr/>
        </p:nvPicPr>
        <p:blipFill rotWithShape="1">
          <a:blip r:embed="rId6">
            <a:alphaModFix/>
          </a:blip>
          <a:srcRect/>
          <a:stretch/>
        </p:blipFill>
        <p:spPr>
          <a:xfrm>
            <a:off x="16418708" y="0"/>
            <a:ext cx="1869292" cy="1869292"/>
          </a:xfrm>
          <a:prstGeom prst="rect">
            <a:avLst/>
          </a:prstGeom>
          <a:noFill/>
          <a:ln>
            <a:noFill/>
          </a:ln>
        </p:spPr>
      </p:pic>
      <p:pic>
        <p:nvPicPr>
          <p:cNvPr id="214" name="Google Shape;214;p6"/>
          <p:cNvPicPr preferRelativeResize="0"/>
          <p:nvPr/>
        </p:nvPicPr>
        <p:blipFill rotWithShape="1">
          <a:blip r:embed="rId7">
            <a:alphaModFix/>
          </a:blip>
          <a:srcRect/>
          <a:stretch/>
        </p:blipFill>
        <p:spPr>
          <a:xfrm>
            <a:off x="7870030" y="9245916"/>
            <a:ext cx="3710720" cy="779251"/>
          </a:xfrm>
          <a:prstGeom prst="rect">
            <a:avLst/>
          </a:prstGeom>
          <a:noFill/>
          <a:ln>
            <a:noFill/>
          </a:ln>
        </p:spPr>
      </p:pic>
      <p:sp>
        <p:nvSpPr>
          <p:cNvPr id="215" name="Google Shape;215;p6"/>
          <p:cNvSpPr/>
          <p:nvPr/>
        </p:nvSpPr>
        <p:spPr>
          <a:xfrm>
            <a:off x="11298025" y="2469588"/>
            <a:ext cx="6668722" cy="5695912"/>
          </a:xfrm>
          <a:custGeom>
            <a:avLst/>
            <a:gdLst/>
            <a:ahLst/>
            <a:cxnLst/>
            <a:rect l="l" t="t" r="r" b="b"/>
            <a:pathLst>
              <a:path w="2377441" h="2009140" extrusionOk="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6"/>
          <p:cNvPicPr preferRelativeResize="0"/>
          <p:nvPr/>
        </p:nvPicPr>
        <p:blipFill>
          <a:blip r:embed="rId8">
            <a:alphaModFix/>
          </a:blip>
          <a:stretch>
            <a:fillRect/>
          </a:stretch>
        </p:blipFill>
        <p:spPr>
          <a:xfrm>
            <a:off x="11813588" y="3357763"/>
            <a:ext cx="5890050" cy="391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c08aab1bd7_0_26"/>
          <p:cNvSpPr txBox="1"/>
          <p:nvPr/>
        </p:nvSpPr>
        <p:spPr>
          <a:xfrm>
            <a:off x="1293775" y="1030500"/>
            <a:ext cx="1098780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b="0" i="0" u="none" strike="noStrike" cap="none" dirty="0">
                <a:solidFill>
                  <a:srgbClr val="000000"/>
                </a:solidFill>
                <a:latin typeface="Abhaya Libre"/>
                <a:cs typeface="Abhaya Libre"/>
                <a:sym typeface="Abhaya Libre"/>
              </a:rPr>
              <a:t>Τι είναι η ψηφιακή γραφίδα</a:t>
            </a:r>
            <a:r>
              <a:rPr lang="en-US" sz="6410" b="0" i="0" u="none" strike="noStrike" cap="none" dirty="0">
                <a:solidFill>
                  <a:srgbClr val="000000"/>
                </a:solidFill>
                <a:latin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sp>
        <p:nvSpPr>
          <p:cNvPr id="222" name="Google Shape;222;g1c08aab1bd7_0_26"/>
          <p:cNvSpPr txBox="1"/>
          <p:nvPr/>
        </p:nvSpPr>
        <p:spPr>
          <a:xfrm>
            <a:off x="1293775" y="2943225"/>
            <a:ext cx="8280600" cy="672184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Η επικοινωνία αποτελεί επίσης ένα κρίσιμο στοιχείο της ψηφιακής γραφίδας. Κατά την επικοινωνία σε εικονικά περιβάλλοντα, η ικανότητα να εκφράζετε σαφώς τις ιδέες σας, να κάνετε σχετικές ερωτήσεις, να διατηρείτε τον σεβασμό και να δημιουργείτε εμπιστοσύνη είναι εξίσου σημαντική με την επικοινωνία πρόσωπο με πρόσωπο.</a:t>
            </a:r>
            <a:endParaRPr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Θα χρειαστείτε επίσης πρακτικές δεξιότητες στη χρήση τεχνολογίας για την πρόσβαση, διαχείριση, επεξεργασία και δημιουργία πληροφοριών με ηθικό και αειφόρο τρόπο. Είναι μια συνεχής διαδικασία μάθησης λόγω των συνεχών νέων εφαρμογών και ενημερώσεων, αλλά ο μελλοντικός εαυτός σας θα σας ευγνωμονεί αν διατηρήσετε την ψηφιακή σας ζωή τακτοποιημένη!</a:t>
            </a:r>
            <a:endParaRPr sz="2400" dirty="0">
              <a:latin typeface="Abhaya Libre"/>
              <a:cs typeface="Abhaya Libre"/>
              <a:sym typeface="Abhaya Libre"/>
            </a:endParaRPr>
          </a:p>
        </p:txBody>
      </p:sp>
      <p:pic>
        <p:nvPicPr>
          <p:cNvPr id="223" name="Google Shape;223;g1c08aab1bd7_0_26"/>
          <p:cNvPicPr preferRelativeResize="0"/>
          <p:nvPr/>
        </p:nvPicPr>
        <p:blipFill rotWithShape="1">
          <a:blip r:embed="rId3">
            <a:alphaModFix/>
          </a:blip>
          <a:srcRect/>
          <a:stretch/>
        </p:blipFill>
        <p:spPr>
          <a:xfrm rot="-4196164">
            <a:off x="-4833799" y="8242584"/>
            <a:ext cx="11622267" cy="12388075"/>
          </a:xfrm>
          <a:prstGeom prst="rect">
            <a:avLst/>
          </a:prstGeom>
          <a:noFill/>
          <a:ln>
            <a:noFill/>
          </a:ln>
        </p:spPr>
      </p:pic>
      <p:pic>
        <p:nvPicPr>
          <p:cNvPr id="224" name="Google Shape;224;g1c08aab1bd7_0_2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sp>
        <p:nvSpPr>
          <p:cNvPr id="225" name="Google Shape;225;g1c08aab1bd7_0_26"/>
          <p:cNvSpPr txBox="1"/>
          <p:nvPr/>
        </p:nvSpPr>
        <p:spPr>
          <a:xfrm>
            <a:off x="1414798" y="1868935"/>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el-GR" sz="3900" dirty="0">
                <a:latin typeface="Abhaya Libre"/>
                <a:ea typeface="Arial"/>
                <a:cs typeface="Abhaya Libre"/>
                <a:sym typeface="Abhaya Libre"/>
              </a:rPr>
              <a:t>Κ</a:t>
            </a:r>
            <a:r>
              <a:rPr lang="el-GR" sz="3900" dirty="0">
                <a:latin typeface="Abhaya Libre"/>
                <a:cs typeface="Abhaya Libre"/>
                <a:sym typeface="Abhaya Libre"/>
              </a:rPr>
              <a:t>άποιες πτυχές</a:t>
            </a:r>
            <a:endParaRPr sz="1400" b="0" i="0" u="none" strike="noStrike" cap="none" dirty="0">
              <a:solidFill>
                <a:srgbClr val="000000"/>
              </a:solidFill>
              <a:latin typeface="Arial"/>
              <a:ea typeface="Arial"/>
              <a:cs typeface="Arial"/>
              <a:sym typeface="Arial"/>
            </a:endParaRPr>
          </a:p>
        </p:txBody>
      </p:sp>
      <p:pic>
        <p:nvPicPr>
          <p:cNvPr id="226" name="Google Shape;226;g1c08aab1bd7_0_2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27" name="Google Shape;227;g1c08aab1bd7_0_26"/>
          <p:cNvPicPr preferRelativeResize="0"/>
          <p:nvPr/>
        </p:nvPicPr>
        <p:blipFill rotWithShape="1">
          <a:blip r:embed="rId6">
            <a:alphaModFix/>
          </a:blip>
          <a:srcRect/>
          <a:stretch/>
        </p:blipFill>
        <p:spPr>
          <a:xfrm>
            <a:off x="13560120" y="764547"/>
            <a:ext cx="2858579" cy="600300"/>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FB4A50A2-170F-DBDA-15EE-1BE14E23FA5D}"/>
              </a:ext>
            </a:extLst>
          </p:cNvPr>
          <p:cNvPicPr>
            <a:picLocks noChangeAspect="1"/>
          </p:cNvPicPr>
          <p:nvPr/>
        </p:nvPicPr>
        <p:blipFill>
          <a:blip r:embed="rId7"/>
          <a:stretch>
            <a:fillRect/>
          </a:stretch>
        </p:blipFill>
        <p:spPr>
          <a:xfrm>
            <a:off x="10207256" y="1797062"/>
            <a:ext cx="7868093" cy="71853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c08aab1bd7_0_26"/>
          <p:cNvSpPr txBox="1"/>
          <p:nvPr/>
        </p:nvSpPr>
        <p:spPr>
          <a:xfrm>
            <a:off x="1293775" y="103050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l-GR" sz="6410" b="0" i="0" u="none" strike="noStrike" cap="none" dirty="0">
                <a:solidFill>
                  <a:srgbClr val="000000"/>
                </a:solidFill>
                <a:latin typeface="Abhaya Libre"/>
                <a:cs typeface="Abhaya Libre"/>
                <a:sym typeface="Abhaya Libre"/>
              </a:rPr>
              <a:t>Τι είναι η ψηφιακή γραφίδα;</a:t>
            </a:r>
            <a:endParaRPr lang="el-GR" sz="1400" b="0" i="0" u="none" strike="noStrike" cap="none" dirty="0">
              <a:solidFill>
                <a:srgbClr val="000000"/>
              </a:solidFill>
              <a:latin typeface="Arial"/>
              <a:ea typeface="Arial"/>
              <a:cs typeface="Arial"/>
              <a:sym typeface="Arial"/>
            </a:endParaRPr>
          </a:p>
        </p:txBody>
      </p:sp>
      <p:pic>
        <p:nvPicPr>
          <p:cNvPr id="223" name="Google Shape;223;g1c08aab1bd7_0_26"/>
          <p:cNvPicPr preferRelativeResize="0"/>
          <p:nvPr/>
        </p:nvPicPr>
        <p:blipFill rotWithShape="1">
          <a:blip r:embed="rId3">
            <a:alphaModFix/>
          </a:blip>
          <a:srcRect/>
          <a:stretch/>
        </p:blipFill>
        <p:spPr>
          <a:xfrm rot="-4196164">
            <a:off x="-6459783" y="7449207"/>
            <a:ext cx="11622267" cy="12388075"/>
          </a:xfrm>
          <a:prstGeom prst="rect">
            <a:avLst/>
          </a:prstGeom>
          <a:noFill/>
          <a:ln>
            <a:noFill/>
          </a:ln>
        </p:spPr>
      </p:pic>
      <p:pic>
        <p:nvPicPr>
          <p:cNvPr id="224" name="Google Shape;224;g1c08aab1bd7_0_2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26" name="Google Shape;226;g1c08aab1bd7_0_26"/>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27" name="Google Shape;227;g1c08aab1bd7_0_26"/>
          <p:cNvPicPr preferRelativeResize="0"/>
          <p:nvPr/>
        </p:nvPicPr>
        <p:blipFill rotWithShape="1">
          <a:blip r:embed="rId6">
            <a:alphaModFix/>
          </a:blip>
          <a:srcRect/>
          <a:stretch/>
        </p:blipFill>
        <p:spPr>
          <a:xfrm>
            <a:off x="13560120" y="764547"/>
            <a:ext cx="2858579" cy="600300"/>
          </a:xfrm>
          <a:prstGeom prst="rect">
            <a:avLst/>
          </a:prstGeom>
          <a:noFill/>
          <a:ln>
            <a:noFill/>
          </a:ln>
        </p:spPr>
      </p:pic>
      <p:sp>
        <p:nvSpPr>
          <p:cNvPr id="228" name="Google Shape;228;g1c08aab1bd7_0_26"/>
          <p:cNvSpPr txBox="1"/>
          <p:nvPr/>
        </p:nvSpPr>
        <p:spPr>
          <a:xfrm>
            <a:off x="1061734" y="3075241"/>
            <a:ext cx="8316184" cy="5170646"/>
          </a:xfrm>
          <a:prstGeom prst="rect">
            <a:avLst/>
          </a:prstGeom>
          <a:noFill/>
          <a:ln>
            <a:noFill/>
          </a:ln>
        </p:spPr>
        <p:txBody>
          <a:bodyPr spcFirstLastPara="1" wrap="square" lIns="0" tIns="0" rIns="0" bIns="0" anchor="t" anchorCtr="0">
            <a:spAutoFit/>
          </a:bodyPr>
          <a:lstStyle/>
          <a:p>
            <a:pPr algn="just">
              <a:lnSpc>
                <a:spcPct val="139958"/>
              </a:lnSpc>
              <a:buSzPts val="2400"/>
            </a:pPr>
            <a:r>
              <a:rPr lang="el-GR" sz="2400" dirty="0">
                <a:solidFill>
                  <a:schemeClr val="dk1"/>
                </a:solidFill>
                <a:latin typeface="Abhaya Libre"/>
                <a:cs typeface="Abhaya Libre"/>
              </a:rPr>
              <a:t>Η ψηφιακή γραφίδα είναι πραγματικά σημαντική στον 21ο αιώνα.</a:t>
            </a:r>
            <a:endParaRPr lang="en-US" sz="2400" dirty="0">
              <a:solidFill>
                <a:schemeClr val="dk1"/>
              </a:solidFill>
              <a:latin typeface="Abhaya Libre"/>
              <a:cs typeface="Abhaya Libre"/>
            </a:endParaRPr>
          </a:p>
          <a:p>
            <a:pPr algn="just">
              <a:lnSpc>
                <a:spcPct val="139958"/>
              </a:lnSpc>
              <a:buSzPts val="2400"/>
            </a:pPr>
            <a:r>
              <a:rPr lang="el-GR" sz="2400" dirty="0">
                <a:solidFill>
                  <a:schemeClr val="dk1"/>
                </a:solidFill>
                <a:latin typeface="Abhaya Libre"/>
                <a:cs typeface="Abhaya Libre"/>
              </a:rPr>
              <a:t>Θα είναι επίσης πραγματικά σημαντική στο μέλλον όταν εισέρχεστε στον επαγγελματικό κόσμο. Στον χώρο εργασίας σας, θα απαιτηθεί να αλληλεπιδράτε με ανθρώπους σε ψηφιακά περιβάλλοντα, να χρησιμοποιείτε πληροφορίες με κατάλληλο τρόπο και να δημιουργείτε νέες ιδέες και προϊόντα συνεργατικά. Πάνω από όλα, θα πρέπει να διατηρείτε την ψηφιακή σας ταυτότητα και ευεξία καθώς ο ψηφιακός κόσμος συνεχίζει να αλλάζει με γρήγορους ρυθμούς.</a:t>
            </a:r>
            <a:endParaRPr sz="2400" dirty="0">
              <a:solidFill>
                <a:schemeClr val="dk1"/>
              </a:solidFill>
              <a:latin typeface="Abhaya Libre"/>
              <a:cs typeface="Abhaya Libre"/>
              <a:sym typeface="Abhaya Libre"/>
            </a:endParaRPr>
          </a:p>
        </p:txBody>
      </p:sp>
      <p:pic>
        <p:nvPicPr>
          <p:cNvPr id="3" name="Picture 2" descr="A picture containing diagram&#10;&#10;Description automatically generated">
            <a:extLst>
              <a:ext uri="{FF2B5EF4-FFF2-40B4-BE49-F238E27FC236}">
                <a16:creationId xmlns:a16="http://schemas.microsoft.com/office/drawing/2014/main" id="{73E14805-4200-EA37-CDD8-2CF0FA9668A0}"/>
              </a:ext>
            </a:extLst>
          </p:cNvPr>
          <p:cNvPicPr>
            <a:picLocks noChangeAspect="1"/>
          </p:cNvPicPr>
          <p:nvPr/>
        </p:nvPicPr>
        <p:blipFill>
          <a:blip r:embed="rId7"/>
          <a:stretch>
            <a:fillRect/>
          </a:stretch>
        </p:blipFill>
        <p:spPr>
          <a:xfrm>
            <a:off x="10275778" y="3067978"/>
            <a:ext cx="7331739" cy="4891954"/>
          </a:xfrm>
          <a:prstGeom prst="rect">
            <a:avLst/>
          </a:prstGeom>
        </p:spPr>
      </p:pic>
    </p:spTree>
    <p:extLst>
      <p:ext uri="{BB962C8B-B14F-4D97-AF65-F5344CB8AC3E}">
        <p14:creationId xmlns:p14="http://schemas.microsoft.com/office/powerpoint/2010/main" val="424902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33"/>
        <p:cNvGrpSpPr/>
        <p:nvPr/>
      </p:nvGrpSpPr>
      <p:grpSpPr>
        <a:xfrm>
          <a:off x="0" y="0"/>
          <a:ext cx="0" cy="0"/>
          <a:chOff x="0" y="0"/>
          <a:chExt cx="0" cy="0"/>
        </a:xfrm>
      </p:grpSpPr>
      <p:pic>
        <p:nvPicPr>
          <p:cNvPr id="234" name="Google Shape;234;p11"/>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235" name="Google Shape;235;p1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36" name="Google Shape;236;p11"/>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37" name="Google Shape;237;p11"/>
          <p:cNvPicPr preferRelativeResize="0"/>
          <p:nvPr/>
        </p:nvPicPr>
        <p:blipFill rotWithShape="1">
          <a:blip r:embed="rId6">
            <a:alphaModFix/>
          </a:blip>
          <a:srcRect/>
          <a:stretch/>
        </p:blipFill>
        <p:spPr>
          <a:xfrm>
            <a:off x="3420730" y="9507741"/>
            <a:ext cx="3710719" cy="779251"/>
          </a:xfrm>
          <a:prstGeom prst="rect">
            <a:avLst/>
          </a:prstGeom>
          <a:noFill/>
          <a:ln>
            <a:noFill/>
          </a:ln>
        </p:spPr>
      </p:pic>
      <p:pic>
        <p:nvPicPr>
          <p:cNvPr id="238" name="Google Shape;238;p11"/>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239" name="Google Shape;239;p11"/>
          <p:cNvSpPr txBox="1"/>
          <p:nvPr/>
        </p:nvSpPr>
        <p:spPr>
          <a:xfrm>
            <a:off x="3281750" y="743350"/>
            <a:ext cx="11959500" cy="83880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6 </a:t>
            </a:r>
            <a:r>
              <a:rPr lang="el-GR" sz="6410" dirty="0">
                <a:latin typeface="Abhaya Libre"/>
                <a:ea typeface="Abhaya Libre"/>
                <a:cs typeface="Abhaya Libre"/>
                <a:sym typeface="Abhaya Libre"/>
              </a:rPr>
              <a:t>Στοιχεία</a:t>
            </a:r>
            <a:r>
              <a:rPr lang="en-US" sz="6410" dirty="0">
                <a:latin typeface="Abhaya Libre"/>
                <a:ea typeface="Abhaya Libre"/>
                <a:cs typeface="Abhaya Libre"/>
                <a:sym typeface="Abhaya Libre"/>
              </a:rPr>
              <a:t> </a:t>
            </a:r>
            <a:r>
              <a:rPr lang="el-GR" sz="6410" dirty="0">
                <a:latin typeface="Abhaya Libre"/>
                <a:ea typeface="Abhaya Libre"/>
                <a:cs typeface="Abhaya Libre"/>
                <a:sym typeface="Abhaya Libre"/>
              </a:rPr>
              <a:t>Ψηφιακής Ικανότητας</a:t>
            </a:r>
            <a:endParaRPr sz="1400" b="0" i="0" u="none" strike="noStrike" cap="none" dirty="0">
              <a:solidFill>
                <a:srgbClr val="000000"/>
              </a:solidFill>
              <a:latin typeface="Arial"/>
              <a:ea typeface="Arial"/>
              <a:cs typeface="Arial"/>
              <a:sym typeface="Arial"/>
            </a:endParaRPr>
          </a:p>
        </p:txBody>
      </p:sp>
      <p:grpSp>
        <p:nvGrpSpPr>
          <p:cNvPr id="240" name="Google Shape;240;p11"/>
          <p:cNvGrpSpPr/>
          <p:nvPr/>
        </p:nvGrpSpPr>
        <p:grpSpPr>
          <a:xfrm>
            <a:off x="7131449" y="1869292"/>
            <a:ext cx="9701928" cy="8417700"/>
            <a:chOff x="-2243224" y="1567815"/>
            <a:chExt cx="12935903" cy="7898772"/>
          </a:xfrm>
        </p:grpSpPr>
        <p:sp>
          <p:nvSpPr>
            <p:cNvPr id="241" name="Google Shape;241;p11"/>
            <p:cNvSpPr txBox="1"/>
            <p:nvPr/>
          </p:nvSpPr>
          <p:spPr>
            <a:xfrm>
              <a:off x="2017965" y="5895676"/>
              <a:ext cx="8674714" cy="339632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Η δομή αυτή χρησιμοποιείται συνήθως από ψηφιακούς ηγέτες και προσωπικό με συνολική ευθύνη για την ανάπτυξη της ψηφιακής ικανότητας στον οργανισμό τους. Ωστόσο, μπορεί να χρησιμοποιηθεί από το προσωπικό σε οποιονδήποτε ρόλο και από τους φοιτητές σε οποιοδήποτε εκπαιδευτικό περιβάλλον.</a:t>
              </a:r>
              <a:endParaRPr sz="2400" dirty="0">
                <a:latin typeface="Abhaya Libre"/>
                <a:cs typeface="Abhaya Libre"/>
                <a:sym typeface="Abhaya Libre"/>
              </a:endParaRPr>
            </a:p>
          </p:txBody>
        </p:sp>
        <p:sp>
          <p:nvSpPr>
            <p:cNvPr id="242" name="Google Shape;242;p11"/>
            <p:cNvSpPr txBox="1"/>
            <p:nvPr/>
          </p:nvSpPr>
          <p:spPr>
            <a:xfrm>
              <a:off x="-1505956" y="1567815"/>
              <a:ext cx="9389700" cy="689419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l-GR" sz="2400" dirty="0">
                  <a:latin typeface="Abhaya Libre"/>
                  <a:cs typeface="Abhaya Libre"/>
                </a:rPr>
                <a:t>Εδώ μπορείτε να μάθετε περισσότερα για τα έξι στοιχεία της ψηφιακής ικανότητας, όπως μοντελοποιήθηκαν από το Jisc. Το παρακάτω μοντέλο του Jisc απεικονίζει την ιδέα ότι η ικανότητα στις Τεχνολογίες Πληροφορίας και Επικοινωνίας (ΤΠΕ) είναι ένας κεντρικός πυρήνας, ενώ άλλες δεξιότητες επικαλύπτονται και βασίζονται σε αυτήν την ικανότητα, ενώ πάνω από όλα αυτά είναι η ψηφιακή μας ταυτότητα και ευζωία.</a:t>
              </a:r>
              <a:endParaRPr lang="en-US" sz="2400" dirty="0">
                <a:latin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sz="2400" b="0" i="0" u="none" strike="noStrike" cap="none" dirty="0">
                <a:solidFill>
                  <a:srgbClr val="000000"/>
                </a:solidFill>
                <a:latin typeface="Abhaya Libre"/>
                <a:ea typeface="Abhaya Libre"/>
                <a:cs typeface="Abhaya Libre"/>
                <a:sym typeface="Abhaya Libre"/>
              </a:endParaRPr>
            </a:p>
          </p:txBody>
        </p:sp>
        <p:pic>
          <p:nvPicPr>
            <p:cNvPr id="243" name="Google Shape;243;p11"/>
            <p:cNvPicPr preferRelativeResize="0"/>
            <p:nvPr/>
          </p:nvPicPr>
          <p:blipFill rotWithShape="1">
            <a:blip r:embed="rId8">
              <a:alphaModFix/>
            </a:blip>
            <a:srcRect/>
            <a:stretch/>
          </p:blipFill>
          <p:spPr>
            <a:xfrm>
              <a:off x="-2243224" y="7156400"/>
              <a:ext cx="3038804" cy="2310187"/>
            </a:xfrm>
            <a:prstGeom prst="rect">
              <a:avLst/>
            </a:prstGeom>
            <a:noFill/>
            <a:ln>
              <a:noFill/>
            </a:ln>
          </p:spPr>
        </p:pic>
        <p:pic>
          <p:nvPicPr>
            <p:cNvPr id="244" name="Google Shape;244;p11"/>
            <p:cNvPicPr preferRelativeResize="0"/>
            <p:nvPr/>
          </p:nvPicPr>
          <p:blipFill rotWithShape="1">
            <a:blip r:embed="rId9">
              <a:alphaModFix/>
            </a:blip>
            <a:srcRect/>
            <a:stretch/>
          </p:blipFill>
          <p:spPr>
            <a:xfrm>
              <a:off x="8569840" y="2968079"/>
              <a:ext cx="1982910" cy="1871400"/>
            </a:xfrm>
            <a:prstGeom prst="rect">
              <a:avLst/>
            </a:prstGeom>
            <a:noFill/>
            <a:ln>
              <a:noFill/>
            </a:ln>
          </p:spPr>
        </p:pic>
      </p:grpSp>
      <p:pic>
        <p:nvPicPr>
          <p:cNvPr id="245" name="Google Shape;245;p11"/>
          <p:cNvPicPr preferRelativeResize="0"/>
          <p:nvPr/>
        </p:nvPicPr>
        <p:blipFill>
          <a:blip r:embed="rId10">
            <a:alphaModFix/>
          </a:blip>
          <a:stretch>
            <a:fillRect/>
          </a:stretch>
        </p:blipFill>
        <p:spPr>
          <a:xfrm>
            <a:off x="918975" y="2498950"/>
            <a:ext cx="5619750" cy="5715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135B1474A2FA49992CFCBA79F8C622" ma:contentTypeVersion="13" ma:contentTypeDescription="Create a new document." ma:contentTypeScope="" ma:versionID="7a0d4eeefdecdd71c98eafb5fe5abcf5">
  <xsd:schema xmlns:xsd="http://www.w3.org/2001/XMLSchema" xmlns:xs="http://www.w3.org/2001/XMLSchema" xmlns:p="http://schemas.microsoft.com/office/2006/metadata/properties" xmlns:ns2="cf2f3c26-8763-4d58-9c65-eb246e7ebd06" xmlns:ns3="2beda75c-0cbf-4ac8-a772-312b4f4b6ced" targetNamespace="http://schemas.microsoft.com/office/2006/metadata/properties" ma:root="true" ma:fieldsID="63a448630e85160cb81a2fb5a85b060c" ns2:_="" ns3:_="">
    <xsd:import namespace="cf2f3c26-8763-4d58-9c65-eb246e7ebd06"/>
    <xsd:import namespace="2beda75c-0cbf-4ac8-a772-312b4f4b6c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f3c26-8763-4d58-9c65-eb246e7eb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dce832-9eca-491a-8648-65f1e522558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eda75c-0cbf-4ac8-a772-312b4f4b6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f9dc27-93af-4b1f-a98b-9038ff3b61b0}" ma:internalName="TaxCatchAll" ma:showField="CatchAllData" ma:web="2beda75c-0cbf-4ac8-a772-312b4f4b6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8377EC-CBFE-4413-AFBC-1D4A94DE0156}">
  <ds:schemaRefs>
    <ds:schemaRef ds:uri="http://schemas.microsoft.com/sharepoint/v3/contenttype/forms"/>
  </ds:schemaRefs>
</ds:datastoreItem>
</file>

<file path=customXml/itemProps2.xml><?xml version="1.0" encoding="utf-8"?>
<ds:datastoreItem xmlns:ds="http://schemas.openxmlformats.org/officeDocument/2006/customXml" ds:itemID="{8D38C302-60BB-4780-B6E7-F35663120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f3c26-8763-4d58-9c65-eb246e7ebd06"/>
    <ds:schemaRef ds:uri="2beda75c-0cbf-4ac8-a772-312b4f4b6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488</TotalTime>
  <Words>4119</Words>
  <Application>Microsoft Office PowerPoint</Application>
  <PresentationFormat>Custom</PresentationFormat>
  <Paragraphs>188</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Söhne</vt:lpstr>
      <vt:lpstr>Calibri</vt:lpstr>
      <vt:lpstr>Abhaya Libre</vt:lpstr>
      <vt:lpstr>Abhaya Libre Regular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Ioanna Matouli (Atlantis Engineering)</cp:lastModifiedBy>
  <cp:revision>4</cp:revision>
  <dcterms:created xsi:type="dcterms:W3CDTF">2006-08-16T00:00:00Z</dcterms:created>
  <dcterms:modified xsi:type="dcterms:W3CDTF">2023-07-06T07:06:51Z</dcterms:modified>
</cp:coreProperties>
</file>